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Lato"/>
      <p:bold r:id="rId29"/>
      <p:boldItalic r:id="rId30"/>
    </p:embeddedFont>
    <p:embeddedFont>
      <p:font typeface="Montserrat"/>
      <p:regular r:id="rId31"/>
      <p:bold r:id="rId32"/>
      <p:italic r:id="rId33"/>
      <p:boldItalic r:id="rId34"/>
    </p:embeddedFont>
    <p:embeddedFont>
      <p:font typeface="Inter"/>
      <p:regular r:id="rId35"/>
      <p:bold r:id="rId36"/>
    </p:embeddedFont>
    <p:embeddedFont>
      <p:font typeface="Titillium Web"/>
      <p:bold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ibYtS8YkjWmWpRkm997a3bFgQ2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regular.fntdata"/><Relationship Id="rId30" Type="http://schemas.openxmlformats.org/officeDocument/2006/relationships/font" Target="fonts/Lato-boldItalic.fntdata"/><Relationship Id="rId11" Type="http://schemas.openxmlformats.org/officeDocument/2006/relationships/slide" Target="slides/slide7.xml"/><Relationship Id="rId33" Type="http://schemas.openxmlformats.org/officeDocument/2006/relationships/font" Target="fonts/Montserrat-italic.fntdata"/><Relationship Id="rId10" Type="http://schemas.openxmlformats.org/officeDocument/2006/relationships/slide" Target="slides/slide6.xml"/><Relationship Id="rId32" Type="http://schemas.openxmlformats.org/officeDocument/2006/relationships/font" Target="fonts/Montserrat-bold.fntdata"/><Relationship Id="rId13" Type="http://schemas.openxmlformats.org/officeDocument/2006/relationships/slide" Target="slides/slide9.xml"/><Relationship Id="rId35" Type="http://schemas.openxmlformats.org/officeDocument/2006/relationships/font" Target="fonts/Inter-regular.fntdata"/><Relationship Id="rId12" Type="http://schemas.openxmlformats.org/officeDocument/2006/relationships/slide" Target="slides/slide8.xml"/><Relationship Id="rId34" Type="http://schemas.openxmlformats.org/officeDocument/2006/relationships/font" Target="fonts/Montserrat-boldItalic.fntdata"/><Relationship Id="rId15" Type="http://schemas.openxmlformats.org/officeDocument/2006/relationships/slide" Target="slides/slide11.xml"/><Relationship Id="rId37" Type="http://schemas.openxmlformats.org/officeDocument/2006/relationships/font" Target="fonts/TitilliumWeb-bold.fntdata"/><Relationship Id="rId14" Type="http://schemas.openxmlformats.org/officeDocument/2006/relationships/slide" Target="slides/slide10.xml"/><Relationship Id="rId36" Type="http://schemas.openxmlformats.org/officeDocument/2006/relationships/font" Target="fonts/Inter-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TitilliumWeb-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bf93378c9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bf93378c9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bf93378c9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bf93378c9f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bf93378c9f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2bf93378c9f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bf93378c9f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2bf93378c9f_0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2bf93378c9f_0_2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bf93378c9f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2bf93378c9f_0_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2bf93378c9f_0_2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bf93378c9f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2bf93378c9f_0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2bf93378c9f_0_3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bf93378c9f_0_3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2bf93378c9f_0_3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g2bf93378c9f_0_3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bf93378c9f_0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2bf93378c9f_0_3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g2bf93378c9f_0_3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bf93378c9f_0_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2bf93378c9f_0_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g2bf93378c9f_0_4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bf93378c9f_0_4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2bf93378c9f_0_4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g2bf93378c9f_0_4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bf93378c9f_0_4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g2bf93378c9f_0_4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g2bf93378c9f_0_4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bf93378c9f_0_4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2bf93378c9f_0_4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g2bf93378c9f_0_4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2bf93378c9f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g2bf93378c9f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g2bf93378c9f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bf93378c9f_0_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g2bf93378c9f_0_4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g2bf93378c9f_0_4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bf93378c9f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g2bf93378c9f_0_5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g2bf93378c9f_0_5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bf93378c9f_0_5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g2bf93378c9f_0_5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g2bf93378c9f_0_5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bf93378c9f_0_5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g2bf93378c9f_0_5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g2bf93378c9f_0_5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bf93378c9f_0_6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g2bf93378c9f_0_6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g2bf93378c9f_0_6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2bf93378c9f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g2bf93378c9f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g2bf93378c9f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f93378c9f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bf93378c9f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2bf93378c9f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f93378c9f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2bf93378c9f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2bf93378c9f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f93378c9f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2bf93378c9f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2bf93378c9f_0_1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bf93378c9f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2bf93378c9f_0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2bf93378c9f_0_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bf93378c9f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2bf93378c9f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2bf93378c9f_0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bf93378c9f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bf93378c9f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bf93378c9f_0_1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33.png"/><Relationship Id="rId5" Type="http://schemas.openxmlformats.org/officeDocument/2006/relationships/image" Target="../media/image43.png"/><Relationship Id="rId6" Type="http://schemas.openxmlformats.org/officeDocument/2006/relationships/image" Target="../media/image42.png"/><Relationship Id="rId7"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5.png"/><Relationship Id="rId11" Type="http://schemas.openxmlformats.org/officeDocument/2006/relationships/image" Target="../media/image48.png"/><Relationship Id="rId10" Type="http://schemas.openxmlformats.org/officeDocument/2006/relationships/image" Target="../media/image49.png"/><Relationship Id="rId9" Type="http://schemas.openxmlformats.org/officeDocument/2006/relationships/image" Target="../media/image50.png"/><Relationship Id="rId5" Type="http://schemas.openxmlformats.org/officeDocument/2006/relationships/image" Target="../media/image23.png"/><Relationship Id="rId6" Type="http://schemas.openxmlformats.org/officeDocument/2006/relationships/image" Target="../media/image40.png"/><Relationship Id="rId7" Type="http://schemas.openxmlformats.org/officeDocument/2006/relationships/image" Target="../media/image55.png"/><Relationship Id="rId8"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64.png"/><Relationship Id="rId5" Type="http://schemas.openxmlformats.org/officeDocument/2006/relationships/image" Target="../media/image6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20" Type="http://schemas.openxmlformats.org/officeDocument/2006/relationships/image" Target="../media/image81.png"/><Relationship Id="rId22" Type="http://schemas.openxmlformats.org/officeDocument/2006/relationships/image" Target="../media/image87.png"/><Relationship Id="rId21" Type="http://schemas.openxmlformats.org/officeDocument/2006/relationships/image" Target="../media/image92.png"/><Relationship Id="rId24" Type="http://schemas.openxmlformats.org/officeDocument/2006/relationships/image" Target="../media/image93.png"/><Relationship Id="rId23" Type="http://schemas.openxmlformats.org/officeDocument/2006/relationships/image" Target="../media/image89.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66.png"/><Relationship Id="rId9" Type="http://schemas.openxmlformats.org/officeDocument/2006/relationships/image" Target="../media/image70.png"/><Relationship Id="rId26" Type="http://schemas.openxmlformats.org/officeDocument/2006/relationships/image" Target="../media/image78.png"/><Relationship Id="rId25" Type="http://schemas.openxmlformats.org/officeDocument/2006/relationships/image" Target="../media/image86.png"/><Relationship Id="rId27" Type="http://schemas.openxmlformats.org/officeDocument/2006/relationships/image" Target="../media/image91.png"/><Relationship Id="rId5" Type="http://schemas.openxmlformats.org/officeDocument/2006/relationships/image" Target="../media/image65.png"/><Relationship Id="rId6" Type="http://schemas.openxmlformats.org/officeDocument/2006/relationships/image" Target="../media/image72.png"/><Relationship Id="rId7" Type="http://schemas.openxmlformats.org/officeDocument/2006/relationships/image" Target="../media/image80.png"/><Relationship Id="rId8" Type="http://schemas.openxmlformats.org/officeDocument/2006/relationships/image" Target="../media/image73.png"/><Relationship Id="rId11" Type="http://schemas.openxmlformats.org/officeDocument/2006/relationships/image" Target="../media/image69.png"/><Relationship Id="rId10" Type="http://schemas.openxmlformats.org/officeDocument/2006/relationships/image" Target="../media/image68.png"/><Relationship Id="rId13" Type="http://schemas.openxmlformats.org/officeDocument/2006/relationships/image" Target="../media/image79.png"/><Relationship Id="rId12" Type="http://schemas.openxmlformats.org/officeDocument/2006/relationships/image" Target="../media/image94.png"/><Relationship Id="rId15" Type="http://schemas.openxmlformats.org/officeDocument/2006/relationships/image" Target="../media/image88.png"/><Relationship Id="rId14" Type="http://schemas.openxmlformats.org/officeDocument/2006/relationships/image" Target="../media/image90.png"/><Relationship Id="rId17" Type="http://schemas.openxmlformats.org/officeDocument/2006/relationships/image" Target="../media/image83.png"/><Relationship Id="rId16" Type="http://schemas.openxmlformats.org/officeDocument/2006/relationships/image" Target="../media/image105.png"/><Relationship Id="rId19" Type="http://schemas.openxmlformats.org/officeDocument/2006/relationships/image" Target="../media/image85.png"/><Relationship Id="rId18" Type="http://schemas.openxmlformats.org/officeDocument/2006/relationships/image" Target="../media/image8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99.png"/><Relationship Id="rId5" Type="http://schemas.openxmlformats.org/officeDocument/2006/relationships/image" Target="../media/image10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3.png"/><Relationship Id="rId6" Type="http://schemas.openxmlformats.org/officeDocument/2006/relationships/image" Target="../media/image102.png"/><Relationship Id="rId7" Type="http://schemas.openxmlformats.org/officeDocument/2006/relationships/image" Target="../media/image10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96.png"/><Relationship Id="rId5" Type="http://schemas.openxmlformats.org/officeDocument/2006/relationships/image" Target="../media/image1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23.png"/><Relationship Id="rId7"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3.png"/><Relationship Id="rId6" Type="http://schemas.openxmlformats.org/officeDocument/2006/relationships/image" Target="../media/image10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101.png"/><Relationship Id="rId9" Type="http://schemas.openxmlformats.org/officeDocument/2006/relationships/image" Target="../media/image129.png"/><Relationship Id="rId5" Type="http://schemas.openxmlformats.org/officeDocument/2006/relationships/image" Target="../media/image115.png"/><Relationship Id="rId6" Type="http://schemas.openxmlformats.org/officeDocument/2006/relationships/image" Target="../media/image118.png"/><Relationship Id="rId7" Type="http://schemas.openxmlformats.org/officeDocument/2006/relationships/image" Target="../media/image21.png"/><Relationship Id="rId8" Type="http://schemas.openxmlformats.org/officeDocument/2006/relationships/image" Target="../media/image122.png"/><Relationship Id="rId11" Type="http://schemas.openxmlformats.org/officeDocument/2006/relationships/image" Target="../media/image124.png"/><Relationship Id="rId10" Type="http://schemas.openxmlformats.org/officeDocument/2006/relationships/image" Target="../media/image136.png"/><Relationship Id="rId12" Type="http://schemas.openxmlformats.org/officeDocument/2006/relationships/image" Target="../media/image1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127.png"/><Relationship Id="rId5" Type="http://schemas.openxmlformats.org/officeDocument/2006/relationships/image" Target="../media/image138.png"/><Relationship Id="rId6" Type="http://schemas.openxmlformats.org/officeDocument/2006/relationships/image" Target="../media/image1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hyperlink" Target="https://eatemp.com/powerpoint-org-chart-template/" TargetMode="External"/><Relationship Id="rId9" Type="http://schemas.openxmlformats.org/officeDocument/2006/relationships/image" Target="../media/image150.png"/><Relationship Id="rId5" Type="http://schemas.openxmlformats.org/officeDocument/2006/relationships/image" Target="../media/image139.png"/><Relationship Id="rId6" Type="http://schemas.openxmlformats.org/officeDocument/2006/relationships/image" Target="../media/image137.png"/><Relationship Id="rId7" Type="http://schemas.openxmlformats.org/officeDocument/2006/relationships/image" Target="../media/image128.png"/><Relationship Id="rId8" Type="http://schemas.openxmlformats.org/officeDocument/2006/relationships/image" Target="../media/image145.png"/><Relationship Id="rId11" Type="http://schemas.openxmlformats.org/officeDocument/2006/relationships/image" Target="../media/image133.png"/><Relationship Id="rId10" Type="http://schemas.openxmlformats.org/officeDocument/2006/relationships/image" Target="../media/image130.png"/><Relationship Id="rId13" Type="http://schemas.openxmlformats.org/officeDocument/2006/relationships/image" Target="../media/image132.png"/><Relationship Id="rId12" Type="http://schemas.openxmlformats.org/officeDocument/2006/relationships/image" Target="../media/image154.png"/><Relationship Id="rId15" Type="http://schemas.openxmlformats.org/officeDocument/2006/relationships/image" Target="../media/image142.png"/><Relationship Id="rId14" Type="http://schemas.openxmlformats.org/officeDocument/2006/relationships/image" Target="../media/image157.png"/><Relationship Id="rId17" Type="http://schemas.openxmlformats.org/officeDocument/2006/relationships/image" Target="../media/image148.png"/><Relationship Id="rId16" Type="http://schemas.openxmlformats.org/officeDocument/2006/relationships/image" Target="../media/image140.png"/><Relationship Id="rId19" Type="http://schemas.openxmlformats.org/officeDocument/2006/relationships/image" Target="../media/image152.png"/><Relationship Id="rId18" Type="http://schemas.openxmlformats.org/officeDocument/2006/relationships/image" Target="../media/image1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6.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23.png"/><Relationship Id="rId7" Type="http://schemas.openxmlformats.org/officeDocument/2006/relationships/hyperlink" Target="https://unsplash.com/" TargetMode="External"/><Relationship Id="rId8" Type="http://schemas.openxmlformats.org/officeDocument/2006/relationships/image" Target="../media/image1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2.png"/><Relationship Id="rId6" Type="http://schemas.openxmlformats.org/officeDocument/2006/relationships/image" Target="../media/image20.png"/><Relationship Id="rId7"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3.png"/><Relationship Id="rId6" Type="http://schemas.openxmlformats.org/officeDocument/2006/relationships/image" Target="../media/image32.png"/><Relationship Id="rId7"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23.png"/><Relationship Id="rId7"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41.png"/><Relationship Id="rId5"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39.png"/><Relationship Id="rId7"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 name="Shape 15"/>
        <p:cNvGrpSpPr/>
        <p:nvPr/>
      </p:nvGrpSpPr>
      <p:grpSpPr>
        <a:xfrm>
          <a:off x="0" y="0"/>
          <a:ext cx="0" cy="0"/>
          <a:chOff x="0" y="0"/>
          <a:chExt cx="0" cy="0"/>
        </a:xfrm>
      </p:grpSpPr>
      <p:sp>
        <p:nvSpPr>
          <p:cNvPr id="16" name="Google Shape;16;g2bf93378c9f_0_0"/>
          <p:cNvSpPr/>
          <p:nvPr/>
        </p:nvSpPr>
        <p:spPr>
          <a:xfrm>
            <a:off x="0" y="0"/>
            <a:ext cx="24387000" cy="507900"/>
          </a:xfrm>
          <a:prstGeom prst="rect">
            <a:avLst/>
          </a:prstGeom>
          <a:solidFill>
            <a:srgbClr val="006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 name="Google Shape;17;g2bf93378c9f_0_0"/>
          <p:cNvPicPr preferRelativeResize="0"/>
          <p:nvPr/>
        </p:nvPicPr>
        <p:blipFill rotWithShape="1">
          <a:blip r:embed="rId3">
            <a:alphaModFix/>
          </a:blip>
          <a:srcRect b="0" l="0" r="0" t="0"/>
          <a:stretch/>
        </p:blipFill>
        <p:spPr>
          <a:xfrm>
            <a:off x="16207228" y="11988800"/>
            <a:ext cx="3920980" cy="1244600"/>
          </a:xfrm>
          <a:prstGeom prst="rect">
            <a:avLst/>
          </a:prstGeom>
          <a:noFill/>
          <a:ln>
            <a:noFill/>
          </a:ln>
        </p:spPr>
      </p:pic>
      <p:sp>
        <p:nvSpPr>
          <p:cNvPr id="18" name="Google Shape;18;g2bf93378c9f_0_0"/>
          <p:cNvSpPr/>
          <p:nvPr/>
        </p:nvSpPr>
        <p:spPr>
          <a:xfrm>
            <a:off x="4132250" y="12115800"/>
            <a:ext cx="12273900" cy="124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9EC4FF"/>
              </a:buClr>
              <a:buSzPts val="6400"/>
              <a:buFont typeface="Lato"/>
              <a:buNone/>
            </a:pPr>
            <a:r>
              <a:rPr b="1" i="0" lang="en-US" sz="6400" u="none" cap="none" strike="noStrike">
                <a:solidFill>
                  <a:srgbClr val="9EC4FF"/>
                </a:solidFill>
                <a:latin typeface="Lato"/>
                <a:ea typeface="Lato"/>
                <a:cs typeface="Lato"/>
                <a:sym typeface="Lato"/>
              </a:rPr>
              <a:t>Free Presentation Template by</a:t>
            </a:r>
            <a:endParaRPr b="0" i="0" sz="6400" u="none" cap="none" strike="noStrike">
              <a:solidFill>
                <a:schemeClr val="dk1"/>
              </a:solidFill>
              <a:latin typeface="Calibri"/>
              <a:ea typeface="Calibri"/>
              <a:cs typeface="Calibri"/>
              <a:sym typeface="Calibri"/>
            </a:endParaRPr>
          </a:p>
        </p:txBody>
      </p:sp>
      <p:pic>
        <p:nvPicPr>
          <p:cNvPr descr=" " id="19" name="Google Shape;19;g2bf93378c9f_0_0"/>
          <p:cNvPicPr preferRelativeResize="0"/>
          <p:nvPr/>
        </p:nvPicPr>
        <p:blipFill rotWithShape="1">
          <a:blip r:embed="rId4">
            <a:alphaModFix/>
          </a:blip>
          <a:srcRect b="0" l="0" r="0" t="0"/>
          <a:stretch/>
        </p:blipFill>
        <p:spPr>
          <a:xfrm>
            <a:off x="3759670" y="4622800"/>
            <a:ext cx="19611251" cy="6934200"/>
          </a:xfrm>
          <a:prstGeom prst="rect">
            <a:avLst/>
          </a:prstGeom>
          <a:noFill/>
          <a:ln>
            <a:noFill/>
          </a:ln>
        </p:spPr>
      </p:pic>
      <p:sp>
        <p:nvSpPr>
          <p:cNvPr id="20" name="Google Shape;20;g2bf93378c9f_0_0"/>
          <p:cNvSpPr/>
          <p:nvPr/>
        </p:nvSpPr>
        <p:spPr>
          <a:xfrm>
            <a:off x="1016127" y="1295400"/>
            <a:ext cx="19611300" cy="52452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g2bf93378c9f_0_0"/>
          <p:cNvSpPr/>
          <p:nvPr/>
        </p:nvSpPr>
        <p:spPr>
          <a:xfrm>
            <a:off x="1732272" y="2013750"/>
            <a:ext cx="19103100" cy="565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24000"/>
              <a:buFont typeface="Titillium Web"/>
              <a:buNone/>
            </a:pPr>
            <a:r>
              <a:rPr b="1" i="0" lang="en-US" sz="24000" u="none" cap="none" strike="noStrike">
                <a:solidFill>
                  <a:srgbClr val="0563FF"/>
                </a:solidFill>
                <a:latin typeface="Titillium Web"/>
                <a:ea typeface="Titillium Web"/>
                <a:cs typeface="Titillium Web"/>
                <a:sym typeface="Titillium Web"/>
              </a:rPr>
              <a:t>CONFERENCE</a:t>
            </a:r>
            <a:endParaRPr b="0" i="0" sz="240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6" name="Shape 216"/>
        <p:cNvGrpSpPr/>
        <p:nvPr/>
      </p:nvGrpSpPr>
      <p:grpSpPr>
        <a:xfrm>
          <a:off x="0" y="0"/>
          <a:ext cx="0" cy="0"/>
          <a:chOff x="0" y="0"/>
          <a:chExt cx="0" cy="0"/>
        </a:xfrm>
      </p:grpSpPr>
      <p:sp>
        <p:nvSpPr>
          <p:cNvPr id="217" name="Google Shape;217;g2bf93378c9f_0_192"/>
          <p:cNvSpPr/>
          <p:nvPr/>
        </p:nvSpPr>
        <p:spPr>
          <a:xfrm>
            <a:off x="0" y="0"/>
            <a:ext cx="508200" cy="13716000"/>
          </a:xfrm>
          <a:prstGeom prst="rect">
            <a:avLst/>
          </a:prstGeom>
          <a:solidFill>
            <a:srgbClr val="006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2bf93378c9f_0_19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9" name="Google Shape;219;g2bf93378c9f_0_192"/>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220" name="Google Shape;220;g2bf93378c9f_0_192"/>
          <p:cNvSpPr/>
          <p:nvPr/>
        </p:nvSpPr>
        <p:spPr>
          <a:xfrm>
            <a:off x="8275084" y="800100"/>
            <a:ext cx="78369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bf93378c9f_0_192"/>
          <p:cNvSpPr/>
          <p:nvPr/>
        </p:nvSpPr>
        <p:spPr>
          <a:xfrm>
            <a:off x="9037180" y="1104900"/>
            <a:ext cx="66513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PRICING PLAN</a:t>
            </a:r>
            <a:endParaRPr b="0" i="0" sz="8000" u="none" cap="none" strike="noStrike">
              <a:solidFill>
                <a:schemeClr val="dk1"/>
              </a:solidFill>
              <a:latin typeface="Calibri"/>
              <a:ea typeface="Calibri"/>
              <a:cs typeface="Calibri"/>
              <a:sym typeface="Calibri"/>
            </a:endParaRPr>
          </a:p>
        </p:txBody>
      </p:sp>
      <p:sp>
        <p:nvSpPr>
          <p:cNvPr id="222" name="Google Shape;222;g2bf93378c9f_0_192"/>
          <p:cNvSpPr/>
          <p:nvPr/>
        </p:nvSpPr>
        <p:spPr>
          <a:xfrm>
            <a:off x="1778222" y="3632200"/>
            <a:ext cx="20843400" cy="861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2bf93378c9f_0_192"/>
          <p:cNvSpPr/>
          <p:nvPr/>
        </p:nvSpPr>
        <p:spPr>
          <a:xfrm>
            <a:off x="1778222" y="3632200"/>
            <a:ext cx="6439800" cy="86106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bf93378c9f_0_192"/>
          <p:cNvSpPr/>
          <p:nvPr/>
        </p:nvSpPr>
        <p:spPr>
          <a:xfrm>
            <a:off x="4185173" y="4089400"/>
            <a:ext cx="1625700" cy="1625700"/>
          </a:xfrm>
          <a:prstGeom prst="roundRect">
            <a:avLst>
              <a:gd fmla="val 78188" name="adj"/>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5" name="Google Shape;225;g2bf93378c9f_0_192"/>
          <p:cNvPicPr preferRelativeResize="0"/>
          <p:nvPr/>
        </p:nvPicPr>
        <p:blipFill rotWithShape="1">
          <a:blip r:embed="rId4">
            <a:alphaModFix/>
          </a:blip>
          <a:srcRect b="0" l="0" r="0" t="0"/>
          <a:stretch/>
        </p:blipFill>
        <p:spPr>
          <a:xfrm>
            <a:off x="4490011" y="4394200"/>
            <a:ext cx="1016127" cy="1016000"/>
          </a:xfrm>
          <a:prstGeom prst="rect">
            <a:avLst/>
          </a:prstGeom>
          <a:noFill/>
          <a:ln>
            <a:noFill/>
          </a:ln>
        </p:spPr>
      </p:pic>
      <p:pic>
        <p:nvPicPr>
          <p:cNvPr descr=" " id="226" name="Google Shape;226;g2bf93378c9f_0_192"/>
          <p:cNvPicPr preferRelativeResize="0"/>
          <p:nvPr/>
        </p:nvPicPr>
        <p:blipFill rotWithShape="1">
          <a:blip r:embed="rId5">
            <a:alphaModFix/>
          </a:blip>
          <a:srcRect b="0" l="0" r="0" t="0"/>
          <a:stretch/>
        </p:blipFill>
        <p:spPr>
          <a:xfrm>
            <a:off x="4640843" y="4545013"/>
            <a:ext cx="714464" cy="714375"/>
          </a:xfrm>
          <a:prstGeom prst="rect">
            <a:avLst/>
          </a:prstGeom>
          <a:noFill/>
          <a:ln>
            <a:noFill/>
          </a:ln>
        </p:spPr>
      </p:pic>
      <p:sp>
        <p:nvSpPr>
          <p:cNvPr id="227" name="Google Shape;227;g2bf93378c9f_0_192"/>
          <p:cNvSpPr/>
          <p:nvPr/>
        </p:nvSpPr>
        <p:spPr>
          <a:xfrm>
            <a:off x="4108964" y="6019800"/>
            <a:ext cx="17781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65FF"/>
              </a:buClr>
              <a:buSzPts val="4800"/>
              <a:buFont typeface="Titillium Web"/>
              <a:buNone/>
            </a:pPr>
            <a:r>
              <a:rPr b="1" i="0" lang="en-US" sz="4800" u="none" cap="none" strike="noStrike">
                <a:solidFill>
                  <a:srgbClr val="0065FF"/>
                </a:solidFill>
                <a:latin typeface="Titillium Web"/>
                <a:ea typeface="Titillium Web"/>
                <a:cs typeface="Titillium Web"/>
                <a:sym typeface="Titillium Web"/>
              </a:rPr>
              <a:t>BASIC</a:t>
            </a:r>
            <a:endParaRPr b="0" i="0" sz="4800" u="none" cap="none" strike="noStrike">
              <a:solidFill>
                <a:schemeClr val="dk1"/>
              </a:solidFill>
              <a:latin typeface="Calibri"/>
              <a:ea typeface="Calibri"/>
              <a:cs typeface="Calibri"/>
              <a:sym typeface="Calibri"/>
            </a:endParaRPr>
          </a:p>
        </p:txBody>
      </p:sp>
      <p:sp>
        <p:nvSpPr>
          <p:cNvPr id="228" name="Google Shape;228;g2bf93378c9f_0_192"/>
          <p:cNvSpPr/>
          <p:nvPr/>
        </p:nvSpPr>
        <p:spPr>
          <a:xfrm>
            <a:off x="2235479" y="72517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29" name="Google Shape;229;g2bf93378c9f_0_192"/>
          <p:cNvSpPr/>
          <p:nvPr/>
        </p:nvSpPr>
        <p:spPr>
          <a:xfrm>
            <a:off x="3200800" y="10858500"/>
            <a:ext cx="35946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$10/MONTH</a:t>
            </a:r>
            <a:endParaRPr b="0" i="0" sz="4800" u="none" cap="none" strike="noStrike">
              <a:solidFill>
                <a:schemeClr val="dk1"/>
              </a:solidFill>
              <a:latin typeface="Calibri"/>
              <a:ea typeface="Calibri"/>
              <a:cs typeface="Calibri"/>
              <a:sym typeface="Calibri"/>
            </a:endParaRPr>
          </a:p>
        </p:txBody>
      </p:sp>
      <p:sp>
        <p:nvSpPr>
          <p:cNvPr id="230" name="Google Shape;230;g2bf93378c9f_0_192"/>
          <p:cNvSpPr/>
          <p:nvPr/>
        </p:nvSpPr>
        <p:spPr>
          <a:xfrm>
            <a:off x="8980022" y="3632200"/>
            <a:ext cx="6439800" cy="86106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bf93378c9f_0_192"/>
          <p:cNvSpPr/>
          <p:nvPr/>
        </p:nvSpPr>
        <p:spPr>
          <a:xfrm>
            <a:off x="11386973" y="4089400"/>
            <a:ext cx="1625700" cy="1625700"/>
          </a:xfrm>
          <a:prstGeom prst="roundRect">
            <a:avLst>
              <a:gd fmla="val 78188" name="adj"/>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2" name="Google Shape;232;g2bf93378c9f_0_192"/>
          <p:cNvPicPr preferRelativeResize="0"/>
          <p:nvPr/>
        </p:nvPicPr>
        <p:blipFill rotWithShape="1">
          <a:blip r:embed="rId4">
            <a:alphaModFix/>
          </a:blip>
          <a:srcRect b="0" l="0" r="0" t="0"/>
          <a:stretch/>
        </p:blipFill>
        <p:spPr>
          <a:xfrm>
            <a:off x="11691811" y="4394200"/>
            <a:ext cx="1016127" cy="1016000"/>
          </a:xfrm>
          <a:prstGeom prst="rect">
            <a:avLst/>
          </a:prstGeom>
          <a:noFill/>
          <a:ln>
            <a:noFill/>
          </a:ln>
        </p:spPr>
      </p:pic>
      <p:pic>
        <p:nvPicPr>
          <p:cNvPr descr=" " id="233" name="Google Shape;233;g2bf93378c9f_0_192"/>
          <p:cNvPicPr preferRelativeResize="0"/>
          <p:nvPr/>
        </p:nvPicPr>
        <p:blipFill rotWithShape="1">
          <a:blip r:embed="rId6">
            <a:alphaModFix/>
          </a:blip>
          <a:srcRect b="0" l="0" r="0" t="0"/>
          <a:stretch/>
        </p:blipFill>
        <p:spPr>
          <a:xfrm>
            <a:off x="11815354" y="4505325"/>
            <a:ext cx="769041" cy="781844"/>
          </a:xfrm>
          <a:prstGeom prst="rect">
            <a:avLst/>
          </a:prstGeom>
          <a:noFill/>
          <a:ln>
            <a:noFill/>
          </a:ln>
        </p:spPr>
      </p:pic>
      <p:sp>
        <p:nvSpPr>
          <p:cNvPr id="234" name="Google Shape;234;g2bf93378c9f_0_192"/>
          <p:cNvSpPr/>
          <p:nvPr/>
        </p:nvSpPr>
        <p:spPr>
          <a:xfrm>
            <a:off x="11367921" y="6019800"/>
            <a:ext cx="16638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65FF"/>
              </a:buClr>
              <a:buSzPts val="4800"/>
              <a:buFont typeface="Titillium Web"/>
              <a:buNone/>
            </a:pPr>
            <a:r>
              <a:rPr b="1" i="0" lang="en-US" sz="4800" u="none" cap="none" strike="noStrike">
                <a:solidFill>
                  <a:srgbClr val="0065FF"/>
                </a:solidFill>
                <a:latin typeface="Titillium Web"/>
                <a:ea typeface="Titillium Web"/>
                <a:cs typeface="Titillium Web"/>
                <a:sym typeface="Titillium Web"/>
              </a:rPr>
              <a:t>ELITE</a:t>
            </a:r>
            <a:endParaRPr b="0" i="0" sz="4800" u="none" cap="none" strike="noStrike">
              <a:solidFill>
                <a:schemeClr val="dk1"/>
              </a:solidFill>
              <a:latin typeface="Calibri"/>
              <a:ea typeface="Calibri"/>
              <a:cs typeface="Calibri"/>
              <a:sym typeface="Calibri"/>
            </a:endParaRPr>
          </a:p>
        </p:txBody>
      </p:sp>
      <p:sp>
        <p:nvSpPr>
          <p:cNvPr id="235" name="Google Shape;235;g2bf93378c9f_0_192"/>
          <p:cNvSpPr/>
          <p:nvPr/>
        </p:nvSpPr>
        <p:spPr>
          <a:xfrm>
            <a:off x="9437280" y="72517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236" name="Google Shape;236;g2bf93378c9f_0_192"/>
          <p:cNvSpPr/>
          <p:nvPr/>
        </p:nvSpPr>
        <p:spPr>
          <a:xfrm>
            <a:off x="10402600" y="10858500"/>
            <a:ext cx="35946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$50/MONTH</a:t>
            </a:r>
            <a:endParaRPr b="0" i="0" sz="4800" u="none" cap="none" strike="noStrike">
              <a:solidFill>
                <a:schemeClr val="dk1"/>
              </a:solidFill>
              <a:latin typeface="Calibri"/>
              <a:ea typeface="Calibri"/>
              <a:cs typeface="Calibri"/>
              <a:sym typeface="Calibri"/>
            </a:endParaRPr>
          </a:p>
        </p:txBody>
      </p:sp>
      <p:sp>
        <p:nvSpPr>
          <p:cNvPr id="237" name="Google Shape;237;g2bf93378c9f_0_192"/>
          <p:cNvSpPr/>
          <p:nvPr/>
        </p:nvSpPr>
        <p:spPr>
          <a:xfrm>
            <a:off x="16181822" y="3632200"/>
            <a:ext cx="6439800" cy="86106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bf93378c9f_0_192"/>
          <p:cNvSpPr/>
          <p:nvPr/>
        </p:nvSpPr>
        <p:spPr>
          <a:xfrm>
            <a:off x="18588773" y="4089400"/>
            <a:ext cx="1625700" cy="1625700"/>
          </a:xfrm>
          <a:prstGeom prst="roundRect">
            <a:avLst>
              <a:gd fmla="val 78188" name="adj"/>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9" name="Google Shape;239;g2bf93378c9f_0_192"/>
          <p:cNvPicPr preferRelativeResize="0"/>
          <p:nvPr/>
        </p:nvPicPr>
        <p:blipFill rotWithShape="1">
          <a:blip r:embed="rId4">
            <a:alphaModFix/>
          </a:blip>
          <a:srcRect b="0" l="0" r="0" t="0"/>
          <a:stretch/>
        </p:blipFill>
        <p:spPr>
          <a:xfrm>
            <a:off x="18893611" y="4394200"/>
            <a:ext cx="1016127" cy="1016000"/>
          </a:xfrm>
          <a:prstGeom prst="rect">
            <a:avLst/>
          </a:prstGeom>
          <a:noFill/>
          <a:ln>
            <a:noFill/>
          </a:ln>
        </p:spPr>
      </p:pic>
      <p:pic>
        <p:nvPicPr>
          <p:cNvPr descr=" " id="240" name="Google Shape;240;g2bf93378c9f_0_192"/>
          <p:cNvPicPr preferRelativeResize="0"/>
          <p:nvPr/>
        </p:nvPicPr>
        <p:blipFill rotWithShape="1">
          <a:blip r:embed="rId7">
            <a:alphaModFix/>
          </a:blip>
          <a:srcRect b="0" l="0" r="0" t="0"/>
          <a:stretch/>
        </p:blipFill>
        <p:spPr>
          <a:xfrm>
            <a:off x="19076197" y="4457700"/>
            <a:ext cx="650956" cy="889000"/>
          </a:xfrm>
          <a:prstGeom prst="rect">
            <a:avLst/>
          </a:prstGeom>
          <a:noFill/>
          <a:ln>
            <a:noFill/>
          </a:ln>
        </p:spPr>
      </p:pic>
      <p:sp>
        <p:nvSpPr>
          <p:cNvPr id="241" name="Google Shape;241;g2bf93378c9f_0_192"/>
          <p:cNvSpPr/>
          <p:nvPr/>
        </p:nvSpPr>
        <p:spPr>
          <a:xfrm>
            <a:off x="17693311" y="6019800"/>
            <a:ext cx="34167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65FF"/>
              </a:buClr>
              <a:buSzPts val="4800"/>
              <a:buFont typeface="Titillium Web"/>
              <a:buNone/>
            </a:pPr>
            <a:r>
              <a:rPr b="1" i="0" lang="en-US" sz="4800" u="none" cap="none" strike="noStrike">
                <a:solidFill>
                  <a:srgbClr val="0065FF"/>
                </a:solidFill>
                <a:latin typeface="Titillium Web"/>
                <a:ea typeface="Titillium Web"/>
                <a:cs typeface="Titillium Web"/>
                <a:sym typeface="Titillium Web"/>
              </a:rPr>
              <a:t>LEGENDARY</a:t>
            </a:r>
            <a:endParaRPr b="0" i="0" sz="4800" u="none" cap="none" strike="noStrike">
              <a:solidFill>
                <a:schemeClr val="dk1"/>
              </a:solidFill>
              <a:latin typeface="Calibri"/>
              <a:ea typeface="Calibri"/>
              <a:cs typeface="Calibri"/>
              <a:sym typeface="Calibri"/>
            </a:endParaRPr>
          </a:p>
        </p:txBody>
      </p:sp>
      <p:sp>
        <p:nvSpPr>
          <p:cNvPr id="242" name="Google Shape;242;g2bf93378c9f_0_192"/>
          <p:cNvSpPr/>
          <p:nvPr/>
        </p:nvSpPr>
        <p:spPr>
          <a:xfrm>
            <a:off x="16639080" y="72517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243" name="Google Shape;243;g2bf93378c9f_0_192"/>
          <p:cNvSpPr/>
          <p:nvPr/>
        </p:nvSpPr>
        <p:spPr>
          <a:xfrm>
            <a:off x="17432929" y="10858500"/>
            <a:ext cx="39375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8" name="Shape 248"/>
        <p:cNvGrpSpPr/>
        <p:nvPr/>
      </p:nvGrpSpPr>
      <p:grpSpPr>
        <a:xfrm>
          <a:off x="0" y="0"/>
          <a:ext cx="0" cy="0"/>
          <a:chOff x="0" y="0"/>
          <a:chExt cx="0" cy="0"/>
        </a:xfrm>
      </p:grpSpPr>
      <p:pic>
        <p:nvPicPr>
          <p:cNvPr descr=" " id="249" name="Google Shape;249;g2bf93378c9f_0_223"/>
          <p:cNvPicPr preferRelativeResize="0"/>
          <p:nvPr/>
        </p:nvPicPr>
        <p:blipFill rotWithShape="1">
          <a:blip r:embed="rId3">
            <a:alphaModFix/>
          </a:blip>
          <a:srcRect b="0" l="0" r="0" t="0"/>
          <a:stretch/>
        </p:blipFill>
        <p:spPr>
          <a:xfrm>
            <a:off x="1695507" y="12678767"/>
            <a:ext cx="6941574" cy="50800"/>
          </a:xfrm>
          <a:prstGeom prst="rect">
            <a:avLst/>
          </a:prstGeom>
          <a:noFill/>
          <a:ln>
            <a:noFill/>
          </a:ln>
        </p:spPr>
      </p:pic>
      <p:pic>
        <p:nvPicPr>
          <p:cNvPr descr=" " id="250" name="Google Shape;250;g2bf93378c9f_0_223"/>
          <p:cNvPicPr preferRelativeResize="0"/>
          <p:nvPr/>
        </p:nvPicPr>
        <p:blipFill rotWithShape="1">
          <a:blip r:embed="rId4">
            <a:alphaModFix/>
          </a:blip>
          <a:srcRect b="0" l="0" r="0" t="0"/>
          <a:stretch/>
        </p:blipFill>
        <p:spPr>
          <a:xfrm>
            <a:off x="262874" y="12023043"/>
            <a:ext cx="1362430" cy="1362261"/>
          </a:xfrm>
          <a:prstGeom prst="rect">
            <a:avLst/>
          </a:prstGeom>
          <a:noFill/>
          <a:ln>
            <a:noFill/>
          </a:ln>
        </p:spPr>
      </p:pic>
      <p:sp>
        <p:nvSpPr>
          <p:cNvPr id="251" name="Google Shape;251;g2bf93378c9f_0_22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2" name="Google Shape;252;g2bf93378c9f_0_22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53" name="Google Shape;253;g2bf93378c9f_0_223"/>
          <p:cNvPicPr preferRelativeResize="0"/>
          <p:nvPr/>
        </p:nvPicPr>
        <p:blipFill rotWithShape="1">
          <a:blip r:embed="rId6">
            <a:alphaModFix/>
          </a:blip>
          <a:srcRect b="0" l="0" r="0" t="0"/>
          <a:stretch/>
        </p:blipFill>
        <p:spPr>
          <a:xfrm>
            <a:off x="381048" y="2146300"/>
            <a:ext cx="23637654" cy="9144000"/>
          </a:xfrm>
          <a:prstGeom prst="rect">
            <a:avLst/>
          </a:prstGeom>
          <a:noFill/>
          <a:ln>
            <a:noFill/>
          </a:ln>
        </p:spPr>
      </p:pic>
      <p:sp>
        <p:nvSpPr>
          <p:cNvPr id="254" name="Google Shape;254;g2bf93378c9f_0_223"/>
          <p:cNvSpPr/>
          <p:nvPr/>
        </p:nvSpPr>
        <p:spPr>
          <a:xfrm>
            <a:off x="381048" y="3454400"/>
            <a:ext cx="5347500" cy="78867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bf93378c9f_0_223"/>
          <p:cNvSpPr/>
          <p:nvPr/>
        </p:nvSpPr>
        <p:spPr>
          <a:xfrm>
            <a:off x="685886" y="4864100"/>
            <a:ext cx="4737600" cy="617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bf93378c9f_0_223"/>
          <p:cNvSpPr/>
          <p:nvPr/>
        </p:nvSpPr>
        <p:spPr>
          <a:xfrm>
            <a:off x="685886" y="48641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bf93378c9f_0_223"/>
          <p:cNvSpPr/>
          <p:nvPr/>
        </p:nvSpPr>
        <p:spPr>
          <a:xfrm>
            <a:off x="685886" y="48641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bf93378c9f_0_223"/>
          <p:cNvSpPr/>
          <p:nvPr/>
        </p:nvSpPr>
        <p:spPr>
          <a:xfrm>
            <a:off x="609676" y="4864100"/>
            <a:ext cx="4890000" cy="85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ECLIPSE</a:t>
            </a:r>
            <a:endParaRPr b="0" i="0" sz="3600" u="none" cap="none" strike="noStrike">
              <a:solidFill>
                <a:schemeClr val="dk1"/>
              </a:solidFill>
              <a:latin typeface="Calibri"/>
              <a:ea typeface="Calibri"/>
              <a:cs typeface="Calibri"/>
              <a:sym typeface="Calibri"/>
            </a:endParaRPr>
          </a:p>
        </p:txBody>
      </p:sp>
      <p:sp>
        <p:nvSpPr>
          <p:cNvPr id="259" name="Google Shape;259;g2bf93378c9f_0_223"/>
          <p:cNvSpPr/>
          <p:nvPr/>
        </p:nvSpPr>
        <p:spPr>
          <a:xfrm>
            <a:off x="618144"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60" name="Google Shape;260;g2bf93378c9f_0_223"/>
          <p:cNvPicPr preferRelativeResize="0"/>
          <p:nvPr/>
        </p:nvPicPr>
        <p:blipFill rotWithShape="1">
          <a:blip r:embed="rId7">
            <a:alphaModFix/>
          </a:blip>
          <a:srcRect b="0" l="0" r="0" t="0"/>
          <a:stretch/>
        </p:blipFill>
        <p:spPr>
          <a:xfrm>
            <a:off x="2241830" y="7137400"/>
            <a:ext cx="1625803" cy="1625600"/>
          </a:xfrm>
          <a:prstGeom prst="rect">
            <a:avLst/>
          </a:prstGeom>
          <a:noFill/>
          <a:ln>
            <a:noFill/>
          </a:ln>
        </p:spPr>
      </p:pic>
      <p:pic>
        <p:nvPicPr>
          <p:cNvPr descr=" " id="261" name="Google Shape;261;g2bf93378c9f_0_223"/>
          <p:cNvPicPr preferRelativeResize="0"/>
          <p:nvPr/>
        </p:nvPicPr>
        <p:blipFill rotWithShape="1">
          <a:blip r:embed="rId8">
            <a:alphaModFix/>
          </a:blip>
          <a:srcRect b="0" l="0" r="0" t="0"/>
          <a:stretch/>
        </p:blipFill>
        <p:spPr>
          <a:xfrm>
            <a:off x="2326518" y="7222083"/>
            <a:ext cx="1456422" cy="1456246"/>
          </a:xfrm>
          <a:prstGeom prst="rect">
            <a:avLst/>
          </a:prstGeom>
          <a:noFill/>
          <a:ln>
            <a:noFill/>
          </a:ln>
        </p:spPr>
      </p:pic>
      <p:sp>
        <p:nvSpPr>
          <p:cNvPr id="262" name="Google Shape;262;g2bf93378c9f_0_223"/>
          <p:cNvSpPr/>
          <p:nvPr/>
        </p:nvSpPr>
        <p:spPr>
          <a:xfrm>
            <a:off x="685886" y="91694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bf93378c9f_0_223"/>
          <p:cNvSpPr/>
          <p:nvPr/>
        </p:nvSpPr>
        <p:spPr>
          <a:xfrm>
            <a:off x="685886" y="91694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bf93378c9f_0_223"/>
          <p:cNvSpPr/>
          <p:nvPr/>
        </p:nvSpPr>
        <p:spPr>
          <a:xfrm>
            <a:off x="609676" y="9169400"/>
            <a:ext cx="4890000" cy="85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QUEST</a:t>
            </a:r>
            <a:endParaRPr b="0" i="0" sz="3600" u="none" cap="none" strike="noStrike">
              <a:solidFill>
                <a:schemeClr val="dk1"/>
              </a:solidFill>
              <a:latin typeface="Calibri"/>
              <a:ea typeface="Calibri"/>
              <a:cs typeface="Calibri"/>
              <a:sym typeface="Calibri"/>
            </a:endParaRPr>
          </a:p>
        </p:txBody>
      </p:sp>
      <p:sp>
        <p:nvSpPr>
          <p:cNvPr id="265" name="Google Shape;265;g2bf93378c9f_0_223"/>
          <p:cNvSpPr/>
          <p:nvPr/>
        </p:nvSpPr>
        <p:spPr>
          <a:xfrm>
            <a:off x="618144" y="100711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66" name="Google Shape;266;g2bf93378c9f_0_223"/>
          <p:cNvSpPr/>
          <p:nvPr/>
        </p:nvSpPr>
        <p:spPr>
          <a:xfrm>
            <a:off x="6477810" y="3454400"/>
            <a:ext cx="5347500" cy="78867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bf93378c9f_0_223"/>
          <p:cNvSpPr/>
          <p:nvPr/>
        </p:nvSpPr>
        <p:spPr>
          <a:xfrm>
            <a:off x="6782648" y="4864100"/>
            <a:ext cx="4737600" cy="617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bf93378c9f_0_223"/>
          <p:cNvSpPr/>
          <p:nvPr/>
        </p:nvSpPr>
        <p:spPr>
          <a:xfrm>
            <a:off x="6782648" y="48641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bf93378c9f_0_223"/>
          <p:cNvSpPr/>
          <p:nvPr/>
        </p:nvSpPr>
        <p:spPr>
          <a:xfrm>
            <a:off x="6782648" y="48641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bf93378c9f_0_223"/>
          <p:cNvSpPr/>
          <p:nvPr/>
        </p:nvSpPr>
        <p:spPr>
          <a:xfrm>
            <a:off x="6706438" y="4864100"/>
            <a:ext cx="4890000" cy="85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ECLIPSE</a:t>
            </a:r>
            <a:endParaRPr b="0" i="0" sz="3600" u="none" cap="none" strike="noStrike">
              <a:solidFill>
                <a:schemeClr val="dk1"/>
              </a:solidFill>
              <a:latin typeface="Calibri"/>
              <a:ea typeface="Calibri"/>
              <a:cs typeface="Calibri"/>
              <a:sym typeface="Calibri"/>
            </a:endParaRPr>
          </a:p>
        </p:txBody>
      </p:sp>
      <p:sp>
        <p:nvSpPr>
          <p:cNvPr id="271" name="Google Shape;271;g2bf93378c9f_0_223"/>
          <p:cNvSpPr/>
          <p:nvPr/>
        </p:nvSpPr>
        <p:spPr>
          <a:xfrm>
            <a:off x="6714906"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72" name="Google Shape;272;g2bf93378c9f_0_223"/>
          <p:cNvPicPr preferRelativeResize="0"/>
          <p:nvPr/>
        </p:nvPicPr>
        <p:blipFill rotWithShape="1">
          <a:blip r:embed="rId7">
            <a:alphaModFix/>
          </a:blip>
          <a:srcRect b="0" l="0" r="0" t="0"/>
          <a:stretch/>
        </p:blipFill>
        <p:spPr>
          <a:xfrm>
            <a:off x="8338592" y="7137400"/>
            <a:ext cx="1625803" cy="1625600"/>
          </a:xfrm>
          <a:prstGeom prst="rect">
            <a:avLst/>
          </a:prstGeom>
          <a:noFill/>
          <a:ln>
            <a:noFill/>
          </a:ln>
        </p:spPr>
      </p:pic>
      <p:pic>
        <p:nvPicPr>
          <p:cNvPr descr=" " id="273" name="Google Shape;273;g2bf93378c9f_0_223"/>
          <p:cNvPicPr preferRelativeResize="0"/>
          <p:nvPr/>
        </p:nvPicPr>
        <p:blipFill rotWithShape="1">
          <a:blip r:embed="rId9">
            <a:alphaModFix/>
          </a:blip>
          <a:srcRect b="0" l="0" r="0" t="0"/>
          <a:stretch/>
        </p:blipFill>
        <p:spPr>
          <a:xfrm>
            <a:off x="8541818" y="7340600"/>
            <a:ext cx="1192256" cy="1190414"/>
          </a:xfrm>
          <a:prstGeom prst="rect">
            <a:avLst/>
          </a:prstGeom>
          <a:noFill/>
          <a:ln>
            <a:noFill/>
          </a:ln>
        </p:spPr>
      </p:pic>
      <p:sp>
        <p:nvSpPr>
          <p:cNvPr id="274" name="Google Shape;274;g2bf93378c9f_0_223"/>
          <p:cNvSpPr/>
          <p:nvPr/>
        </p:nvSpPr>
        <p:spPr>
          <a:xfrm>
            <a:off x="6782648" y="91694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bf93378c9f_0_223"/>
          <p:cNvSpPr/>
          <p:nvPr/>
        </p:nvSpPr>
        <p:spPr>
          <a:xfrm>
            <a:off x="6782648" y="91694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bf93378c9f_0_223"/>
          <p:cNvSpPr/>
          <p:nvPr/>
        </p:nvSpPr>
        <p:spPr>
          <a:xfrm>
            <a:off x="6706438" y="9169400"/>
            <a:ext cx="4890000" cy="85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QUEST</a:t>
            </a:r>
            <a:endParaRPr b="0" i="0" sz="3600" u="none" cap="none" strike="noStrike">
              <a:solidFill>
                <a:schemeClr val="dk1"/>
              </a:solidFill>
              <a:latin typeface="Calibri"/>
              <a:ea typeface="Calibri"/>
              <a:cs typeface="Calibri"/>
              <a:sym typeface="Calibri"/>
            </a:endParaRPr>
          </a:p>
        </p:txBody>
      </p:sp>
      <p:sp>
        <p:nvSpPr>
          <p:cNvPr id="277" name="Google Shape;277;g2bf93378c9f_0_223"/>
          <p:cNvSpPr/>
          <p:nvPr/>
        </p:nvSpPr>
        <p:spPr>
          <a:xfrm>
            <a:off x="6714906" y="100711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78" name="Google Shape;278;g2bf93378c9f_0_223"/>
          <p:cNvSpPr/>
          <p:nvPr/>
        </p:nvSpPr>
        <p:spPr>
          <a:xfrm>
            <a:off x="12574572" y="3454400"/>
            <a:ext cx="5347500" cy="78867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bf93378c9f_0_223"/>
          <p:cNvSpPr/>
          <p:nvPr/>
        </p:nvSpPr>
        <p:spPr>
          <a:xfrm>
            <a:off x="12879410" y="4864100"/>
            <a:ext cx="4737600" cy="617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bf93378c9f_0_223"/>
          <p:cNvSpPr/>
          <p:nvPr/>
        </p:nvSpPr>
        <p:spPr>
          <a:xfrm>
            <a:off x="12879410" y="48641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bf93378c9f_0_223"/>
          <p:cNvSpPr/>
          <p:nvPr/>
        </p:nvSpPr>
        <p:spPr>
          <a:xfrm>
            <a:off x="12879410" y="48641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bf93378c9f_0_223"/>
          <p:cNvSpPr/>
          <p:nvPr/>
        </p:nvSpPr>
        <p:spPr>
          <a:xfrm>
            <a:off x="12803200" y="4864100"/>
            <a:ext cx="4890000" cy="85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ECLIPSE</a:t>
            </a:r>
            <a:endParaRPr b="0" i="0" sz="3600" u="none" cap="none" strike="noStrike">
              <a:solidFill>
                <a:schemeClr val="dk1"/>
              </a:solidFill>
              <a:latin typeface="Calibri"/>
              <a:ea typeface="Calibri"/>
              <a:cs typeface="Calibri"/>
              <a:sym typeface="Calibri"/>
            </a:endParaRPr>
          </a:p>
        </p:txBody>
      </p:sp>
      <p:sp>
        <p:nvSpPr>
          <p:cNvPr id="283" name="Google Shape;283;g2bf93378c9f_0_223"/>
          <p:cNvSpPr/>
          <p:nvPr/>
        </p:nvSpPr>
        <p:spPr>
          <a:xfrm>
            <a:off x="12811668"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84" name="Google Shape;284;g2bf93378c9f_0_223"/>
          <p:cNvPicPr preferRelativeResize="0"/>
          <p:nvPr/>
        </p:nvPicPr>
        <p:blipFill rotWithShape="1">
          <a:blip r:embed="rId7">
            <a:alphaModFix/>
          </a:blip>
          <a:srcRect b="0" l="0" r="0" t="0"/>
          <a:stretch/>
        </p:blipFill>
        <p:spPr>
          <a:xfrm>
            <a:off x="14435354" y="7137400"/>
            <a:ext cx="1625803" cy="1625600"/>
          </a:xfrm>
          <a:prstGeom prst="rect">
            <a:avLst/>
          </a:prstGeom>
          <a:noFill/>
          <a:ln>
            <a:noFill/>
          </a:ln>
        </p:spPr>
      </p:pic>
      <p:pic>
        <p:nvPicPr>
          <p:cNvPr descr=" " id="285" name="Google Shape;285;g2bf93378c9f_0_223"/>
          <p:cNvPicPr preferRelativeResize="0"/>
          <p:nvPr/>
        </p:nvPicPr>
        <p:blipFill rotWithShape="1">
          <a:blip r:embed="rId10">
            <a:alphaModFix/>
          </a:blip>
          <a:srcRect b="0" l="0" r="0" t="0"/>
          <a:stretch/>
        </p:blipFill>
        <p:spPr>
          <a:xfrm>
            <a:off x="14536942" y="7142162"/>
            <a:ext cx="1519452" cy="1519262"/>
          </a:xfrm>
          <a:prstGeom prst="rect">
            <a:avLst/>
          </a:prstGeom>
          <a:noFill/>
          <a:ln>
            <a:noFill/>
          </a:ln>
        </p:spPr>
      </p:pic>
      <p:sp>
        <p:nvSpPr>
          <p:cNvPr id="286" name="Google Shape;286;g2bf93378c9f_0_223"/>
          <p:cNvSpPr/>
          <p:nvPr/>
        </p:nvSpPr>
        <p:spPr>
          <a:xfrm>
            <a:off x="12879410" y="91694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bf93378c9f_0_223"/>
          <p:cNvSpPr/>
          <p:nvPr/>
        </p:nvSpPr>
        <p:spPr>
          <a:xfrm>
            <a:off x="12879410" y="91694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bf93378c9f_0_223"/>
          <p:cNvSpPr/>
          <p:nvPr/>
        </p:nvSpPr>
        <p:spPr>
          <a:xfrm>
            <a:off x="12803200" y="9169400"/>
            <a:ext cx="4890000" cy="85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QUEST</a:t>
            </a:r>
            <a:endParaRPr b="0" i="0" sz="3600" u="none" cap="none" strike="noStrike">
              <a:solidFill>
                <a:schemeClr val="dk1"/>
              </a:solidFill>
              <a:latin typeface="Calibri"/>
              <a:ea typeface="Calibri"/>
              <a:cs typeface="Calibri"/>
              <a:sym typeface="Calibri"/>
            </a:endParaRPr>
          </a:p>
        </p:txBody>
      </p:sp>
      <p:sp>
        <p:nvSpPr>
          <p:cNvPr id="289" name="Google Shape;289;g2bf93378c9f_0_223"/>
          <p:cNvSpPr/>
          <p:nvPr/>
        </p:nvSpPr>
        <p:spPr>
          <a:xfrm>
            <a:off x="12811668" y="100711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90" name="Google Shape;290;g2bf93378c9f_0_223"/>
          <p:cNvSpPr/>
          <p:nvPr/>
        </p:nvSpPr>
        <p:spPr>
          <a:xfrm>
            <a:off x="18671334" y="3454400"/>
            <a:ext cx="5347500" cy="78867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bf93378c9f_0_223"/>
          <p:cNvSpPr/>
          <p:nvPr/>
        </p:nvSpPr>
        <p:spPr>
          <a:xfrm>
            <a:off x="18976172" y="4864100"/>
            <a:ext cx="4737600" cy="617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bf93378c9f_0_223"/>
          <p:cNvSpPr/>
          <p:nvPr/>
        </p:nvSpPr>
        <p:spPr>
          <a:xfrm>
            <a:off x="18976172" y="48641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bf93378c9f_0_223"/>
          <p:cNvSpPr/>
          <p:nvPr/>
        </p:nvSpPr>
        <p:spPr>
          <a:xfrm>
            <a:off x="18976172" y="48641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bf93378c9f_0_223"/>
          <p:cNvSpPr/>
          <p:nvPr/>
        </p:nvSpPr>
        <p:spPr>
          <a:xfrm>
            <a:off x="18899962" y="4864100"/>
            <a:ext cx="4890000" cy="85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ECLIPSE</a:t>
            </a:r>
            <a:endParaRPr b="0" i="0" sz="3600" u="none" cap="none" strike="noStrike">
              <a:solidFill>
                <a:schemeClr val="dk1"/>
              </a:solidFill>
              <a:latin typeface="Calibri"/>
              <a:ea typeface="Calibri"/>
              <a:cs typeface="Calibri"/>
              <a:sym typeface="Calibri"/>
            </a:endParaRPr>
          </a:p>
        </p:txBody>
      </p:sp>
      <p:sp>
        <p:nvSpPr>
          <p:cNvPr id="295" name="Google Shape;295;g2bf93378c9f_0_223"/>
          <p:cNvSpPr/>
          <p:nvPr/>
        </p:nvSpPr>
        <p:spPr>
          <a:xfrm>
            <a:off x="18908430"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96" name="Google Shape;296;g2bf93378c9f_0_223"/>
          <p:cNvPicPr preferRelativeResize="0"/>
          <p:nvPr/>
        </p:nvPicPr>
        <p:blipFill rotWithShape="1">
          <a:blip r:embed="rId7">
            <a:alphaModFix/>
          </a:blip>
          <a:srcRect b="0" l="0" r="0" t="0"/>
          <a:stretch/>
        </p:blipFill>
        <p:spPr>
          <a:xfrm>
            <a:off x="20532116" y="7137400"/>
            <a:ext cx="1625803" cy="1625600"/>
          </a:xfrm>
          <a:prstGeom prst="rect">
            <a:avLst/>
          </a:prstGeom>
          <a:noFill/>
          <a:ln>
            <a:noFill/>
          </a:ln>
        </p:spPr>
      </p:pic>
      <p:pic>
        <p:nvPicPr>
          <p:cNvPr descr=" " id="297" name="Google Shape;297;g2bf93378c9f_0_223"/>
          <p:cNvPicPr preferRelativeResize="0"/>
          <p:nvPr/>
        </p:nvPicPr>
        <p:blipFill rotWithShape="1">
          <a:blip r:embed="rId11">
            <a:alphaModFix/>
          </a:blip>
          <a:srcRect b="0" l="0" r="0" t="0"/>
          <a:stretch/>
        </p:blipFill>
        <p:spPr>
          <a:xfrm>
            <a:off x="20599860" y="7137400"/>
            <a:ext cx="1490319" cy="1625600"/>
          </a:xfrm>
          <a:prstGeom prst="rect">
            <a:avLst/>
          </a:prstGeom>
          <a:noFill/>
          <a:ln>
            <a:noFill/>
          </a:ln>
        </p:spPr>
      </p:pic>
      <p:sp>
        <p:nvSpPr>
          <p:cNvPr id="298" name="Google Shape;298;g2bf93378c9f_0_223"/>
          <p:cNvSpPr/>
          <p:nvPr/>
        </p:nvSpPr>
        <p:spPr>
          <a:xfrm>
            <a:off x="18976172" y="91694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bf93378c9f_0_223"/>
          <p:cNvSpPr/>
          <p:nvPr/>
        </p:nvSpPr>
        <p:spPr>
          <a:xfrm>
            <a:off x="18976172" y="9169400"/>
            <a:ext cx="47376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bf93378c9f_0_223"/>
          <p:cNvSpPr/>
          <p:nvPr/>
        </p:nvSpPr>
        <p:spPr>
          <a:xfrm>
            <a:off x="18899962" y="9169400"/>
            <a:ext cx="4890000" cy="85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QUEST</a:t>
            </a:r>
            <a:endParaRPr b="0" i="0" sz="3600" u="none" cap="none" strike="noStrike">
              <a:solidFill>
                <a:schemeClr val="dk1"/>
              </a:solidFill>
              <a:latin typeface="Calibri"/>
              <a:ea typeface="Calibri"/>
              <a:cs typeface="Calibri"/>
              <a:sym typeface="Calibri"/>
            </a:endParaRPr>
          </a:p>
        </p:txBody>
      </p:sp>
      <p:sp>
        <p:nvSpPr>
          <p:cNvPr id="301" name="Google Shape;301;g2bf93378c9f_0_223"/>
          <p:cNvSpPr/>
          <p:nvPr/>
        </p:nvSpPr>
        <p:spPr>
          <a:xfrm>
            <a:off x="18908430" y="100711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302" name="Google Shape;302;g2bf93378c9f_0_223"/>
          <p:cNvSpPr/>
          <p:nvPr/>
        </p:nvSpPr>
        <p:spPr>
          <a:xfrm>
            <a:off x="1994149" y="2146300"/>
            <a:ext cx="2133900" cy="2133600"/>
          </a:xfrm>
          <a:prstGeom prst="roundRect">
            <a:avLst>
              <a:gd fmla="val 198429" name="adj"/>
            </a:avLst>
          </a:prstGeom>
          <a:solidFill>
            <a:srgbClr val="0065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2bf93378c9f_0_223"/>
          <p:cNvSpPr/>
          <p:nvPr/>
        </p:nvSpPr>
        <p:spPr>
          <a:xfrm>
            <a:off x="2781648" y="2438400"/>
            <a:ext cx="8976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itillium Web"/>
              <a:buNone/>
            </a:pPr>
            <a:r>
              <a:rPr b="1" i="0" lang="en-US" sz="8000" u="none" cap="none" strike="noStrike">
                <a:solidFill>
                  <a:srgbClr val="FFFFFF"/>
                </a:solidFill>
                <a:latin typeface="Titillium Web"/>
                <a:ea typeface="Titillium Web"/>
                <a:cs typeface="Titillium Web"/>
                <a:sym typeface="Titillium Web"/>
              </a:rPr>
              <a:t>S</a:t>
            </a:r>
            <a:endParaRPr b="0" i="0" sz="8000" u="none" cap="none" strike="noStrike">
              <a:solidFill>
                <a:schemeClr val="dk1"/>
              </a:solidFill>
              <a:latin typeface="Calibri"/>
              <a:ea typeface="Calibri"/>
              <a:cs typeface="Calibri"/>
              <a:sym typeface="Calibri"/>
            </a:endParaRPr>
          </a:p>
        </p:txBody>
      </p:sp>
      <p:sp>
        <p:nvSpPr>
          <p:cNvPr id="304" name="Google Shape;304;g2bf93378c9f_0_223"/>
          <p:cNvSpPr/>
          <p:nvPr/>
        </p:nvSpPr>
        <p:spPr>
          <a:xfrm>
            <a:off x="8090911" y="2146300"/>
            <a:ext cx="2133900" cy="2133600"/>
          </a:xfrm>
          <a:prstGeom prst="roundRect">
            <a:avLst>
              <a:gd fmla="val 198429" name="adj"/>
            </a:avLst>
          </a:prstGeom>
          <a:solidFill>
            <a:srgbClr val="0065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bf93378c9f_0_223"/>
          <p:cNvSpPr/>
          <p:nvPr/>
        </p:nvSpPr>
        <p:spPr>
          <a:xfrm>
            <a:off x="8681535" y="2438400"/>
            <a:ext cx="12912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itillium Web"/>
              <a:buNone/>
            </a:pPr>
            <a:r>
              <a:rPr b="1" i="0" lang="en-US" sz="8000" u="none" cap="none" strike="noStrike">
                <a:solidFill>
                  <a:srgbClr val="FFFFFF"/>
                </a:solidFill>
                <a:latin typeface="Titillium Web"/>
                <a:ea typeface="Titillium Web"/>
                <a:cs typeface="Titillium Web"/>
                <a:sym typeface="Titillium Web"/>
              </a:rPr>
              <a:t>W</a:t>
            </a:r>
            <a:endParaRPr b="0" i="0" sz="8000" u="none" cap="none" strike="noStrike">
              <a:solidFill>
                <a:schemeClr val="dk1"/>
              </a:solidFill>
              <a:latin typeface="Calibri"/>
              <a:ea typeface="Calibri"/>
              <a:cs typeface="Calibri"/>
              <a:sym typeface="Calibri"/>
            </a:endParaRPr>
          </a:p>
        </p:txBody>
      </p:sp>
      <p:sp>
        <p:nvSpPr>
          <p:cNvPr id="306" name="Google Shape;306;g2bf93378c9f_0_223"/>
          <p:cNvSpPr/>
          <p:nvPr/>
        </p:nvSpPr>
        <p:spPr>
          <a:xfrm>
            <a:off x="14187673" y="2146300"/>
            <a:ext cx="2133900" cy="2133600"/>
          </a:xfrm>
          <a:prstGeom prst="roundRect">
            <a:avLst>
              <a:gd fmla="val 198429" name="adj"/>
            </a:avLst>
          </a:prstGeom>
          <a:solidFill>
            <a:srgbClr val="0065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bf93378c9f_0_223"/>
          <p:cNvSpPr/>
          <p:nvPr/>
        </p:nvSpPr>
        <p:spPr>
          <a:xfrm>
            <a:off x="14918015" y="2438400"/>
            <a:ext cx="10119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itillium Web"/>
              <a:buNone/>
            </a:pPr>
            <a:r>
              <a:rPr b="1" i="0" lang="en-US" sz="8000" u="none" cap="none" strike="noStrike">
                <a:solidFill>
                  <a:srgbClr val="FFFFFF"/>
                </a:solidFill>
                <a:latin typeface="Titillium Web"/>
                <a:ea typeface="Titillium Web"/>
                <a:cs typeface="Titillium Web"/>
                <a:sym typeface="Titillium Web"/>
              </a:rPr>
              <a:t>O</a:t>
            </a:r>
            <a:endParaRPr b="0" i="0" sz="8000" u="none" cap="none" strike="noStrike">
              <a:solidFill>
                <a:schemeClr val="dk1"/>
              </a:solidFill>
              <a:latin typeface="Calibri"/>
              <a:ea typeface="Calibri"/>
              <a:cs typeface="Calibri"/>
              <a:sym typeface="Calibri"/>
            </a:endParaRPr>
          </a:p>
        </p:txBody>
      </p:sp>
      <p:sp>
        <p:nvSpPr>
          <p:cNvPr id="308" name="Google Shape;308;g2bf93378c9f_0_223"/>
          <p:cNvSpPr/>
          <p:nvPr/>
        </p:nvSpPr>
        <p:spPr>
          <a:xfrm>
            <a:off x="20284435" y="2146300"/>
            <a:ext cx="2133900" cy="2133600"/>
          </a:xfrm>
          <a:prstGeom prst="roundRect">
            <a:avLst>
              <a:gd fmla="val 198429" name="adj"/>
            </a:avLst>
          </a:prstGeom>
          <a:solidFill>
            <a:srgbClr val="0065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2bf93378c9f_0_223"/>
          <p:cNvSpPr/>
          <p:nvPr/>
        </p:nvSpPr>
        <p:spPr>
          <a:xfrm>
            <a:off x="21078284" y="2438400"/>
            <a:ext cx="8850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itillium Web"/>
              <a:buNone/>
            </a:pPr>
            <a:r>
              <a:rPr b="1" i="0" lang="en-US" sz="8000" u="none" cap="none" strike="noStrike">
                <a:solidFill>
                  <a:srgbClr val="FFFFFF"/>
                </a:solidFill>
                <a:latin typeface="Titillium Web"/>
                <a:ea typeface="Titillium Web"/>
                <a:cs typeface="Titillium Web"/>
                <a:sym typeface="Titillium Web"/>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4" name="Shape 314"/>
        <p:cNvGrpSpPr/>
        <p:nvPr/>
      </p:nvGrpSpPr>
      <p:grpSpPr>
        <a:xfrm>
          <a:off x="0" y="0"/>
          <a:ext cx="0" cy="0"/>
          <a:chOff x="0" y="0"/>
          <a:chExt cx="0" cy="0"/>
        </a:xfrm>
      </p:grpSpPr>
      <p:sp>
        <p:nvSpPr>
          <p:cNvPr id="315" name="Google Shape;315;g2bf93378c9f_0_288"/>
          <p:cNvSpPr/>
          <p:nvPr/>
        </p:nvSpPr>
        <p:spPr>
          <a:xfrm>
            <a:off x="0" y="0"/>
            <a:ext cx="24387000" cy="507900"/>
          </a:xfrm>
          <a:prstGeom prst="rect">
            <a:avLst/>
          </a:prstGeom>
          <a:solidFill>
            <a:srgbClr val="006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bf93378c9f_0_28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7" name="Google Shape;317;g2bf93378c9f_0_288"/>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318" name="Google Shape;318;g2bf93378c9f_0_288"/>
          <p:cNvPicPr preferRelativeResize="0"/>
          <p:nvPr/>
        </p:nvPicPr>
        <p:blipFill rotWithShape="1">
          <a:blip r:embed="rId4">
            <a:alphaModFix/>
          </a:blip>
          <a:srcRect b="0" l="0" r="0" t="0"/>
          <a:stretch/>
        </p:blipFill>
        <p:spPr>
          <a:xfrm>
            <a:off x="17286861" y="787400"/>
            <a:ext cx="6084060" cy="12369800"/>
          </a:xfrm>
          <a:prstGeom prst="rect">
            <a:avLst/>
          </a:prstGeom>
          <a:noFill/>
          <a:ln>
            <a:noFill/>
          </a:ln>
        </p:spPr>
      </p:pic>
      <p:pic>
        <p:nvPicPr>
          <p:cNvPr descr=" " id="319" name="Google Shape;319;g2bf93378c9f_0_288"/>
          <p:cNvPicPr preferRelativeResize="0"/>
          <p:nvPr/>
        </p:nvPicPr>
        <p:blipFill rotWithShape="1">
          <a:blip r:embed="rId5">
            <a:alphaModFix/>
          </a:blip>
          <a:srcRect b="0" l="0" r="0" t="0"/>
          <a:stretch/>
        </p:blipFill>
        <p:spPr>
          <a:xfrm>
            <a:off x="685886" y="787400"/>
            <a:ext cx="6084060" cy="12369800"/>
          </a:xfrm>
          <a:prstGeom prst="rect">
            <a:avLst/>
          </a:prstGeom>
          <a:noFill/>
          <a:ln>
            <a:noFill/>
          </a:ln>
        </p:spPr>
      </p:pic>
      <p:sp>
        <p:nvSpPr>
          <p:cNvPr id="320" name="Google Shape;320;g2bf93378c9f_0_288"/>
          <p:cNvSpPr/>
          <p:nvPr/>
        </p:nvSpPr>
        <p:spPr>
          <a:xfrm>
            <a:off x="7690811" y="1930400"/>
            <a:ext cx="67191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2bf93378c9f_0_288"/>
          <p:cNvSpPr/>
          <p:nvPr/>
        </p:nvSpPr>
        <p:spPr>
          <a:xfrm>
            <a:off x="8452906" y="2235200"/>
            <a:ext cx="55338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SOME DATA</a:t>
            </a:r>
            <a:endParaRPr b="0" i="0" sz="8000" u="none" cap="none" strike="noStrike">
              <a:solidFill>
                <a:schemeClr val="dk1"/>
              </a:solidFill>
              <a:latin typeface="Calibri"/>
              <a:ea typeface="Calibri"/>
              <a:cs typeface="Calibri"/>
              <a:sym typeface="Calibri"/>
            </a:endParaRPr>
          </a:p>
        </p:txBody>
      </p:sp>
      <p:sp>
        <p:nvSpPr>
          <p:cNvPr id="322" name="Google Shape;322;g2bf93378c9f_0_288"/>
          <p:cNvSpPr/>
          <p:nvPr/>
        </p:nvSpPr>
        <p:spPr>
          <a:xfrm>
            <a:off x="7900387" y="5029200"/>
            <a:ext cx="8573700" cy="769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bf93378c9f_0_288"/>
          <p:cNvSpPr/>
          <p:nvPr/>
        </p:nvSpPr>
        <p:spPr>
          <a:xfrm>
            <a:off x="7900387" y="5029200"/>
            <a:ext cx="8573700" cy="215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bf93378c9f_0_288"/>
          <p:cNvSpPr/>
          <p:nvPr/>
        </p:nvSpPr>
        <p:spPr>
          <a:xfrm>
            <a:off x="7900387" y="5029200"/>
            <a:ext cx="32388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bf93378c9f_0_288"/>
          <p:cNvSpPr/>
          <p:nvPr/>
        </p:nvSpPr>
        <p:spPr>
          <a:xfrm>
            <a:off x="8662483" y="5334000"/>
            <a:ext cx="20535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70%</a:t>
            </a:r>
            <a:endParaRPr b="0" i="0" sz="8000" u="none" cap="none" strike="noStrike">
              <a:solidFill>
                <a:schemeClr val="dk1"/>
              </a:solidFill>
              <a:latin typeface="Calibri"/>
              <a:ea typeface="Calibri"/>
              <a:cs typeface="Calibri"/>
              <a:sym typeface="Calibri"/>
            </a:endParaRPr>
          </a:p>
        </p:txBody>
      </p:sp>
      <p:sp>
        <p:nvSpPr>
          <p:cNvPr id="326" name="Google Shape;326;g2bf93378c9f_0_288"/>
          <p:cNvSpPr/>
          <p:nvPr/>
        </p:nvSpPr>
        <p:spPr>
          <a:xfrm>
            <a:off x="11342518" y="5226050"/>
            <a:ext cx="5131500" cy="176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bf93378c9f_0_288"/>
          <p:cNvSpPr/>
          <p:nvPr/>
        </p:nvSpPr>
        <p:spPr>
          <a:xfrm>
            <a:off x="11342518" y="5226050"/>
            <a:ext cx="5283900" cy="85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ENCHANTED CREATURES</a:t>
            </a:r>
            <a:endParaRPr b="0" i="0" sz="3600" u="none" cap="none" strike="noStrike">
              <a:solidFill>
                <a:schemeClr val="dk1"/>
              </a:solidFill>
              <a:latin typeface="Calibri"/>
              <a:ea typeface="Calibri"/>
              <a:cs typeface="Calibri"/>
              <a:sym typeface="Calibri"/>
            </a:endParaRPr>
          </a:p>
        </p:txBody>
      </p:sp>
      <p:sp>
        <p:nvSpPr>
          <p:cNvPr id="328" name="Google Shape;328;g2bf93378c9f_0_288"/>
          <p:cNvSpPr/>
          <p:nvPr/>
        </p:nvSpPr>
        <p:spPr>
          <a:xfrm>
            <a:off x="11342518" y="6026150"/>
            <a:ext cx="52668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possess the ability to cast spells.</a:t>
            </a:r>
            <a:endParaRPr b="0" i="0" sz="3200" u="none" cap="none" strike="noStrike">
              <a:solidFill>
                <a:schemeClr val="dk1"/>
              </a:solidFill>
              <a:latin typeface="Calibri"/>
              <a:ea typeface="Calibri"/>
              <a:cs typeface="Calibri"/>
              <a:sym typeface="Calibri"/>
            </a:endParaRPr>
          </a:p>
        </p:txBody>
      </p:sp>
      <p:sp>
        <p:nvSpPr>
          <p:cNvPr id="329" name="Google Shape;329;g2bf93378c9f_0_288"/>
          <p:cNvSpPr/>
          <p:nvPr/>
        </p:nvSpPr>
        <p:spPr>
          <a:xfrm>
            <a:off x="7900387" y="7797800"/>
            <a:ext cx="8573700" cy="215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bf93378c9f_0_288"/>
          <p:cNvSpPr/>
          <p:nvPr/>
        </p:nvSpPr>
        <p:spPr>
          <a:xfrm>
            <a:off x="7900387" y="7797800"/>
            <a:ext cx="32388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bf93378c9f_0_288"/>
          <p:cNvSpPr/>
          <p:nvPr/>
        </p:nvSpPr>
        <p:spPr>
          <a:xfrm>
            <a:off x="8662483" y="8102600"/>
            <a:ext cx="20535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60%</a:t>
            </a:r>
            <a:endParaRPr b="0" i="0" sz="8000" u="none" cap="none" strike="noStrike">
              <a:solidFill>
                <a:schemeClr val="dk1"/>
              </a:solidFill>
              <a:latin typeface="Calibri"/>
              <a:ea typeface="Calibri"/>
              <a:cs typeface="Calibri"/>
              <a:sym typeface="Calibri"/>
            </a:endParaRPr>
          </a:p>
        </p:txBody>
      </p:sp>
      <p:sp>
        <p:nvSpPr>
          <p:cNvPr id="332" name="Google Shape;332;g2bf93378c9f_0_288"/>
          <p:cNvSpPr/>
          <p:nvPr/>
        </p:nvSpPr>
        <p:spPr>
          <a:xfrm>
            <a:off x="11342518" y="7886700"/>
            <a:ext cx="51315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bf93378c9f_0_288"/>
          <p:cNvSpPr/>
          <p:nvPr/>
        </p:nvSpPr>
        <p:spPr>
          <a:xfrm>
            <a:off x="11342518" y="7886700"/>
            <a:ext cx="5283900" cy="154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MAGIC-WIELDING INDIVIDUALS</a:t>
            </a:r>
            <a:endParaRPr b="0" i="0" sz="3600" u="none" cap="none" strike="noStrike">
              <a:solidFill>
                <a:schemeClr val="dk1"/>
              </a:solidFill>
              <a:latin typeface="Calibri"/>
              <a:ea typeface="Calibri"/>
              <a:cs typeface="Calibri"/>
              <a:sym typeface="Calibri"/>
            </a:endParaRPr>
          </a:p>
        </p:txBody>
      </p:sp>
      <p:sp>
        <p:nvSpPr>
          <p:cNvPr id="334" name="Google Shape;334;g2bf93378c9f_0_288"/>
          <p:cNvSpPr/>
          <p:nvPr/>
        </p:nvSpPr>
        <p:spPr>
          <a:xfrm>
            <a:off x="11342518" y="9385300"/>
            <a:ext cx="5266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practice the art of illusions.</a:t>
            </a:r>
            <a:endParaRPr b="0" i="0" sz="3200" u="none" cap="none" strike="noStrike">
              <a:solidFill>
                <a:schemeClr val="dk1"/>
              </a:solidFill>
              <a:latin typeface="Calibri"/>
              <a:ea typeface="Calibri"/>
              <a:cs typeface="Calibri"/>
              <a:sym typeface="Calibri"/>
            </a:endParaRPr>
          </a:p>
        </p:txBody>
      </p:sp>
      <p:sp>
        <p:nvSpPr>
          <p:cNvPr id="335" name="Google Shape;335;g2bf93378c9f_0_288"/>
          <p:cNvSpPr/>
          <p:nvPr/>
        </p:nvSpPr>
        <p:spPr>
          <a:xfrm>
            <a:off x="7900387" y="10566400"/>
            <a:ext cx="8573700" cy="215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bf93378c9f_0_288"/>
          <p:cNvSpPr/>
          <p:nvPr/>
        </p:nvSpPr>
        <p:spPr>
          <a:xfrm>
            <a:off x="7900387" y="10566400"/>
            <a:ext cx="32388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bf93378c9f_0_288"/>
          <p:cNvSpPr/>
          <p:nvPr/>
        </p:nvSpPr>
        <p:spPr>
          <a:xfrm>
            <a:off x="8662483" y="10871200"/>
            <a:ext cx="20535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90%</a:t>
            </a:r>
            <a:endParaRPr b="0" i="0" sz="8000" u="none" cap="none" strike="noStrike">
              <a:solidFill>
                <a:schemeClr val="dk1"/>
              </a:solidFill>
              <a:latin typeface="Calibri"/>
              <a:ea typeface="Calibri"/>
              <a:cs typeface="Calibri"/>
              <a:sym typeface="Calibri"/>
            </a:endParaRPr>
          </a:p>
        </p:txBody>
      </p:sp>
      <p:sp>
        <p:nvSpPr>
          <p:cNvPr id="338" name="Google Shape;338;g2bf93378c9f_0_288"/>
          <p:cNvSpPr/>
          <p:nvPr/>
        </p:nvSpPr>
        <p:spPr>
          <a:xfrm>
            <a:off x="11342518" y="10763250"/>
            <a:ext cx="5131500" cy="176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bf93378c9f_0_288"/>
          <p:cNvSpPr/>
          <p:nvPr/>
        </p:nvSpPr>
        <p:spPr>
          <a:xfrm>
            <a:off x="11342518" y="10763250"/>
            <a:ext cx="5283900" cy="85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SPELLS CAST</a:t>
            </a:r>
            <a:endParaRPr b="0" i="0" sz="3600" u="none" cap="none" strike="noStrike">
              <a:solidFill>
                <a:schemeClr val="dk1"/>
              </a:solidFill>
              <a:latin typeface="Calibri"/>
              <a:ea typeface="Calibri"/>
              <a:cs typeface="Calibri"/>
              <a:sym typeface="Calibri"/>
            </a:endParaRPr>
          </a:p>
        </p:txBody>
      </p:sp>
      <p:sp>
        <p:nvSpPr>
          <p:cNvPr id="340" name="Google Shape;340;g2bf93378c9f_0_288"/>
          <p:cNvSpPr/>
          <p:nvPr/>
        </p:nvSpPr>
        <p:spPr>
          <a:xfrm>
            <a:off x="11342518" y="11563350"/>
            <a:ext cx="52668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5" name="Shape 345"/>
        <p:cNvGrpSpPr/>
        <p:nvPr/>
      </p:nvGrpSpPr>
      <p:grpSpPr>
        <a:xfrm>
          <a:off x="0" y="0"/>
          <a:ext cx="0" cy="0"/>
          <a:chOff x="0" y="0"/>
          <a:chExt cx="0" cy="0"/>
        </a:xfrm>
      </p:grpSpPr>
      <p:pic>
        <p:nvPicPr>
          <p:cNvPr descr=" " id="346" name="Google Shape;346;g2bf93378c9f_0_318"/>
          <p:cNvPicPr preferRelativeResize="0"/>
          <p:nvPr/>
        </p:nvPicPr>
        <p:blipFill rotWithShape="1">
          <a:blip r:embed="rId3">
            <a:alphaModFix/>
          </a:blip>
          <a:srcRect b="0" l="0" r="0" t="0"/>
          <a:stretch/>
        </p:blipFill>
        <p:spPr>
          <a:xfrm>
            <a:off x="482660" y="1405694"/>
            <a:ext cx="14162270" cy="50800"/>
          </a:xfrm>
          <a:prstGeom prst="rect">
            <a:avLst/>
          </a:prstGeom>
          <a:noFill/>
          <a:ln>
            <a:noFill/>
          </a:ln>
        </p:spPr>
      </p:pic>
      <p:pic>
        <p:nvPicPr>
          <p:cNvPr descr=" " id="347" name="Google Shape;347;g2bf93378c9f_0_318"/>
          <p:cNvPicPr preferRelativeResize="0"/>
          <p:nvPr/>
        </p:nvPicPr>
        <p:blipFill rotWithShape="1">
          <a:blip r:embed="rId4">
            <a:alphaModFix/>
          </a:blip>
          <a:srcRect b="0" l="0" r="0" t="0"/>
          <a:stretch/>
        </p:blipFill>
        <p:spPr>
          <a:xfrm>
            <a:off x="939917" y="762000"/>
            <a:ext cx="1333667" cy="1333500"/>
          </a:xfrm>
          <a:prstGeom prst="rect">
            <a:avLst/>
          </a:prstGeom>
          <a:noFill/>
          <a:ln>
            <a:noFill/>
          </a:ln>
        </p:spPr>
      </p:pic>
      <p:pic>
        <p:nvPicPr>
          <p:cNvPr descr=" " id="348" name="Google Shape;348;g2bf93378c9f_0_318"/>
          <p:cNvPicPr preferRelativeResize="0"/>
          <p:nvPr/>
        </p:nvPicPr>
        <p:blipFill rotWithShape="1">
          <a:blip r:embed="rId3">
            <a:alphaModFix/>
          </a:blip>
          <a:srcRect b="0" l="0" r="0" t="0"/>
          <a:stretch/>
        </p:blipFill>
        <p:spPr>
          <a:xfrm>
            <a:off x="9742118" y="12264194"/>
            <a:ext cx="14162270" cy="50800"/>
          </a:xfrm>
          <a:prstGeom prst="rect">
            <a:avLst/>
          </a:prstGeom>
          <a:noFill/>
          <a:ln>
            <a:noFill/>
          </a:ln>
        </p:spPr>
      </p:pic>
      <p:pic>
        <p:nvPicPr>
          <p:cNvPr descr=" " id="349" name="Google Shape;349;g2bf93378c9f_0_318"/>
          <p:cNvPicPr preferRelativeResize="0"/>
          <p:nvPr/>
        </p:nvPicPr>
        <p:blipFill rotWithShape="1">
          <a:blip r:embed="rId5">
            <a:alphaModFix/>
          </a:blip>
          <a:srcRect b="0" l="0" r="0" t="0"/>
          <a:stretch/>
        </p:blipFill>
        <p:spPr>
          <a:xfrm>
            <a:off x="22113464" y="11620500"/>
            <a:ext cx="1333667" cy="1333500"/>
          </a:xfrm>
          <a:prstGeom prst="rect">
            <a:avLst/>
          </a:prstGeom>
          <a:noFill/>
          <a:ln>
            <a:noFill/>
          </a:ln>
        </p:spPr>
      </p:pic>
      <p:sp>
        <p:nvSpPr>
          <p:cNvPr id="350" name="Google Shape;350;g2bf93378c9f_0_3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1" name="Google Shape;351;g2bf93378c9f_0_31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52" name="Google Shape;352;g2bf93378c9f_0_318"/>
          <p:cNvSpPr/>
          <p:nvPr/>
        </p:nvSpPr>
        <p:spPr>
          <a:xfrm>
            <a:off x="4305838" y="3403600"/>
            <a:ext cx="15762600" cy="779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bf93378c9f_0_318"/>
          <p:cNvSpPr/>
          <p:nvPr/>
        </p:nvSpPr>
        <p:spPr>
          <a:xfrm>
            <a:off x="4305838" y="3403600"/>
            <a:ext cx="15762600" cy="642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bf93378c9f_0_318"/>
          <p:cNvSpPr/>
          <p:nvPr/>
        </p:nvSpPr>
        <p:spPr>
          <a:xfrm>
            <a:off x="5906238" y="3403600"/>
            <a:ext cx="12561900" cy="52452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2bf93378c9f_0_318"/>
          <p:cNvSpPr/>
          <p:nvPr/>
        </p:nvSpPr>
        <p:spPr>
          <a:xfrm>
            <a:off x="6668333" y="3708400"/>
            <a:ext cx="12053700" cy="565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24000"/>
              <a:buFont typeface="Titillium Web"/>
              <a:buNone/>
            </a:pPr>
            <a:r>
              <a:rPr b="1" i="0" lang="en-US" sz="24000" u="none" cap="none" strike="noStrike">
                <a:solidFill>
                  <a:srgbClr val="0563FF"/>
                </a:solidFill>
                <a:latin typeface="Titillium Web"/>
                <a:ea typeface="Titillium Web"/>
                <a:cs typeface="Titillium Web"/>
                <a:sym typeface="Titillium Web"/>
              </a:rPr>
              <a:t>234,567</a:t>
            </a:r>
            <a:endParaRPr b="0" i="0" sz="24000" u="none" cap="none" strike="noStrike">
              <a:solidFill>
                <a:schemeClr val="dk1"/>
              </a:solidFill>
              <a:latin typeface="Calibri"/>
              <a:ea typeface="Calibri"/>
              <a:cs typeface="Calibri"/>
              <a:sym typeface="Calibri"/>
            </a:endParaRPr>
          </a:p>
        </p:txBody>
      </p:sp>
      <p:sp>
        <p:nvSpPr>
          <p:cNvPr id="356" name="Google Shape;356;g2bf93378c9f_0_318"/>
          <p:cNvSpPr/>
          <p:nvPr/>
        </p:nvSpPr>
        <p:spPr>
          <a:xfrm>
            <a:off x="4170355" y="8851900"/>
            <a:ext cx="16033500" cy="124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Unicorn Sightings</a:t>
            </a:r>
            <a:endParaRPr b="0" i="0" sz="6400" u="none" cap="none" strike="noStrike">
              <a:solidFill>
                <a:schemeClr val="dk1"/>
              </a:solidFill>
              <a:latin typeface="Calibri"/>
              <a:ea typeface="Calibri"/>
              <a:cs typeface="Calibri"/>
              <a:sym typeface="Calibri"/>
            </a:endParaRPr>
          </a:p>
        </p:txBody>
      </p:sp>
      <p:sp>
        <p:nvSpPr>
          <p:cNvPr id="357" name="Google Shape;357;g2bf93378c9f_0_318"/>
          <p:cNvSpPr/>
          <p:nvPr/>
        </p:nvSpPr>
        <p:spPr>
          <a:xfrm>
            <a:off x="7483352" y="10236200"/>
            <a:ext cx="94077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2" name="Shape 362"/>
        <p:cNvGrpSpPr/>
        <p:nvPr/>
      </p:nvGrpSpPr>
      <p:grpSpPr>
        <a:xfrm>
          <a:off x="0" y="0"/>
          <a:ext cx="0" cy="0"/>
          <a:chOff x="0" y="0"/>
          <a:chExt cx="0" cy="0"/>
        </a:xfrm>
      </p:grpSpPr>
      <p:pic>
        <p:nvPicPr>
          <p:cNvPr descr=" " id="363" name="Google Shape;363;g2bf93378c9f_0_334"/>
          <p:cNvPicPr preferRelativeResize="0"/>
          <p:nvPr/>
        </p:nvPicPr>
        <p:blipFill rotWithShape="1">
          <a:blip r:embed="rId3">
            <a:alphaModFix/>
          </a:blip>
          <a:srcRect b="0" l="0" r="0" t="0"/>
          <a:stretch/>
        </p:blipFill>
        <p:spPr>
          <a:xfrm>
            <a:off x="1695507" y="12678767"/>
            <a:ext cx="6941574" cy="50800"/>
          </a:xfrm>
          <a:prstGeom prst="rect">
            <a:avLst/>
          </a:prstGeom>
          <a:noFill/>
          <a:ln>
            <a:noFill/>
          </a:ln>
        </p:spPr>
      </p:pic>
      <p:pic>
        <p:nvPicPr>
          <p:cNvPr descr=" " id="364" name="Google Shape;364;g2bf93378c9f_0_334"/>
          <p:cNvPicPr preferRelativeResize="0"/>
          <p:nvPr/>
        </p:nvPicPr>
        <p:blipFill rotWithShape="1">
          <a:blip r:embed="rId4">
            <a:alphaModFix/>
          </a:blip>
          <a:srcRect b="0" l="0" r="0" t="0"/>
          <a:stretch/>
        </p:blipFill>
        <p:spPr>
          <a:xfrm>
            <a:off x="262874" y="12023030"/>
            <a:ext cx="1362430" cy="1362273"/>
          </a:xfrm>
          <a:prstGeom prst="rect">
            <a:avLst/>
          </a:prstGeom>
          <a:noFill/>
          <a:ln>
            <a:noFill/>
          </a:ln>
        </p:spPr>
      </p:pic>
      <p:sp>
        <p:nvSpPr>
          <p:cNvPr id="365" name="Google Shape;365;g2bf93378c9f_0_33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6" name="Google Shape;366;g2bf93378c9f_0_33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67" name="Google Shape;367;g2bf93378c9f_0_334"/>
          <p:cNvSpPr/>
          <p:nvPr/>
        </p:nvSpPr>
        <p:spPr>
          <a:xfrm>
            <a:off x="3391324" y="2476500"/>
            <a:ext cx="7875000" cy="387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2bf93378c9f_0_334"/>
          <p:cNvSpPr/>
          <p:nvPr/>
        </p:nvSpPr>
        <p:spPr>
          <a:xfrm>
            <a:off x="2813402" y="2476500"/>
            <a:ext cx="9030900" cy="3086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2bf93378c9f_0_334"/>
          <p:cNvSpPr/>
          <p:nvPr/>
        </p:nvSpPr>
        <p:spPr>
          <a:xfrm>
            <a:off x="3033562" y="2781300"/>
            <a:ext cx="8048700" cy="30183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563FF"/>
              </a:buClr>
              <a:buSzPts val="12800"/>
              <a:buFont typeface="Titillium Web"/>
              <a:buNone/>
            </a:pPr>
            <a:r>
              <a:rPr b="1" i="0" lang="en-US" sz="12800" u="none" cap="none" strike="noStrike">
                <a:solidFill>
                  <a:srgbClr val="0563FF"/>
                </a:solidFill>
                <a:latin typeface="Titillium Web"/>
                <a:ea typeface="Titillium Web"/>
                <a:cs typeface="Titillium Web"/>
                <a:sym typeface="Titillium Web"/>
              </a:rPr>
              <a:t>233 COINS</a:t>
            </a:r>
            <a:endParaRPr b="0" i="0" sz="12800" u="none" cap="none" strike="noStrike">
              <a:solidFill>
                <a:schemeClr val="dk1"/>
              </a:solidFill>
              <a:latin typeface="Calibri"/>
              <a:ea typeface="Calibri"/>
              <a:cs typeface="Calibri"/>
              <a:sym typeface="Calibri"/>
            </a:endParaRPr>
          </a:p>
        </p:txBody>
      </p:sp>
      <p:sp>
        <p:nvSpPr>
          <p:cNvPr id="370" name="Google Shape;370;g2bf93378c9f_0_334"/>
          <p:cNvSpPr/>
          <p:nvPr/>
        </p:nvSpPr>
        <p:spPr>
          <a:xfrm>
            <a:off x="3391324" y="58674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2bf93378c9f_0_334"/>
          <p:cNvSpPr/>
          <p:nvPr/>
        </p:nvSpPr>
        <p:spPr>
          <a:xfrm>
            <a:off x="3323582" y="58674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Treasure Found</a:t>
            </a:r>
            <a:endParaRPr b="0" i="0" sz="3200" u="none" cap="none" strike="noStrike">
              <a:solidFill>
                <a:schemeClr val="dk1"/>
              </a:solidFill>
              <a:latin typeface="Calibri"/>
              <a:ea typeface="Calibri"/>
              <a:cs typeface="Calibri"/>
              <a:sym typeface="Calibri"/>
            </a:endParaRPr>
          </a:p>
        </p:txBody>
      </p:sp>
      <p:sp>
        <p:nvSpPr>
          <p:cNvPr id="372" name="Google Shape;372;g2bf93378c9f_0_334"/>
          <p:cNvSpPr/>
          <p:nvPr/>
        </p:nvSpPr>
        <p:spPr>
          <a:xfrm>
            <a:off x="3391324" y="7226300"/>
            <a:ext cx="7875000" cy="387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2bf93378c9f_0_334"/>
          <p:cNvSpPr/>
          <p:nvPr/>
        </p:nvSpPr>
        <p:spPr>
          <a:xfrm>
            <a:off x="2464108" y="7226300"/>
            <a:ext cx="9729300" cy="3086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2bf93378c9f_0_334"/>
          <p:cNvSpPr/>
          <p:nvPr/>
        </p:nvSpPr>
        <p:spPr>
          <a:xfrm>
            <a:off x="2684269" y="7531100"/>
            <a:ext cx="8747100" cy="30183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563FF"/>
              </a:buClr>
              <a:buSzPts val="12800"/>
              <a:buFont typeface="Titillium Web"/>
              <a:buNone/>
            </a:pPr>
            <a:r>
              <a:rPr b="1" i="0" lang="en-US" sz="12800" u="none" cap="none" strike="noStrike">
                <a:solidFill>
                  <a:srgbClr val="0563FF"/>
                </a:solidFill>
                <a:latin typeface="Titillium Web"/>
                <a:ea typeface="Titillium Web"/>
                <a:cs typeface="Titillium Web"/>
                <a:sym typeface="Titillium Web"/>
              </a:rPr>
              <a:t>456 HOURS</a:t>
            </a:r>
            <a:endParaRPr b="0" i="0" sz="12800" u="none" cap="none" strike="noStrike">
              <a:solidFill>
                <a:schemeClr val="dk1"/>
              </a:solidFill>
              <a:latin typeface="Calibri"/>
              <a:ea typeface="Calibri"/>
              <a:cs typeface="Calibri"/>
              <a:sym typeface="Calibri"/>
            </a:endParaRPr>
          </a:p>
        </p:txBody>
      </p:sp>
      <p:sp>
        <p:nvSpPr>
          <p:cNvPr id="375" name="Google Shape;375;g2bf93378c9f_0_334"/>
          <p:cNvSpPr/>
          <p:nvPr/>
        </p:nvSpPr>
        <p:spPr>
          <a:xfrm>
            <a:off x="3391324" y="106172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bf93378c9f_0_334"/>
          <p:cNvSpPr/>
          <p:nvPr/>
        </p:nvSpPr>
        <p:spPr>
          <a:xfrm>
            <a:off x="3323582" y="106172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Duration of Spell Casting</a:t>
            </a:r>
            <a:endParaRPr b="0" i="0" sz="3200" u="none" cap="none" strike="noStrike">
              <a:solidFill>
                <a:schemeClr val="dk1"/>
              </a:solidFill>
              <a:latin typeface="Calibri"/>
              <a:ea typeface="Calibri"/>
              <a:cs typeface="Calibri"/>
              <a:sym typeface="Calibri"/>
            </a:endParaRPr>
          </a:p>
        </p:txBody>
      </p:sp>
      <p:sp>
        <p:nvSpPr>
          <p:cNvPr id="377" name="Google Shape;377;g2bf93378c9f_0_334"/>
          <p:cNvSpPr/>
          <p:nvPr/>
        </p:nvSpPr>
        <p:spPr>
          <a:xfrm>
            <a:off x="13552594" y="2476500"/>
            <a:ext cx="7875000" cy="387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2bf93378c9f_0_334"/>
          <p:cNvSpPr/>
          <p:nvPr/>
        </p:nvSpPr>
        <p:spPr>
          <a:xfrm>
            <a:off x="15362570" y="2476500"/>
            <a:ext cx="4254900" cy="3086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2bf93378c9f_0_334"/>
          <p:cNvSpPr/>
          <p:nvPr/>
        </p:nvSpPr>
        <p:spPr>
          <a:xfrm>
            <a:off x="15582731" y="2781300"/>
            <a:ext cx="3272700" cy="30183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563FF"/>
              </a:buClr>
              <a:buSzPts val="12800"/>
              <a:buFont typeface="Titillium Web"/>
              <a:buNone/>
            </a:pPr>
            <a:r>
              <a:rPr b="1" i="0" lang="en-US" sz="12800" u="none" cap="none" strike="noStrike">
                <a:solidFill>
                  <a:srgbClr val="0563FF"/>
                </a:solidFill>
                <a:latin typeface="Titillium Web"/>
                <a:ea typeface="Titillium Web"/>
                <a:cs typeface="Titillium Web"/>
                <a:sym typeface="Titillium Web"/>
              </a:rPr>
              <a:t>85%</a:t>
            </a:r>
            <a:endParaRPr b="0" i="0" sz="12800" u="none" cap="none" strike="noStrike">
              <a:solidFill>
                <a:schemeClr val="dk1"/>
              </a:solidFill>
              <a:latin typeface="Calibri"/>
              <a:ea typeface="Calibri"/>
              <a:cs typeface="Calibri"/>
              <a:sym typeface="Calibri"/>
            </a:endParaRPr>
          </a:p>
        </p:txBody>
      </p:sp>
      <p:sp>
        <p:nvSpPr>
          <p:cNvPr id="380" name="Google Shape;380;g2bf93378c9f_0_334"/>
          <p:cNvSpPr/>
          <p:nvPr/>
        </p:nvSpPr>
        <p:spPr>
          <a:xfrm>
            <a:off x="13552594" y="58674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2bf93378c9f_0_334"/>
          <p:cNvSpPr/>
          <p:nvPr/>
        </p:nvSpPr>
        <p:spPr>
          <a:xfrm>
            <a:off x="13484852" y="58674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Wished Granted</a:t>
            </a:r>
            <a:endParaRPr b="0" i="0" sz="3200" u="none" cap="none" strike="noStrike">
              <a:solidFill>
                <a:schemeClr val="dk1"/>
              </a:solidFill>
              <a:latin typeface="Calibri"/>
              <a:ea typeface="Calibri"/>
              <a:cs typeface="Calibri"/>
              <a:sym typeface="Calibri"/>
            </a:endParaRPr>
          </a:p>
        </p:txBody>
      </p:sp>
      <p:sp>
        <p:nvSpPr>
          <p:cNvPr id="382" name="Google Shape;382;g2bf93378c9f_0_334"/>
          <p:cNvSpPr/>
          <p:nvPr/>
        </p:nvSpPr>
        <p:spPr>
          <a:xfrm>
            <a:off x="13552594" y="7226300"/>
            <a:ext cx="7875000" cy="387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2bf93378c9f_0_334"/>
          <p:cNvSpPr/>
          <p:nvPr/>
        </p:nvSpPr>
        <p:spPr>
          <a:xfrm>
            <a:off x="14003500" y="7226300"/>
            <a:ext cx="6973200" cy="3086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bf93378c9f_0_334"/>
          <p:cNvSpPr/>
          <p:nvPr/>
        </p:nvSpPr>
        <p:spPr>
          <a:xfrm>
            <a:off x="14223661" y="7531100"/>
            <a:ext cx="5991000" cy="30183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563FF"/>
              </a:buClr>
              <a:buSzPts val="12800"/>
              <a:buFont typeface="Titillium Web"/>
              <a:buNone/>
            </a:pPr>
            <a:r>
              <a:rPr b="1" i="0" lang="en-US" sz="12800" u="none" cap="none" strike="noStrike">
                <a:solidFill>
                  <a:srgbClr val="0563FF"/>
                </a:solidFill>
                <a:latin typeface="Titillium Web"/>
                <a:ea typeface="Titillium Web"/>
                <a:cs typeface="Titillium Web"/>
                <a:sym typeface="Titillium Web"/>
              </a:rPr>
              <a:t>434 KM</a:t>
            </a:r>
            <a:endParaRPr b="0" i="0" sz="12800" u="none" cap="none" strike="noStrike">
              <a:solidFill>
                <a:schemeClr val="dk1"/>
              </a:solidFill>
              <a:latin typeface="Calibri"/>
              <a:ea typeface="Calibri"/>
              <a:cs typeface="Calibri"/>
              <a:sym typeface="Calibri"/>
            </a:endParaRPr>
          </a:p>
        </p:txBody>
      </p:sp>
      <p:sp>
        <p:nvSpPr>
          <p:cNvPr id="385" name="Google Shape;385;g2bf93378c9f_0_334"/>
          <p:cNvSpPr/>
          <p:nvPr/>
        </p:nvSpPr>
        <p:spPr>
          <a:xfrm>
            <a:off x="13552594" y="106172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2bf93378c9f_0_334"/>
          <p:cNvSpPr/>
          <p:nvPr/>
        </p:nvSpPr>
        <p:spPr>
          <a:xfrm>
            <a:off x="13484852" y="106172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1" name="Shape 391"/>
        <p:cNvGrpSpPr/>
        <p:nvPr/>
      </p:nvGrpSpPr>
      <p:grpSpPr>
        <a:xfrm>
          <a:off x="0" y="0"/>
          <a:ext cx="0" cy="0"/>
          <a:chOff x="0" y="0"/>
          <a:chExt cx="0" cy="0"/>
        </a:xfrm>
      </p:grpSpPr>
      <p:sp>
        <p:nvSpPr>
          <p:cNvPr id="392" name="Google Shape;392;g2bf93378c9f_0_362"/>
          <p:cNvSpPr/>
          <p:nvPr/>
        </p:nvSpPr>
        <p:spPr>
          <a:xfrm>
            <a:off x="0" y="0"/>
            <a:ext cx="508200" cy="13716000"/>
          </a:xfrm>
          <a:prstGeom prst="rect">
            <a:avLst/>
          </a:prstGeom>
          <a:solidFill>
            <a:srgbClr val="006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2bf93378c9f_0_36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4" name="Google Shape;394;g2bf93378c9f_0_362"/>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95" name="Google Shape;395;g2bf93378c9f_0_362"/>
          <p:cNvSpPr/>
          <p:nvPr/>
        </p:nvSpPr>
        <p:spPr>
          <a:xfrm>
            <a:off x="8421153" y="1143000"/>
            <a:ext cx="75447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2bf93378c9f_0_362"/>
          <p:cNvSpPr/>
          <p:nvPr/>
        </p:nvSpPr>
        <p:spPr>
          <a:xfrm>
            <a:off x="9183248" y="1447800"/>
            <a:ext cx="63594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SOME GRAPH</a:t>
            </a:r>
            <a:endParaRPr b="0" i="0" sz="8000" u="none" cap="none" strike="noStrike">
              <a:solidFill>
                <a:schemeClr val="dk1"/>
              </a:solidFill>
              <a:latin typeface="Calibri"/>
              <a:ea typeface="Calibri"/>
              <a:cs typeface="Calibri"/>
              <a:sym typeface="Calibri"/>
            </a:endParaRPr>
          </a:p>
        </p:txBody>
      </p:sp>
      <p:sp>
        <p:nvSpPr>
          <p:cNvPr id="397" name="Google Shape;397;g2bf93378c9f_0_362"/>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2bf93378c9f_0_362"/>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1820"/>
              <a:buFont typeface="Lato"/>
              <a:buNone/>
            </a:pPr>
            <a:r>
              <a:rPr b="0" i="0" lang="en-US" sz="1820" u="none" cap="none" strike="noStrike">
                <a:solidFill>
                  <a:srgbClr val="0065FF"/>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99" name="Google Shape;399;g2bf93378c9f_0_362"/>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2185"/>
              <a:buFont typeface="Lato"/>
              <a:buNone/>
            </a:pPr>
            <a:r>
              <a:rPr b="0" i="0" lang="en-US" sz="2185" u="none" cap="none" strike="noStrike">
                <a:solidFill>
                  <a:srgbClr val="0065FF"/>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400" name="Google Shape;400;g2bf93378c9f_0_362"/>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2185"/>
              <a:buFont typeface="Lato"/>
              <a:buNone/>
            </a:pPr>
            <a:r>
              <a:rPr b="0" i="0" lang="en-US" sz="2185" u="none" cap="none" strike="noStrike">
                <a:solidFill>
                  <a:srgbClr val="0065FF"/>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401" name="Google Shape;401;g2bf93378c9f_0_362"/>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2185"/>
              <a:buFont typeface="Lato"/>
              <a:buNone/>
            </a:pPr>
            <a:r>
              <a:rPr b="0" i="0" lang="en-US" sz="2185" u="none" cap="none" strike="noStrike">
                <a:solidFill>
                  <a:srgbClr val="0065FF"/>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402" name="Google Shape;402;g2bf93378c9f_0_362"/>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2185"/>
              <a:buFont typeface="Lato"/>
              <a:buNone/>
            </a:pPr>
            <a:r>
              <a:rPr b="0" i="0" lang="en-US" sz="2185" u="none" cap="none" strike="noStrike">
                <a:solidFill>
                  <a:srgbClr val="0065FF"/>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403" name="Google Shape;403;g2bf93378c9f_0_362"/>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2185"/>
              <a:buFont typeface="Lato"/>
              <a:buNone/>
            </a:pPr>
            <a:r>
              <a:rPr b="0" i="0" lang="en-US" sz="2185" u="none" cap="none" strike="noStrike">
                <a:solidFill>
                  <a:srgbClr val="0065FF"/>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404" name="Google Shape;404;g2bf93378c9f_0_362"/>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2185"/>
              <a:buFont typeface="Lato"/>
              <a:buNone/>
            </a:pPr>
            <a:r>
              <a:rPr b="0" i="0" lang="en-US" sz="2185" u="none" cap="none" strike="noStrike">
                <a:solidFill>
                  <a:srgbClr val="0065FF"/>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405" name="Google Shape;405;g2bf93378c9f_0_362"/>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2185"/>
              <a:buFont typeface="Lato"/>
              <a:buNone/>
            </a:pPr>
            <a:r>
              <a:rPr b="0" i="0" lang="en-US" sz="2185" u="none" cap="none" strike="noStrike">
                <a:solidFill>
                  <a:srgbClr val="0065FF"/>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406" name="Google Shape;406;g2bf93378c9f_0_362"/>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2185"/>
              <a:buFont typeface="Lato"/>
              <a:buNone/>
            </a:pPr>
            <a:r>
              <a:rPr b="0" i="0" lang="en-US" sz="2185" u="none" cap="none" strike="noStrike">
                <a:solidFill>
                  <a:srgbClr val="0065FF"/>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407" name="Google Shape;407;g2bf93378c9f_0_362"/>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1820"/>
              <a:buFont typeface="Lato"/>
              <a:buNone/>
            </a:pPr>
            <a:r>
              <a:rPr b="0" i="0" lang="en-US" sz="1820" u="none" cap="none" strike="noStrike">
                <a:solidFill>
                  <a:srgbClr val="0065FF"/>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408" name="Google Shape;408;g2bf93378c9f_0_362"/>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1820"/>
              <a:buFont typeface="Lato"/>
              <a:buNone/>
            </a:pPr>
            <a:r>
              <a:rPr b="0" i="0" lang="en-US" sz="1820" u="none" cap="none" strike="noStrike">
                <a:solidFill>
                  <a:srgbClr val="0065FF"/>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409" name="Google Shape;409;g2bf93378c9f_0_362"/>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1820"/>
              <a:buFont typeface="Lato"/>
              <a:buNone/>
            </a:pPr>
            <a:r>
              <a:rPr b="0" i="0" lang="en-US" sz="1820" u="none" cap="none" strike="noStrike">
                <a:solidFill>
                  <a:srgbClr val="0065FF"/>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410" name="Google Shape;410;g2bf93378c9f_0_362"/>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1820"/>
              <a:buFont typeface="Lato"/>
              <a:buNone/>
            </a:pPr>
            <a:r>
              <a:rPr b="0" i="0" lang="en-US" sz="1820" u="none" cap="none" strike="noStrike">
                <a:solidFill>
                  <a:srgbClr val="0065FF"/>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411" name="Google Shape;411;g2bf93378c9f_0_362"/>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1820"/>
              <a:buFont typeface="Lato"/>
              <a:buNone/>
            </a:pPr>
            <a:r>
              <a:rPr b="0" i="0" lang="en-US" sz="1820" u="none" cap="none" strike="noStrike">
                <a:solidFill>
                  <a:srgbClr val="0065FF"/>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412" name="Google Shape;412;g2bf93378c9f_0_362"/>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1820"/>
              <a:buFont typeface="Lato"/>
              <a:buNone/>
            </a:pPr>
            <a:r>
              <a:rPr b="0" i="0" lang="en-US" sz="1820" u="none" cap="none" strike="noStrike">
                <a:solidFill>
                  <a:srgbClr val="0065FF"/>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413" name="Google Shape;413;g2bf93378c9f_0_362"/>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1820"/>
              <a:buFont typeface="Lato"/>
              <a:buNone/>
            </a:pPr>
            <a:r>
              <a:rPr b="0" i="0" lang="en-US" sz="1820" u="none" cap="none" strike="noStrike">
                <a:solidFill>
                  <a:srgbClr val="0065FF"/>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414" name="Google Shape;414;g2bf93378c9f_0_362"/>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1820"/>
              <a:buFont typeface="Lato"/>
              <a:buNone/>
            </a:pPr>
            <a:r>
              <a:rPr b="0" i="0" lang="en-US" sz="1820" u="none" cap="none" strike="noStrike">
                <a:solidFill>
                  <a:srgbClr val="0065FF"/>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415" name="Google Shape;415;g2bf93378c9f_0_362"/>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1820"/>
              <a:buFont typeface="Lato"/>
              <a:buNone/>
            </a:pPr>
            <a:r>
              <a:rPr b="0" i="0" lang="en-US" sz="1820" u="none" cap="none" strike="noStrike">
                <a:solidFill>
                  <a:srgbClr val="0065FF"/>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416" name="Google Shape;416;g2bf93378c9f_0_362"/>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65FF"/>
              </a:buClr>
              <a:buSzPts val="1820"/>
              <a:buFont typeface="Lato"/>
              <a:buNone/>
            </a:pPr>
            <a:r>
              <a:rPr b="0" i="0" lang="en-US" sz="1820" u="none" cap="none" strike="noStrike">
                <a:solidFill>
                  <a:srgbClr val="0065FF"/>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417" name="Google Shape;417;g2bf93378c9f_0_362"/>
          <p:cNvPicPr preferRelativeResize="0"/>
          <p:nvPr/>
        </p:nvPicPr>
        <p:blipFill rotWithShape="1">
          <a:blip r:embed="rId4">
            <a:alphaModFix/>
          </a:blip>
          <a:srcRect b="0" l="0" r="0" t="0"/>
          <a:stretch/>
        </p:blipFill>
        <p:spPr>
          <a:xfrm>
            <a:off x="3368467" y="3771900"/>
            <a:ext cx="8291592" cy="5511006"/>
          </a:xfrm>
          <a:prstGeom prst="rect">
            <a:avLst/>
          </a:prstGeom>
          <a:noFill/>
          <a:ln>
            <a:noFill/>
          </a:ln>
        </p:spPr>
      </p:pic>
      <p:pic>
        <p:nvPicPr>
          <p:cNvPr descr=" " id="418" name="Google Shape;418;g2bf93378c9f_0_362"/>
          <p:cNvPicPr preferRelativeResize="0"/>
          <p:nvPr/>
        </p:nvPicPr>
        <p:blipFill rotWithShape="1">
          <a:blip r:embed="rId5">
            <a:alphaModFix/>
          </a:blip>
          <a:srcRect b="0" l="0" r="0" t="0"/>
          <a:stretch/>
        </p:blipFill>
        <p:spPr>
          <a:xfrm>
            <a:off x="4512766" y="4185444"/>
            <a:ext cx="11567" cy="5258445"/>
          </a:xfrm>
          <a:prstGeom prst="rect">
            <a:avLst/>
          </a:prstGeom>
          <a:noFill/>
          <a:ln>
            <a:noFill/>
          </a:ln>
        </p:spPr>
      </p:pic>
      <p:pic>
        <p:nvPicPr>
          <p:cNvPr descr=" " id="419" name="Google Shape;419;g2bf93378c9f_0_362"/>
          <p:cNvPicPr preferRelativeResize="0"/>
          <p:nvPr/>
        </p:nvPicPr>
        <p:blipFill rotWithShape="1">
          <a:blip r:embed="rId6">
            <a:alphaModFix/>
          </a:blip>
          <a:srcRect b="0" l="0" r="0" t="0"/>
          <a:stretch/>
        </p:blipFill>
        <p:spPr>
          <a:xfrm>
            <a:off x="5651279" y="4185444"/>
            <a:ext cx="11567" cy="5258445"/>
          </a:xfrm>
          <a:prstGeom prst="rect">
            <a:avLst/>
          </a:prstGeom>
          <a:noFill/>
          <a:ln>
            <a:noFill/>
          </a:ln>
        </p:spPr>
      </p:pic>
      <p:pic>
        <p:nvPicPr>
          <p:cNvPr descr=" " id="420" name="Google Shape;420;g2bf93378c9f_0_362"/>
          <p:cNvPicPr preferRelativeResize="0"/>
          <p:nvPr/>
        </p:nvPicPr>
        <p:blipFill rotWithShape="1">
          <a:blip r:embed="rId7">
            <a:alphaModFix/>
          </a:blip>
          <a:srcRect b="0" l="0" r="0" t="0"/>
          <a:stretch/>
        </p:blipFill>
        <p:spPr>
          <a:xfrm>
            <a:off x="6789795" y="4185444"/>
            <a:ext cx="11567" cy="5258445"/>
          </a:xfrm>
          <a:prstGeom prst="rect">
            <a:avLst/>
          </a:prstGeom>
          <a:noFill/>
          <a:ln>
            <a:noFill/>
          </a:ln>
        </p:spPr>
      </p:pic>
      <p:pic>
        <p:nvPicPr>
          <p:cNvPr descr=" " id="421" name="Google Shape;421;g2bf93378c9f_0_362"/>
          <p:cNvPicPr preferRelativeResize="0"/>
          <p:nvPr/>
        </p:nvPicPr>
        <p:blipFill rotWithShape="1">
          <a:blip r:embed="rId8">
            <a:alphaModFix/>
          </a:blip>
          <a:srcRect b="0" l="0" r="0" t="0"/>
          <a:stretch/>
        </p:blipFill>
        <p:spPr>
          <a:xfrm>
            <a:off x="7928309" y="4185444"/>
            <a:ext cx="11567" cy="5258445"/>
          </a:xfrm>
          <a:prstGeom prst="rect">
            <a:avLst/>
          </a:prstGeom>
          <a:noFill/>
          <a:ln>
            <a:noFill/>
          </a:ln>
        </p:spPr>
      </p:pic>
      <p:pic>
        <p:nvPicPr>
          <p:cNvPr descr=" " id="422" name="Google Shape;422;g2bf93378c9f_0_362"/>
          <p:cNvPicPr preferRelativeResize="0"/>
          <p:nvPr/>
        </p:nvPicPr>
        <p:blipFill rotWithShape="1">
          <a:blip r:embed="rId9">
            <a:alphaModFix/>
          </a:blip>
          <a:srcRect b="0" l="0" r="0" t="0"/>
          <a:stretch/>
        </p:blipFill>
        <p:spPr>
          <a:xfrm>
            <a:off x="9066828" y="4185444"/>
            <a:ext cx="11567" cy="5258445"/>
          </a:xfrm>
          <a:prstGeom prst="rect">
            <a:avLst/>
          </a:prstGeom>
          <a:noFill/>
          <a:ln>
            <a:noFill/>
          </a:ln>
        </p:spPr>
      </p:pic>
      <p:pic>
        <p:nvPicPr>
          <p:cNvPr descr=" " id="423" name="Google Shape;423;g2bf93378c9f_0_362"/>
          <p:cNvPicPr preferRelativeResize="0"/>
          <p:nvPr/>
        </p:nvPicPr>
        <p:blipFill rotWithShape="1">
          <a:blip r:embed="rId10">
            <a:alphaModFix/>
          </a:blip>
          <a:srcRect b="0" l="0" r="0" t="0"/>
          <a:stretch/>
        </p:blipFill>
        <p:spPr>
          <a:xfrm>
            <a:off x="10205341" y="4185444"/>
            <a:ext cx="11567" cy="5258445"/>
          </a:xfrm>
          <a:prstGeom prst="rect">
            <a:avLst/>
          </a:prstGeom>
          <a:noFill/>
          <a:ln>
            <a:noFill/>
          </a:ln>
        </p:spPr>
      </p:pic>
      <p:pic>
        <p:nvPicPr>
          <p:cNvPr descr=" " id="424" name="Google Shape;424;g2bf93378c9f_0_362"/>
          <p:cNvPicPr preferRelativeResize="0"/>
          <p:nvPr/>
        </p:nvPicPr>
        <p:blipFill rotWithShape="1">
          <a:blip r:embed="rId11">
            <a:alphaModFix/>
          </a:blip>
          <a:srcRect b="0" l="0" r="0" t="0"/>
          <a:stretch/>
        </p:blipFill>
        <p:spPr>
          <a:xfrm>
            <a:off x="11343854" y="4185444"/>
            <a:ext cx="11567" cy="5258445"/>
          </a:xfrm>
          <a:prstGeom prst="rect">
            <a:avLst/>
          </a:prstGeom>
          <a:noFill/>
          <a:ln>
            <a:noFill/>
          </a:ln>
        </p:spPr>
      </p:pic>
      <p:pic>
        <p:nvPicPr>
          <p:cNvPr descr=" " id="425" name="Google Shape;425;g2bf93378c9f_0_362"/>
          <p:cNvPicPr preferRelativeResize="0"/>
          <p:nvPr/>
        </p:nvPicPr>
        <p:blipFill rotWithShape="1">
          <a:blip r:embed="rId12">
            <a:alphaModFix/>
          </a:blip>
          <a:srcRect b="0" l="0" r="0" t="0"/>
          <a:stretch/>
        </p:blipFill>
        <p:spPr>
          <a:xfrm>
            <a:off x="3355539" y="5483845"/>
            <a:ext cx="8050167" cy="2373585"/>
          </a:xfrm>
          <a:prstGeom prst="rect">
            <a:avLst/>
          </a:prstGeom>
          <a:noFill/>
          <a:ln>
            <a:noFill/>
          </a:ln>
        </p:spPr>
      </p:pic>
      <p:pic>
        <p:nvPicPr>
          <p:cNvPr descr=" " id="426" name="Google Shape;426;g2bf93378c9f_0_362"/>
          <p:cNvPicPr preferRelativeResize="0"/>
          <p:nvPr/>
        </p:nvPicPr>
        <p:blipFill rotWithShape="1">
          <a:blip r:embed="rId13">
            <a:alphaModFix/>
          </a:blip>
          <a:srcRect b="0" l="0" r="0" t="0"/>
          <a:stretch/>
        </p:blipFill>
        <p:spPr>
          <a:xfrm>
            <a:off x="3369143" y="6359525"/>
            <a:ext cx="8044030" cy="2268538"/>
          </a:xfrm>
          <a:prstGeom prst="rect">
            <a:avLst/>
          </a:prstGeom>
          <a:noFill/>
          <a:ln>
            <a:noFill/>
          </a:ln>
        </p:spPr>
      </p:pic>
      <p:pic>
        <p:nvPicPr>
          <p:cNvPr descr=" " id="427" name="Google Shape;427;g2bf93378c9f_0_362"/>
          <p:cNvPicPr preferRelativeResize="0"/>
          <p:nvPr/>
        </p:nvPicPr>
        <p:blipFill rotWithShape="1">
          <a:blip r:embed="rId14">
            <a:alphaModFix/>
          </a:blip>
          <a:srcRect b="0" l="0" r="0" t="0"/>
          <a:stretch/>
        </p:blipFill>
        <p:spPr>
          <a:xfrm>
            <a:off x="4441751" y="6055643"/>
            <a:ext cx="153591" cy="153566"/>
          </a:xfrm>
          <a:prstGeom prst="rect">
            <a:avLst/>
          </a:prstGeom>
          <a:noFill/>
          <a:ln>
            <a:noFill/>
          </a:ln>
        </p:spPr>
      </p:pic>
      <p:pic>
        <p:nvPicPr>
          <p:cNvPr descr=" " id="428" name="Google Shape;428;g2bf93378c9f_0_362"/>
          <p:cNvPicPr preferRelativeResize="0"/>
          <p:nvPr/>
        </p:nvPicPr>
        <p:blipFill rotWithShape="1">
          <a:blip r:embed="rId15">
            <a:alphaModFix/>
          </a:blip>
          <a:srcRect b="0" l="0" r="0" t="0"/>
          <a:stretch/>
        </p:blipFill>
        <p:spPr>
          <a:xfrm>
            <a:off x="4441751" y="6981130"/>
            <a:ext cx="153591" cy="153566"/>
          </a:xfrm>
          <a:prstGeom prst="rect">
            <a:avLst/>
          </a:prstGeom>
          <a:noFill/>
          <a:ln>
            <a:noFill/>
          </a:ln>
        </p:spPr>
      </p:pic>
      <p:pic>
        <p:nvPicPr>
          <p:cNvPr descr=" " id="429" name="Google Shape;429;g2bf93378c9f_0_362"/>
          <p:cNvPicPr preferRelativeResize="0"/>
          <p:nvPr/>
        </p:nvPicPr>
        <p:blipFill rotWithShape="1">
          <a:blip r:embed="rId16">
            <a:alphaModFix/>
          </a:blip>
          <a:srcRect b="0" l="0" r="0" t="0"/>
          <a:stretch/>
        </p:blipFill>
        <p:spPr>
          <a:xfrm>
            <a:off x="5580267" y="5651277"/>
            <a:ext cx="153591" cy="153566"/>
          </a:xfrm>
          <a:prstGeom prst="rect">
            <a:avLst/>
          </a:prstGeom>
          <a:noFill/>
          <a:ln>
            <a:noFill/>
          </a:ln>
        </p:spPr>
      </p:pic>
      <p:pic>
        <p:nvPicPr>
          <p:cNvPr descr=" " id="430" name="Google Shape;430;g2bf93378c9f_0_362"/>
          <p:cNvPicPr preferRelativeResize="0"/>
          <p:nvPr/>
        </p:nvPicPr>
        <p:blipFill rotWithShape="1">
          <a:blip r:embed="rId17">
            <a:alphaModFix/>
          </a:blip>
          <a:srcRect b="0" l="0" r="0" t="0"/>
          <a:stretch/>
        </p:blipFill>
        <p:spPr>
          <a:xfrm>
            <a:off x="5580267" y="7415510"/>
            <a:ext cx="153591" cy="153566"/>
          </a:xfrm>
          <a:prstGeom prst="rect">
            <a:avLst/>
          </a:prstGeom>
          <a:noFill/>
          <a:ln>
            <a:noFill/>
          </a:ln>
        </p:spPr>
      </p:pic>
      <p:pic>
        <p:nvPicPr>
          <p:cNvPr descr=" " id="431" name="Google Shape;431;g2bf93378c9f_0_362"/>
          <p:cNvPicPr preferRelativeResize="0"/>
          <p:nvPr/>
        </p:nvPicPr>
        <p:blipFill rotWithShape="1">
          <a:blip r:embed="rId18">
            <a:alphaModFix/>
          </a:blip>
          <a:srcRect b="0" l="0" r="0" t="0"/>
          <a:stretch/>
        </p:blipFill>
        <p:spPr>
          <a:xfrm>
            <a:off x="6718783" y="7732812"/>
            <a:ext cx="153591" cy="153566"/>
          </a:xfrm>
          <a:prstGeom prst="rect">
            <a:avLst/>
          </a:prstGeom>
          <a:noFill/>
          <a:ln>
            <a:noFill/>
          </a:ln>
        </p:spPr>
      </p:pic>
      <p:pic>
        <p:nvPicPr>
          <p:cNvPr descr=" " id="432" name="Google Shape;432;g2bf93378c9f_0_362"/>
          <p:cNvPicPr preferRelativeResize="0"/>
          <p:nvPr/>
        </p:nvPicPr>
        <p:blipFill rotWithShape="1">
          <a:blip r:embed="rId19">
            <a:alphaModFix/>
          </a:blip>
          <a:srcRect b="0" l="0" r="0" t="0"/>
          <a:stretch/>
        </p:blipFill>
        <p:spPr>
          <a:xfrm>
            <a:off x="6718783" y="6311826"/>
            <a:ext cx="153591" cy="153566"/>
          </a:xfrm>
          <a:prstGeom prst="rect">
            <a:avLst/>
          </a:prstGeom>
          <a:noFill/>
          <a:ln>
            <a:noFill/>
          </a:ln>
        </p:spPr>
      </p:pic>
      <p:pic>
        <p:nvPicPr>
          <p:cNvPr descr=" " id="433" name="Google Shape;433;g2bf93378c9f_0_362"/>
          <p:cNvPicPr preferRelativeResize="0"/>
          <p:nvPr/>
        </p:nvPicPr>
        <p:blipFill rotWithShape="1">
          <a:blip r:embed="rId20">
            <a:alphaModFix/>
          </a:blip>
          <a:srcRect b="0" l="0" r="0" t="0"/>
          <a:stretch/>
        </p:blipFill>
        <p:spPr>
          <a:xfrm>
            <a:off x="7861923" y="6733232"/>
            <a:ext cx="153591" cy="153566"/>
          </a:xfrm>
          <a:prstGeom prst="rect">
            <a:avLst/>
          </a:prstGeom>
          <a:noFill/>
          <a:ln>
            <a:noFill/>
          </a:ln>
        </p:spPr>
      </p:pic>
      <p:pic>
        <p:nvPicPr>
          <p:cNvPr descr=" " id="434" name="Google Shape;434;g2bf93378c9f_0_362"/>
          <p:cNvPicPr preferRelativeResize="0"/>
          <p:nvPr/>
        </p:nvPicPr>
        <p:blipFill rotWithShape="1">
          <a:blip r:embed="rId21">
            <a:alphaModFix/>
          </a:blip>
          <a:srcRect b="0" l="0" r="0" t="0"/>
          <a:stretch/>
        </p:blipFill>
        <p:spPr>
          <a:xfrm>
            <a:off x="7861923" y="6420644"/>
            <a:ext cx="153591" cy="153566"/>
          </a:xfrm>
          <a:prstGeom prst="rect">
            <a:avLst/>
          </a:prstGeom>
          <a:noFill/>
          <a:ln>
            <a:noFill/>
          </a:ln>
        </p:spPr>
      </p:pic>
      <p:pic>
        <p:nvPicPr>
          <p:cNvPr descr=" " id="435" name="Google Shape;435;g2bf93378c9f_0_362"/>
          <p:cNvPicPr preferRelativeResize="0"/>
          <p:nvPr/>
        </p:nvPicPr>
        <p:blipFill rotWithShape="1">
          <a:blip r:embed="rId22">
            <a:alphaModFix/>
          </a:blip>
          <a:srcRect b="0" l="0" r="0" t="0"/>
          <a:stretch/>
        </p:blipFill>
        <p:spPr>
          <a:xfrm>
            <a:off x="8995813" y="7667575"/>
            <a:ext cx="153591" cy="153566"/>
          </a:xfrm>
          <a:prstGeom prst="rect">
            <a:avLst/>
          </a:prstGeom>
          <a:noFill/>
          <a:ln>
            <a:noFill/>
          </a:ln>
        </p:spPr>
      </p:pic>
      <p:pic>
        <p:nvPicPr>
          <p:cNvPr descr=" " id="436" name="Google Shape;436;g2bf93378c9f_0_362"/>
          <p:cNvPicPr preferRelativeResize="0"/>
          <p:nvPr/>
        </p:nvPicPr>
        <p:blipFill rotWithShape="1">
          <a:blip r:embed="rId23">
            <a:alphaModFix/>
          </a:blip>
          <a:srcRect b="0" l="0" r="0" t="0"/>
          <a:stretch/>
        </p:blipFill>
        <p:spPr>
          <a:xfrm>
            <a:off x="8995813" y="7076877"/>
            <a:ext cx="153591" cy="153566"/>
          </a:xfrm>
          <a:prstGeom prst="rect">
            <a:avLst/>
          </a:prstGeom>
          <a:noFill/>
          <a:ln>
            <a:noFill/>
          </a:ln>
        </p:spPr>
      </p:pic>
      <p:pic>
        <p:nvPicPr>
          <p:cNvPr descr=" " id="437" name="Google Shape;437;g2bf93378c9f_0_362"/>
          <p:cNvPicPr preferRelativeResize="0"/>
          <p:nvPr/>
        </p:nvPicPr>
        <p:blipFill rotWithShape="1">
          <a:blip r:embed="rId24">
            <a:alphaModFix/>
          </a:blip>
          <a:srcRect b="0" l="0" r="0" t="0"/>
          <a:stretch/>
        </p:blipFill>
        <p:spPr>
          <a:xfrm>
            <a:off x="10138955" y="6972449"/>
            <a:ext cx="153591" cy="153566"/>
          </a:xfrm>
          <a:prstGeom prst="rect">
            <a:avLst/>
          </a:prstGeom>
          <a:noFill/>
          <a:ln>
            <a:noFill/>
          </a:ln>
        </p:spPr>
      </p:pic>
      <p:pic>
        <p:nvPicPr>
          <p:cNvPr descr=" " id="438" name="Google Shape;438;g2bf93378c9f_0_362"/>
          <p:cNvPicPr preferRelativeResize="0"/>
          <p:nvPr/>
        </p:nvPicPr>
        <p:blipFill rotWithShape="1">
          <a:blip r:embed="rId25">
            <a:alphaModFix/>
          </a:blip>
          <a:srcRect b="0" l="0" r="0" t="0"/>
          <a:stretch/>
        </p:blipFill>
        <p:spPr>
          <a:xfrm>
            <a:off x="10138955" y="6572771"/>
            <a:ext cx="153591" cy="153566"/>
          </a:xfrm>
          <a:prstGeom prst="rect">
            <a:avLst/>
          </a:prstGeom>
          <a:noFill/>
          <a:ln>
            <a:noFill/>
          </a:ln>
        </p:spPr>
      </p:pic>
      <p:sp>
        <p:nvSpPr>
          <p:cNvPr id="439" name="Google Shape;439;g2bf93378c9f_0_362"/>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2bf93378c9f_0_362"/>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1" name="Google Shape;441;g2bf93378c9f_0_362"/>
          <p:cNvPicPr preferRelativeResize="0"/>
          <p:nvPr/>
        </p:nvPicPr>
        <p:blipFill rotWithShape="1">
          <a:blip r:embed="rId26">
            <a:alphaModFix/>
          </a:blip>
          <a:srcRect b="0" l="0" r="0" t="0"/>
          <a:stretch/>
        </p:blipFill>
        <p:spPr>
          <a:xfrm>
            <a:off x="14403600" y="4191000"/>
            <a:ext cx="5575997" cy="5575300"/>
          </a:xfrm>
          <a:prstGeom prst="rect">
            <a:avLst/>
          </a:prstGeom>
          <a:noFill/>
          <a:ln>
            <a:noFill/>
          </a:ln>
        </p:spPr>
      </p:pic>
      <p:pic>
        <p:nvPicPr>
          <p:cNvPr descr=" " id="442" name="Google Shape;442;g2bf93378c9f_0_362"/>
          <p:cNvPicPr preferRelativeResize="0"/>
          <p:nvPr/>
        </p:nvPicPr>
        <p:blipFill rotWithShape="1">
          <a:blip r:embed="rId27">
            <a:alphaModFix/>
          </a:blip>
          <a:srcRect b="0" l="0" r="0" t="0"/>
          <a:stretch/>
        </p:blipFill>
        <p:spPr>
          <a:xfrm>
            <a:off x="14403600" y="4191000"/>
            <a:ext cx="5575997" cy="5575300"/>
          </a:xfrm>
          <a:prstGeom prst="rect">
            <a:avLst/>
          </a:prstGeom>
          <a:noFill/>
          <a:ln>
            <a:noFill/>
          </a:ln>
        </p:spPr>
      </p:pic>
      <p:sp>
        <p:nvSpPr>
          <p:cNvPr id="443" name="Google Shape;443;g2bf93378c9f_0_362"/>
          <p:cNvSpPr/>
          <p:nvPr/>
        </p:nvSpPr>
        <p:spPr>
          <a:xfrm>
            <a:off x="16264383" y="6365379"/>
            <a:ext cx="18672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2bf93378c9f_0_362"/>
          <p:cNvSpPr/>
          <p:nvPr/>
        </p:nvSpPr>
        <p:spPr>
          <a:xfrm>
            <a:off x="16264383" y="6273800"/>
            <a:ext cx="20703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34.574</a:t>
            </a:r>
            <a:endParaRPr b="0" i="0" sz="4800" u="none" cap="none" strike="noStrike">
              <a:solidFill>
                <a:schemeClr val="dk1"/>
              </a:solidFill>
              <a:latin typeface="Calibri"/>
              <a:ea typeface="Calibri"/>
              <a:cs typeface="Calibri"/>
              <a:sym typeface="Calibri"/>
            </a:endParaRPr>
          </a:p>
        </p:txBody>
      </p:sp>
      <p:sp>
        <p:nvSpPr>
          <p:cNvPr id="445" name="Google Shape;445;g2bf93378c9f_0_362"/>
          <p:cNvSpPr/>
          <p:nvPr/>
        </p:nvSpPr>
        <p:spPr>
          <a:xfrm>
            <a:off x="16753394" y="7200900"/>
            <a:ext cx="10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446" name="Google Shape;446;g2bf93378c9f_0_362"/>
          <p:cNvSpPr/>
          <p:nvPr/>
        </p:nvSpPr>
        <p:spPr>
          <a:xfrm>
            <a:off x="13260457" y="10515600"/>
            <a:ext cx="78750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2bf93378c9f_0_362"/>
          <p:cNvSpPr/>
          <p:nvPr/>
        </p:nvSpPr>
        <p:spPr>
          <a:xfrm>
            <a:off x="13260457" y="10515600"/>
            <a:ext cx="78750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bf93378c9f_0_362"/>
          <p:cNvSpPr/>
          <p:nvPr/>
        </p:nvSpPr>
        <p:spPr>
          <a:xfrm>
            <a:off x="13158845" y="10515600"/>
            <a:ext cx="80781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TREASURE FOUND</a:t>
            </a:r>
            <a:endParaRPr b="0" i="0" sz="4800" u="none" cap="none" strike="noStrike">
              <a:solidFill>
                <a:schemeClr val="dk1"/>
              </a:solidFill>
              <a:latin typeface="Calibri"/>
              <a:ea typeface="Calibri"/>
              <a:cs typeface="Calibri"/>
              <a:sym typeface="Calibri"/>
            </a:endParaRPr>
          </a:p>
        </p:txBody>
      </p:sp>
      <p:sp>
        <p:nvSpPr>
          <p:cNvPr id="449" name="Google Shape;449;g2bf93378c9f_0_362"/>
          <p:cNvSpPr/>
          <p:nvPr/>
        </p:nvSpPr>
        <p:spPr>
          <a:xfrm>
            <a:off x="13192716" y="115443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50" name="Google Shape;450;g2bf93378c9f_0_362"/>
          <p:cNvSpPr/>
          <p:nvPr/>
        </p:nvSpPr>
        <p:spPr>
          <a:xfrm>
            <a:off x="3251606" y="10515600"/>
            <a:ext cx="78750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2bf93378c9f_0_362"/>
          <p:cNvSpPr/>
          <p:nvPr/>
        </p:nvSpPr>
        <p:spPr>
          <a:xfrm>
            <a:off x="3251606" y="10515600"/>
            <a:ext cx="78750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2bf93378c9f_0_362"/>
          <p:cNvSpPr/>
          <p:nvPr/>
        </p:nvSpPr>
        <p:spPr>
          <a:xfrm>
            <a:off x="3149994" y="10515600"/>
            <a:ext cx="80781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SPELLCASTING PROGRESS</a:t>
            </a:r>
            <a:endParaRPr b="0" i="0" sz="4800" u="none" cap="none" strike="noStrike">
              <a:solidFill>
                <a:schemeClr val="dk1"/>
              </a:solidFill>
              <a:latin typeface="Calibri"/>
              <a:ea typeface="Calibri"/>
              <a:cs typeface="Calibri"/>
              <a:sym typeface="Calibri"/>
            </a:endParaRPr>
          </a:p>
        </p:txBody>
      </p:sp>
      <p:sp>
        <p:nvSpPr>
          <p:cNvPr id="453" name="Google Shape;453;g2bf93378c9f_0_362"/>
          <p:cNvSpPr/>
          <p:nvPr/>
        </p:nvSpPr>
        <p:spPr>
          <a:xfrm>
            <a:off x="3183865" y="115443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8" name="Shape 458"/>
        <p:cNvGrpSpPr/>
        <p:nvPr/>
      </p:nvGrpSpPr>
      <p:grpSpPr>
        <a:xfrm>
          <a:off x="0" y="0"/>
          <a:ext cx="0" cy="0"/>
          <a:chOff x="0" y="0"/>
          <a:chExt cx="0" cy="0"/>
        </a:xfrm>
      </p:grpSpPr>
      <p:sp>
        <p:nvSpPr>
          <p:cNvPr id="459" name="Google Shape;459;g2bf93378c9f_0_428"/>
          <p:cNvSpPr/>
          <p:nvPr/>
        </p:nvSpPr>
        <p:spPr>
          <a:xfrm>
            <a:off x="0" y="0"/>
            <a:ext cx="24387000" cy="507900"/>
          </a:xfrm>
          <a:prstGeom prst="rect">
            <a:avLst/>
          </a:prstGeom>
          <a:solidFill>
            <a:srgbClr val="006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2bf93378c9f_0_4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1" name="Google Shape;461;g2bf93378c9f_0_428"/>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462" name="Google Shape;462;g2bf93378c9f_0_428"/>
          <p:cNvSpPr/>
          <p:nvPr/>
        </p:nvSpPr>
        <p:spPr>
          <a:xfrm>
            <a:off x="13450981" y="5753100"/>
            <a:ext cx="87387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2bf93378c9f_0_428"/>
          <p:cNvSpPr/>
          <p:nvPr/>
        </p:nvSpPr>
        <p:spPr>
          <a:xfrm>
            <a:off x="13450981" y="5753100"/>
            <a:ext cx="87387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2bf93378c9f_0_428"/>
          <p:cNvSpPr/>
          <p:nvPr/>
        </p:nvSpPr>
        <p:spPr>
          <a:xfrm>
            <a:off x="13450981" y="5753100"/>
            <a:ext cx="89418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A WEB APPLICATION</a:t>
            </a:r>
            <a:endParaRPr b="0" i="0" sz="4800" u="none" cap="none" strike="noStrike">
              <a:solidFill>
                <a:schemeClr val="dk1"/>
              </a:solidFill>
              <a:latin typeface="Calibri"/>
              <a:ea typeface="Calibri"/>
              <a:cs typeface="Calibri"/>
              <a:sym typeface="Calibri"/>
            </a:endParaRPr>
          </a:p>
        </p:txBody>
      </p:sp>
      <p:sp>
        <p:nvSpPr>
          <p:cNvPr id="465" name="Google Shape;465;g2bf93378c9f_0_428"/>
          <p:cNvSpPr/>
          <p:nvPr/>
        </p:nvSpPr>
        <p:spPr>
          <a:xfrm>
            <a:off x="13450981" y="68834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66" name="Google Shape;466;g2bf93378c9f_0_428"/>
          <p:cNvPicPr preferRelativeResize="0"/>
          <p:nvPr/>
        </p:nvPicPr>
        <p:blipFill rotWithShape="1">
          <a:blip r:embed="rId4">
            <a:alphaModFix/>
          </a:blip>
          <a:srcRect b="0" l="0" r="0" t="0"/>
          <a:stretch/>
        </p:blipFill>
        <p:spPr>
          <a:xfrm>
            <a:off x="254032" y="3251200"/>
            <a:ext cx="13768521" cy="8166100"/>
          </a:xfrm>
          <a:prstGeom prst="rect">
            <a:avLst/>
          </a:prstGeom>
          <a:noFill/>
          <a:ln>
            <a:noFill/>
          </a:ln>
        </p:spPr>
      </p:pic>
      <p:pic>
        <p:nvPicPr>
          <p:cNvPr descr=" " id="467" name="Google Shape;467;g2bf93378c9f_0_428"/>
          <p:cNvPicPr preferRelativeResize="0"/>
          <p:nvPr/>
        </p:nvPicPr>
        <p:blipFill rotWithShape="1">
          <a:blip r:embed="rId5">
            <a:alphaModFix/>
          </a:blip>
          <a:srcRect b="0" l="0" r="0" t="0"/>
          <a:stretch/>
        </p:blipFill>
        <p:spPr>
          <a:xfrm>
            <a:off x="2184673" y="3594100"/>
            <a:ext cx="9894537" cy="6489700"/>
          </a:xfrm>
          <a:prstGeom prst="rect">
            <a:avLst/>
          </a:prstGeom>
          <a:noFill/>
          <a:ln>
            <a:noFill/>
          </a:ln>
        </p:spPr>
      </p:pic>
      <p:sp>
        <p:nvSpPr>
          <p:cNvPr id="468" name="Google Shape;468;g2bf93378c9f_0_428"/>
          <p:cNvSpPr/>
          <p:nvPr/>
        </p:nvSpPr>
        <p:spPr>
          <a:xfrm>
            <a:off x="6109464" y="1219200"/>
            <a:ext cx="121680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2bf93378c9f_0_428"/>
          <p:cNvSpPr/>
          <p:nvPr/>
        </p:nvSpPr>
        <p:spPr>
          <a:xfrm>
            <a:off x="6871559" y="1524000"/>
            <a:ext cx="109827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4" name="Shape 474"/>
        <p:cNvGrpSpPr/>
        <p:nvPr/>
      </p:nvGrpSpPr>
      <p:grpSpPr>
        <a:xfrm>
          <a:off x="0" y="0"/>
          <a:ext cx="0" cy="0"/>
          <a:chOff x="0" y="0"/>
          <a:chExt cx="0" cy="0"/>
        </a:xfrm>
      </p:grpSpPr>
      <p:pic>
        <p:nvPicPr>
          <p:cNvPr descr=" " id="475" name="Google Shape;475;g2bf93378c9f_0_443"/>
          <p:cNvPicPr preferRelativeResize="0"/>
          <p:nvPr/>
        </p:nvPicPr>
        <p:blipFill rotWithShape="1">
          <a:blip r:embed="rId3">
            <a:alphaModFix/>
          </a:blip>
          <a:srcRect b="0" l="0" r="0" t="0"/>
          <a:stretch/>
        </p:blipFill>
        <p:spPr>
          <a:xfrm>
            <a:off x="1695507" y="12678767"/>
            <a:ext cx="6941574" cy="50800"/>
          </a:xfrm>
          <a:prstGeom prst="rect">
            <a:avLst/>
          </a:prstGeom>
          <a:noFill/>
          <a:ln>
            <a:noFill/>
          </a:ln>
        </p:spPr>
      </p:pic>
      <p:pic>
        <p:nvPicPr>
          <p:cNvPr descr=" " id="476" name="Google Shape;476;g2bf93378c9f_0_443"/>
          <p:cNvPicPr preferRelativeResize="0"/>
          <p:nvPr/>
        </p:nvPicPr>
        <p:blipFill rotWithShape="1">
          <a:blip r:embed="rId4">
            <a:alphaModFix/>
          </a:blip>
          <a:srcRect b="0" l="0" r="0" t="0"/>
          <a:stretch/>
        </p:blipFill>
        <p:spPr>
          <a:xfrm>
            <a:off x="262874" y="12023030"/>
            <a:ext cx="1362430" cy="1362273"/>
          </a:xfrm>
          <a:prstGeom prst="rect">
            <a:avLst/>
          </a:prstGeom>
          <a:noFill/>
          <a:ln>
            <a:noFill/>
          </a:ln>
        </p:spPr>
      </p:pic>
      <p:sp>
        <p:nvSpPr>
          <p:cNvPr id="477" name="Google Shape;477;g2bf93378c9f_0_44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8" name="Google Shape;478;g2bf93378c9f_0_44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79" name="Google Shape;479;g2bf93378c9f_0_443"/>
          <p:cNvSpPr/>
          <p:nvPr/>
        </p:nvSpPr>
        <p:spPr>
          <a:xfrm>
            <a:off x="2946768" y="4660900"/>
            <a:ext cx="87387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2bf93378c9f_0_443"/>
          <p:cNvSpPr/>
          <p:nvPr/>
        </p:nvSpPr>
        <p:spPr>
          <a:xfrm>
            <a:off x="2946768" y="4660900"/>
            <a:ext cx="87387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2bf93378c9f_0_443"/>
          <p:cNvSpPr/>
          <p:nvPr/>
        </p:nvSpPr>
        <p:spPr>
          <a:xfrm>
            <a:off x="2946768" y="4660900"/>
            <a:ext cx="89418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AN MOBILE APP</a:t>
            </a:r>
            <a:endParaRPr b="0" i="0" sz="4800" u="none" cap="none" strike="noStrike">
              <a:solidFill>
                <a:schemeClr val="dk1"/>
              </a:solidFill>
              <a:latin typeface="Calibri"/>
              <a:ea typeface="Calibri"/>
              <a:cs typeface="Calibri"/>
              <a:sym typeface="Calibri"/>
            </a:endParaRPr>
          </a:p>
        </p:txBody>
      </p:sp>
      <p:sp>
        <p:nvSpPr>
          <p:cNvPr id="482" name="Google Shape;482;g2bf93378c9f_0_443"/>
          <p:cNvSpPr/>
          <p:nvPr/>
        </p:nvSpPr>
        <p:spPr>
          <a:xfrm>
            <a:off x="2946768" y="57912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83" name="Google Shape;483;g2bf93378c9f_0_443"/>
          <p:cNvSpPr/>
          <p:nvPr/>
        </p:nvSpPr>
        <p:spPr>
          <a:xfrm>
            <a:off x="2946768" y="7658100"/>
            <a:ext cx="9090000" cy="3361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484" name="Google Shape;484;g2bf93378c9f_0_443"/>
          <p:cNvSpPr/>
          <p:nvPr/>
        </p:nvSpPr>
        <p:spPr>
          <a:xfrm>
            <a:off x="2895962" y="1854200"/>
            <a:ext cx="128286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2bf93378c9f_0_443"/>
          <p:cNvSpPr/>
          <p:nvPr/>
        </p:nvSpPr>
        <p:spPr>
          <a:xfrm>
            <a:off x="3658057" y="2159000"/>
            <a:ext cx="116430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THE FUTURE OF FANTASY</a:t>
            </a:r>
            <a:endParaRPr b="0" i="0" sz="8000" u="none" cap="none" strike="noStrike">
              <a:solidFill>
                <a:schemeClr val="dk1"/>
              </a:solidFill>
              <a:latin typeface="Calibri"/>
              <a:ea typeface="Calibri"/>
              <a:cs typeface="Calibri"/>
              <a:sym typeface="Calibri"/>
            </a:endParaRPr>
          </a:p>
        </p:txBody>
      </p:sp>
      <p:pic>
        <p:nvPicPr>
          <p:cNvPr descr=" " id="486" name="Google Shape;486;g2bf93378c9f_0_443"/>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87" name="Google Shape;487;g2bf93378c9f_0_443"/>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92" name="Shape 492"/>
        <p:cNvGrpSpPr/>
        <p:nvPr/>
      </p:nvGrpSpPr>
      <p:grpSpPr>
        <a:xfrm>
          <a:off x="0" y="0"/>
          <a:ext cx="0" cy="0"/>
          <a:chOff x="0" y="0"/>
          <a:chExt cx="0" cy="0"/>
        </a:xfrm>
      </p:grpSpPr>
      <p:sp>
        <p:nvSpPr>
          <p:cNvPr id="493" name="Google Shape;493;g2bf93378c9f_0_460"/>
          <p:cNvSpPr/>
          <p:nvPr/>
        </p:nvSpPr>
        <p:spPr>
          <a:xfrm>
            <a:off x="0" y="0"/>
            <a:ext cx="508200" cy="13716000"/>
          </a:xfrm>
          <a:prstGeom prst="rect">
            <a:avLst/>
          </a:prstGeom>
          <a:solidFill>
            <a:srgbClr val="006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bf93378c9f_0_46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5" name="Google Shape;495;g2bf93378c9f_0_460"/>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496" name="Google Shape;496;g2bf93378c9f_0_460"/>
          <p:cNvSpPr/>
          <p:nvPr/>
        </p:nvSpPr>
        <p:spPr>
          <a:xfrm>
            <a:off x="876410" y="8369300"/>
            <a:ext cx="5715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2bf93378c9f_0_460"/>
          <p:cNvSpPr/>
          <p:nvPr/>
        </p:nvSpPr>
        <p:spPr>
          <a:xfrm>
            <a:off x="876410" y="8369300"/>
            <a:ext cx="57156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bf93378c9f_0_460"/>
          <p:cNvSpPr/>
          <p:nvPr/>
        </p:nvSpPr>
        <p:spPr>
          <a:xfrm>
            <a:off x="876410" y="8369300"/>
            <a:ext cx="59190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A WEB APPLICATION</a:t>
            </a:r>
            <a:endParaRPr b="0" i="0" sz="4800" u="none" cap="none" strike="noStrike">
              <a:solidFill>
                <a:schemeClr val="dk1"/>
              </a:solidFill>
              <a:latin typeface="Calibri"/>
              <a:ea typeface="Calibri"/>
              <a:cs typeface="Calibri"/>
              <a:sym typeface="Calibri"/>
            </a:endParaRPr>
          </a:p>
        </p:txBody>
      </p:sp>
      <p:sp>
        <p:nvSpPr>
          <p:cNvPr id="499" name="Google Shape;499;g2bf93378c9f_0_460"/>
          <p:cNvSpPr/>
          <p:nvPr/>
        </p:nvSpPr>
        <p:spPr>
          <a:xfrm>
            <a:off x="876410" y="9499600"/>
            <a:ext cx="58512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500" name="Google Shape;500;g2bf93378c9f_0_460"/>
          <p:cNvSpPr/>
          <p:nvPr/>
        </p:nvSpPr>
        <p:spPr>
          <a:xfrm>
            <a:off x="825603" y="1231900"/>
            <a:ext cx="8116200" cy="68073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2bf93378c9f_0_460"/>
          <p:cNvSpPr/>
          <p:nvPr/>
        </p:nvSpPr>
        <p:spPr>
          <a:xfrm>
            <a:off x="1587698" y="1536700"/>
            <a:ext cx="6930900" cy="653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WONDER</a:t>
            </a:r>
            <a:endParaRPr b="0" i="0" sz="8000" u="none" cap="none" strike="noStrike">
              <a:solidFill>
                <a:schemeClr val="dk1"/>
              </a:solidFill>
              <a:latin typeface="Calibri"/>
              <a:ea typeface="Calibri"/>
              <a:cs typeface="Calibri"/>
              <a:sym typeface="Calibri"/>
            </a:endParaRPr>
          </a:p>
        </p:txBody>
      </p:sp>
      <p:sp>
        <p:nvSpPr>
          <p:cNvPr id="502" name="Google Shape;502;g2bf93378c9f_0_460"/>
          <p:cNvSpPr/>
          <p:nvPr/>
        </p:nvSpPr>
        <p:spPr>
          <a:xfrm>
            <a:off x="18125165" y="4711700"/>
            <a:ext cx="5381100" cy="557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503" name="Google Shape;503;g2bf93378c9f_0_460"/>
          <p:cNvPicPr preferRelativeResize="0"/>
          <p:nvPr/>
        </p:nvPicPr>
        <p:blipFill rotWithShape="1">
          <a:blip r:embed="rId4">
            <a:alphaModFix/>
          </a:blip>
          <a:srcRect b="0" l="0" r="0" t="0"/>
          <a:stretch/>
        </p:blipFill>
        <p:spPr>
          <a:xfrm>
            <a:off x="8814902" y="749300"/>
            <a:ext cx="8573572" cy="12331700"/>
          </a:xfrm>
          <a:prstGeom prst="rect">
            <a:avLst/>
          </a:prstGeom>
          <a:noFill/>
          <a:ln>
            <a:noFill/>
          </a:ln>
        </p:spPr>
      </p:pic>
      <p:pic>
        <p:nvPicPr>
          <p:cNvPr descr=" " id="504" name="Google Shape;504;g2bf93378c9f_0_460"/>
          <p:cNvPicPr preferRelativeResize="0"/>
          <p:nvPr/>
        </p:nvPicPr>
        <p:blipFill rotWithShape="1">
          <a:blip r:embed="rId5">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9" name="Shape 509"/>
        <p:cNvGrpSpPr/>
        <p:nvPr/>
      </p:nvGrpSpPr>
      <p:grpSpPr>
        <a:xfrm>
          <a:off x="0" y="0"/>
          <a:ext cx="0" cy="0"/>
          <a:chOff x="0" y="0"/>
          <a:chExt cx="0" cy="0"/>
        </a:xfrm>
      </p:grpSpPr>
      <p:pic>
        <p:nvPicPr>
          <p:cNvPr descr=" " id="510" name="Google Shape;510;g2bf93378c9f_0_476"/>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511" name="Google Shape;511;g2bf93378c9f_0_47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2" name="Google Shape;512;g2bf93378c9f_0_47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13" name="Google Shape;513;g2bf93378c9f_0_476"/>
          <p:cNvSpPr/>
          <p:nvPr/>
        </p:nvSpPr>
        <p:spPr>
          <a:xfrm>
            <a:off x="14797349" y="698500"/>
            <a:ext cx="93612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2bf93378c9f_0_476"/>
          <p:cNvSpPr/>
          <p:nvPr/>
        </p:nvSpPr>
        <p:spPr>
          <a:xfrm>
            <a:off x="15559445" y="1003300"/>
            <a:ext cx="81756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 name="Shape 26"/>
        <p:cNvGrpSpPr/>
        <p:nvPr/>
      </p:nvGrpSpPr>
      <p:grpSpPr>
        <a:xfrm>
          <a:off x="0" y="0"/>
          <a:ext cx="0" cy="0"/>
          <a:chOff x="0" y="0"/>
          <a:chExt cx="0" cy="0"/>
        </a:xfrm>
      </p:grpSpPr>
      <p:pic>
        <p:nvPicPr>
          <p:cNvPr descr=" " id="27" name="Google Shape;27;g2bf93378c9f_0_10"/>
          <p:cNvPicPr preferRelativeResize="0"/>
          <p:nvPr/>
        </p:nvPicPr>
        <p:blipFill rotWithShape="1">
          <a:blip r:embed="rId3">
            <a:alphaModFix/>
          </a:blip>
          <a:srcRect b="0" l="0" r="0" t="0"/>
          <a:stretch/>
        </p:blipFill>
        <p:spPr>
          <a:xfrm>
            <a:off x="482660" y="1405694"/>
            <a:ext cx="14162270" cy="50800"/>
          </a:xfrm>
          <a:prstGeom prst="rect">
            <a:avLst/>
          </a:prstGeom>
          <a:noFill/>
          <a:ln>
            <a:noFill/>
          </a:ln>
        </p:spPr>
      </p:pic>
      <p:pic>
        <p:nvPicPr>
          <p:cNvPr descr=" " id="28" name="Google Shape;28;g2bf93378c9f_0_10"/>
          <p:cNvPicPr preferRelativeResize="0"/>
          <p:nvPr/>
        </p:nvPicPr>
        <p:blipFill rotWithShape="1">
          <a:blip r:embed="rId4">
            <a:alphaModFix/>
          </a:blip>
          <a:srcRect b="0" l="0" r="0" t="0"/>
          <a:stretch/>
        </p:blipFill>
        <p:spPr>
          <a:xfrm>
            <a:off x="939917" y="762000"/>
            <a:ext cx="1333667" cy="1333500"/>
          </a:xfrm>
          <a:prstGeom prst="rect">
            <a:avLst/>
          </a:prstGeom>
          <a:noFill/>
          <a:ln>
            <a:noFill/>
          </a:ln>
        </p:spPr>
      </p:pic>
      <p:pic>
        <p:nvPicPr>
          <p:cNvPr descr=" " id="29" name="Google Shape;29;g2bf93378c9f_0_10"/>
          <p:cNvPicPr preferRelativeResize="0"/>
          <p:nvPr/>
        </p:nvPicPr>
        <p:blipFill rotWithShape="1">
          <a:blip r:embed="rId3">
            <a:alphaModFix/>
          </a:blip>
          <a:srcRect b="0" l="0" r="0" t="0"/>
          <a:stretch/>
        </p:blipFill>
        <p:spPr>
          <a:xfrm>
            <a:off x="9742118" y="12264194"/>
            <a:ext cx="14162270" cy="50800"/>
          </a:xfrm>
          <a:prstGeom prst="rect">
            <a:avLst/>
          </a:prstGeom>
          <a:noFill/>
          <a:ln>
            <a:noFill/>
          </a:ln>
        </p:spPr>
      </p:pic>
      <p:pic>
        <p:nvPicPr>
          <p:cNvPr descr=" " id="30" name="Google Shape;30;g2bf93378c9f_0_10"/>
          <p:cNvPicPr preferRelativeResize="0"/>
          <p:nvPr/>
        </p:nvPicPr>
        <p:blipFill rotWithShape="1">
          <a:blip r:embed="rId5">
            <a:alphaModFix/>
          </a:blip>
          <a:srcRect b="0" l="0" r="0" t="0"/>
          <a:stretch/>
        </p:blipFill>
        <p:spPr>
          <a:xfrm>
            <a:off x="22113464" y="11620500"/>
            <a:ext cx="1333667" cy="1333500"/>
          </a:xfrm>
          <a:prstGeom prst="rect">
            <a:avLst/>
          </a:prstGeom>
          <a:noFill/>
          <a:ln>
            <a:noFill/>
          </a:ln>
        </p:spPr>
      </p:pic>
      <p:sp>
        <p:nvSpPr>
          <p:cNvPr id="31" name="Google Shape;31;g2bf93378c9f_0_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 name="Google Shape;32;g2bf93378c9f_0_1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3" name="Google Shape;33;g2bf93378c9f_0_10"/>
          <p:cNvSpPr/>
          <p:nvPr/>
        </p:nvSpPr>
        <p:spPr>
          <a:xfrm>
            <a:off x="2095762" y="3594100"/>
            <a:ext cx="8941800" cy="3086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g2bf93378c9f_0_10"/>
          <p:cNvSpPr/>
          <p:nvPr/>
        </p:nvSpPr>
        <p:spPr>
          <a:xfrm>
            <a:off x="2857857" y="3898900"/>
            <a:ext cx="7959600" cy="301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12800"/>
              <a:buFont typeface="Titillium Web"/>
              <a:buNone/>
            </a:pPr>
            <a:r>
              <a:rPr b="1" i="0" lang="en-US" sz="12800" u="none" cap="none" strike="noStrike">
                <a:solidFill>
                  <a:srgbClr val="0563FF"/>
                </a:solidFill>
                <a:latin typeface="Titillium Web"/>
                <a:ea typeface="Titillium Web"/>
                <a:cs typeface="Titillium Web"/>
                <a:sym typeface="Titillium Web"/>
              </a:rPr>
              <a:t>WELCOME</a:t>
            </a:r>
            <a:endParaRPr b="0" i="0" sz="12800" u="none" cap="none" strike="noStrike">
              <a:solidFill>
                <a:schemeClr val="dk1"/>
              </a:solidFill>
              <a:latin typeface="Calibri"/>
              <a:ea typeface="Calibri"/>
              <a:cs typeface="Calibri"/>
              <a:sym typeface="Calibri"/>
            </a:endParaRPr>
          </a:p>
        </p:txBody>
      </p:sp>
      <p:sp>
        <p:nvSpPr>
          <p:cNvPr id="35" name="Google Shape;35;g2bf93378c9f_0_10"/>
          <p:cNvSpPr/>
          <p:nvPr/>
        </p:nvSpPr>
        <p:spPr>
          <a:xfrm>
            <a:off x="2095762" y="7696200"/>
            <a:ext cx="9699900" cy="254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pic>
        <p:nvPicPr>
          <p:cNvPr descr=" " id="36" name="Google Shape;36;g2bf93378c9f_0_10"/>
          <p:cNvPicPr preferRelativeResize="0"/>
          <p:nvPr/>
        </p:nvPicPr>
        <p:blipFill rotWithShape="1">
          <a:blip r:embed="rId7">
            <a:alphaModFix/>
          </a:blip>
          <a:srcRect b="0" l="0" r="0" t="0"/>
          <a:stretch/>
        </p:blipFill>
        <p:spPr>
          <a:xfrm>
            <a:off x="12676184" y="3441700"/>
            <a:ext cx="9615102" cy="6832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19" name="Shape 519"/>
        <p:cNvGrpSpPr/>
        <p:nvPr/>
      </p:nvGrpSpPr>
      <p:grpSpPr>
        <a:xfrm>
          <a:off x="0" y="0"/>
          <a:ext cx="0" cy="0"/>
          <a:chOff x="0" y="0"/>
          <a:chExt cx="0" cy="0"/>
        </a:xfrm>
      </p:grpSpPr>
      <p:pic>
        <p:nvPicPr>
          <p:cNvPr descr=" " id="520" name="Google Shape;520;g2bf93378c9f_0_485"/>
          <p:cNvPicPr preferRelativeResize="0"/>
          <p:nvPr/>
        </p:nvPicPr>
        <p:blipFill rotWithShape="1">
          <a:blip r:embed="rId3">
            <a:alphaModFix/>
          </a:blip>
          <a:srcRect b="0" l="0" r="0" t="0"/>
          <a:stretch/>
        </p:blipFill>
        <p:spPr>
          <a:xfrm>
            <a:off x="1695507" y="12678767"/>
            <a:ext cx="6941574" cy="50800"/>
          </a:xfrm>
          <a:prstGeom prst="rect">
            <a:avLst/>
          </a:prstGeom>
          <a:noFill/>
          <a:ln>
            <a:noFill/>
          </a:ln>
        </p:spPr>
      </p:pic>
      <p:pic>
        <p:nvPicPr>
          <p:cNvPr descr=" " id="521" name="Google Shape;521;g2bf93378c9f_0_485"/>
          <p:cNvPicPr preferRelativeResize="0"/>
          <p:nvPr/>
        </p:nvPicPr>
        <p:blipFill rotWithShape="1">
          <a:blip r:embed="rId4">
            <a:alphaModFix/>
          </a:blip>
          <a:srcRect b="0" l="0" r="0" t="0"/>
          <a:stretch/>
        </p:blipFill>
        <p:spPr>
          <a:xfrm>
            <a:off x="262874" y="12023030"/>
            <a:ext cx="1362430" cy="1362273"/>
          </a:xfrm>
          <a:prstGeom prst="rect">
            <a:avLst/>
          </a:prstGeom>
          <a:noFill/>
          <a:ln>
            <a:noFill/>
          </a:ln>
        </p:spPr>
      </p:pic>
      <p:sp>
        <p:nvSpPr>
          <p:cNvPr id="522" name="Google Shape;522;g2bf93378c9f_0_48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3" name="Google Shape;523;g2bf93378c9f_0_48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24" name="Google Shape;524;g2bf93378c9f_0_485"/>
          <p:cNvPicPr preferRelativeResize="0"/>
          <p:nvPr/>
        </p:nvPicPr>
        <p:blipFill rotWithShape="1">
          <a:blip r:embed="rId6">
            <a:alphaModFix/>
          </a:blip>
          <a:srcRect b="0" l="0" r="0" t="0"/>
          <a:stretch/>
        </p:blipFill>
        <p:spPr>
          <a:xfrm>
            <a:off x="508063" y="3911600"/>
            <a:ext cx="14479810" cy="7861300"/>
          </a:xfrm>
          <a:prstGeom prst="rect">
            <a:avLst/>
          </a:prstGeom>
          <a:noFill/>
          <a:ln>
            <a:noFill/>
          </a:ln>
        </p:spPr>
      </p:pic>
      <p:sp>
        <p:nvSpPr>
          <p:cNvPr id="525" name="Google Shape;525;g2bf93378c9f_0_485"/>
          <p:cNvSpPr/>
          <p:nvPr/>
        </p:nvSpPr>
        <p:spPr>
          <a:xfrm>
            <a:off x="4750394" y="806450"/>
            <a:ext cx="148737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2bf93378c9f_0_485"/>
          <p:cNvSpPr/>
          <p:nvPr/>
        </p:nvSpPr>
        <p:spPr>
          <a:xfrm>
            <a:off x="5512489" y="1111250"/>
            <a:ext cx="136881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FANTASY REALM AT A GLANCE</a:t>
            </a:r>
            <a:endParaRPr b="0" i="0" sz="8000" u="none" cap="none" strike="noStrike">
              <a:solidFill>
                <a:schemeClr val="dk1"/>
              </a:solidFill>
              <a:latin typeface="Calibri"/>
              <a:ea typeface="Calibri"/>
              <a:cs typeface="Calibri"/>
              <a:sym typeface="Calibri"/>
            </a:endParaRPr>
          </a:p>
        </p:txBody>
      </p:sp>
      <p:sp>
        <p:nvSpPr>
          <p:cNvPr id="527" name="Google Shape;527;g2bf93378c9f_0_485"/>
          <p:cNvSpPr/>
          <p:nvPr/>
        </p:nvSpPr>
        <p:spPr>
          <a:xfrm>
            <a:off x="16118315" y="3619500"/>
            <a:ext cx="69351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2bf93378c9f_0_485"/>
          <p:cNvSpPr/>
          <p:nvPr/>
        </p:nvSpPr>
        <p:spPr>
          <a:xfrm>
            <a:off x="16118315" y="3619500"/>
            <a:ext cx="69351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2bf93378c9f_0_485"/>
          <p:cNvSpPr/>
          <p:nvPr/>
        </p:nvSpPr>
        <p:spPr>
          <a:xfrm>
            <a:off x="16118315" y="3619500"/>
            <a:ext cx="71382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THE FOREST</a:t>
            </a:r>
            <a:endParaRPr b="0" i="0" sz="4800" u="none" cap="none" strike="noStrike">
              <a:solidFill>
                <a:schemeClr val="dk1"/>
              </a:solidFill>
              <a:latin typeface="Calibri"/>
              <a:ea typeface="Calibri"/>
              <a:cs typeface="Calibri"/>
              <a:sym typeface="Calibri"/>
            </a:endParaRPr>
          </a:p>
        </p:txBody>
      </p:sp>
      <p:sp>
        <p:nvSpPr>
          <p:cNvPr id="530" name="Google Shape;530;g2bf93378c9f_0_485"/>
          <p:cNvSpPr/>
          <p:nvPr/>
        </p:nvSpPr>
        <p:spPr>
          <a:xfrm>
            <a:off x="16118315" y="46482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magical forest filled with talking animals and creatures.</a:t>
            </a:r>
            <a:endParaRPr b="0" i="0" sz="3200" u="none" cap="none" strike="noStrike">
              <a:solidFill>
                <a:schemeClr val="dk1"/>
              </a:solidFill>
              <a:latin typeface="Calibri"/>
              <a:ea typeface="Calibri"/>
              <a:cs typeface="Calibri"/>
              <a:sym typeface="Calibri"/>
            </a:endParaRPr>
          </a:p>
        </p:txBody>
      </p:sp>
      <p:sp>
        <p:nvSpPr>
          <p:cNvPr id="531" name="Google Shape;531;g2bf93378c9f_0_485"/>
          <p:cNvSpPr/>
          <p:nvPr/>
        </p:nvSpPr>
        <p:spPr>
          <a:xfrm>
            <a:off x="16118315" y="6788150"/>
            <a:ext cx="69351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bf93378c9f_0_485"/>
          <p:cNvSpPr/>
          <p:nvPr/>
        </p:nvSpPr>
        <p:spPr>
          <a:xfrm>
            <a:off x="16118315" y="6788150"/>
            <a:ext cx="69351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bf93378c9f_0_485"/>
          <p:cNvSpPr/>
          <p:nvPr/>
        </p:nvSpPr>
        <p:spPr>
          <a:xfrm>
            <a:off x="16118315" y="6788150"/>
            <a:ext cx="71382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THE CAVES</a:t>
            </a:r>
            <a:endParaRPr b="0" i="0" sz="4800" u="none" cap="none" strike="noStrike">
              <a:solidFill>
                <a:schemeClr val="dk1"/>
              </a:solidFill>
              <a:latin typeface="Calibri"/>
              <a:ea typeface="Calibri"/>
              <a:cs typeface="Calibri"/>
              <a:sym typeface="Calibri"/>
            </a:endParaRPr>
          </a:p>
        </p:txBody>
      </p:sp>
      <p:sp>
        <p:nvSpPr>
          <p:cNvPr id="534" name="Google Shape;534;g2bf93378c9f_0_485"/>
          <p:cNvSpPr/>
          <p:nvPr/>
        </p:nvSpPr>
        <p:spPr>
          <a:xfrm>
            <a:off x="16118315" y="78168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535" name="Google Shape;535;g2bf93378c9f_0_485"/>
          <p:cNvSpPr/>
          <p:nvPr/>
        </p:nvSpPr>
        <p:spPr>
          <a:xfrm>
            <a:off x="16118315" y="9950450"/>
            <a:ext cx="69351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2bf93378c9f_0_485"/>
          <p:cNvSpPr/>
          <p:nvPr/>
        </p:nvSpPr>
        <p:spPr>
          <a:xfrm>
            <a:off x="16118315" y="9950450"/>
            <a:ext cx="69351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2bf93378c9f_0_485"/>
          <p:cNvSpPr/>
          <p:nvPr/>
        </p:nvSpPr>
        <p:spPr>
          <a:xfrm>
            <a:off x="16118315" y="9950450"/>
            <a:ext cx="71382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THE LAIR</a:t>
            </a:r>
            <a:endParaRPr b="0" i="0" sz="4800" u="none" cap="none" strike="noStrike">
              <a:solidFill>
                <a:schemeClr val="dk1"/>
              </a:solidFill>
              <a:latin typeface="Calibri"/>
              <a:ea typeface="Calibri"/>
              <a:cs typeface="Calibri"/>
              <a:sym typeface="Calibri"/>
            </a:endParaRPr>
          </a:p>
        </p:txBody>
      </p:sp>
      <p:sp>
        <p:nvSpPr>
          <p:cNvPr id="538" name="Google Shape;538;g2bf93378c9f_0_485"/>
          <p:cNvSpPr/>
          <p:nvPr/>
        </p:nvSpPr>
        <p:spPr>
          <a:xfrm>
            <a:off x="16118315" y="109791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43" name="Shape 543"/>
        <p:cNvGrpSpPr/>
        <p:nvPr/>
      </p:nvGrpSpPr>
      <p:grpSpPr>
        <a:xfrm>
          <a:off x="0" y="0"/>
          <a:ext cx="0" cy="0"/>
          <a:chOff x="0" y="0"/>
          <a:chExt cx="0" cy="0"/>
        </a:xfrm>
      </p:grpSpPr>
      <p:sp>
        <p:nvSpPr>
          <p:cNvPr id="544" name="Google Shape;544;g2bf93378c9f_0_508"/>
          <p:cNvSpPr/>
          <p:nvPr/>
        </p:nvSpPr>
        <p:spPr>
          <a:xfrm>
            <a:off x="0" y="0"/>
            <a:ext cx="508200" cy="13716000"/>
          </a:xfrm>
          <a:prstGeom prst="rect">
            <a:avLst/>
          </a:prstGeom>
          <a:solidFill>
            <a:srgbClr val="006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bf93378c9f_0_50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6" name="Google Shape;546;g2bf93378c9f_0_508"/>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547" name="Google Shape;547;g2bf93378c9f_0_508"/>
          <p:cNvSpPr/>
          <p:nvPr/>
        </p:nvSpPr>
        <p:spPr>
          <a:xfrm>
            <a:off x="1333667" y="463550"/>
            <a:ext cx="78369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bf93378c9f_0_508"/>
          <p:cNvSpPr/>
          <p:nvPr/>
        </p:nvSpPr>
        <p:spPr>
          <a:xfrm>
            <a:off x="2095762" y="768350"/>
            <a:ext cx="66513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THE TIMELINE</a:t>
            </a:r>
            <a:endParaRPr b="0" i="0" sz="8000" u="none" cap="none" strike="noStrike">
              <a:solidFill>
                <a:schemeClr val="dk1"/>
              </a:solidFill>
              <a:latin typeface="Calibri"/>
              <a:ea typeface="Calibri"/>
              <a:cs typeface="Calibri"/>
              <a:sym typeface="Calibri"/>
            </a:endParaRPr>
          </a:p>
        </p:txBody>
      </p:sp>
      <p:pic>
        <p:nvPicPr>
          <p:cNvPr descr=" " id="549" name="Google Shape;549;g2bf93378c9f_0_508"/>
          <p:cNvPicPr preferRelativeResize="0"/>
          <p:nvPr/>
        </p:nvPicPr>
        <p:blipFill rotWithShape="1">
          <a:blip r:embed="rId4">
            <a:alphaModFix/>
          </a:blip>
          <a:srcRect b="0" l="0" r="0" t="0"/>
          <a:stretch/>
        </p:blipFill>
        <p:spPr>
          <a:xfrm>
            <a:off x="1574997" y="3517900"/>
            <a:ext cx="21237054" cy="8191500"/>
          </a:xfrm>
          <a:prstGeom prst="rect">
            <a:avLst/>
          </a:prstGeom>
          <a:noFill/>
          <a:ln>
            <a:noFill/>
          </a:ln>
        </p:spPr>
      </p:pic>
      <p:pic>
        <p:nvPicPr>
          <p:cNvPr descr=" " id="550" name="Google Shape;550;g2bf93378c9f_0_508"/>
          <p:cNvPicPr preferRelativeResize="0"/>
          <p:nvPr/>
        </p:nvPicPr>
        <p:blipFill rotWithShape="1">
          <a:blip r:embed="rId5">
            <a:alphaModFix/>
          </a:blip>
          <a:srcRect b="0" l="0" r="0" t="0"/>
          <a:stretch/>
        </p:blipFill>
        <p:spPr>
          <a:xfrm>
            <a:off x="4077210" y="6350000"/>
            <a:ext cx="38105" cy="2527300"/>
          </a:xfrm>
          <a:prstGeom prst="rect">
            <a:avLst/>
          </a:prstGeom>
          <a:noFill/>
          <a:ln>
            <a:noFill/>
          </a:ln>
        </p:spPr>
      </p:pic>
      <p:pic>
        <p:nvPicPr>
          <p:cNvPr descr=" " id="551" name="Google Shape;551;g2bf93378c9f_0_508"/>
          <p:cNvPicPr preferRelativeResize="0"/>
          <p:nvPr/>
        </p:nvPicPr>
        <p:blipFill rotWithShape="1">
          <a:blip r:embed="rId5">
            <a:alphaModFix/>
          </a:blip>
          <a:srcRect b="0" l="0" r="0" t="0"/>
          <a:stretch/>
        </p:blipFill>
        <p:spPr>
          <a:xfrm>
            <a:off x="9462683" y="6350000"/>
            <a:ext cx="38105" cy="2527300"/>
          </a:xfrm>
          <a:prstGeom prst="rect">
            <a:avLst/>
          </a:prstGeom>
          <a:noFill/>
          <a:ln>
            <a:noFill/>
          </a:ln>
        </p:spPr>
      </p:pic>
      <p:pic>
        <p:nvPicPr>
          <p:cNvPr descr=" " id="552" name="Google Shape;552;g2bf93378c9f_0_508"/>
          <p:cNvPicPr preferRelativeResize="0"/>
          <p:nvPr/>
        </p:nvPicPr>
        <p:blipFill rotWithShape="1">
          <a:blip r:embed="rId5">
            <a:alphaModFix/>
          </a:blip>
          <a:srcRect b="0" l="0" r="0" t="0"/>
          <a:stretch/>
        </p:blipFill>
        <p:spPr>
          <a:xfrm>
            <a:off x="14848156" y="6350000"/>
            <a:ext cx="38105" cy="2527300"/>
          </a:xfrm>
          <a:prstGeom prst="rect">
            <a:avLst/>
          </a:prstGeom>
          <a:noFill/>
          <a:ln>
            <a:noFill/>
          </a:ln>
        </p:spPr>
      </p:pic>
      <p:pic>
        <p:nvPicPr>
          <p:cNvPr descr=" " id="553" name="Google Shape;553;g2bf93378c9f_0_508"/>
          <p:cNvPicPr preferRelativeResize="0"/>
          <p:nvPr/>
        </p:nvPicPr>
        <p:blipFill rotWithShape="1">
          <a:blip r:embed="rId5">
            <a:alphaModFix/>
          </a:blip>
          <a:srcRect b="0" l="0" r="0" t="0"/>
          <a:stretch/>
        </p:blipFill>
        <p:spPr>
          <a:xfrm>
            <a:off x="20233629" y="6350000"/>
            <a:ext cx="38105" cy="2527300"/>
          </a:xfrm>
          <a:prstGeom prst="rect">
            <a:avLst/>
          </a:prstGeom>
          <a:noFill/>
          <a:ln>
            <a:noFill/>
          </a:ln>
        </p:spPr>
      </p:pic>
      <p:sp>
        <p:nvSpPr>
          <p:cNvPr id="554" name="Google Shape;554;g2bf93378c9f_0_508"/>
          <p:cNvSpPr/>
          <p:nvPr/>
        </p:nvSpPr>
        <p:spPr>
          <a:xfrm>
            <a:off x="1574997" y="6845300"/>
            <a:ext cx="21237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2bf93378c9f_0_508"/>
          <p:cNvSpPr/>
          <p:nvPr/>
        </p:nvSpPr>
        <p:spPr>
          <a:xfrm>
            <a:off x="1574997" y="6845300"/>
            <a:ext cx="5080500" cy="1524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2bf93378c9f_0_508"/>
          <p:cNvSpPr/>
          <p:nvPr/>
        </p:nvSpPr>
        <p:spPr>
          <a:xfrm>
            <a:off x="3035679" y="7143750"/>
            <a:ext cx="23625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ECLIPSE</a:t>
            </a:r>
            <a:endParaRPr b="0" i="0" sz="4800" u="none" cap="none" strike="noStrike">
              <a:solidFill>
                <a:schemeClr val="dk1"/>
              </a:solidFill>
              <a:latin typeface="Calibri"/>
              <a:ea typeface="Calibri"/>
              <a:cs typeface="Calibri"/>
              <a:sym typeface="Calibri"/>
            </a:endParaRPr>
          </a:p>
        </p:txBody>
      </p:sp>
      <p:sp>
        <p:nvSpPr>
          <p:cNvPr id="557" name="Google Shape;557;g2bf93378c9f_0_508"/>
          <p:cNvSpPr/>
          <p:nvPr/>
        </p:nvSpPr>
        <p:spPr>
          <a:xfrm>
            <a:off x="6655632" y="76073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8" name="Google Shape;558;g2bf93378c9f_0_508"/>
          <p:cNvPicPr preferRelativeResize="0"/>
          <p:nvPr/>
        </p:nvPicPr>
        <p:blipFill rotWithShape="1">
          <a:blip r:embed="rId6">
            <a:alphaModFix/>
          </a:blip>
          <a:srcRect b="0" l="0" r="0" t="0"/>
          <a:stretch/>
        </p:blipFill>
        <p:spPr>
          <a:xfrm>
            <a:off x="6655632" y="7569200"/>
            <a:ext cx="304838" cy="38100"/>
          </a:xfrm>
          <a:prstGeom prst="rect">
            <a:avLst/>
          </a:prstGeom>
          <a:noFill/>
          <a:ln>
            <a:noFill/>
          </a:ln>
        </p:spPr>
      </p:pic>
      <p:sp>
        <p:nvSpPr>
          <p:cNvPr id="559" name="Google Shape;559;g2bf93378c9f_0_508"/>
          <p:cNvSpPr/>
          <p:nvPr/>
        </p:nvSpPr>
        <p:spPr>
          <a:xfrm>
            <a:off x="6960470" y="6845300"/>
            <a:ext cx="5080500" cy="1524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2bf93378c9f_0_508"/>
          <p:cNvSpPr/>
          <p:nvPr/>
        </p:nvSpPr>
        <p:spPr>
          <a:xfrm>
            <a:off x="8605326" y="7143750"/>
            <a:ext cx="19941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QUEST</a:t>
            </a:r>
            <a:endParaRPr b="0" i="0" sz="4800" u="none" cap="none" strike="noStrike">
              <a:solidFill>
                <a:schemeClr val="dk1"/>
              </a:solidFill>
              <a:latin typeface="Calibri"/>
              <a:ea typeface="Calibri"/>
              <a:cs typeface="Calibri"/>
              <a:sym typeface="Calibri"/>
            </a:endParaRPr>
          </a:p>
        </p:txBody>
      </p:sp>
      <p:sp>
        <p:nvSpPr>
          <p:cNvPr id="561" name="Google Shape;561;g2bf93378c9f_0_508"/>
          <p:cNvSpPr/>
          <p:nvPr/>
        </p:nvSpPr>
        <p:spPr>
          <a:xfrm>
            <a:off x="12041105" y="76073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2" name="Google Shape;562;g2bf93378c9f_0_508"/>
          <p:cNvPicPr preferRelativeResize="0"/>
          <p:nvPr/>
        </p:nvPicPr>
        <p:blipFill rotWithShape="1">
          <a:blip r:embed="rId6">
            <a:alphaModFix/>
          </a:blip>
          <a:srcRect b="0" l="0" r="0" t="0"/>
          <a:stretch/>
        </p:blipFill>
        <p:spPr>
          <a:xfrm>
            <a:off x="12041105" y="7569200"/>
            <a:ext cx="304838" cy="38100"/>
          </a:xfrm>
          <a:prstGeom prst="rect">
            <a:avLst/>
          </a:prstGeom>
          <a:noFill/>
          <a:ln>
            <a:noFill/>
          </a:ln>
        </p:spPr>
      </p:pic>
      <p:sp>
        <p:nvSpPr>
          <p:cNvPr id="563" name="Google Shape;563;g2bf93378c9f_0_508"/>
          <p:cNvSpPr/>
          <p:nvPr/>
        </p:nvSpPr>
        <p:spPr>
          <a:xfrm>
            <a:off x="12345943" y="6845300"/>
            <a:ext cx="5080500" cy="1524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2bf93378c9f_0_508"/>
          <p:cNvSpPr/>
          <p:nvPr/>
        </p:nvSpPr>
        <p:spPr>
          <a:xfrm>
            <a:off x="13088986" y="7143750"/>
            <a:ext cx="37977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FOUNDATION</a:t>
            </a:r>
            <a:endParaRPr b="0" i="0" sz="4800" u="none" cap="none" strike="noStrike">
              <a:solidFill>
                <a:schemeClr val="dk1"/>
              </a:solidFill>
              <a:latin typeface="Calibri"/>
              <a:ea typeface="Calibri"/>
              <a:cs typeface="Calibri"/>
              <a:sym typeface="Calibri"/>
            </a:endParaRPr>
          </a:p>
        </p:txBody>
      </p:sp>
      <p:sp>
        <p:nvSpPr>
          <p:cNvPr id="565" name="Google Shape;565;g2bf93378c9f_0_508"/>
          <p:cNvSpPr/>
          <p:nvPr/>
        </p:nvSpPr>
        <p:spPr>
          <a:xfrm>
            <a:off x="17426578" y="76073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6" name="Google Shape;566;g2bf93378c9f_0_508"/>
          <p:cNvPicPr preferRelativeResize="0"/>
          <p:nvPr/>
        </p:nvPicPr>
        <p:blipFill rotWithShape="1">
          <a:blip r:embed="rId6">
            <a:alphaModFix/>
          </a:blip>
          <a:srcRect b="0" l="0" r="0" t="0"/>
          <a:stretch/>
        </p:blipFill>
        <p:spPr>
          <a:xfrm>
            <a:off x="17426578" y="7569200"/>
            <a:ext cx="304838" cy="38100"/>
          </a:xfrm>
          <a:prstGeom prst="rect">
            <a:avLst/>
          </a:prstGeom>
          <a:noFill/>
          <a:ln>
            <a:noFill/>
          </a:ln>
        </p:spPr>
      </p:pic>
      <p:sp>
        <p:nvSpPr>
          <p:cNvPr id="567" name="Google Shape;567;g2bf93378c9f_0_508"/>
          <p:cNvSpPr/>
          <p:nvPr/>
        </p:nvSpPr>
        <p:spPr>
          <a:xfrm>
            <a:off x="17731416" y="6845300"/>
            <a:ext cx="5080500" cy="1524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2bf93378c9f_0_508"/>
          <p:cNvSpPr/>
          <p:nvPr/>
        </p:nvSpPr>
        <p:spPr>
          <a:xfrm>
            <a:off x="18550669" y="7143750"/>
            <a:ext cx="36453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TRANSFORM</a:t>
            </a:r>
            <a:endParaRPr b="0" i="0" sz="4800" u="none" cap="none" strike="noStrike">
              <a:solidFill>
                <a:schemeClr val="dk1"/>
              </a:solidFill>
              <a:latin typeface="Calibri"/>
              <a:ea typeface="Calibri"/>
              <a:cs typeface="Calibri"/>
              <a:sym typeface="Calibri"/>
            </a:endParaRPr>
          </a:p>
        </p:txBody>
      </p:sp>
      <p:sp>
        <p:nvSpPr>
          <p:cNvPr id="569" name="Google Shape;569;g2bf93378c9f_0_508"/>
          <p:cNvSpPr/>
          <p:nvPr/>
        </p:nvSpPr>
        <p:spPr>
          <a:xfrm>
            <a:off x="3302413" y="4622800"/>
            <a:ext cx="1625700" cy="1625700"/>
          </a:xfrm>
          <a:prstGeom prst="roundRect">
            <a:avLst>
              <a:gd fmla="val 78188" name="adj"/>
            </a:avLst>
          </a:prstGeom>
          <a:solidFill>
            <a:srgbClr val="0065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0" name="Google Shape;570;g2bf93378c9f_0_508"/>
          <p:cNvPicPr preferRelativeResize="0"/>
          <p:nvPr/>
        </p:nvPicPr>
        <p:blipFill rotWithShape="1">
          <a:blip r:embed="rId7">
            <a:alphaModFix/>
          </a:blip>
          <a:srcRect b="0" l="0" r="0" t="0"/>
          <a:stretch/>
        </p:blipFill>
        <p:spPr>
          <a:xfrm>
            <a:off x="3607251" y="4927600"/>
            <a:ext cx="1016127" cy="1016000"/>
          </a:xfrm>
          <a:prstGeom prst="rect">
            <a:avLst/>
          </a:prstGeom>
          <a:noFill/>
          <a:ln>
            <a:noFill/>
          </a:ln>
        </p:spPr>
      </p:pic>
      <p:pic>
        <p:nvPicPr>
          <p:cNvPr descr=" " id="571" name="Google Shape;571;g2bf93378c9f_0_508"/>
          <p:cNvPicPr preferRelativeResize="0"/>
          <p:nvPr/>
        </p:nvPicPr>
        <p:blipFill rotWithShape="1">
          <a:blip r:embed="rId8">
            <a:alphaModFix/>
          </a:blip>
          <a:srcRect b="0" l="0" r="0" t="0"/>
          <a:stretch/>
        </p:blipFill>
        <p:spPr>
          <a:xfrm>
            <a:off x="3686636" y="5062537"/>
            <a:ext cx="857357" cy="722313"/>
          </a:xfrm>
          <a:prstGeom prst="rect">
            <a:avLst/>
          </a:prstGeom>
          <a:noFill/>
          <a:ln>
            <a:noFill/>
          </a:ln>
        </p:spPr>
      </p:pic>
      <p:sp>
        <p:nvSpPr>
          <p:cNvPr id="572" name="Google Shape;572;g2bf93378c9f_0_508"/>
          <p:cNvSpPr/>
          <p:nvPr/>
        </p:nvSpPr>
        <p:spPr>
          <a:xfrm>
            <a:off x="8687886" y="8978900"/>
            <a:ext cx="1625700" cy="1625700"/>
          </a:xfrm>
          <a:prstGeom prst="roundRect">
            <a:avLst>
              <a:gd fmla="val 78188" name="adj"/>
            </a:avLst>
          </a:prstGeom>
          <a:solidFill>
            <a:srgbClr val="0065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3" name="Google Shape;573;g2bf93378c9f_0_508"/>
          <p:cNvPicPr preferRelativeResize="0"/>
          <p:nvPr/>
        </p:nvPicPr>
        <p:blipFill rotWithShape="1">
          <a:blip r:embed="rId7">
            <a:alphaModFix/>
          </a:blip>
          <a:srcRect b="0" l="0" r="0" t="0"/>
          <a:stretch/>
        </p:blipFill>
        <p:spPr>
          <a:xfrm>
            <a:off x="8992724" y="9283700"/>
            <a:ext cx="1016127" cy="1016000"/>
          </a:xfrm>
          <a:prstGeom prst="rect">
            <a:avLst/>
          </a:prstGeom>
          <a:noFill/>
          <a:ln>
            <a:noFill/>
          </a:ln>
        </p:spPr>
      </p:pic>
      <p:pic>
        <p:nvPicPr>
          <p:cNvPr descr=" " id="574" name="Google Shape;574;g2bf93378c9f_0_508"/>
          <p:cNvPicPr preferRelativeResize="0"/>
          <p:nvPr/>
        </p:nvPicPr>
        <p:blipFill rotWithShape="1">
          <a:blip r:embed="rId9">
            <a:alphaModFix/>
          </a:blip>
          <a:srcRect b="0" l="0" r="0" t="0"/>
          <a:stretch/>
        </p:blipFill>
        <p:spPr>
          <a:xfrm>
            <a:off x="9056161" y="9420721"/>
            <a:ext cx="889179" cy="742057"/>
          </a:xfrm>
          <a:prstGeom prst="rect">
            <a:avLst/>
          </a:prstGeom>
          <a:noFill/>
          <a:ln>
            <a:noFill/>
          </a:ln>
        </p:spPr>
      </p:pic>
      <p:sp>
        <p:nvSpPr>
          <p:cNvPr id="575" name="Google Shape;575;g2bf93378c9f_0_508"/>
          <p:cNvSpPr/>
          <p:nvPr/>
        </p:nvSpPr>
        <p:spPr>
          <a:xfrm>
            <a:off x="14073359" y="4622800"/>
            <a:ext cx="1625700" cy="1625700"/>
          </a:xfrm>
          <a:prstGeom prst="roundRect">
            <a:avLst>
              <a:gd fmla="val 78188" name="adj"/>
            </a:avLst>
          </a:prstGeom>
          <a:solidFill>
            <a:srgbClr val="0065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6" name="Google Shape;576;g2bf93378c9f_0_508"/>
          <p:cNvPicPr preferRelativeResize="0"/>
          <p:nvPr/>
        </p:nvPicPr>
        <p:blipFill rotWithShape="1">
          <a:blip r:embed="rId7">
            <a:alphaModFix/>
          </a:blip>
          <a:srcRect b="0" l="0" r="0" t="0"/>
          <a:stretch/>
        </p:blipFill>
        <p:spPr>
          <a:xfrm>
            <a:off x="14378197" y="4927600"/>
            <a:ext cx="1016127" cy="1016000"/>
          </a:xfrm>
          <a:prstGeom prst="rect">
            <a:avLst/>
          </a:prstGeom>
          <a:noFill/>
          <a:ln>
            <a:noFill/>
          </a:ln>
        </p:spPr>
      </p:pic>
      <p:pic>
        <p:nvPicPr>
          <p:cNvPr descr=" " id="577" name="Google Shape;577;g2bf93378c9f_0_508"/>
          <p:cNvPicPr preferRelativeResize="0"/>
          <p:nvPr/>
        </p:nvPicPr>
        <p:blipFill rotWithShape="1">
          <a:blip r:embed="rId10">
            <a:alphaModFix/>
          </a:blip>
          <a:srcRect b="0" l="0" r="0" t="0"/>
          <a:stretch/>
        </p:blipFill>
        <p:spPr>
          <a:xfrm>
            <a:off x="14489336" y="5038725"/>
            <a:ext cx="793849" cy="793750"/>
          </a:xfrm>
          <a:prstGeom prst="rect">
            <a:avLst/>
          </a:prstGeom>
          <a:noFill/>
          <a:ln>
            <a:noFill/>
          </a:ln>
        </p:spPr>
      </p:pic>
      <p:sp>
        <p:nvSpPr>
          <p:cNvPr id="578" name="Google Shape;578;g2bf93378c9f_0_508"/>
          <p:cNvSpPr/>
          <p:nvPr/>
        </p:nvSpPr>
        <p:spPr>
          <a:xfrm>
            <a:off x="19458832" y="8978900"/>
            <a:ext cx="1625700" cy="1625700"/>
          </a:xfrm>
          <a:prstGeom prst="roundRect">
            <a:avLst>
              <a:gd fmla="val 78188" name="adj"/>
            </a:avLst>
          </a:prstGeom>
          <a:solidFill>
            <a:srgbClr val="0065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9" name="Google Shape;579;g2bf93378c9f_0_508"/>
          <p:cNvPicPr preferRelativeResize="0"/>
          <p:nvPr/>
        </p:nvPicPr>
        <p:blipFill rotWithShape="1">
          <a:blip r:embed="rId7">
            <a:alphaModFix/>
          </a:blip>
          <a:srcRect b="0" l="0" r="0" t="0"/>
          <a:stretch/>
        </p:blipFill>
        <p:spPr>
          <a:xfrm>
            <a:off x="19763670" y="9283700"/>
            <a:ext cx="1016127" cy="1016000"/>
          </a:xfrm>
          <a:prstGeom prst="rect">
            <a:avLst/>
          </a:prstGeom>
          <a:noFill/>
          <a:ln>
            <a:noFill/>
          </a:ln>
        </p:spPr>
      </p:pic>
      <p:pic>
        <p:nvPicPr>
          <p:cNvPr descr=" " id="580" name="Google Shape;580;g2bf93378c9f_0_508"/>
          <p:cNvPicPr preferRelativeResize="0"/>
          <p:nvPr/>
        </p:nvPicPr>
        <p:blipFill rotWithShape="1">
          <a:blip r:embed="rId11">
            <a:alphaModFix/>
          </a:blip>
          <a:srcRect b="0" l="0" r="0" t="0"/>
          <a:stretch/>
        </p:blipFill>
        <p:spPr>
          <a:xfrm>
            <a:off x="20078220" y="9633942"/>
            <a:ext cx="386989" cy="315491"/>
          </a:xfrm>
          <a:prstGeom prst="rect">
            <a:avLst/>
          </a:prstGeom>
          <a:noFill/>
          <a:ln>
            <a:noFill/>
          </a:ln>
        </p:spPr>
      </p:pic>
      <p:pic>
        <p:nvPicPr>
          <p:cNvPr descr=" " id="581" name="Google Shape;581;g2bf93378c9f_0_508"/>
          <p:cNvPicPr preferRelativeResize="0"/>
          <p:nvPr/>
        </p:nvPicPr>
        <p:blipFill rotWithShape="1">
          <a:blip r:embed="rId12">
            <a:alphaModFix/>
          </a:blip>
          <a:srcRect b="0" l="0" r="0" t="0"/>
          <a:stretch/>
        </p:blipFill>
        <p:spPr>
          <a:xfrm>
            <a:off x="19827178" y="9347200"/>
            <a:ext cx="889111" cy="889000"/>
          </a:xfrm>
          <a:prstGeom prst="rect">
            <a:avLst/>
          </a:prstGeom>
          <a:noFill/>
          <a:ln>
            <a:noFill/>
          </a:ln>
        </p:spPr>
      </p:pic>
      <p:sp>
        <p:nvSpPr>
          <p:cNvPr id="582" name="Google Shape;582;g2bf93378c9f_0_508"/>
          <p:cNvSpPr/>
          <p:nvPr/>
        </p:nvSpPr>
        <p:spPr>
          <a:xfrm>
            <a:off x="1574997" y="9144000"/>
            <a:ext cx="5080500" cy="26034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2bf93378c9f_0_508"/>
          <p:cNvSpPr/>
          <p:nvPr/>
        </p:nvSpPr>
        <p:spPr>
          <a:xfrm>
            <a:off x="1981448" y="9448800"/>
            <a:ext cx="42678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2bf93378c9f_0_508"/>
          <p:cNvSpPr/>
          <p:nvPr/>
        </p:nvSpPr>
        <p:spPr>
          <a:xfrm>
            <a:off x="1879835" y="9448800"/>
            <a:ext cx="44709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APRIL</a:t>
            </a:r>
            <a:endParaRPr b="0" i="0" sz="4800" u="none" cap="none" strike="noStrike">
              <a:solidFill>
                <a:schemeClr val="dk1"/>
              </a:solidFill>
              <a:latin typeface="Calibri"/>
              <a:ea typeface="Calibri"/>
              <a:cs typeface="Calibri"/>
              <a:sym typeface="Calibri"/>
            </a:endParaRPr>
          </a:p>
        </p:txBody>
      </p:sp>
      <p:sp>
        <p:nvSpPr>
          <p:cNvPr id="585" name="Google Shape;585;g2bf93378c9f_0_508"/>
          <p:cNvSpPr/>
          <p:nvPr/>
        </p:nvSpPr>
        <p:spPr>
          <a:xfrm>
            <a:off x="1913706" y="10477500"/>
            <a:ext cx="44031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Eclipse, quest for artifact, volcano </a:t>
            </a:r>
            <a:endParaRPr b="0" i="0" sz="3200" u="none" cap="none" strike="noStrike">
              <a:solidFill>
                <a:schemeClr val="dk1"/>
              </a:solidFill>
              <a:latin typeface="Calibri"/>
              <a:ea typeface="Calibri"/>
              <a:cs typeface="Calibri"/>
              <a:sym typeface="Calibri"/>
            </a:endParaRPr>
          </a:p>
        </p:txBody>
      </p:sp>
      <p:sp>
        <p:nvSpPr>
          <p:cNvPr id="586" name="Google Shape;586;g2bf93378c9f_0_508"/>
          <p:cNvSpPr/>
          <p:nvPr/>
        </p:nvSpPr>
        <p:spPr>
          <a:xfrm>
            <a:off x="6960470" y="3479800"/>
            <a:ext cx="5080500" cy="26034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2bf93378c9f_0_508"/>
          <p:cNvSpPr/>
          <p:nvPr/>
        </p:nvSpPr>
        <p:spPr>
          <a:xfrm>
            <a:off x="7366921" y="3784600"/>
            <a:ext cx="42678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2bf93378c9f_0_508"/>
          <p:cNvSpPr/>
          <p:nvPr/>
        </p:nvSpPr>
        <p:spPr>
          <a:xfrm>
            <a:off x="7265308" y="3784600"/>
            <a:ext cx="44709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MAY</a:t>
            </a:r>
            <a:endParaRPr b="0" i="0" sz="4800" u="none" cap="none" strike="noStrike">
              <a:solidFill>
                <a:schemeClr val="dk1"/>
              </a:solidFill>
              <a:latin typeface="Calibri"/>
              <a:ea typeface="Calibri"/>
              <a:cs typeface="Calibri"/>
              <a:sym typeface="Calibri"/>
            </a:endParaRPr>
          </a:p>
        </p:txBody>
      </p:sp>
      <p:sp>
        <p:nvSpPr>
          <p:cNvPr id="589" name="Google Shape;589;g2bf93378c9f_0_508"/>
          <p:cNvSpPr/>
          <p:nvPr/>
        </p:nvSpPr>
        <p:spPr>
          <a:xfrm>
            <a:off x="7299179" y="4813300"/>
            <a:ext cx="44031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Shimmering City, conquest, Unicorn </a:t>
            </a:r>
            <a:endParaRPr b="0" i="0" sz="3200" u="none" cap="none" strike="noStrike">
              <a:solidFill>
                <a:schemeClr val="dk1"/>
              </a:solidFill>
              <a:latin typeface="Calibri"/>
              <a:ea typeface="Calibri"/>
              <a:cs typeface="Calibri"/>
              <a:sym typeface="Calibri"/>
            </a:endParaRPr>
          </a:p>
        </p:txBody>
      </p:sp>
      <p:sp>
        <p:nvSpPr>
          <p:cNvPr id="590" name="Google Shape;590;g2bf93378c9f_0_508"/>
          <p:cNvSpPr/>
          <p:nvPr/>
        </p:nvSpPr>
        <p:spPr>
          <a:xfrm>
            <a:off x="12345943" y="9144000"/>
            <a:ext cx="5080500" cy="26034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2bf93378c9f_0_508"/>
          <p:cNvSpPr/>
          <p:nvPr/>
        </p:nvSpPr>
        <p:spPr>
          <a:xfrm>
            <a:off x="12752394" y="9448800"/>
            <a:ext cx="42678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2bf93378c9f_0_508"/>
          <p:cNvSpPr/>
          <p:nvPr/>
        </p:nvSpPr>
        <p:spPr>
          <a:xfrm>
            <a:off x="12650781" y="9448800"/>
            <a:ext cx="44709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JUNE</a:t>
            </a:r>
            <a:endParaRPr b="0" i="0" sz="4800" u="none" cap="none" strike="noStrike">
              <a:solidFill>
                <a:schemeClr val="dk1"/>
              </a:solidFill>
              <a:latin typeface="Calibri"/>
              <a:ea typeface="Calibri"/>
              <a:cs typeface="Calibri"/>
              <a:sym typeface="Calibri"/>
            </a:endParaRPr>
          </a:p>
        </p:txBody>
      </p:sp>
      <p:sp>
        <p:nvSpPr>
          <p:cNvPr id="593" name="Google Shape;593;g2bf93378c9f_0_508"/>
          <p:cNvSpPr/>
          <p:nvPr/>
        </p:nvSpPr>
        <p:spPr>
          <a:xfrm>
            <a:off x="12684652" y="10477500"/>
            <a:ext cx="44031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War, curse from artifact, magic </a:t>
            </a:r>
            <a:endParaRPr b="0" i="0" sz="3200" u="none" cap="none" strike="noStrike">
              <a:solidFill>
                <a:schemeClr val="dk1"/>
              </a:solidFill>
              <a:latin typeface="Calibri"/>
              <a:ea typeface="Calibri"/>
              <a:cs typeface="Calibri"/>
              <a:sym typeface="Calibri"/>
            </a:endParaRPr>
          </a:p>
        </p:txBody>
      </p:sp>
      <p:sp>
        <p:nvSpPr>
          <p:cNvPr id="594" name="Google Shape;594;g2bf93378c9f_0_508"/>
          <p:cNvSpPr/>
          <p:nvPr/>
        </p:nvSpPr>
        <p:spPr>
          <a:xfrm>
            <a:off x="17731416" y="3479800"/>
            <a:ext cx="5080500" cy="26034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2bf93378c9f_0_508"/>
          <p:cNvSpPr/>
          <p:nvPr/>
        </p:nvSpPr>
        <p:spPr>
          <a:xfrm>
            <a:off x="18137867" y="3784600"/>
            <a:ext cx="42678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2bf93378c9f_0_508"/>
          <p:cNvSpPr/>
          <p:nvPr/>
        </p:nvSpPr>
        <p:spPr>
          <a:xfrm>
            <a:off x="18036254" y="3784600"/>
            <a:ext cx="44709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JULY</a:t>
            </a:r>
            <a:endParaRPr b="0" i="0" sz="4800" u="none" cap="none" strike="noStrike">
              <a:solidFill>
                <a:schemeClr val="dk1"/>
              </a:solidFill>
              <a:latin typeface="Calibri"/>
              <a:ea typeface="Calibri"/>
              <a:cs typeface="Calibri"/>
              <a:sym typeface="Calibri"/>
            </a:endParaRPr>
          </a:p>
        </p:txBody>
      </p:sp>
      <p:sp>
        <p:nvSpPr>
          <p:cNvPr id="597" name="Google Shape;597;g2bf93378c9f_0_508"/>
          <p:cNvSpPr/>
          <p:nvPr/>
        </p:nvSpPr>
        <p:spPr>
          <a:xfrm>
            <a:off x="18070125" y="4813300"/>
            <a:ext cx="44031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Kingdom invaded, betrayal, hero's festival</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02" name="Shape 602"/>
        <p:cNvGrpSpPr/>
        <p:nvPr/>
      </p:nvGrpSpPr>
      <p:grpSpPr>
        <a:xfrm>
          <a:off x="0" y="0"/>
          <a:ext cx="0" cy="0"/>
          <a:chOff x="0" y="0"/>
          <a:chExt cx="0" cy="0"/>
        </a:xfrm>
      </p:grpSpPr>
      <p:sp>
        <p:nvSpPr>
          <p:cNvPr id="603" name="Google Shape;603;g2bf93378c9f_0_566"/>
          <p:cNvSpPr/>
          <p:nvPr/>
        </p:nvSpPr>
        <p:spPr>
          <a:xfrm>
            <a:off x="0" y="0"/>
            <a:ext cx="24387000" cy="507900"/>
          </a:xfrm>
          <a:prstGeom prst="rect">
            <a:avLst/>
          </a:prstGeom>
          <a:solidFill>
            <a:srgbClr val="006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2bf93378c9f_0_5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5" name="Google Shape;605;g2bf93378c9f_0_566"/>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606" name="Google Shape;606;g2bf93378c9f_0_566"/>
          <p:cNvSpPr/>
          <p:nvPr/>
        </p:nvSpPr>
        <p:spPr>
          <a:xfrm>
            <a:off x="9049881" y="1092200"/>
            <a:ext cx="62874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2bf93378c9f_0_566"/>
          <p:cNvSpPr/>
          <p:nvPr/>
        </p:nvSpPr>
        <p:spPr>
          <a:xfrm>
            <a:off x="9811976" y="1397000"/>
            <a:ext cx="51018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OUR TEAM</a:t>
            </a:r>
            <a:endParaRPr b="0" i="0" sz="8000" u="none" cap="none" strike="noStrike">
              <a:solidFill>
                <a:schemeClr val="dk1"/>
              </a:solidFill>
              <a:latin typeface="Calibri"/>
              <a:ea typeface="Calibri"/>
              <a:cs typeface="Calibri"/>
              <a:sym typeface="Calibri"/>
            </a:endParaRPr>
          </a:p>
        </p:txBody>
      </p:sp>
      <p:sp>
        <p:nvSpPr>
          <p:cNvPr id="608" name="Google Shape;608;g2bf93378c9f_0_566"/>
          <p:cNvSpPr/>
          <p:nvPr/>
        </p:nvSpPr>
        <p:spPr>
          <a:xfrm>
            <a:off x="2070359" y="3879850"/>
            <a:ext cx="6096900" cy="786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9" name="Google Shape;609;g2bf93378c9f_0_566"/>
          <p:cNvPicPr preferRelativeResize="0"/>
          <p:nvPr/>
        </p:nvPicPr>
        <p:blipFill rotWithShape="1">
          <a:blip r:embed="rId4">
            <a:alphaModFix/>
          </a:blip>
          <a:srcRect b="0" l="0" r="0" t="0"/>
          <a:stretch/>
        </p:blipFill>
        <p:spPr>
          <a:xfrm>
            <a:off x="2070359" y="3879850"/>
            <a:ext cx="6096762" cy="6096000"/>
          </a:xfrm>
          <a:prstGeom prst="rect">
            <a:avLst/>
          </a:prstGeom>
          <a:noFill/>
          <a:ln>
            <a:noFill/>
          </a:ln>
        </p:spPr>
      </p:pic>
      <p:sp>
        <p:nvSpPr>
          <p:cNvPr id="610" name="Google Shape;610;g2bf93378c9f_0_566"/>
          <p:cNvSpPr/>
          <p:nvPr/>
        </p:nvSpPr>
        <p:spPr>
          <a:xfrm>
            <a:off x="2070359" y="10179050"/>
            <a:ext cx="6096900" cy="15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2bf93378c9f_0_566"/>
          <p:cNvSpPr/>
          <p:nvPr/>
        </p:nvSpPr>
        <p:spPr>
          <a:xfrm>
            <a:off x="2070359" y="10179050"/>
            <a:ext cx="6096900" cy="15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g2bf93378c9f_0_566"/>
          <p:cNvSpPr/>
          <p:nvPr/>
        </p:nvSpPr>
        <p:spPr>
          <a:xfrm>
            <a:off x="1968746" y="10179050"/>
            <a:ext cx="63000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ELDRUIN</a:t>
            </a:r>
            <a:endParaRPr b="0" i="0" sz="4800" u="none" cap="none" strike="noStrike">
              <a:solidFill>
                <a:schemeClr val="dk1"/>
              </a:solidFill>
              <a:latin typeface="Calibri"/>
              <a:ea typeface="Calibri"/>
              <a:cs typeface="Calibri"/>
              <a:sym typeface="Calibri"/>
            </a:endParaRPr>
          </a:p>
        </p:txBody>
      </p:sp>
      <p:sp>
        <p:nvSpPr>
          <p:cNvPr id="613" name="Google Shape;613;g2bf93378c9f_0_566"/>
          <p:cNvSpPr/>
          <p:nvPr/>
        </p:nvSpPr>
        <p:spPr>
          <a:xfrm>
            <a:off x="2002617" y="1125855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Fire Mage</a:t>
            </a:r>
            <a:endParaRPr b="0" i="0" sz="3200" u="none" cap="none" strike="noStrike">
              <a:solidFill>
                <a:schemeClr val="dk1"/>
              </a:solidFill>
              <a:latin typeface="Calibri"/>
              <a:ea typeface="Calibri"/>
              <a:cs typeface="Calibri"/>
              <a:sym typeface="Calibri"/>
            </a:endParaRPr>
          </a:p>
        </p:txBody>
      </p:sp>
      <p:sp>
        <p:nvSpPr>
          <p:cNvPr id="614" name="Google Shape;614;g2bf93378c9f_0_566"/>
          <p:cNvSpPr/>
          <p:nvPr/>
        </p:nvSpPr>
        <p:spPr>
          <a:xfrm>
            <a:off x="9145143" y="3879850"/>
            <a:ext cx="6096900" cy="786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5" name="Google Shape;615;g2bf93378c9f_0_566"/>
          <p:cNvPicPr preferRelativeResize="0"/>
          <p:nvPr/>
        </p:nvPicPr>
        <p:blipFill rotWithShape="1">
          <a:blip r:embed="rId5">
            <a:alphaModFix/>
          </a:blip>
          <a:srcRect b="0" l="0" r="0" t="0"/>
          <a:stretch/>
        </p:blipFill>
        <p:spPr>
          <a:xfrm>
            <a:off x="9145143" y="3879850"/>
            <a:ext cx="6096762" cy="6096000"/>
          </a:xfrm>
          <a:prstGeom prst="rect">
            <a:avLst/>
          </a:prstGeom>
          <a:noFill/>
          <a:ln>
            <a:noFill/>
          </a:ln>
        </p:spPr>
      </p:pic>
      <p:sp>
        <p:nvSpPr>
          <p:cNvPr id="616" name="Google Shape;616;g2bf93378c9f_0_566"/>
          <p:cNvSpPr/>
          <p:nvPr/>
        </p:nvSpPr>
        <p:spPr>
          <a:xfrm>
            <a:off x="9145143" y="10179050"/>
            <a:ext cx="6096900" cy="15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2bf93378c9f_0_566"/>
          <p:cNvSpPr/>
          <p:nvPr/>
        </p:nvSpPr>
        <p:spPr>
          <a:xfrm>
            <a:off x="9145143" y="10179050"/>
            <a:ext cx="6096900" cy="15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2bf93378c9f_0_566"/>
          <p:cNvSpPr/>
          <p:nvPr/>
        </p:nvSpPr>
        <p:spPr>
          <a:xfrm>
            <a:off x="9043530" y="10179050"/>
            <a:ext cx="63000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ELEMENTALEN</a:t>
            </a:r>
            <a:endParaRPr b="0" i="0" sz="4800" u="none" cap="none" strike="noStrike">
              <a:solidFill>
                <a:schemeClr val="dk1"/>
              </a:solidFill>
              <a:latin typeface="Calibri"/>
              <a:ea typeface="Calibri"/>
              <a:cs typeface="Calibri"/>
              <a:sym typeface="Calibri"/>
            </a:endParaRPr>
          </a:p>
        </p:txBody>
      </p:sp>
      <p:sp>
        <p:nvSpPr>
          <p:cNvPr id="619" name="Google Shape;619;g2bf93378c9f_0_566"/>
          <p:cNvSpPr/>
          <p:nvPr/>
        </p:nvSpPr>
        <p:spPr>
          <a:xfrm>
            <a:off x="9077401" y="1125855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Guardian</a:t>
            </a:r>
            <a:endParaRPr b="0" i="0" sz="3200" u="none" cap="none" strike="noStrike">
              <a:solidFill>
                <a:schemeClr val="dk1"/>
              </a:solidFill>
              <a:latin typeface="Calibri"/>
              <a:ea typeface="Calibri"/>
              <a:cs typeface="Calibri"/>
              <a:sym typeface="Calibri"/>
            </a:endParaRPr>
          </a:p>
        </p:txBody>
      </p:sp>
      <p:sp>
        <p:nvSpPr>
          <p:cNvPr id="620" name="Google Shape;620;g2bf93378c9f_0_566"/>
          <p:cNvSpPr/>
          <p:nvPr/>
        </p:nvSpPr>
        <p:spPr>
          <a:xfrm>
            <a:off x="16219927" y="3879850"/>
            <a:ext cx="6096900" cy="786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1" name="Google Shape;621;g2bf93378c9f_0_566"/>
          <p:cNvPicPr preferRelativeResize="0"/>
          <p:nvPr/>
        </p:nvPicPr>
        <p:blipFill rotWithShape="1">
          <a:blip r:embed="rId6">
            <a:alphaModFix/>
          </a:blip>
          <a:srcRect b="0" l="0" r="0" t="0"/>
          <a:stretch/>
        </p:blipFill>
        <p:spPr>
          <a:xfrm>
            <a:off x="16219927" y="3879850"/>
            <a:ext cx="6096762" cy="6096000"/>
          </a:xfrm>
          <a:prstGeom prst="rect">
            <a:avLst/>
          </a:prstGeom>
          <a:noFill/>
          <a:ln>
            <a:noFill/>
          </a:ln>
        </p:spPr>
      </p:pic>
      <p:sp>
        <p:nvSpPr>
          <p:cNvPr id="622" name="Google Shape;622;g2bf93378c9f_0_566"/>
          <p:cNvSpPr/>
          <p:nvPr/>
        </p:nvSpPr>
        <p:spPr>
          <a:xfrm>
            <a:off x="16219927" y="10179050"/>
            <a:ext cx="6096900" cy="15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2bf93378c9f_0_566"/>
          <p:cNvSpPr/>
          <p:nvPr/>
        </p:nvSpPr>
        <p:spPr>
          <a:xfrm>
            <a:off x="16219927" y="10179050"/>
            <a:ext cx="6096900" cy="15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g2bf93378c9f_0_566"/>
          <p:cNvSpPr/>
          <p:nvPr/>
        </p:nvSpPr>
        <p:spPr>
          <a:xfrm>
            <a:off x="16118315" y="10179050"/>
            <a:ext cx="63000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LUNARIA</a:t>
            </a:r>
            <a:endParaRPr b="0" i="0" sz="4800" u="none" cap="none" strike="noStrike">
              <a:solidFill>
                <a:schemeClr val="dk1"/>
              </a:solidFill>
              <a:latin typeface="Calibri"/>
              <a:ea typeface="Calibri"/>
              <a:cs typeface="Calibri"/>
              <a:sym typeface="Calibri"/>
            </a:endParaRPr>
          </a:p>
        </p:txBody>
      </p:sp>
      <p:sp>
        <p:nvSpPr>
          <p:cNvPr id="625" name="Google Shape;625;g2bf93378c9f_0_566"/>
          <p:cNvSpPr/>
          <p:nvPr/>
        </p:nvSpPr>
        <p:spPr>
          <a:xfrm>
            <a:off x="16152185" y="1125855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30" name="Shape 630"/>
        <p:cNvGrpSpPr/>
        <p:nvPr/>
      </p:nvGrpSpPr>
      <p:grpSpPr>
        <a:xfrm>
          <a:off x="0" y="0"/>
          <a:ext cx="0" cy="0"/>
          <a:chOff x="0" y="0"/>
          <a:chExt cx="0" cy="0"/>
        </a:xfrm>
      </p:grpSpPr>
      <p:sp>
        <p:nvSpPr>
          <p:cNvPr id="631" name="Google Shape;631;g2bf93378c9f_0_593"/>
          <p:cNvSpPr/>
          <p:nvPr/>
        </p:nvSpPr>
        <p:spPr>
          <a:xfrm>
            <a:off x="0" y="0"/>
            <a:ext cx="508200" cy="13716000"/>
          </a:xfrm>
          <a:prstGeom prst="rect">
            <a:avLst/>
          </a:prstGeom>
          <a:solidFill>
            <a:srgbClr val="006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2bf93378c9f_0_59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3" name="Google Shape;633;g2bf93378c9f_0_593"/>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634" name="Google Shape;634;g2bf93378c9f_0_593"/>
          <p:cNvSpPr/>
          <p:nvPr/>
        </p:nvSpPr>
        <p:spPr>
          <a:xfrm>
            <a:off x="7747968" y="12801600"/>
            <a:ext cx="80613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Lato"/>
              <a:buNone/>
            </a:pPr>
            <a:r>
              <a:rPr b="0" i="0" lang="en-US" sz="3200" u="none" cap="none" strike="noStrike">
                <a:solidFill>
                  <a:srgbClr val="000000"/>
                </a:solidFill>
                <a:latin typeface="Lato"/>
                <a:ea typeface="Lato"/>
                <a:cs typeface="Lato"/>
                <a:sym typeface="Lato"/>
              </a:rPr>
              <a:t>To download more editable chart, </a:t>
            </a:r>
            <a:r>
              <a:rPr b="0" i="0" lang="en-US" sz="3200" u="sng" cap="none" strike="noStrike">
                <a:solidFill>
                  <a:srgbClr val="000000"/>
                </a:solidFill>
                <a:latin typeface="Montserrat"/>
                <a:ea typeface="Montserrat"/>
                <a:cs typeface="Montserrat"/>
                <a:sym typeface="Montserrat"/>
                <a:hlinkClick r:id="rId4">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35" name="Google Shape;635;g2bf93378c9f_0_593"/>
          <p:cNvSpPr/>
          <p:nvPr/>
        </p:nvSpPr>
        <p:spPr>
          <a:xfrm>
            <a:off x="7017627" y="635000"/>
            <a:ext cx="103644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2bf93378c9f_0_593"/>
          <p:cNvSpPr/>
          <p:nvPr/>
        </p:nvSpPr>
        <p:spPr>
          <a:xfrm>
            <a:off x="7779722" y="939800"/>
            <a:ext cx="91791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THE ORGANIZATION</a:t>
            </a:r>
            <a:endParaRPr b="0" i="0" sz="8000" u="none" cap="none" strike="noStrike">
              <a:solidFill>
                <a:schemeClr val="dk1"/>
              </a:solidFill>
              <a:latin typeface="Calibri"/>
              <a:ea typeface="Calibri"/>
              <a:cs typeface="Calibri"/>
              <a:sym typeface="Calibri"/>
            </a:endParaRPr>
          </a:p>
        </p:txBody>
      </p:sp>
      <p:sp>
        <p:nvSpPr>
          <p:cNvPr id="637" name="Google Shape;637;g2bf93378c9f_0_593"/>
          <p:cNvSpPr/>
          <p:nvPr/>
        </p:nvSpPr>
        <p:spPr>
          <a:xfrm>
            <a:off x="787498" y="33528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2bf93378c9f_0_593"/>
          <p:cNvSpPr/>
          <p:nvPr/>
        </p:nvSpPr>
        <p:spPr>
          <a:xfrm>
            <a:off x="10173972" y="3352800"/>
            <a:ext cx="5487000" cy="1689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9" name="Google Shape;639;g2bf93378c9f_0_593"/>
          <p:cNvPicPr preferRelativeResize="0"/>
          <p:nvPr/>
        </p:nvPicPr>
        <p:blipFill rotWithShape="1">
          <a:blip r:embed="rId5">
            <a:alphaModFix/>
          </a:blip>
          <a:srcRect b="0" l="0" r="0" t="0"/>
          <a:stretch/>
        </p:blipFill>
        <p:spPr>
          <a:xfrm>
            <a:off x="10478810" y="3638550"/>
            <a:ext cx="1117740" cy="1117600"/>
          </a:xfrm>
          <a:prstGeom prst="rect">
            <a:avLst/>
          </a:prstGeom>
          <a:noFill/>
          <a:ln>
            <a:noFill/>
          </a:ln>
        </p:spPr>
      </p:pic>
      <p:sp>
        <p:nvSpPr>
          <p:cNvPr id="640" name="Google Shape;640;g2bf93378c9f_0_593"/>
          <p:cNvSpPr/>
          <p:nvPr/>
        </p:nvSpPr>
        <p:spPr>
          <a:xfrm>
            <a:off x="11799775" y="35560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2bf93378c9f_0_593"/>
          <p:cNvSpPr/>
          <p:nvPr/>
        </p:nvSpPr>
        <p:spPr>
          <a:xfrm>
            <a:off x="11799775" y="3556000"/>
            <a:ext cx="3708900" cy="85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CHLOE NG</a:t>
            </a:r>
            <a:endParaRPr b="0" i="0" sz="3600" u="none" cap="none" strike="noStrike">
              <a:solidFill>
                <a:schemeClr val="dk1"/>
              </a:solidFill>
              <a:latin typeface="Calibri"/>
              <a:ea typeface="Calibri"/>
              <a:cs typeface="Calibri"/>
              <a:sym typeface="Calibri"/>
            </a:endParaRPr>
          </a:p>
        </p:txBody>
      </p:sp>
      <p:sp>
        <p:nvSpPr>
          <p:cNvPr id="642" name="Google Shape;642;g2bf93378c9f_0_593"/>
          <p:cNvSpPr/>
          <p:nvPr/>
        </p:nvSpPr>
        <p:spPr>
          <a:xfrm>
            <a:off x="11799775" y="43561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Mage</a:t>
            </a:r>
            <a:endParaRPr b="0" i="0" sz="3200" u="none" cap="none" strike="noStrike">
              <a:solidFill>
                <a:schemeClr val="dk1"/>
              </a:solidFill>
              <a:latin typeface="Calibri"/>
              <a:ea typeface="Calibri"/>
              <a:cs typeface="Calibri"/>
              <a:sym typeface="Calibri"/>
            </a:endParaRPr>
          </a:p>
        </p:txBody>
      </p:sp>
      <p:sp>
        <p:nvSpPr>
          <p:cNvPr id="643" name="Google Shape;643;g2bf93378c9f_0_593"/>
          <p:cNvSpPr/>
          <p:nvPr/>
        </p:nvSpPr>
        <p:spPr>
          <a:xfrm>
            <a:off x="787498" y="5715000"/>
            <a:ext cx="5487000" cy="1689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4" name="Google Shape;644;g2bf93378c9f_0_593"/>
          <p:cNvPicPr preferRelativeResize="0"/>
          <p:nvPr/>
        </p:nvPicPr>
        <p:blipFill rotWithShape="1">
          <a:blip r:embed="rId6">
            <a:alphaModFix/>
          </a:blip>
          <a:srcRect b="0" l="0" r="0" t="0"/>
          <a:stretch/>
        </p:blipFill>
        <p:spPr>
          <a:xfrm>
            <a:off x="1092337" y="6000750"/>
            <a:ext cx="1117740" cy="1117600"/>
          </a:xfrm>
          <a:prstGeom prst="rect">
            <a:avLst/>
          </a:prstGeom>
          <a:noFill/>
          <a:ln>
            <a:noFill/>
          </a:ln>
        </p:spPr>
      </p:pic>
      <p:sp>
        <p:nvSpPr>
          <p:cNvPr id="645" name="Google Shape;645;g2bf93378c9f_0_593"/>
          <p:cNvSpPr/>
          <p:nvPr/>
        </p:nvSpPr>
        <p:spPr>
          <a:xfrm>
            <a:off x="2413302" y="59182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g2bf93378c9f_0_593"/>
          <p:cNvSpPr/>
          <p:nvPr/>
        </p:nvSpPr>
        <p:spPr>
          <a:xfrm>
            <a:off x="2413302" y="5918200"/>
            <a:ext cx="3708900" cy="85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VALTORIN</a:t>
            </a:r>
            <a:endParaRPr b="0" i="0" sz="3600" u="none" cap="none" strike="noStrike">
              <a:solidFill>
                <a:schemeClr val="dk1"/>
              </a:solidFill>
              <a:latin typeface="Calibri"/>
              <a:ea typeface="Calibri"/>
              <a:cs typeface="Calibri"/>
              <a:sym typeface="Calibri"/>
            </a:endParaRPr>
          </a:p>
        </p:txBody>
      </p:sp>
      <p:sp>
        <p:nvSpPr>
          <p:cNvPr id="647" name="Google Shape;647;g2bf93378c9f_0_593"/>
          <p:cNvSpPr/>
          <p:nvPr/>
        </p:nvSpPr>
        <p:spPr>
          <a:xfrm>
            <a:off x="2413302" y="6718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Assassin</a:t>
            </a:r>
            <a:endParaRPr b="0" i="0" sz="3200" u="none" cap="none" strike="noStrike">
              <a:solidFill>
                <a:schemeClr val="dk1"/>
              </a:solidFill>
              <a:latin typeface="Calibri"/>
              <a:ea typeface="Calibri"/>
              <a:cs typeface="Calibri"/>
              <a:sym typeface="Calibri"/>
            </a:endParaRPr>
          </a:p>
        </p:txBody>
      </p:sp>
      <p:sp>
        <p:nvSpPr>
          <p:cNvPr id="648" name="Google Shape;648;g2bf93378c9f_0_593"/>
          <p:cNvSpPr/>
          <p:nvPr/>
        </p:nvSpPr>
        <p:spPr>
          <a:xfrm>
            <a:off x="3835879" y="8051800"/>
            <a:ext cx="5487000" cy="1689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9" name="Google Shape;649;g2bf93378c9f_0_593"/>
          <p:cNvPicPr preferRelativeResize="0"/>
          <p:nvPr/>
        </p:nvPicPr>
        <p:blipFill rotWithShape="1">
          <a:blip r:embed="rId7">
            <a:alphaModFix/>
          </a:blip>
          <a:srcRect b="0" l="0" r="0" t="0"/>
          <a:stretch/>
        </p:blipFill>
        <p:spPr>
          <a:xfrm>
            <a:off x="4140718" y="8337550"/>
            <a:ext cx="1117740" cy="1117600"/>
          </a:xfrm>
          <a:prstGeom prst="rect">
            <a:avLst/>
          </a:prstGeom>
          <a:noFill/>
          <a:ln>
            <a:noFill/>
          </a:ln>
        </p:spPr>
      </p:pic>
      <p:sp>
        <p:nvSpPr>
          <p:cNvPr id="650" name="Google Shape;650;g2bf93378c9f_0_593"/>
          <p:cNvSpPr/>
          <p:nvPr/>
        </p:nvSpPr>
        <p:spPr>
          <a:xfrm>
            <a:off x="5461683" y="82550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g2bf93378c9f_0_593"/>
          <p:cNvSpPr/>
          <p:nvPr/>
        </p:nvSpPr>
        <p:spPr>
          <a:xfrm>
            <a:off x="5461683" y="8255000"/>
            <a:ext cx="3708900" cy="85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LUCIAN</a:t>
            </a:r>
            <a:endParaRPr b="0" i="0" sz="3600" u="none" cap="none" strike="noStrike">
              <a:solidFill>
                <a:schemeClr val="dk1"/>
              </a:solidFill>
              <a:latin typeface="Calibri"/>
              <a:ea typeface="Calibri"/>
              <a:cs typeface="Calibri"/>
              <a:sym typeface="Calibri"/>
            </a:endParaRPr>
          </a:p>
        </p:txBody>
      </p:sp>
      <p:sp>
        <p:nvSpPr>
          <p:cNvPr id="652" name="Google Shape;652;g2bf93378c9f_0_593"/>
          <p:cNvSpPr/>
          <p:nvPr/>
        </p:nvSpPr>
        <p:spPr>
          <a:xfrm>
            <a:off x="5461683" y="90551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Conjurer</a:t>
            </a:r>
            <a:endParaRPr b="0" i="0" sz="3200" u="none" cap="none" strike="noStrike">
              <a:solidFill>
                <a:schemeClr val="dk1"/>
              </a:solidFill>
              <a:latin typeface="Calibri"/>
              <a:ea typeface="Calibri"/>
              <a:cs typeface="Calibri"/>
              <a:sym typeface="Calibri"/>
            </a:endParaRPr>
          </a:p>
        </p:txBody>
      </p:sp>
      <p:sp>
        <p:nvSpPr>
          <p:cNvPr id="653" name="Google Shape;653;g2bf93378c9f_0_593"/>
          <p:cNvSpPr/>
          <p:nvPr/>
        </p:nvSpPr>
        <p:spPr>
          <a:xfrm>
            <a:off x="3835879" y="10439400"/>
            <a:ext cx="5487000" cy="1689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4" name="Google Shape;654;g2bf93378c9f_0_593"/>
          <p:cNvPicPr preferRelativeResize="0"/>
          <p:nvPr/>
        </p:nvPicPr>
        <p:blipFill rotWithShape="1">
          <a:blip r:embed="rId8">
            <a:alphaModFix/>
          </a:blip>
          <a:srcRect b="0" l="0" r="0" t="0"/>
          <a:stretch/>
        </p:blipFill>
        <p:spPr>
          <a:xfrm>
            <a:off x="4140718" y="10725150"/>
            <a:ext cx="1117740" cy="1117600"/>
          </a:xfrm>
          <a:prstGeom prst="rect">
            <a:avLst/>
          </a:prstGeom>
          <a:noFill/>
          <a:ln>
            <a:noFill/>
          </a:ln>
        </p:spPr>
      </p:pic>
      <p:sp>
        <p:nvSpPr>
          <p:cNvPr id="655" name="Google Shape;655;g2bf93378c9f_0_593"/>
          <p:cNvSpPr/>
          <p:nvPr/>
        </p:nvSpPr>
        <p:spPr>
          <a:xfrm>
            <a:off x="5461683" y="10642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2bf93378c9f_0_593"/>
          <p:cNvSpPr/>
          <p:nvPr/>
        </p:nvSpPr>
        <p:spPr>
          <a:xfrm>
            <a:off x="5461683" y="10642600"/>
            <a:ext cx="3708900" cy="85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CEDRIC</a:t>
            </a:r>
            <a:endParaRPr b="0" i="0" sz="3600" u="none" cap="none" strike="noStrike">
              <a:solidFill>
                <a:schemeClr val="dk1"/>
              </a:solidFill>
              <a:latin typeface="Calibri"/>
              <a:ea typeface="Calibri"/>
              <a:cs typeface="Calibri"/>
              <a:sym typeface="Calibri"/>
            </a:endParaRPr>
          </a:p>
        </p:txBody>
      </p:sp>
      <p:sp>
        <p:nvSpPr>
          <p:cNvPr id="657" name="Google Shape;657;g2bf93378c9f_0_593"/>
          <p:cNvSpPr/>
          <p:nvPr/>
        </p:nvSpPr>
        <p:spPr>
          <a:xfrm>
            <a:off x="5461683" y="114427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Timekeeper</a:t>
            </a:r>
            <a:endParaRPr b="0" i="0" sz="3200" u="none" cap="none" strike="noStrike">
              <a:solidFill>
                <a:schemeClr val="dk1"/>
              </a:solidFill>
              <a:latin typeface="Calibri"/>
              <a:ea typeface="Calibri"/>
              <a:cs typeface="Calibri"/>
              <a:sym typeface="Calibri"/>
            </a:endParaRPr>
          </a:p>
        </p:txBody>
      </p:sp>
      <p:sp>
        <p:nvSpPr>
          <p:cNvPr id="658" name="Google Shape;658;g2bf93378c9f_0_593"/>
          <p:cNvSpPr/>
          <p:nvPr/>
        </p:nvSpPr>
        <p:spPr>
          <a:xfrm>
            <a:off x="15343518" y="8077200"/>
            <a:ext cx="5487000" cy="1689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9" name="Google Shape;659;g2bf93378c9f_0_593"/>
          <p:cNvPicPr preferRelativeResize="0"/>
          <p:nvPr/>
        </p:nvPicPr>
        <p:blipFill rotWithShape="1">
          <a:blip r:embed="rId9">
            <a:alphaModFix/>
          </a:blip>
          <a:srcRect b="0" l="0" r="0" t="0"/>
          <a:stretch/>
        </p:blipFill>
        <p:spPr>
          <a:xfrm>
            <a:off x="15648356" y="8362950"/>
            <a:ext cx="1117740" cy="1117600"/>
          </a:xfrm>
          <a:prstGeom prst="rect">
            <a:avLst/>
          </a:prstGeom>
          <a:noFill/>
          <a:ln>
            <a:noFill/>
          </a:ln>
        </p:spPr>
      </p:pic>
      <p:sp>
        <p:nvSpPr>
          <p:cNvPr id="660" name="Google Shape;660;g2bf93378c9f_0_593"/>
          <p:cNvSpPr/>
          <p:nvPr/>
        </p:nvSpPr>
        <p:spPr>
          <a:xfrm>
            <a:off x="16969321" y="82804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g2bf93378c9f_0_593"/>
          <p:cNvSpPr/>
          <p:nvPr/>
        </p:nvSpPr>
        <p:spPr>
          <a:xfrm>
            <a:off x="16969321" y="8280400"/>
            <a:ext cx="3708900" cy="85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ELVINA</a:t>
            </a:r>
            <a:endParaRPr b="0" i="0" sz="3600" u="none" cap="none" strike="noStrike">
              <a:solidFill>
                <a:schemeClr val="dk1"/>
              </a:solidFill>
              <a:latin typeface="Calibri"/>
              <a:ea typeface="Calibri"/>
              <a:cs typeface="Calibri"/>
              <a:sym typeface="Calibri"/>
            </a:endParaRPr>
          </a:p>
        </p:txBody>
      </p:sp>
      <p:sp>
        <p:nvSpPr>
          <p:cNvPr id="662" name="Google Shape;662;g2bf93378c9f_0_593"/>
          <p:cNvSpPr/>
          <p:nvPr/>
        </p:nvSpPr>
        <p:spPr>
          <a:xfrm>
            <a:off x="16969321" y="90805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Oracle</a:t>
            </a:r>
            <a:endParaRPr b="0" i="0" sz="3200" u="none" cap="none" strike="noStrike">
              <a:solidFill>
                <a:schemeClr val="dk1"/>
              </a:solidFill>
              <a:latin typeface="Calibri"/>
              <a:ea typeface="Calibri"/>
              <a:cs typeface="Calibri"/>
              <a:sym typeface="Calibri"/>
            </a:endParaRPr>
          </a:p>
        </p:txBody>
      </p:sp>
      <p:sp>
        <p:nvSpPr>
          <p:cNvPr id="663" name="Google Shape;663;g2bf93378c9f_0_593"/>
          <p:cNvSpPr/>
          <p:nvPr/>
        </p:nvSpPr>
        <p:spPr>
          <a:xfrm>
            <a:off x="15343518" y="10439400"/>
            <a:ext cx="5487000" cy="1689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4" name="Google Shape;664;g2bf93378c9f_0_593"/>
          <p:cNvPicPr preferRelativeResize="0"/>
          <p:nvPr/>
        </p:nvPicPr>
        <p:blipFill rotWithShape="1">
          <a:blip r:embed="rId10">
            <a:alphaModFix/>
          </a:blip>
          <a:srcRect b="0" l="0" r="0" t="0"/>
          <a:stretch/>
        </p:blipFill>
        <p:spPr>
          <a:xfrm>
            <a:off x="15648356" y="10725150"/>
            <a:ext cx="1117740" cy="1117600"/>
          </a:xfrm>
          <a:prstGeom prst="rect">
            <a:avLst/>
          </a:prstGeom>
          <a:noFill/>
          <a:ln>
            <a:noFill/>
          </a:ln>
        </p:spPr>
      </p:pic>
      <p:sp>
        <p:nvSpPr>
          <p:cNvPr id="665" name="Google Shape;665;g2bf93378c9f_0_593"/>
          <p:cNvSpPr/>
          <p:nvPr/>
        </p:nvSpPr>
        <p:spPr>
          <a:xfrm>
            <a:off x="16969321" y="10642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g2bf93378c9f_0_593"/>
          <p:cNvSpPr/>
          <p:nvPr/>
        </p:nvSpPr>
        <p:spPr>
          <a:xfrm>
            <a:off x="16969321" y="10642600"/>
            <a:ext cx="3708900" cy="85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SERAPHINA</a:t>
            </a:r>
            <a:endParaRPr b="0" i="0" sz="3600" u="none" cap="none" strike="noStrike">
              <a:solidFill>
                <a:schemeClr val="dk1"/>
              </a:solidFill>
              <a:latin typeface="Calibri"/>
              <a:ea typeface="Calibri"/>
              <a:cs typeface="Calibri"/>
              <a:sym typeface="Calibri"/>
            </a:endParaRPr>
          </a:p>
        </p:txBody>
      </p:sp>
      <p:sp>
        <p:nvSpPr>
          <p:cNvPr id="667" name="Google Shape;667;g2bf93378c9f_0_593"/>
          <p:cNvSpPr/>
          <p:nvPr/>
        </p:nvSpPr>
        <p:spPr>
          <a:xfrm>
            <a:off x="16969321" y="114427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Lightbringer</a:t>
            </a:r>
            <a:endParaRPr b="0" i="0" sz="3200" u="none" cap="none" strike="noStrike">
              <a:solidFill>
                <a:schemeClr val="dk1"/>
              </a:solidFill>
              <a:latin typeface="Calibri"/>
              <a:ea typeface="Calibri"/>
              <a:cs typeface="Calibri"/>
              <a:sym typeface="Calibri"/>
            </a:endParaRPr>
          </a:p>
        </p:txBody>
      </p:sp>
      <p:sp>
        <p:nvSpPr>
          <p:cNvPr id="668" name="Google Shape;668;g2bf93378c9f_0_593"/>
          <p:cNvSpPr/>
          <p:nvPr/>
        </p:nvSpPr>
        <p:spPr>
          <a:xfrm>
            <a:off x="6681035" y="5715000"/>
            <a:ext cx="5487000" cy="1689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9" name="Google Shape;669;g2bf93378c9f_0_593"/>
          <p:cNvPicPr preferRelativeResize="0"/>
          <p:nvPr/>
        </p:nvPicPr>
        <p:blipFill rotWithShape="1">
          <a:blip r:embed="rId11">
            <a:alphaModFix/>
          </a:blip>
          <a:srcRect b="0" l="0" r="0" t="0"/>
          <a:stretch/>
        </p:blipFill>
        <p:spPr>
          <a:xfrm>
            <a:off x="6985873" y="6000750"/>
            <a:ext cx="1117740" cy="1117600"/>
          </a:xfrm>
          <a:prstGeom prst="rect">
            <a:avLst/>
          </a:prstGeom>
          <a:noFill/>
          <a:ln>
            <a:noFill/>
          </a:ln>
        </p:spPr>
      </p:pic>
      <p:sp>
        <p:nvSpPr>
          <p:cNvPr id="670" name="Google Shape;670;g2bf93378c9f_0_593"/>
          <p:cNvSpPr/>
          <p:nvPr/>
        </p:nvSpPr>
        <p:spPr>
          <a:xfrm>
            <a:off x="8306838" y="59182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g2bf93378c9f_0_593"/>
          <p:cNvSpPr/>
          <p:nvPr/>
        </p:nvSpPr>
        <p:spPr>
          <a:xfrm>
            <a:off x="8306838" y="5918200"/>
            <a:ext cx="3708900" cy="85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AURIELLE</a:t>
            </a:r>
            <a:endParaRPr b="0" i="0" sz="3600" u="none" cap="none" strike="noStrike">
              <a:solidFill>
                <a:schemeClr val="dk1"/>
              </a:solidFill>
              <a:latin typeface="Calibri"/>
              <a:ea typeface="Calibri"/>
              <a:cs typeface="Calibri"/>
              <a:sym typeface="Calibri"/>
            </a:endParaRPr>
          </a:p>
        </p:txBody>
      </p:sp>
      <p:sp>
        <p:nvSpPr>
          <p:cNvPr id="672" name="Google Shape;672;g2bf93378c9f_0_593"/>
          <p:cNvSpPr/>
          <p:nvPr/>
        </p:nvSpPr>
        <p:spPr>
          <a:xfrm>
            <a:off x="8306838" y="6718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Priestess</a:t>
            </a:r>
            <a:endParaRPr b="0" i="0" sz="3200" u="none" cap="none" strike="noStrike">
              <a:solidFill>
                <a:schemeClr val="dk1"/>
              </a:solidFill>
              <a:latin typeface="Calibri"/>
              <a:ea typeface="Calibri"/>
              <a:cs typeface="Calibri"/>
              <a:sym typeface="Calibri"/>
            </a:endParaRPr>
          </a:p>
        </p:txBody>
      </p:sp>
      <p:sp>
        <p:nvSpPr>
          <p:cNvPr id="673" name="Google Shape;673;g2bf93378c9f_0_593"/>
          <p:cNvSpPr/>
          <p:nvPr/>
        </p:nvSpPr>
        <p:spPr>
          <a:xfrm>
            <a:off x="18468108" y="5715000"/>
            <a:ext cx="5487000" cy="1689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4" name="Google Shape;674;g2bf93378c9f_0_593"/>
          <p:cNvPicPr preferRelativeResize="0"/>
          <p:nvPr/>
        </p:nvPicPr>
        <p:blipFill rotWithShape="1">
          <a:blip r:embed="rId12">
            <a:alphaModFix/>
          </a:blip>
          <a:srcRect b="0" l="0" r="0" t="0"/>
          <a:stretch/>
        </p:blipFill>
        <p:spPr>
          <a:xfrm>
            <a:off x="18772946" y="6000750"/>
            <a:ext cx="1117740" cy="1117600"/>
          </a:xfrm>
          <a:prstGeom prst="rect">
            <a:avLst/>
          </a:prstGeom>
          <a:noFill/>
          <a:ln>
            <a:noFill/>
          </a:ln>
        </p:spPr>
      </p:pic>
      <p:sp>
        <p:nvSpPr>
          <p:cNvPr id="675" name="Google Shape;675;g2bf93378c9f_0_593"/>
          <p:cNvSpPr/>
          <p:nvPr/>
        </p:nvSpPr>
        <p:spPr>
          <a:xfrm>
            <a:off x="20093911" y="59182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g2bf93378c9f_0_593"/>
          <p:cNvSpPr/>
          <p:nvPr/>
        </p:nvSpPr>
        <p:spPr>
          <a:xfrm>
            <a:off x="20093911" y="5918200"/>
            <a:ext cx="3708900" cy="85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DARIANA</a:t>
            </a:r>
            <a:endParaRPr b="0" i="0" sz="3600" u="none" cap="none" strike="noStrike">
              <a:solidFill>
                <a:schemeClr val="dk1"/>
              </a:solidFill>
              <a:latin typeface="Calibri"/>
              <a:ea typeface="Calibri"/>
              <a:cs typeface="Calibri"/>
              <a:sym typeface="Calibri"/>
            </a:endParaRPr>
          </a:p>
        </p:txBody>
      </p:sp>
      <p:sp>
        <p:nvSpPr>
          <p:cNvPr id="677" name="Google Shape;677;g2bf93378c9f_0_593"/>
          <p:cNvSpPr/>
          <p:nvPr/>
        </p:nvSpPr>
        <p:spPr>
          <a:xfrm>
            <a:off x="20093911" y="6718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Shaman</a:t>
            </a:r>
            <a:endParaRPr b="0" i="0" sz="3200" u="none" cap="none" strike="noStrike">
              <a:solidFill>
                <a:schemeClr val="dk1"/>
              </a:solidFill>
              <a:latin typeface="Calibri"/>
              <a:ea typeface="Calibri"/>
              <a:cs typeface="Calibri"/>
              <a:sym typeface="Calibri"/>
            </a:endParaRPr>
          </a:p>
        </p:txBody>
      </p:sp>
      <p:sp>
        <p:nvSpPr>
          <p:cNvPr id="678" name="Google Shape;678;g2bf93378c9f_0_593"/>
          <p:cNvSpPr/>
          <p:nvPr/>
        </p:nvSpPr>
        <p:spPr>
          <a:xfrm>
            <a:off x="12574572" y="5715000"/>
            <a:ext cx="5487000" cy="1689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9" name="Google Shape;679;g2bf93378c9f_0_593"/>
          <p:cNvPicPr preferRelativeResize="0"/>
          <p:nvPr/>
        </p:nvPicPr>
        <p:blipFill rotWithShape="1">
          <a:blip r:embed="rId13">
            <a:alphaModFix/>
          </a:blip>
          <a:srcRect b="0" l="0" r="0" t="0"/>
          <a:stretch/>
        </p:blipFill>
        <p:spPr>
          <a:xfrm>
            <a:off x="12879410" y="6000750"/>
            <a:ext cx="1117740" cy="1117600"/>
          </a:xfrm>
          <a:prstGeom prst="rect">
            <a:avLst/>
          </a:prstGeom>
          <a:noFill/>
          <a:ln>
            <a:noFill/>
          </a:ln>
        </p:spPr>
      </p:pic>
      <p:sp>
        <p:nvSpPr>
          <p:cNvPr id="680" name="Google Shape;680;g2bf93378c9f_0_593"/>
          <p:cNvSpPr/>
          <p:nvPr/>
        </p:nvSpPr>
        <p:spPr>
          <a:xfrm>
            <a:off x="14200375" y="59182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g2bf93378c9f_0_593"/>
          <p:cNvSpPr/>
          <p:nvPr/>
        </p:nvSpPr>
        <p:spPr>
          <a:xfrm>
            <a:off x="14200375" y="5918200"/>
            <a:ext cx="3708900" cy="85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THERONIS</a:t>
            </a:r>
            <a:endParaRPr b="0" i="0" sz="3600" u="none" cap="none" strike="noStrike">
              <a:solidFill>
                <a:schemeClr val="dk1"/>
              </a:solidFill>
              <a:latin typeface="Calibri"/>
              <a:ea typeface="Calibri"/>
              <a:cs typeface="Calibri"/>
              <a:sym typeface="Calibri"/>
            </a:endParaRPr>
          </a:p>
        </p:txBody>
      </p:sp>
      <p:sp>
        <p:nvSpPr>
          <p:cNvPr id="682" name="Google Shape;682;g2bf93378c9f_0_593"/>
          <p:cNvSpPr/>
          <p:nvPr/>
        </p:nvSpPr>
        <p:spPr>
          <a:xfrm>
            <a:off x="14200375" y="6718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Warrior</a:t>
            </a:r>
            <a:endParaRPr b="0" i="0" sz="3200" u="none" cap="none" strike="noStrike">
              <a:solidFill>
                <a:schemeClr val="dk1"/>
              </a:solidFill>
              <a:latin typeface="Calibri"/>
              <a:ea typeface="Calibri"/>
              <a:cs typeface="Calibri"/>
              <a:sym typeface="Calibri"/>
            </a:endParaRPr>
          </a:p>
        </p:txBody>
      </p:sp>
      <p:pic>
        <p:nvPicPr>
          <p:cNvPr descr=" " id="683" name="Google Shape;683;g2bf93378c9f_0_593"/>
          <p:cNvPicPr preferRelativeResize="0"/>
          <p:nvPr/>
        </p:nvPicPr>
        <p:blipFill rotWithShape="1">
          <a:blip r:embed="rId14">
            <a:alphaModFix/>
          </a:blip>
          <a:srcRect b="0" l="0" r="0" t="0"/>
          <a:stretch/>
        </p:blipFill>
        <p:spPr>
          <a:xfrm>
            <a:off x="3353219" y="5295900"/>
            <a:ext cx="17680610" cy="12700"/>
          </a:xfrm>
          <a:prstGeom prst="rect">
            <a:avLst/>
          </a:prstGeom>
          <a:noFill/>
          <a:ln>
            <a:noFill/>
          </a:ln>
        </p:spPr>
      </p:pic>
      <p:pic>
        <p:nvPicPr>
          <p:cNvPr descr=" " id="684" name="Google Shape;684;g2bf93378c9f_0_593"/>
          <p:cNvPicPr preferRelativeResize="0"/>
          <p:nvPr/>
        </p:nvPicPr>
        <p:blipFill rotWithShape="1">
          <a:blip r:embed="rId15">
            <a:alphaModFix/>
          </a:blip>
          <a:srcRect b="0" l="0" r="0" t="0"/>
          <a:stretch/>
        </p:blipFill>
        <p:spPr>
          <a:xfrm>
            <a:off x="13006426" y="4902200"/>
            <a:ext cx="12702" cy="406400"/>
          </a:xfrm>
          <a:prstGeom prst="rect">
            <a:avLst/>
          </a:prstGeom>
          <a:noFill/>
          <a:ln>
            <a:noFill/>
          </a:ln>
        </p:spPr>
      </p:pic>
      <p:pic>
        <p:nvPicPr>
          <p:cNvPr descr=" " id="685" name="Google Shape;685;g2bf93378c9f_0_593"/>
          <p:cNvPicPr preferRelativeResize="0"/>
          <p:nvPr/>
        </p:nvPicPr>
        <p:blipFill rotWithShape="1">
          <a:blip r:embed="rId16">
            <a:alphaModFix/>
          </a:blip>
          <a:srcRect b="0" l="0" r="0" t="0"/>
          <a:stretch/>
        </p:blipFill>
        <p:spPr>
          <a:xfrm>
            <a:off x="3353219" y="5308600"/>
            <a:ext cx="12702" cy="419100"/>
          </a:xfrm>
          <a:prstGeom prst="rect">
            <a:avLst/>
          </a:prstGeom>
          <a:noFill/>
          <a:ln>
            <a:noFill/>
          </a:ln>
        </p:spPr>
      </p:pic>
      <p:pic>
        <p:nvPicPr>
          <p:cNvPr descr=" " id="686" name="Google Shape;686;g2bf93378c9f_0_593"/>
          <p:cNvPicPr preferRelativeResize="0"/>
          <p:nvPr/>
        </p:nvPicPr>
        <p:blipFill rotWithShape="1">
          <a:blip r:embed="rId16">
            <a:alphaModFix/>
          </a:blip>
          <a:srcRect b="0" l="0" r="0" t="0"/>
          <a:stretch/>
        </p:blipFill>
        <p:spPr>
          <a:xfrm>
            <a:off x="9513489" y="5308600"/>
            <a:ext cx="12702" cy="419100"/>
          </a:xfrm>
          <a:prstGeom prst="rect">
            <a:avLst/>
          </a:prstGeom>
          <a:noFill/>
          <a:ln>
            <a:noFill/>
          </a:ln>
        </p:spPr>
      </p:pic>
      <p:pic>
        <p:nvPicPr>
          <p:cNvPr descr=" " id="687" name="Google Shape;687;g2bf93378c9f_0_593"/>
          <p:cNvPicPr preferRelativeResize="0"/>
          <p:nvPr/>
        </p:nvPicPr>
        <p:blipFill rotWithShape="1">
          <a:blip r:embed="rId16">
            <a:alphaModFix/>
          </a:blip>
          <a:srcRect b="0" l="0" r="0" t="0"/>
          <a:stretch/>
        </p:blipFill>
        <p:spPr>
          <a:xfrm>
            <a:off x="15407026" y="5308600"/>
            <a:ext cx="12702" cy="419100"/>
          </a:xfrm>
          <a:prstGeom prst="rect">
            <a:avLst/>
          </a:prstGeom>
          <a:noFill/>
          <a:ln>
            <a:noFill/>
          </a:ln>
        </p:spPr>
      </p:pic>
      <p:pic>
        <p:nvPicPr>
          <p:cNvPr descr=" " id="688" name="Google Shape;688;g2bf93378c9f_0_593"/>
          <p:cNvPicPr preferRelativeResize="0"/>
          <p:nvPr/>
        </p:nvPicPr>
        <p:blipFill rotWithShape="1">
          <a:blip r:embed="rId16">
            <a:alphaModFix/>
          </a:blip>
          <a:srcRect b="0" l="0" r="0" t="0"/>
          <a:stretch/>
        </p:blipFill>
        <p:spPr>
          <a:xfrm>
            <a:off x="21021127" y="5308600"/>
            <a:ext cx="12702" cy="419100"/>
          </a:xfrm>
          <a:prstGeom prst="rect">
            <a:avLst/>
          </a:prstGeom>
          <a:noFill/>
          <a:ln>
            <a:noFill/>
          </a:ln>
        </p:spPr>
      </p:pic>
      <p:pic>
        <p:nvPicPr>
          <p:cNvPr descr=" " id="689" name="Google Shape;689;g2bf93378c9f_0_593"/>
          <p:cNvPicPr preferRelativeResize="0"/>
          <p:nvPr/>
        </p:nvPicPr>
        <p:blipFill rotWithShape="1">
          <a:blip r:embed="rId17">
            <a:alphaModFix/>
          </a:blip>
          <a:srcRect b="0" l="0" r="0" t="0"/>
          <a:stretch/>
        </p:blipFill>
        <p:spPr>
          <a:xfrm>
            <a:off x="9513489" y="7124700"/>
            <a:ext cx="12702" cy="4165600"/>
          </a:xfrm>
          <a:prstGeom prst="rect">
            <a:avLst/>
          </a:prstGeom>
          <a:noFill/>
          <a:ln>
            <a:noFill/>
          </a:ln>
        </p:spPr>
      </p:pic>
      <p:pic>
        <p:nvPicPr>
          <p:cNvPr descr=" " id="690" name="Google Shape;690;g2bf93378c9f_0_593"/>
          <p:cNvPicPr preferRelativeResize="0"/>
          <p:nvPr/>
        </p:nvPicPr>
        <p:blipFill rotWithShape="1">
          <a:blip r:embed="rId18">
            <a:alphaModFix/>
          </a:blip>
          <a:srcRect b="0" l="0" r="0" t="0"/>
          <a:stretch/>
        </p:blipFill>
        <p:spPr>
          <a:xfrm>
            <a:off x="9322965" y="8813800"/>
            <a:ext cx="203225" cy="12700"/>
          </a:xfrm>
          <a:prstGeom prst="rect">
            <a:avLst/>
          </a:prstGeom>
          <a:noFill/>
          <a:ln>
            <a:noFill/>
          </a:ln>
        </p:spPr>
      </p:pic>
      <p:pic>
        <p:nvPicPr>
          <p:cNvPr descr=" " id="691" name="Google Shape;691;g2bf93378c9f_0_593"/>
          <p:cNvPicPr preferRelativeResize="0"/>
          <p:nvPr/>
        </p:nvPicPr>
        <p:blipFill rotWithShape="1">
          <a:blip r:embed="rId18">
            <a:alphaModFix/>
          </a:blip>
          <a:srcRect b="0" l="0" r="0" t="0"/>
          <a:stretch/>
        </p:blipFill>
        <p:spPr>
          <a:xfrm>
            <a:off x="20830603" y="8813800"/>
            <a:ext cx="203225" cy="12700"/>
          </a:xfrm>
          <a:prstGeom prst="rect">
            <a:avLst/>
          </a:prstGeom>
          <a:noFill/>
          <a:ln>
            <a:noFill/>
          </a:ln>
        </p:spPr>
      </p:pic>
      <p:pic>
        <p:nvPicPr>
          <p:cNvPr descr=" " id="692" name="Google Shape;692;g2bf93378c9f_0_593"/>
          <p:cNvPicPr preferRelativeResize="0"/>
          <p:nvPr/>
        </p:nvPicPr>
        <p:blipFill rotWithShape="1">
          <a:blip r:embed="rId18">
            <a:alphaModFix/>
          </a:blip>
          <a:srcRect b="0" l="0" r="0" t="0"/>
          <a:stretch/>
        </p:blipFill>
        <p:spPr>
          <a:xfrm>
            <a:off x="9322965" y="11277600"/>
            <a:ext cx="203225" cy="12700"/>
          </a:xfrm>
          <a:prstGeom prst="rect">
            <a:avLst/>
          </a:prstGeom>
          <a:noFill/>
          <a:ln>
            <a:noFill/>
          </a:ln>
        </p:spPr>
      </p:pic>
      <p:pic>
        <p:nvPicPr>
          <p:cNvPr descr=" " id="693" name="Google Shape;693;g2bf93378c9f_0_593"/>
          <p:cNvPicPr preferRelativeResize="0"/>
          <p:nvPr/>
        </p:nvPicPr>
        <p:blipFill rotWithShape="1">
          <a:blip r:embed="rId18">
            <a:alphaModFix/>
          </a:blip>
          <a:srcRect b="0" l="0" r="0" t="0"/>
          <a:stretch/>
        </p:blipFill>
        <p:spPr>
          <a:xfrm>
            <a:off x="20830603" y="11277600"/>
            <a:ext cx="203225" cy="12700"/>
          </a:xfrm>
          <a:prstGeom prst="rect">
            <a:avLst/>
          </a:prstGeom>
          <a:noFill/>
          <a:ln>
            <a:noFill/>
          </a:ln>
        </p:spPr>
      </p:pic>
      <p:pic>
        <p:nvPicPr>
          <p:cNvPr descr=" " id="694" name="Google Shape;694;g2bf93378c9f_0_593"/>
          <p:cNvPicPr preferRelativeResize="0"/>
          <p:nvPr/>
        </p:nvPicPr>
        <p:blipFill rotWithShape="1">
          <a:blip r:embed="rId19">
            <a:alphaModFix/>
          </a:blip>
          <a:srcRect b="0" l="0" r="0" t="0"/>
          <a:stretch/>
        </p:blipFill>
        <p:spPr>
          <a:xfrm>
            <a:off x="21021127" y="7264400"/>
            <a:ext cx="12702" cy="4025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99" name="Shape 699"/>
        <p:cNvGrpSpPr/>
        <p:nvPr/>
      </p:nvGrpSpPr>
      <p:grpSpPr>
        <a:xfrm>
          <a:off x="0" y="0"/>
          <a:ext cx="0" cy="0"/>
          <a:chOff x="0" y="0"/>
          <a:chExt cx="0" cy="0"/>
        </a:xfrm>
      </p:grpSpPr>
      <p:pic>
        <p:nvPicPr>
          <p:cNvPr descr=" " id="700" name="Google Shape;700;g2bf93378c9f_0_661"/>
          <p:cNvPicPr preferRelativeResize="0"/>
          <p:nvPr/>
        </p:nvPicPr>
        <p:blipFill rotWithShape="1">
          <a:blip r:embed="rId3">
            <a:alphaModFix/>
          </a:blip>
          <a:srcRect b="0" l="0" r="0" t="0"/>
          <a:stretch/>
        </p:blipFill>
        <p:spPr>
          <a:xfrm>
            <a:off x="482660" y="1405682"/>
            <a:ext cx="14162270" cy="50800"/>
          </a:xfrm>
          <a:prstGeom prst="rect">
            <a:avLst/>
          </a:prstGeom>
          <a:noFill/>
          <a:ln>
            <a:noFill/>
          </a:ln>
        </p:spPr>
      </p:pic>
      <p:pic>
        <p:nvPicPr>
          <p:cNvPr descr=" " id="701" name="Google Shape;701;g2bf93378c9f_0_661"/>
          <p:cNvPicPr preferRelativeResize="0"/>
          <p:nvPr/>
        </p:nvPicPr>
        <p:blipFill rotWithShape="1">
          <a:blip r:embed="rId4">
            <a:alphaModFix/>
          </a:blip>
          <a:srcRect b="0" l="0" r="0" t="0"/>
          <a:stretch/>
        </p:blipFill>
        <p:spPr>
          <a:xfrm>
            <a:off x="939917" y="762000"/>
            <a:ext cx="1333667" cy="1333500"/>
          </a:xfrm>
          <a:prstGeom prst="rect">
            <a:avLst/>
          </a:prstGeom>
          <a:noFill/>
          <a:ln>
            <a:noFill/>
          </a:ln>
        </p:spPr>
      </p:pic>
      <p:pic>
        <p:nvPicPr>
          <p:cNvPr descr=" " id="702" name="Google Shape;702;g2bf93378c9f_0_661"/>
          <p:cNvPicPr preferRelativeResize="0"/>
          <p:nvPr/>
        </p:nvPicPr>
        <p:blipFill rotWithShape="1">
          <a:blip r:embed="rId3">
            <a:alphaModFix/>
          </a:blip>
          <a:srcRect b="0" l="0" r="0" t="0"/>
          <a:stretch/>
        </p:blipFill>
        <p:spPr>
          <a:xfrm>
            <a:off x="9742118" y="12264182"/>
            <a:ext cx="14162270" cy="50800"/>
          </a:xfrm>
          <a:prstGeom prst="rect">
            <a:avLst/>
          </a:prstGeom>
          <a:noFill/>
          <a:ln>
            <a:noFill/>
          </a:ln>
        </p:spPr>
      </p:pic>
      <p:pic>
        <p:nvPicPr>
          <p:cNvPr descr=" " id="703" name="Google Shape;703;g2bf93378c9f_0_661"/>
          <p:cNvPicPr preferRelativeResize="0"/>
          <p:nvPr/>
        </p:nvPicPr>
        <p:blipFill rotWithShape="1">
          <a:blip r:embed="rId5">
            <a:alphaModFix/>
          </a:blip>
          <a:srcRect b="0" l="0" r="0" t="0"/>
          <a:stretch/>
        </p:blipFill>
        <p:spPr>
          <a:xfrm>
            <a:off x="22113464" y="11620500"/>
            <a:ext cx="1333667" cy="1333500"/>
          </a:xfrm>
          <a:prstGeom prst="rect">
            <a:avLst/>
          </a:prstGeom>
          <a:noFill/>
          <a:ln>
            <a:noFill/>
          </a:ln>
        </p:spPr>
      </p:pic>
      <p:sp>
        <p:nvSpPr>
          <p:cNvPr id="704" name="Google Shape;704;g2bf93378c9f_0_66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05" name="Google Shape;705;g2bf93378c9f_0_66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706" name="Google Shape;706;g2bf93378c9f_0_661"/>
          <p:cNvSpPr/>
          <p:nvPr/>
        </p:nvSpPr>
        <p:spPr>
          <a:xfrm>
            <a:off x="13260457" y="571500"/>
            <a:ext cx="10186800" cy="37083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g2bf93378c9f_0_661"/>
          <p:cNvSpPr/>
          <p:nvPr/>
        </p:nvSpPr>
        <p:spPr>
          <a:xfrm>
            <a:off x="14022553" y="876300"/>
            <a:ext cx="9001200" cy="3437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CHOOSING EATEMP</a:t>
            </a:r>
            <a:endParaRPr b="0" i="0" sz="8000" u="none" cap="none" strike="noStrike">
              <a:solidFill>
                <a:schemeClr val="dk1"/>
              </a:solidFill>
              <a:latin typeface="Calibri"/>
              <a:ea typeface="Calibri"/>
              <a:cs typeface="Calibri"/>
              <a:sym typeface="Calibri"/>
            </a:endParaRPr>
          </a:p>
        </p:txBody>
      </p:sp>
      <p:sp>
        <p:nvSpPr>
          <p:cNvPr id="708" name="Google Shape;708;g2bf93378c9f_0_661"/>
          <p:cNvSpPr/>
          <p:nvPr/>
        </p:nvSpPr>
        <p:spPr>
          <a:xfrm>
            <a:off x="13260457" y="5321300"/>
            <a:ext cx="10245900" cy="353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709" name="Google Shape;709;g2bf93378c9f_0_661"/>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7">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710" name="Google Shape;710;g2bf93378c9f_0_661"/>
          <p:cNvPicPr preferRelativeResize="0"/>
          <p:nvPr/>
        </p:nvPicPr>
        <p:blipFill rotWithShape="1">
          <a:blip r:embed="rId8">
            <a:alphaModFix/>
          </a:blip>
          <a:srcRect b="0" l="0" r="0" t="0"/>
          <a:stretch/>
        </p:blipFill>
        <p:spPr>
          <a:xfrm>
            <a:off x="939917" y="2603500"/>
            <a:ext cx="11571146" cy="1111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 name="Shape 41"/>
        <p:cNvGrpSpPr/>
        <p:nvPr/>
      </p:nvGrpSpPr>
      <p:grpSpPr>
        <a:xfrm>
          <a:off x="0" y="0"/>
          <a:ext cx="0" cy="0"/>
          <a:chOff x="0" y="0"/>
          <a:chExt cx="0" cy="0"/>
        </a:xfrm>
      </p:grpSpPr>
      <p:pic>
        <p:nvPicPr>
          <p:cNvPr descr=" " id="42" name="Google Shape;42;g2bf93378c9f_0_24"/>
          <p:cNvPicPr preferRelativeResize="0"/>
          <p:nvPr/>
        </p:nvPicPr>
        <p:blipFill rotWithShape="1">
          <a:blip r:embed="rId3">
            <a:alphaModFix/>
          </a:blip>
          <a:srcRect b="0" l="0" r="0" t="0"/>
          <a:stretch/>
        </p:blipFill>
        <p:spPr>
          <a:xfrm>
            <a:off x="1695507" y="12678770"/>
            <a:ext cx="6941574" cy="50800"/>
          </a:xfrm>
          <a:prstGeom prst="rect">
            <a:avLst/>
          </a:prstGeom>
          <a:noFill/>
          <a:ln>
            <a:noFill/>
          </a:ln>
        </p:spPr>
      </p:pic>
      <p:pic>
        <p:nvPicPr>
          <p:cNvPr descr=" " id="43" name="Google Shape;43;g2bf93378c9f_0_24"/>
          <p:cNvPicPr preferRelativeResize="0"/>
          <p:nvPr/>
        </p:nvPicPr>
        <p:blipFill rotWithShape="1">
          <a:blip r:embed="rId4">
            <a:alphaModFix/>
          </a:blip>
          <a:srcRect b="0" l="0" r="0" t="0"/>
          <a:stretch/>
        </p:blipFill>
        <p:spPr>
          <a:xfrm>
            <a:off x="262874" y="12023040"/>
            <a:ext cx="1362430" cy="1362258"/>
          </a:xfrm>
          <a:prstGeom prst="rect">
            <a:avLst/>
          </a:prstGeom>
          <a:noFill/>
          <a:ln>
            <a:noFill/>
          </a:ln>
        </p:spPr>
      </p:pic>
      <p:sp>
        <p:nvSpPr>
          <p:cNvPr id="44" name="Google Shape;44;g2bf93378c9f_0_2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 name="Google Shape;45;g2bf93378c9f_0_2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6" name="Google Shape;46;g2bf93378c9f_0_24"/>
          <p:cNvSpPr/>
          <p:nvPr/>
        </p:nvSpPr>
        <p:spPr>
          <a:xfrm>
            <a:off x="4064508" y="400050"/>
            <a:ext cx="16283400" cy="3086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bf93378c9f_0_24"/>
          <p:cNvSpPr/>
          <p:nvPr/>
        </p:nvSpPr>
        <p:spPr>
          <a:xfrm>
            <a:off x="4826603" y="704850"/>
            <a:ext cx="15301200" cy="301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12800"/>
              <a:buFont typeface="Titillium Web"/>
              <a:buNone/>
            </a:pPr>
            <a:r>
              <a:rPr b="1" i="0" lang="en-US" sz="12800" u="none" cap="none" strike="noStrike">
                <a:solidFill>
                  <a:srgbClr val="0563FF"/>
                </a:solidFill>
                <a:latin typeface="Titillium Web"/>
                <a:ea typeface="Titillium Web"/>
                <a:cs typeface="Titillium Web"/>
                <a:sym typeface="Titillium Web"/>
              </a:rPr>
              <a:t>TABLE OF CONTENTS</a:t>
            </a:r>
            <a:endParaRPr b="0" i="0" sz="12800" u="none" cap="none" strike="noStrike">
              <a:solidFill>
                <a:schemeClr val="dk1"/>
              </a:solidFill>
              <a:latin typeface="Calibri"/>
              <a:ea typeface="Calibri"/>
              <a:cs typeface="Calibri"/>
              <a:sym typeface="Calibri"/>
            </a:endParaRPr>
          </a:p>
        </p:txBody>
      </p:sp>
      <p:sp>
        <p:nvSpPr>
          <p:cNvPr id="48" name="Google Shape;48;g2bf93378c9f_0_24"/>
          <p:cNvSpPr/>
          <p:nvPr/>
        </p:nvSpPr>
        <p:spPr>
          <a:xfrm>
            <a:off x="4064508" y="45212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2bf93378c9f_0_24"/>
          <p:cNvSpPr/>
          <p:nvPr/>
        </p:nvSpPr>
        <p:spPr>
          <a:xfrm>
            <a:off x="4064508" y="4521200"/>
            <a:ext cx="1625700" cy="1625700"/>
          </a:xfrm>
          <a:prstGeom prst="roundRect">
            <a:avLst>
              <a:gd fmla="val 781313" name="adj"/>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bf93378c9f_0_24"/>
          <p:cNvSpPr/>
          <p:nvPr/>
        </p:nvSpPr>
        <p:spPr>
          <a:xfrm>
            <a:off x="4432854" y="4768850"/>
            <a:ext cx="889200" cy="1130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01</a:t>
            </a:r>
            <a:endParaRPr b="0" i="0" sz="4800" u="none" cap="none" strike="noStrike">
              <a:solidFill>
                <a:schemeClr val="dk1"/>
              </a:solidFill>
              <a:latin typeface="Calibri"/>
              <a:ea typeface="Calibri"/>
              <a:cs typeface="Calibri"/>
              <a:sym typeface="Calibri"/>
            </a:endParaRPr>
          </a:p>
        </p:txBody>
      </p:sp>
      <p:sp>
        <p:nvSpPr>
          <p:cNvPr id="51" name="Google Shape;51;g2bf93378c9f_0_24"/>
          <p:cNvSpPr/>
          <p:nvPr/>
        </p:nvSpPr>
        <p:spPr>
          <a:xfrm>
            <a:off x="5893537" y="4578350"/>
            <a:ext cx="54870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bf93378c9f_0_24"/>
          <p:cNvSpPr/>
          <p:nvPr/>
        </p:nvSpPr>
        <p:spPr>
          <a:xfrm>
            <a:off x="5893537" y="4578350"/>
            <a:ext cx="56904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INTRODUCTION</a:t>
            </a:r>
            <a:endParaRPr b="0" i="0" sz="4800" u="none" cap="none" strike="noStrike">
              <a:solidFill>
                <a:schemeClr val="dk1"/>
              </a:solidFill>
              <a:latin typeface="Calibri"/>
              <a:ea typeface="Calibri"/>
              <a:cs typeface="Calibri"/>
              <a:sym typeface="Calibri"/>
            </a:endParaRPr>
          </a:p>
        </p:txBody>
      </p:sp>
      <p:sp>
        <p:nvSpPr>
          <p:cNvPr id="53" name="Google Shape;53;g2bf93378c9f_0_24"/>
          <p:cNvSpPr/>
          <p:nvPr/>
        </p:nvSpPr>
        <p:spPr>
          <a:xfrm>
            <a:off x="5893537" y="5607050"/>
            <a:ext cx="56226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54" name="Google Shape;54;g2bf93378c9f_0_24"/>
          <p:cNvSpPr/>
          <p:nvPr/>
        </p:nvSpPr>
        <p:spPr>
          <a:xfrm>
            <a:off x="13031829" y="45212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bf93378c9f_0_24"/>
          <p:cNvSpPr/>
          <p:nvPr/>
        </p:nvSpPr>
        <p:spPr>
          <a:xfrm>
            <a:off x="13031829" y="4521200"/>
            <a:ext cx="1625700" cy="16257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bf93378c9f_0_24"/>
          <p:cNvSpPr/>
          <p:nvPr/>
        </p:nvSpPr>
        <p:spPr>
          <a:xfrm>
            <a:off x="13400175" y="4768850"/>
            <a:ext cx="889200" cy="1130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02</a:t>
            </a:r>
            <a:endParaRPr b="0" i="0" sz="4800" u="none" cap="none" strike="noStrike">
              <a:solidFill>
                <a:schemeClr val="dk1"/>
              </a:solidFill>
              <a:latin typeface="Calibri"/>
              <a:ea typeface="Calibri"/>
              <a:cs typeface="Calibri"/>
              <a:sym typeface="Calibri"/>
            </a:endParaRPr>
          </a:p>
        </p:txBody>
      </p:sp>
      <p:sp>
        <p:nvSpPr>
          <p:cNvPr id="57" name="Google Shape;57;g2bf93378c9f_0_24"/>
          <p:cNvSpPr/>
          <p:nvPr/>
        </p:nvSpPr>
        <p:spPr>
          <a:xfrm>
            <a:off x="14860857" y="4578350"/>
            <a:ext cx="54870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bf93378c9f_0_24"/>
          <p:cNvSpPr/>
          <p:nvPr/>
        </p:nvSpPr>
        <p:spPr>
          <a:xfrm>
            <a:off x="14860857" y="4578350"/>
            <a:ext cx="56904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ENCOUNTERS</a:t>
            </a:r>
            <a:endParaRPr b="0" i="0" sz="4800" u="none" cap="none" strike="noStrike">
              <a:solidFill>
                <a:schemeClr val="dk1"/>
              </a:solidFill>
              <a:latin typeface="Calibri"/>
              <a:ea typeface="Calibri"/>
              <a:cs typeface="Calibri"/>
              <a:sym typeface="Calibri"/>
            </a:endParaRPr>
          </a:p>
        </p:txBody>
      </p:sp>
      <p:sp>
        <p:nvSpPr>
          <p:cNvPr id="59" name="Google Shape;59;g2bf93378c9f_0_24"/>
          <p:cNvSpPr/>
          <p:nvPr/>
        </p:nvSpPr>
        <p:spPr>
          <a:xfrm>
            <a:off x="14860857" y="5607050"/>
            <a:ext cx="56226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60" name="Google Shape;60;g2bf93378c9f_0_24"/>
          <p:cNvSpPr/>
          <p:nvPr/>
        </p:nvSpPr>
        <p:spPr>
          <a:xfrm>
            <a:off x="4064508" y="75057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bf93378c9f_0_24"/>
          <p:cNvSpPr/>
          <p:nvPr/>
        </p:nvSpPr>
        <p:spPr>
          <a:xfrm>
            <a:off x="4064508" y="7505700"/>
            <a:ext cx="1625700" cy="16257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2bf93378c9f_0_24"/>
          <p:cNvSpPr/>
          <p:nvPr/>
        </p:nvSpPr>
        <p:spPr>
          <a:xfrm>
            <a:off x="4432854" y="7753350"/>
            <a:ext cx="889200" cy="1130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03</a:t>
            </a:r>
            <a:endParaRPr b="0" i="0" sz="4800" u="none" cap="none" strike="noStrike">
              <a:solidFill>
                <a:schemeClr val="dk1"/>
              </a:solidFill>
              <a:latin typeface="Calibri"/>
              <a:ea typeface="Calibri"/>
              <a:cs typeface="Calibri"/>
              <a:sym typeface="Calibri"/>
            </a:endParaRPr>
          </a:p>
        </p:txBody>
      </p:sp>
      <p:sp>
        <p:nvSpPr>
          <p:cNvPr id="63" name="Google Shape;63;g2bf93378c9f_0_24"/>
          <p:cNvSpPr/>
          <p:nvPr/>
        </p:nvSpPr>
        <p:spPr>
          <a:xfrm>
            <a:off x="5893537" y="7562850"/>
            <a:ext cx="54870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bf93378c9f_0_24"/>
          <p:cNvSpPr/>
          <p:nvPr/>
        </p:nvSpPr>
        <p:spPr>
          <a:xfrm>
            <a:off x="5893537" y="7562850"/>
            <a:ext cx="56904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WONDERS</a:t>
            </a:r>
            <a:endParaRPr b="0" i="0" sz="4800" u="none" cap="none" strike="noStrike">
              <a:solidFill>
                <a:schemeClr val="dk1"/>
              </a:solidFill>
              <a:latin typeface="Calibri"/>
              <a:ea typeface="Calibri"/>
              <a:cs typeface="Calibri"/>
              <a:sym typeface="Calibri"/>
            </a:endParaRPr>
          </a:p>
        </p:txBody>
      </p:sp>
      <p:sp>
        <p:nvSpPr>
          <p:cNvPr id="65" name="Google Shape;65;g2bf93378c9f_0_24"/>
          <p:cNvSpPr/>
          <p:nvPr/>
        </p:nvSpPr>
        <p:spPr>
          <a:xfrm>
            <a:off x="5893537" y="8591550"/>
            <a:ext cx="56226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66" name="Google Shape;66;g2bf93378c9f_0_24"/>
          <p:cNvSpPr/>
          <p:nvPr/>
        </p:nvSpPr>
        <p:spPr>
          <a:xfrm>
            <a:off x="13031829" y="75057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2bf93378c9f_0_24"/>
          <p:cNvSpPr/>
          <p:nvPr/>
        </p:nvSpPr>
        <p:spPr>
          <a:xfrm>
            <a:off x="13031829" y="7505700"/>
            <a:ext cx="1625700" cy="1625700"/>
          </a:xfrm>
          <a:prstGeom prst="roundRect">
            <a:avLst>
              <a:gd fmla="val 781313" name="adj"/>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bf93378c9f_0_24"/>
          <p:cNvSpPr/>
          <p:nvPr/>
        </p:nvSpPr>
        <p:spPr>
          <a:xfrm>
            <a:off x="13400175" y="7753350"/>
            <a:ext cx="889200" cy="1130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04</a:t>
            </a:r>
            <a:endParaRPr b="0" i="0" sz="4800" u="none" cap="none" strike="noStrike">
              <a:solidFill>
                <a:schemeClr val="dk1"/>
              </a:solidFill>
              <a:latin typeface="Calibri"/>
              <a:ea typeface="Calibri"/>
              <a:cs typeface="Calibri"/>
              <a:sym typeface="Calibri"/>
            </a:endParaRPr>
          </a:p>
        </p:txBody>
      </p:sp>
      <p:sp>
        <p:nvSpPr>
          <p:cNvPr id="69" name="Google Shape;69;g2bf93378c9f_0_24"/>
          <p:cNvSpPr/>
          <p:nvPr/>
        </p:nvSpPr>
        <p:spPr>
          <a:xfrm>
            <a:off x="14860857" y="7562850"/>
            <a:ext cx="54870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bf93378c9f_0_24"/>
          <p:cNvSpPr/>
          <p:nvPr/>
        </p:nvSpPr>
        <p:spPr>
          <a:xfrm>
            <a:off x="14860857" y="7562850"/>
            <a:ext cx="56904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MAGIC</a:t>
            </a:r>
            <a:endParaRPr b="0" i="0" sz="4800" u="none" cap="none" strike="noStrike">
              <a:solidFill>
                <a:schemeClr val="dk1"/>
              </a:solidFill>
              <a:latin typeface="Calibri"/>
              <a:ea typeface="Calibri"/>
              <a:cs typeface="Calibri"/>
              <a:sym typeface="Calibri"/>
            </a:endParaRPr>
          </a:p>
        </p:txBody>
      </p:sp>
      <p:sp>
        <p:nvSpPr>
          <p:cNvPr id="71" name="Google Shape;71;g2bf93378c9f_0_24"/>
          <p:cNvSpPr/>
          <p:nvPr/>
        </p:nvSpPr>
        <p:spPr>
          <a:xfrm>
            <a:off x="14860857" y="8591550"/>
            <a:ext cx="56226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sp>
        <p:nvSpPr>
          <p:cNvPr id="72" name="Google Shape;72;g2bf93378c9f_0_24"/>
          <p:cNvSpPr/>
          <p:nvPr/>
        </p:nvSpPr>
        <p:spPr>
          <a:xfrm>
            <a:off x="4064508" y="104902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2bf93378c9f_0_24"/>
          <p:cNvSpPr/>
          <p:nvPr/>
        </p:nvSpPr>
        <p:spPr>
          <a:xfrm>
            <a:off x="4064508" y="10490200"/>
            <a:ext cx="1625700" cy="1625700"/>
          </a:xfrm>
          <a:prstGeom prst="roundRect">
            <a:avLst>
              <a:gd fmla="val 781313" name="adj"/>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2bf93378c9f_0_24"/>
          <p:cNvSpPr/>
          <p:nvPr/>
        </p:nvSpPr>
        <p:spPr>
          <a:xfrm>
            <a:off x="4432854" y="10737850"/>
            <a:ext cx="889200" cy="1130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05</a:t>
            </a:r>
            <a:endParaRPr b="0" i="0" sz="4800" u="none" cap="none" strike="noStrike">
              <a:solidFill>
                <a:schemeClr val="dk1"/>
              </a:solidFill>
              <a:latin typeface="Calibri"/>
              <a:ea typeface="Calibri"/>
              <a:cs typeface="Calibri"/>
              <a:sym typeface="Calibri"/>
            </a:endParaRPr>
          </a:p>
        </p:txBody>
      </p:sp>
      <p:sp>
        <p:nvSpPr>
          <p:cNvPr id="75" name="Google Shape;75;g2bf93378c9f_0_24"/>
          <p:cNvSpPr/>
          <p:nvPr/>
        </p:nvSpPr>
        <p:spPr>
          <a:xfrm>
            <a:off x="5893537" y="10547350"/>
            <a:ext cx="54870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bf93378c9f_0_24"/>
          <p:cNvSpPr/>
          <p:nvPr/>
        </p:nvSpPr>
        <p:spPr>
          <a:xfrm>
            <a:off x="5893537" y="10547350"/>
            <a:ext cx="56904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ADVENTURE</a:t>
            </a:r>
            <a:endParaRPr b="0" i="0" sz="4800" u="none" cap="none" strike="noStrike">
              <a:solidFill>
                <a:schemeClr val="dk1"/>
              </a:solidFill>
              <a:latin typeface="Calibri"/>
              <a:ea typeface="Calibri"/>
              <a:cs typeface="Calibri"/>
              <a:sym typeface="Calibri"/>
            </a:endParaRPr>
          </a:p>
        </p:txBody>
      </p:sp>
      <p:sp>
        <p:nvSpPr>
          <p:cNvPr id="77" name="Google Shape;77;g2bf93378c9f_0_24"/>
          <p:cNvSpPr/>
          <p:nvPr/>
        </p:nvSpPr>
        <p:spPr>
          <a:xfrm>
            <a:off x="5893537" y="11576050"/>
            <a:ext cx="56226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Happily Ever After</a:t>
            </a:r>
            <a:endParaRPr b="0" i="0" sz="3200" u="none" cap="none" strike="noStrike">
              <a:solidFill>
                <a:schemeClr val="dk1"/>
              </a:solidFill>
              <a:latin typeface="Calibri"/>
              <a:ea typeface="Calibri"/>
              <a:cs typeface="Calibri"/>
              <a:sym typeface="Calibri"/>
            </a:endParaRPr>
          </a:p>
        </p:txBody>
      </p:sp>
      <p:sp>
        <p:nvSpPr>
          <p:cNvPr id="78" name="Google Shape;78;g2bf93378c9f_0_24"/>
          <p:cNvSpPr/>
          <p:nvPr/>
        </p:nvSpPr>
        <p:spPr>
          <a:xfrm>
            <a:off x="13031829" y="104902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2bf93378c9f_0_24"/>
          <p:cNvSpPr/>
          <p:nvPr/>
        </p:nvSpPr>
        <p:spPr>
          <a:xfrm>
            <a:off x="13031829" y="10490200"/>
            <a:ext cx="1625700" cy="16257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2bf93378c9f_0_24"/>
          <p:cNvSpPr/>
          <p:nvPr/>
        </p:nvSpPr>
        <p:spPr>
          <a:xfrm>
            <a:off x="13400175" y="10737850"/>
            <a:ext cx="889200" cy="1130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06</a:t>
            </a:r>
            <a:endParaRPr b="0" i="0" sz="4800" u="none" cap="none" strike="noStrike">
              <a:solidFill>
                <a:schemeClr val="dk1"/>
              </a:solidFill>
              <a:latin typeface="Calibri"/>
              <a:ea typeface="Calibri"/>
              <a:cs typeface="Calibri"/>
              <a:sym typeface="Calibri"/>
            </a:endParaRPr>
          </a:p>
        </p:txBody>
      </p:sp>
      <p:sp>
        <p:nvSpPr>
          <p:cNvPr id="81" name="Google Shape;81;g2bf93378c9f_0_24"/>
          <p:cNvSpPr/>
          <p:nvPr/>
        </p:nvSpPr>
        <p:spPr>
          <a:xfrm>
            <a:off x="14860857" y="10547350"/>
            <a:ext cx="54870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2bf93378c9f_0_24"/>
          <p:cNvSpPr/>
          <p:nvPr/>
        </p:nvSpPr>
        <p:spPr>
          <a:xfrm>
            <a:off x="14860857" y="10547350"/>
            <a:ext cx="56904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CONCLUSION</a:t>
            </a:r>
            <a:endParaRPr b="0" i="0" sz="4800" u="none" cap="none" strike="noStrike">
              <a:solidFill>
                <a:schemeClr val="dk1"/>
              </a:solidFill>
              <a:latin typeface="Calibri"/>
              <a:ea typeface="Calibri"/>
              <a:cs typeface="Calibri"/>
              <a:sym typeface="Calibri"/>
            </a:endParaRPr>
          </a:p>
        </p:txBody>
      </p:sp>
      <p:sp>
        <p:nvSpPr>
          <p:cNvPr id="83" name="Google Shape;83;g2bf93378c9f_0_24"/>
          <p:cNvSpPr/>
          <p:nvPr/>
        </p:nvSpPr>
        <p:spPr>
          <a:xfrm>
            <a:off x="14860857" y="11576050"/>
            <a:ext cx="56226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8" name="Shape 88"/>
        <p:cNvGrpSpPr/>
        <p:nvPr/>
      </p:nvGrpSpPr>
      <p:grpSpPr>
        <a:xfrm>
          <a:off x="0" y="0"/>
          <a:ext cx="0" cy="0"/>
          <a:chOff x="0" y="0"/>
          <a:chExt cx="0" cy="0"/>
        </a:xfrm>
      </p:grpSpPr>
      <p:sp>
        <p:nvSpPr>
          <p:cNvPr id="89" name="Google Shape;89;g2bf93378c9f_0_70"/>
          <p:cNvSpPr/>
          <p:nvPr/>
        </p:nvSpPr>
        <p:spPr>
          <a:xfrm>
            <a:off x="0" y="0"/>
            <a:ext cx="508200" cy="13716000"/>
          </a:xfrm>
          <a:prstGeom prst="rect">
            <a:avLst/>
          </a:prstGeom>
          <a:solidFill>
            <a:srgbClr val="006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2bf93378c9f_0_7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1" name="Google Shape;91;g2bf93378c9f_0_70"/>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92" name="Google Shape;92;g2bf93378c9f_0_70"/>
          <p:cNvSpPr/>
          <p:nvPr/>
        </p:nvSpPr>
        <p:spPr>
          <a:xfrm>
            <a:off x="2959470" y="1987550"/>
            <a:ext cx="179727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2bf93378c9f_0_70"/>
          <p:cNvSpPr/>
          <p:nvPr/>
        </p:nvSpPr>
        <p:spPr>
          <a:xfrm>
            <a:off x="3721565" y="2292350"/>
            <a:ext cx="167874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THE REALM OF THE EXTRAORDINARY</a:t>
            </a:r>
            <a:endParaRPr b="0" i="0" sz="8000" u="none" cap="none" strike="noStrike">
              <a:solidFill>
                <a:schemeClr val="dk1"/>
              </a:solidFill>
              <a:latin typeface="Calibri"/>
              <a:ea typeface="Calibri"/>
              <a:cs typeface="Calibri"/>
              <a:sym typeface="Calibri"/>
            </a:endParaRPr>
          </a:p>
        </p:txBody>
      </p:sp>
      <p:sp>
        <p:nvSpPr>
          <p:cNvPr id="94" name="Google Shape;94;g2bf93378c9f_0_70"/>
          <p:cNvSpPr/>
          <p:nvPr/>
        </p:nvSpPr>
        <p:spPr>
          <a:xfrm>
            <a:off x="2959470" y="58547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5" name="Google Shape;95;g2bf93378c9f_0_70"/>
          <p:cNvSpPr/>
          <p:nvPr/>
        </p:nvSpPr>
        <p:spPr>
          <a:xfrm>
            <a:off x="12701588" y="58547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0" name="Shape 100"/>
        <p:cNvGrpSpPr/>
        <p:nvPr/>
      </p:nvGrpSpPr>
      <p:grpSpPr>
        <a:xfrm>
          <a:off x="0" y="0"/>
          <a:ext cx="0" cy="0"/>
          <a:chOff x="0" y="0"/>
          <a:chExt cx="0" cy="0"/>
        </a:xfrm>
      </p:grpSpPr>
      <p:sp>
        <p:nvSpPr>
          <p:cNvPr id="101" name="Google Shape;101;g2bf93378c9f_0_81"/>
          <p:cNvSpPr/>
          <p:nvPr/>
        </p:nvSpPr>
        <p:spPr>
          <a:xfrm>
            <a:off x="0" y="0"/>
            <a:ext cx="24387000" cy="507900"/>
          </a:xfrm>
          <a:prstGeom prst="rect">
            <a:avLst/>
          </a:prstGeom>
          <a:solidFill>
            <a:srgbClr val="006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2" name="Google Shape;102;g2bf93378c9f_0_81"/>
          <p:cNvPicPr preferRelativeResize="0"/>
          <p:nvPr/>
        </p:nvPicPr>
        <p:blipFill rotWithShape="1">
          <a:blip r:embed="rId3">
            <a:alphaModFix/>
          </a:blip>
          <a:srcRect b="0" l="0" r="0" t="0"/>
          <a:stretch/>
        </p:blipFill>
        <p:spPr>
          <a:xfrm>
            <a:off x="6274584" y="508000"/>
            <a:ext cx="18112464" cy="12700000"/>
          </a:xfrm>
          <a:prstGeom prst="rect">
            <a:avLst/>
          </a:prstGeom>
          <a:noFill/>
          <a:ln>
            <a:noFill/>
          </a:ln>
        </p:spPr>
      </p:pic>
      <p:sp>
        <p:nvSpPr>
          <p:cNvPr id="103" name="Google Shape;103;g2bf93378c9f_0_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4" name="Google Shape;104;g2bf93378c9f_0_8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05" name="Google Shape;105;g2bf93378c9f_0_81"/>
          <p:cNvSpPr/>
          <p:nvPr/>
        </p:nvSpPr>
        <p:spPr>
          <a:xfrm>
            <a:off x="1778222" y="1435100"/>
            <a:ext cx="7875000" cy="5499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2bf93378c9f_0_81"/>
          <p:cNvSpPr/>
          <p:nvPr/>
        </p:nvSpPr>
        <p:spPr>
          <a:xfrm>
            <a:off x="4902813" y="17399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7" name="Google Shape;107;g2bf93378c9f_0_81"/>
          <p:cNvPicPr preferRelativeResize="0"/>
          <p:nvPr/>
        </p:nvPicPr>
        <p:blipFill rotWithShape="1">
          <a:blip r:embed="rId5">
            <a:alphaModFix/>
          </a:blip>
          <a:srcRect b="0" l="0" r="0" t="0"/>
          <a:stretch/>
        </p:blipFill>
        <p:spPr>
          <a:xfrm>
            <a:off x="4902813" y="1739900"/>
            <a:ext cx="1625803" cy="1625600"/>
          </a:xfrm>
          <a:prstGeom prst="rect">
            <a:avLst/>
          </a:prstGeom>
          <a:noFill/>
          <a:ln>
            <a:noFill/>
          </a:ln>
        </p:spPr>
      </p:pic>
      <p:pic>
        <p:nvPicPr>
          <p:cNvPr descr=" " id="108" name="Google Shape;108;g2bf93378c9f_0_81"/>
          <p:cNvPicPr preferRelativeResize="0"/>
          <p:nvPr/>
        </p:nvPicPr>
        <p:blipFill rotWithShape="1">
          <a:blip r:embed="rId6">
            <a:alphaModFix/>
          </a:blip>
          <a:srcRect b="0" l="0" r="0" t="0"/>
          <a:stretch/>
        </p:blipFill>
        <p:spPr>
          <a:xfrm>
            <a:off x="5068054" y="1905161"/>
            <a:ext cx="1295481" cy="1294923"/>
          </a:xfrm>
          <a:prstGeom prst="rect">
            <a:avLst/>
          </a:prstGeom>
          <a:noFill/>
          <a:ln>
            <a:noFill/>
          </a:ln>
        </p:spPr>
      </p:pic>
      <p:sp>
        <p:nvSpPr>
          <p:cNvPr id="109" name="Google Shape;109;g2bf93378c9f_0_81"/>
          <p:cNvSpPr/>
          <p:nvPr/>
        </p:nvSpPr>
        <p:spPr>
          <a:xfrm>
            <a:off x="2184673" y="3670300"/>
            <a:ext cx="7062000" cy="295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bf93378c9f_0_81"/>
          <p:cNvSpPr/>
          <p:nvPr/>
        </p:nvSpPr>
        <p:spPr>
          <a:xfrm>
            <a:off x="2083060" y="3670300"/>
            <a:ext cx="72654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UNICORN SIGHTINGS</a:t>
            </a:r>
            <a:endParaRPr b="0" i="0" sz="4800" u="none" cap="none" strike="noStrike">
              <a:solidFill>
                <a:schemeClr val="dk1"/>
              </a:solidFill>
              <a:latin typeface="Calibri"/>
              <a:ea typeface="Calibri"/>
              <a:cs typeface="Calibri"/>
              <a:sym typeface="Calibri"/>
            </a:endParaRPr>
          </a:p>
        </p:txBody>
      </p:sp>
      <p:sp>
        <p:nvSpPr>
          <p:cNvPr id="111" name="Google Shape;111;g2bf93378c9f_0_81"/>
          <p:cNvSpPr/>
          <p:nvPr/>
        </p:nvSpPr>
        <p:spPr>
          <a:xfrm>
            <a:off x="2116931" y="4699000"/>
            <a:ext cx="7197600" cy="206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12" name="Google Shape;112;g2bf93378c9f_0_81"/>
          <p:cNvSpPr/>
          <p:nvPr/>
        </p:nvSpPr>
        <p:spPr>
          <a:xfrm>
            <a:off x="1778222" y="7797800"/>
            <a:ext cx="7875000" cy="54990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bf93378c9f_0_81"/>
          <p:cNvSpPr/>
          <p:nvPr/>
        </p:nvSpPr>
        <p:spPr>
          <a:xfrm>
            <a:off x="4902813" y="81026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4" name="Google Shape;114;g2bf93378c9f_0_81"/>
          <p:cNvPicPr preferRelativeResize="0"/>
          <p:nvPr/>
        </p:nvPicPr>
        <p:blipFill rotWithShape="1">
          <a:blip r:embed="rId5">
            <a:alphaModFix/>
          </a:blip>
          <a:srcRect b="0" l="0" r="0" t="0"/>
          <a:stretch/>
        </p:blipFill>
        <p:spPr>
          <a:xfrm>
            <a:off x="4902813" y="8102600"/>
            <a:ext cx="1625803" cy="1625600"/>
          </a:xfrm>
          <a:prstGeom prst="rect">
            <a:avLst/>
          </a:prstGeom>
          <a:noFill/>
          <a:ln>
            <a:noFill/>
          </a:ln>
        </p:spPr>
      </p:pic>
      <p:pic>
        <p:nvPicPr>
          <p:cNvPr descr=" " id="115" name="Google Shape;115;g2bf93378c9f_0_81"/>
          <p:cNvPicPr preferRelativeResize="0"/>
          <p:nvPr/>
        </p:nvPicPr>
        <p:blipFill rotWithShape="1">
          <a:blip r:embed="rId7">
            <a:alphaModFix/>
          </a:blip>
          <a:srcRect b="0" l="0" r="0" t="0"/>
          <a:stretch/>
        </p:blipFill>
        <p:spPr>
          <a:xfrm>
            <a:off x="5055232" y="8331200"/>
            <a:ext cx="1244756" cy="1219200"/>
          </a:xfrm>
          <a:prstGeom prst="rect">
            <a:avLst/>
          </a:prstGeom>
          <a:noFill/>
          <a:ln>
            <a:noFill/>
          </a:ln>
        </p:spPr>
      </p:pic>
      <p:sp>
        <p:nvSpPr>
          <p:cNvPr id="116" name="Google Shape;116;g2bf93378c9f_0_81"/>
          <p:cNvSpPr/>
          <p:nvPr/>
        </p:nvSpPr>
        <p:spPr>
          <a:xfrm>
            <a:off x="2184673" y="10033000"/>
            <a:ext cx="7062000" cy="295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bf93378c9f_0_81"/>
          <p:cNvSpPr/>
          <p:nvPr/>
        </p:nvSpPr>
        <p:spPr>
          <a:xfrm>
            <a:off x="2083060" y="10033000"/>
            <a:ext cx="7265400" cy="1130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DRAGON TAMING</a:t>
            </a:r>
            <a:endParaRPr b="0" i="0" sz="4800" u="none" cap="none" strike="noStrike">
              <a:solidFill>
                <a:schemeClr val="dk1"/>
              </a:solidFill>
              <a:latin typeface="Calibri"/>
              <a:ea typeface="Calibri"/>
              <a:cs typeface="Calibri"/>
              <a:sym typeface="Calibri"/>
            </a:endParaRPr>
          </a:p>
        </p:txBody>
      </p:sp>
      <p:sp>
        <p:nvSpPr>
          <p:cNvPr id="118" name="Google Shape;118;g2bf93378c9f_0_81"/>
          <p:cNvSpPr/>
          <p:nvPr/>
        </p:nvSpPr>
        <p:spPr>
          <a:xfrm>
            <a:off x="2116931" y="11061700"/>
            <a:ext cx="7197600" cy="206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3" name="Shape 123"/>
        <p:cNvGrpSpPr/>
        <p:nvPr/>
      </p:nvGrpSpPr>
      <p:grpSpPr>
        <a:xfrm>
          <a:off x="0" y="0"/>
          <a:ext cx="0" cy="0"/>
          <a:chOff x="0" y="0"/>
          <a:chExt cx="0" cy="0"/>
        </a:xfrm>
      </p:grpSpPr>
      <p:pic>
        <p:nvPicPr>
          <p:cNvPr descr=" " id="124" name="Google Shape;124;g2bf93378c9f_0_103"/>
          <p:cNvPicPr preferRelativeResize="0"/>
          <p:nvPr/>
        </p:nvPicPr>
        <p:blipFill rotWithShape="1">
          <a:blip r:embed="rId3">
            <a:alphaModFix/>
          </a:blip>
          <a:srcRect b="0" l="0" r="0" t="0"/>
          <a:stretch/>
        </p:blipFill>
        <p:spPr>
          <a:xfrm>
            <a:off x="1695507" y="12678767"/>
            <a:ext cx="6941574" cy="50800"/>
          </a:xfrm>
          <a:prstGeom prst="rect">
            <a:avLst/>
          </a:prstGeom>
          <a:noFill/>
          <a:ln>
            <a:noFill/>
          </a:ln>
        </p:spPr>
      </p:pic>
      <p:pic>
        <p:nvPicPr>
          <p:cNvPr descr=" " id="125" name="Google Shape;125;g2bf93378c9f_0_103"/>
          <p:cNvPicPr preferRelativeResize="0"/>
          <p:nvPr/>
        </p:nvPicPr>
        <p:blipFill rotWithShape="1">
          <a:blip r:embed="rId4">
            <a:alphaModFix/>
          </a:blip>
          <a:srcRect b="0" l="0" r="0" t="0"/>
          <a:stretch/>
        </p:blipFill>
        <p:spPr>
          <a:xfrm>
            <a:off x="262874" y="12023037"/>
            <a:ext cx="1362430" cy="1362261"/>
          </a:xfrm>
          <a:prstGeom prst="rect">
            <a:avLst/>
          </a:prstGeom>
          <a:noFill/>
          <a:ln>
            <a:noFill/>
          </a:ln>
        </p:spPr>
      </p:pic>
      <p:sp>
        <p:nvSpPr>
          <p:cNvPr id="126" name="Google Shape;126;g2bf93378c9f_0_1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7" name="Google Shape;127;g2bf93378c9f_0_10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8" name="Google Shape;128;g2bf93378c9f_0_103"/>
          <p:cNvSpPr/>
          <p:nvPr/>
        </p:nvSpPr>
        <p:spPr>
          <a:xfrm>
            <a:off x="2934067"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9" name="Google Shape;129;g2bf93378c9f_0_103"/>
          <p:cNvPicPr preferRelativeResize="0"/>
          <p:nvPr/>
        </p:nvPicPr>
        <p:blipFill rotWithShape="1">
          <a:blip r:embed="rId6">
            <a:alphaModFix/>
          </a:blip>
          <a:srcRect b="0" l="0" r="0" t="0"/>
          <a:stretch/>
        </p:blipFill>
        <p:spPr>
          <a:xfrm>
            <a:off x="2934067" y="1384300"/>
            <a:ext cx="8129016" cy="7493000"/>
          </a:xfrm>
          <a:prstGeom prst="rect">
            <a:avLst/>
          </a:prstGeom>
          <a:noFill/>
          <a:ln>
            <a:noFill/>
          </a:ln>
        </p:spPr>
      </p:pic>
      <p:sp>
        <p:nvSpPr>
          <p:cNvPr id="130" name="Google Shape;130;g2bf93378c9f_0_103"/>
          <p:cNvSpPr/>
          <p:nvPr/>
        </p:nvSpPr>
        <p:spPr>
          <a:xfrm>
            <a:off x="2934067" y="9486900"/>
            <a:ext cx="8129100" cy="15366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bf93378c9f_0_103"/>
          <p:cNvSpPr/>
          <p:nvPr/>
        </p:nvSpPr>
        <p:spPr>
          <a:xfrm>
            <a:off x="3696162" y="9791700"/>
            <a:ext cx="57792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UNICORN SIGHTINGS</a:t>
            </a:r>
            <a:endParaRPr b="0" i="0" sz="4800" u="none" cap="none" strike="noStrike">
              <a:solidFill>
                <a:schemeClr val="dk1"/>
              </a:solidFill>
              <a:latin typeface="Calibri"/>
              <a:ea typeface="Calibri"/>
              <a:cs typeface="Calibri"/>
              <a:sym typeface="Calibri"/>
            </a:endParaRPr>
          </a:p>
        </p:txBody>
      </p:sp>
      <p:sp>
        <p:nvSpPr>
          <p:cNvPr id="132" name="Google Shape;132;g2bf93378c9f_0_103"/>
          <p:cNvSpPr/>
          <p:nvPr/>
        </p:nvSpPr>
        <p:spPr>
          <a:xfrm>
            <a:off x="2934067"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bf93378c9f_0_103"/>
          <p:cNvSpPr/>
          <p:nvPr/>
        </p:nvSpPr>
        <p:spPr>
          <a:xfrm>
            <a:off x="2934067"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34" name="Google Shape;134;g2bf93378c9f_0_103"/>
          <p:cNvSpPr/>
          <p:nvPr/>
        </p:nvSpPr>
        <p:spPr>
          <a:xfrm>
            <a:off x="13323965"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5" name="Google Shape;135;g2bf93378c9f_0_103"/>
          <p:cNvPicPr preferRelativeResize="0"/>
          <p:nvPr/>
        </p:nvPicPr>
        <p:blipFill rotWithShape="1">
          <a:blip r:embed="rId7">
            <a:alphaModFix/>
          </a:blip>
          <a:srcRect b="0" l="0" r="0" t="0"/>
          <a:stretch/>
        </p:blipFill>
        <p:spPr>
          <a:xfrm>
            <a:off x="13323965" y="1384300"/>
            <a:ext cx="8129016" cy="7493000"/>
          </a:xfrm>
          <a:prstGeom prst="rect">
            <a:avLst/>
          </a:prstGeom>
          <a:noFill/>
          <a:ln>
            <a:noFill/>
          </a:ln>
        </p:spPr>
      </p:pic>
      <p:sp>
        <p:nvSpPr>
          <p:cNvPr id="136" name="Google Shape;136;g2bf93378c9f_0_103"/>
          <p:cNvSpPr/>
          <p:nvPr/>
        </p:nvSpPr>
        <p:spPr>
          <a:xfrm>
            <a:off x="13323965" y="9486900"/>
            <a:ext cx="8129100" cy="15366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bf93378c9f_0_103"/>
          <p:cNvSpPr/>
          <p:nvPr/>
        </p:nvSpPr>
        <p:spPr>
          <a:xfrm>
            <a:off x="14086061" y="9791700"/>
            <a:ext cx="48138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DRAGON TAMING</a:t>
            </a:r>
            <a:endParaRPr b="0" i="0" sz="4800" u="none" cap="none" strike="noStrike">
              <a:solidFill>
                <a:schemeClr val="dk1"/>
              </a:solidFill>
              <a:latin typeface="Calibri"/>
              <a:ea typeface="Calibri"/>
              <a:cs typeface="Calibri"/>
              <a:sym typeface="Calibri"/>
            </a:endParaRPr>
          </a:p>
        </p:txBody>
      </p:sp>
      <p:sp>
        <p:nvSpPr>
          <p:cNvPr id="138" name="Google Shape;138;g2bf93378c9f_0_103"/>
          <p:cNvSpPr/>
          <p:nvPr/>
        </p:nvSpPr>
        <p:spPr>
          <a:xfrm>
            <a:off x="13323965"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bf93378c9f_0_103"/>
          <p:cNvSpPr/>
          <p:nvPr/>
        </p:nvSpPr>
        <p:spPr>
          <a:xfrm>
            <a:off x="13323965"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4" name="Shape 144"/>
        <p:cNvGrpSpPr/>
        <p:nvPr/>
      </p:nvGrpSpPr>
      <p:grpSpPr>
        <a:xfrm>
          <a:off x="0" y="0"/>
          <a:ext cx="0" cy="0"/>
          <a:chOff x="0" y="0"/>
          <a:chExt cx="0" cy="0"/>
        </a:xfrm>
      </p:grpSpPr>
      <p:pic>
        <p:nvPicPr>
          <p:cNvPr descr=" " id="145" name="Google Shape;145;g2bf93378c9f_0_123"/>
          <p:cNvPicPr preferRelativeResize="0"/>
          <p:nvPr/>
        </p:nvPicPr>
        <p:blipFill rotWithShape="1">
          <a:blip r:embed="rId3">
            <a:alphaModFix/>
          </a:blip>
          <a:srcRect b="0" l="0" r="0" t="0"/>
          <a:stretch/>
        </p:blipFill>
        <p:spPr>
          <a:xfrm>
            <a:off x="482660" y="1405694"/>
            <a:ext cx="14162270" cy="50800"/>
          </a:xfrm>
          <a:prstGeom prst="rect">
            <a:avLst/>
          </a:prstGeom>
          <a:noFill/>
          <a:ln>
            <a:noFill/>
          </a:ln>
        </p:spPr>
      </p:pic>
      <p:pic>
        <p:nvPicPr>
          <p:cNvPr descr=" " id="146" name="Google Shape;146;g2bf93378c9f_0_123"/>
          <p:cNvPicPr preferRelativeResize="0"/>
          <p:nvPr/>
        </p:nvPicPr>
        <p:blipFill rotWithShape="1">
          <a:blip r:embed="rId4">
            <a:alphaModFix/>
          </a:blip>
          <a:srcRect b="0" l="0" r="0" t="0"/>
          <a:stretch/>
        </p:blipFill>
        <p:spPr>
          <a:xfrm>
            <a:off x="939917" y="762000"/>
            <a:ext cx="1333667" cy="1333500"/>
          </a:xfrm>
          <a:prstGeom prst="rect">
            <a:avLst/>
          </a:prstGeom>
          <a:noFill/>
          <a:ln>
            <a:noFill/>
          </a:ln>
        </p:spPr>
      </p:pic>
      <p:pic>
        <p:nvPicPr>
          <p:cNvPr descr=" " id="147" name="Google Shape;147;g2bf93378c9f_0_123"/>
          <p:cNvPicPr preferRelativeResize="0"/>
          <p:nvPr/>
        </p:nvPicPr>
        <p:blipFill rotWithShape="1">
          <a:blip r:embed="rId3">
            <a:alphaModFix/>
          </a:blip>
          <a:srcRect b="0" l="0" r="0" t="0"/>
          <a:stretch/>
        </p:blipFill>
        <p:spPr>
          <a:xfrm>
            <a:off x="9742118" y="12264194"/>
            <a:ext cx="14162270" cy="50800"/>
          </a:xfrm>
          <a:prstGeom prst="rect">
            <a:avLst/>
          </a:prstGeom>
          <a:noFill/>
          <a:ln>
            <a:noFill/>
          </a:ln>
        </p:spPr>
      </p:pic>
      <p:pic>
        <p:nvPicPr>
          <p:cNvPr descr=" " id="148" name="Google Shape;148;g2bf93378c9f_0_123"/>
          <p:cNvPicPr preferRelativeResize="0"/>
          <p:nvPr/>
        </p:nvPicPr>
        <p:blipFill rotWithShape="1">
          <a:blip r:embed="rId5">
            <a:alphaModFix/>
          </a:blip>
          <a:srcRect b="0" l="0" r="0" t="0"/>
          <a:stretch/>
        </p:blipFill>
        <p:spPr>
          <a:xfrm>
            <a:off x="22113464" y="11620500"/>
            <a:ext cx="1333667" cy="1333500"/>
          </a:xfrm>
          <a:prstGeom prst="rect">
            <a:avLst/>
          </a:prstGeom>
          <a:noFill/>
          <a:ln>
            <a:noFill/>
          </a:ln>
        </p:spPr>
      </p:pic>
      <p:sp>
        <p:nvSpPr>
          <p:cNvPr id="149" name="Google Shape;149;g2bf93378c9f_0_12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0" name="Google Shape;150;g2bf93378c9f_0_12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51" name="Google Shape;151;g2bf93378c9f_0_123"/>
          <p:cNvPicPr preferRelativeResize="0"/>
          <p:nvPr/>
        </p:nvPicPr>
        <p:blipFill rotWithShape="1">
          <a:blip r:embed="rId7">
            <a:alphaModFix/>
          </a:blip>
          <a:srcRect b="0" l="0" r="0" t="0"/>
          <a:stretch/>
        </p:blipFill>
        <p:spPr>
          <a:xfrm>
            <a:off x="863708" y="1316515"/>
            <a:ext cx="6068312" cy="4556472"/>
          </a:xfrm>
          <a:prstGeom prst="rect">
            <a:avLst/>
          </a:prstGeom>
          <a:noFill/>
          <a:ln>
            <a:noFill/>
          </a:ln>
        </p:spPr>
      </p:pic>
      <p:sp>
        <p:nvSpPr>
          <p:cNvPr id="152" name="Google Shape;152;g2bf93378c9f_0_123"/>
          <p:cNvSpPr/>
          <p:nvPr/>
        </p:nvSpPr>
        <p:spPr>
          <a:xfrm>
            <a:off x="5842730" y="4699000"/>
            <a:ext cx="13603500" cy="656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bf93378c9f_0_123"/>
          <p:cNvSpPr/>
          <p:nvPr/>
        </p:nvSpPr>
        <p:spPr>
          <a:xfrm>
            <a:off x="5842730" y="4699000"/>
            <a:ext cx="13806600" cy="5765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itillium Web"/>
              <a:buNone/>
            </a:pPr>
            <a:r>
              <a:rPr b="1" i="0" lang="en-US" sz="4800" u="none" cap="none" strike="noStrike">
                <a:solidFill>
                  <a:srgbClr val="0E0E0E"/>
                </a:solidFill>
                <a:latin typeface="Titillium Web"/>
                <a:ea typeface="Titillium Web"/>
                <a:cs typeface="Titillium Web"/>
                <a:sym typeface="Titillium Web"/>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54" name="Google Shape;154;g2bf93378c9f_0_123"/>
          <p:cNvSpPr/>
          <p:nvPr/>
        </p:nvSpPr>
        <p:spPr>
          <a:xfrm>
            <a:off x="15191099" y="10566400"/>
            <a:ext cx="4407600" cy="85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itillium Web"/>
              <a:buNone/>
            </a:pPr>
            <a:r>
              <a:rPr b="1" i="0" lang="en-US" sz="3600" u="none" cap="none" strike="noStrike">
                <a:solidFill>
                  <a:srgbClr val="0E0E0E"/>
                </a:solidFill>
                <a:latin typeface="Titillium Web"/>
                <a:ea typeface="Titillium Web"/>
                <a:cs typeface="Titillium Web"/>
                <a:sym typeface="Titillium Web"/>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9" name="Shape 159"/>
        <p:cNvGrpSpPr/>
        <p:nvPr/>
      </p:nvGrpSpPr>
      <p:grpSpPr>
        <a:xfrm>
          <a:off x="0" y="0"/>
          <a:ext cx="0" cy="0"/>
          <a:chOff x="0" y="0"/>
          <a:chExt cx="0" cy="0"/>
        </a:xfrm>
      </p:grpSpPr>
      <p:sp>
        <p:nvSpPr>
          <p:cNvPr id="160" name="Google Shape;160;g2bf93378c9f_0_137"/>
          <p:cNvSpPr/>
          <p:nvPr/>
        </p:nvSpPr>
        <p:spPr>
          <a:xfrm>
            <a:off x="0" y="0"/>
            <a:ext cx="508200" cy="13716000"/>
          </a:xfrm>
          <a:prstGeom prst="rect">
            <a:avLst/>
          </a:prstGeom>
          <a:solidFill>
            <a:srgbClr val="006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1" name="Google Shape;161;g2bf93378c9f_0_137"/>
          <p:cNvPicPr preferRelativeResize="0"/>
          <p:nvPr/>
        </p:nvPicPr>
        <p:blipFill rotWithShape="1">
          <a:blip r:embed="rId3">
            <a:alphaModFix/>
          </a:blip>
          <a:srcRect b="0" l="0" r="0" t="0"/>
          <a:stretch/>
        </p:blipFill>
        <p:spPr>
          <a:xfrm>
            <a:off x="16270734" y="5727700"/>
            <a:ext cx="7049381" cy="6400800"/>
          </a:xfrm>
          <a:prstGeom prst="rect">
            <a:avLst/>
          </a:prstGeom>
          <a:noFill/>
          <a:ln>
            <a:noFill/>
          </a:ln>
        </p:spPr>
      </p:pic>
      <p:pic>
        <p:nvPicPr>
          <p:cNvPr descr=" " id="162" name="Google Shape;162;g2bf93378c9f_0_137"/>
          <p:cNvPicPr preferRelativeResize="0"/>
          <p:nvPr/>
        </p:nvPicPr>
        <p:blipFill rotWithShape="1">
          <a:blip r:embed="rId4">
            <a:alphaModFix/>
          </a:blip>
          <a:srcRect b="0" l="0" r="0" t="0"/>
          <a:stretch/>
        </p:blipFill>
        <p:spPr>
          <a:xfrm>
            <a:off x="889111" y="5727700"/>
            <a:ext cx="14835454" cy="6400800"/>
          </a:xfrm>
          <a:prstGeom prst="rect">
            <a:avLst/>
          </a:prstGeom>
          <a:noFill/>
          <a:ln>
            <a:noFill/>
          </a:ln>
        </p:spPr>
      </p:pic>
      <p:sp>
        <p:nvSpPr>
          <p:cNvPr id="163" name="Google Shape;163;g2bf93378c9f_0_13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4" name="Google Shape;164;g2bf93378c9f_0_13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65" name="Google Shape;165;g2bf93378c9f_0_137"/>
          <p:cNvSpPr/>
          <p:nvPr/>
        </p:nvSpPr>
        <p:spPr>
          <a:xfrm>
            <a:off x="1079635" y="2247900"/>
            <a:ext cx="7049400" cy="280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bf93378c9f_0_137"/>
          <p:cNvSpPr/>
          <p:nvPr/>
        </p:nvSpPr>
        <p:spPr>
          <a:xfrm>
            <a:off x="1079635" y="2247900"/>
            <a:ext cx="7049400" cy="15366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2bf93378c9f_0_137"/>
          <p:cNvSpPr/>
          <p:nvPr/>
        </p:nvSpPr>
        <p:spPr>
          <a:xfrm>
            <a:off x="1841730" y="2552700"/>
            <a:ext cx="48138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DRAGON TAMING </a:t>
            </a:r>
            <a:endParaRPr b="0" i="0" sz="4800" u="none" cap="none" strike="noStrike">
              <a:solidFill>
                <a:schemeClr val="dk1"/>
              </a:solidFill>
              <a:latin typeface="Calibri"/>
              <a:ea typeface="Calibri"/>
              <a:cs typeface="Calibri"/>
              <a:sym typeface="Calibri"/>
            </a:endParaRPr>
          </a:p>
        </p:txBody>
      </p:sp>
      <p:sp>
        <p:nvSpPr>
          <p:cNvPr id="168" name="Google Shape;168;g2bf93378c9f_0_137"/>
          <p:cNvSpPr/>
          <p:nvPr/>
        </p:nvSpPr>
        <p:spPr>
          <a:xfrm>
            <a:off x="1079635" y="4089400"/>
            <a:ext cx="71850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69" name="Google Shape;169;g2bf93378c9f_0_137"/>
          <p:cNvSpPr/>
          <p:nvPr/>
        </p:nvSpPr>
        <p:spPr>
          <a:xfrm>
            <a:off x="8675184" y="2247900"/>
            <a:ext cx="7049400" cy="280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bf93378c9f_0_137"/>
          <p:cNvSpPr/>
          <p:nvPr/>
        </p:nvSpPr>
        <p:spPr>
          <a:xfrm>
            <a:off x="8675184" y="2247900"/>
            <a:ext cx="7049400" cy="15366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bf93378c9f_0_137"/>
          <p:cNvSpPr/>
          <p:nvPr/>
        </p:nvSpPr>
        <p:spPr>
          <a:xfrm>
            <a:off x="9437280" y="2552700"/>
            <a:ext cx="39375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THE UNICORN</a:t>
            </a:r>
            <a:endParaRPr b="0" i="0" sz="4800" u="none" cap="none" strike="noStrike">
              <a:solidFill>
                <a:schemeClr val="dk1"/>
              </a:solidFill>
              <a:latin typeface="Calibri"/>
              <a:ea typeface="Calibri"/>
              <a:cs typeface="Calibri"/>
              <a:sym typeface="Calibri"/>
            </a:endParaRPr>
          </a:p>
        </p:txBody>
      </p:sp>
      <p:sp>
        <p:nvSpPr>
          <p:cNvPr id="172" name="Google Shape;172;g2bf93378c9f_0_137"/>
          <p:cNvSpPr/>
          <p:nvPr/>
        </p:nvSpPr>
        <p:spPr>
          <a:xfrm>
            <a:off x="8675184" y="4089400"/>
            <a:ext cx="71850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
        <p:nvSpPr>
          <p:cNvPr id="173" name="Google Shape;173;g2bf93378c9f_0_137"/>
          <p:cNvSpPr/>
          <p:nvPr/>
        </p:nvSpPr>
        <p:spPr>
          <a:xfrm>
            <a:off x="16270734" y="2247900"/>
            <a:ext cx="7049400" cy="280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bf93378c9f_0_137"/>
          <p:cNvSpPr/>
          <p:nvPr/>
        </p:nvSpPr>
        <p:spPr>
          <a:xfrm>
            <a:off x="16270734" y="2247900"/>
            <a:ext cx="7049400" cy="15366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bf93378c9f_0_137"/>
          <p:cNvSpPr/>
          <p:nvPr/>
        </p:nvSpPr>
        <p:spPr>
          <a:xfrm>
            <a:off x="17032829" y="2552700"/>
            <a:ext cx="4813800" cy="1130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4800"/>
              <a:buFont typeface="Titillium Web"/>
              <a:buNone/>
            </a:pPr>
            <a:r>
              <a:rPr b="1" i="0" lang="en-US" sz="4800" u="none" cap="none" strike="noStrike">
                <a:solidFill>
                  <a:srgbClr val="0563FF"/>
                </a:solidFill>
                <a:latin typeface="Titillium Web"/>
                <a:ea typeface="Titillium Web"/>
                <a:cs typeface="Titillium Web"/>
                <a:sym typeface="Titillium Web"/>
              </a:rPr>
              <a:t>DRAGON TAMING </a:t>
            </a:r>
            <a:endParaRPr b="0" i="0" sz="4800" u="none" cap="none" strike="noStrike">
              <a:solidFill>
                <a:schemeClr val="dk1"/>
              </a:solidFill>
              <a:latin typeface="Calibri"/>
              <a:ea typeface="Calibri"/>
              <a:cs typeface="Calibri"/>
              <a:sym typeface="Calibri"/>
            </a:endParaRPr>
          </a:p>
        </p:txBody>
      </p:sp>
      <p:sp>
        <p:nvSpPr>
          <p:cNvPr id="176" name="Google Shape;176;g2bf93378c9f_0_137"/>
          <p:cNvSpPr/>
          <p:nvPr/>
        </p:nvSpPr>
        <p:spPr>
          <a:xfrm>
            <a:off x="16270734" y="4089400"/>
            <a:ext cx="71850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1" name="Shape 181"/>
        <p:cNvGrpSpPr/>
        <p:nvPr/>
      </p:nvGrpSpPr>
      <p:grpSpPr>
        <a:xfrm>
          <a:off x="0" y="0"/>
          <a:ext cx="0" cy="0"/>
          <a:chOff x="0" y="0"/>
          <a:chExt cx="0" cy="0"/>
        </a:xfrm>
      </p:grpSpPr>
      <p:sp>
        <p:nvSpPr>
          <p:cNvPr id="182" name="Google Shape;182;g2bf93378c9f_0_158"/>
          <p:cNvSpPr/>
          <p:nvPr/>
        </p:nvSpPr>
        <p:spPr>
          <a:xfrm>
            <a:off x="0" y="0"/>
            <a:ext cx="24387000" cy="507900"/>
          </a:xfrm>
          <a:prstGeom prst="rect">
            <a:avLst/>
          </a:prstGeom>
          <a:solidFill>
            <a:srgbClr val="006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bf93378c9f_0_158"/>
          <p:cNvSpPr/>
          <p:nvPr/>
        </p:nvSpPr>
        <p:spPr>
          <a:xfrm>
            <a:off x="2883260" y="1092200"/>
            <a:ext cx="18645900" cy="2159100"/>
          </a:xfrm>
          <a:prstGeom prst="rect">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bf93378c9f_0_158"/>
          <p:cNvSpPr/>
          <p:nvPr/>
        </p:nvSpPr>
        <p:spPr>
          <a:xfrm>
            <a:off x="3645356" y="1397000"/>
            <a:ext cx="17460300" cy="188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563FF"/>
              </a:buClr>
              <a:buSzPts val="8000"/>
              <a:buFont typeface="Titillium Web"/>
              <a:buNone/>
            </a:pPr>
            <a:r>
              <a:rPr b="1" i="0" lang="en-US" sz="8000" u="none" cap="none" strike="noStrike">
                <a:solidFill>
                  <a:srgbClr val="0563FF"/>
                </a:solidFill>
                <a:latin typeface="Titillium Web"/>
                <a:ea typeface="Titillium Web"/>
                <a:cs typeface="Titillium Web"/>
                <a:sym typeface="Titillium Web"/>
              </a:rPr>
              <a:t>THE MAGIC OF DRAGONS: A RESEARCH</a:t>
            </a:r>
            <a:endParaRPr b="0" i="0" sz="8000" u="none" cap="none" strike="noStrike">
              <a:solidFill>
                <a:schemeClr val="dk1"/>
              </a:solidFill>
              <a:latin typeface="Calibri"/>
              <a:ea typeface="Calibri"/>
              <a:cs typeface="Calibri"/>
              <a:sym typeface="Calibri"/>
            </a:endParaRPr>
          </a:p>
        </p:txBody>
      </p:sp>
      <p:sp>
        <p:nvSpPr>
          <p:cNvPr id="185" name="Google Shape;185;g2bf93378c9f_0_158"/>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bf93378c9f_0_158"/>
          <p:cNvSpPr/>
          <p:nvPr/>
        </p:nvSpPr>
        <p:spPr>
          <a:xfrm>
            <a:off x="14200375" y="4406900"/>
            <a:ext cx="8205300" cy="8204100"/>
          </a:xfrm>
          <a:prstGeom prst="ellipse">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bf93378c9f_0_158"/>
          <p:cNvSpPr/>
          <p:nvPr/>
        </p:nvSpPr>
        <p:spPr>
          <a:xfrm>
            <a:off x="15229203" y="6299200"/>
            <a:ext cx="6160200" cy="6159600"/>
          </a:xfrm>
          <a:prstGeom prst="ellipse">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bf93378c9f_0_158"/>
          <p:cNvSpPr/>
          <p:nvPr/>
        </p:nvSpPr>
        <p:spPr>
          <a:xfrm>
            <a:off x="16258032" y="8178800"/>
            <a:ext cx="4089900" cy="4089300"/>
          </a:xfrm>
          <a:prstGeom prst="ellipse">
            <a:avLst/>
          </a:prstGeom>
          <a:solidFill>
            <a:srgbClr val="FFFFFF"/>
          </a:solidFill>
          <a:ln cap="flat" cmpd="sng" w="50800">
            <a:solidFill>
              <a:srgbClr val="0067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bf93378c9f_0_158"/>
          <p:cNvSpPr/>
          <p:nvPr/>
        </p:nvSpPr>
        <p:spPr>
          <a:xfrm>
            <a:off x="17502788" y="4851400"/>
            <a:ext cx="1575000" cy="1130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67FC"/>
              </a:buClr>
              <a:buSzPts val="4800"/>
              <a:buFont typeface="Titillium Web"/>
              <a:buNone/>
            </a:pPr>
            <a:r>
              <a:rPr b="1" i="0" lang="en-US" sz="4800" u="none" cap="none" strike="noStrike">
                <a:solidFill>
                  <a:srgbClr val="0067FC"/>
                </a:solidFill>
                <a:latin typeface="Titillium Web"/>
                <a:ea typeface="Titillium Web"/>
                <a:cs typeface="Titillium Web"/>
                <a:sym typeface="Titillium Web"/>
              </a:rPr>
              <a:t>6.7M</a:t>
            </a:r>
            <a:endParaRPr b="0" i="0" sz="4800" u="none" cap="none" strike="noStrike">
              <a:solidFill>
                <a:schemeClr val="dk1"/>
              </a:solidFill>
              <a:latin typeface="Calibri"/>
              <a:ea typeface="Calibri"/>
              <a:cs typeface="Calibri"/>
              <a:sym typeface="Calibri"/>
            </a:endParaRPr>
          </a:p>
        </p:txBody>
      </p:sp>
      <p:sp>
        <p:nvSpPr>
          <p:cNvPr id="190" name="Google Shape;190;g2bf93378c9f_0_158"/>
          <p:cNvSpPr/>
          <p:nvPr/>
        </p:nvSpPr>
        <p:spPr>
          <a:xfrm>
            <a:off x="17515489" y="9664700"/>
            <a:ext cx="1575000" cy="1130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67FC"/>
              </a:buClr>
              <a:buSzPts val="4800"/>
              <a:buFont typeface="Titillium Web"/>
              <a:buNone/>
            </a:pPr>
            <a:r>
              <a:rPr b="1" i="0" lang="en-US" sz="4800" u="none" cap="none" strike="noStrike">
                <a:solidFill>
                  <a:srgbClr val="0067FC"/>
                </a:solidFill>
                <a:latin typeface="Titillium Web"/>
                <a:ea typeface="Titillium Web"/>
                <a:cs typeface="Titillium Web"/>
                <a:sym typeface="Titillium Web"/>
              </a:rPr>
              <a:t>2.3M</a:t>
            </a:r>
            <a:endParaRPr b="0" i="0" sz="4800" u="none" cap="none" strike="noStrike">
              <a:solidFill>
                <a:schemeClr val="dk1"/>
              </a:solidFill>
              <a:latin typeface="Calibri"/>
              <a:ea typeface="Calibri"/>
              <a:cs typeface="Calibri"/>
              <a:sym typeface="Calibri"/>
            </a:endParaRPr>
          </a:p>
        </p:txBody>
      </p:sp>
      <p:sp>
        <p:nvSpPr>
          <p:cNvPr id="191" name="Google Shape;191;g2bf93378c9f_0_158"/>
          <p:cNvSpPr/>
          <p:nvPr/>
        </p:nvSpPr>
        <p:spPr>
          <a:xfrm>
            <a:off x="17515489" y="6731000"/>
            <a:ext cx="1575000" cy="1130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67FC"/>
              </a:buClr>
              <a:buSzPts val="4800"/>
              <a:buFont typeface="Titillium Web"/>
              <a:buNone/>
            </a:pPr>
            <a:r>
              <a:rPr b="1" i="0" lang="en-US" sz="4800" u="none" cap="none" strike="noStrike">
                <a:solidFill>
                  <a:srgbClr val="0067FC"/>
                </a:solidFill>
                <a:latin typeface="Titillium Web"/>
                <a:ea typeface="Titillium Web"/>
                <a:cs typeface="Titillium Web"/>
                <a:sym typeface="Titillium Web"/>
              </a:rPr>
              <a:t>4.4M</a:t>
            </a:r>
            <a:endParaRPr b="0" i="0" sz="4800" u="none" cap="none" strike="noStrike">
              <a:solidFill>
                <a:schemeClr val="dk1"/>
              </a:solidFill>
              <a:latin typeface="Calibri"/>
              <a:ea typeface="Calibri"/>
              <a:cs typeface="Calibri"/>
              <a:sym typeface="Calibri"/>
            </a:endParaRPr>
          </a:p>
        </p:txBody>
      </p:sp>
      <p:sp>
        <p:nvSpPr>
          <p:cNvPr id="192" name="Google Shape;192;g2bf93378c9f_0_15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3" name="Google Shape;193;g2bf93378c9f_0_158"/>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194" name="Google Shape;194;g2bf93378c9f_0_158"/>
          <p:cNvSpPr/>
          <p:nvPr/>
        </p:nvSpPr>
        <p:spPr>
          <a:xfrm>
            <a:off x="3734267" y="3594100"/>
            <a:ext cx="84594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bf93378c9f_0_158"/>
          <p:cNvSpPr/>
          <p:nvPr/>
        </p:nvSpPr>
        <p:spPr>
          <a:xfrm>
            <a:off x="3734267" y="3594100"/>
            <a:ext cx="1016100" cy="10161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6" name="Google Shape;196;g2bf93378c9f_0_158"/>
          <p:cNvPicPr preferRelativeResize="0"/>
          <p:nvPr/>
        </p:nvPicPr>
        <p:blipFill rotWithShape="1">
          <a:blip r:embed="rId4">
            <a:alphaModFix/>
          </a:blip>
          <a:srcRect b="0" l="0" r="0" t="0"/>
          <a:stretch/>
        </p:blipFill>
        <p:spPr>
          <a:xfrm>
            <a:off x="3734267" y="3594100"/>
            <a:ext cx="1016127" cy="1016000"/>
          </a:xfrm>
          <a:prstGeom prst="rect">
            <a:avLst/>
          </a:prstGeom>
          <a:noFill/>
          <a:ln>
            <a:noFill/>
          </a:ln>
        </p:spPr>
      </p:pic>
      <p:pic>
        <p:nvPicPr>
          <p:cNvPr descr=" " id="197" name="Google Shape;197;g2bf93378c9f_0_158"/>
          <p:cNvPicPr preferRelativeResize="0"/>
          <p:nvPr/>
        </p:nvPicPr>
        <p:blipFill rotWithShape="1">
          <a:blip r:embed="rId5">
            <a:alphaModFix/>
          </a:blip>
          <a:srcRect b="0" l="0" r="0" t="0"/>
          <a:stretch/>
        </p:blipFill>
        <p:spPr>
          <a:xfrm>
            <a:off x="3896014" y="3689350"/>
            <a:ext cx="693626" cy="825537"/>
          </a:xfrm>
          <a:prstGeom prst="rect">
            <a:avLst/>
          </a:prstGeom>
          <a:noFill/>
          <a:ln>
            <a:noFill/>
          </a:ln>
        </p:spPr>
      </p:pic>
      <p:sp>
        <p:nvSpPr>
          <p:cNvPr id="198" name="Google Shape;198;g2bf93378c9f_0_158"/>
          <p:cNvSpPr/>
          <p:nvPr/>
        </p:nvSpPr>
        <p:spPr>
          <a:xfrm>
            <a:off x="3734267" y="49149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2bf93378c9f_0_158"/>
          <p:cNvSpPr/>
          <p:nvPr/>
        </p:nvSpPr>
        <p:spPr>
          <a:xfrm>
            <a:off x="3734267" y="49149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00" name="Google Shape;200;g2bf93378c9f_0_158"/>
          <p:cNvSpPr/>
          <p:nvPr/>
        </p:nvSpPr>
        <p:spPr>
          <a:xfrm>
            <a:off x="3734267" y="6946900"/>
            <a:ext cx="84594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bf93378c9f_0_158"/>
          <p:cNvSpPr/>
          <p:nvPr/>
        </p:nvSpPr>
        <p:spPr>
          <a:xfrm>
            <a:off x="3734267" y="6946900"/>
            <a:ext cx="1016100" cy="10161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2" name="Google Shape;202;g2bf93378c9f_0_158"/>
          <p:cNvPicPr preferRelativeResize="0"/>
          <p:nvPr/>
        </p:nvPicPr>
        <p:blipFill rotWithShape="1">
          <a:blip r:embed="rId4">
            <a:alphaModFix/>
          </a:blip>
          <a:srcRect b="0" l="0" r="0" t="0"/>
          <a:stretch/>
        </p:blipFill>
        <p:spPr>
          <a:xfrm>
            <a:off x="3734267" y="6946900"/>
            <a:ext cx="1016127" cy="1016000"/>
          </a:xfrm>
          <a:prstGeom prst="rect">
            <a:avLst/>
          </a:prstGeom>
          <a:noFill/>
          <a:ln>
            <a:noFill/>
          </a:ln>
        </p:spPr>
      </p:pic>
      <p:pic>
        <p:nvPicPr>
          <p:cNvPr descr=" " id="203" name="Google Shape;203;g2bf93378c9f_0_158"/>
          <p:cNvPicPr preferRelativeResize="0"/>
          <p:nvPr/>
        </p:nvPicPr>
        <p:blipFill rotWithShape="1">
          <a:blip r:embed="rId6">
            <a:alphaModFix/>
          </a:blip>
          <a:srcRect b="0" l="0" r="0" t="0"/>
          <a:stretch/>
        </p:blipFill>
        <p:spPr>
          <a:xfrm>
            <a:off x="3829529" y="7089775"/>
            <a:ext cx="777972" cy="762000"/>
          </a:xfrm>
          <a:prstGeom prst="rect">
            <a:avLst/>
          </a:prstGeom>
          <a:noFill/>
          <a:ln>
            <a:noFill/>
          </a:ln>
        </p:spPr>
      </p:pic>
      <p:sp>
        <p:nvSpPr>
          <p:cNvPr id="204" name="Google Shape;204;g2bf93378c9f_0_158"/>
          <p:cNvSpPr/>
          <p:nvPr/>
        </p:nvSpPr>
        <p:spPr>
          <a:xfrm>
            <a:off x="3734267" y="82677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2bf93378c9f_0_158"/>
          <p:cNvSpPr/>
          <p:nvPr/>
        </p:nvSpPr>
        <p:spPr>
          <a:xfrm>
            <a:off x="3734267" y="82677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206" name="Google Shape;206;g2bf93378c9f_0_158"/>
          <p:cNvSpPr/>
          <p:nvPr/>
        </p:nvSpPr>
        <p:spPr>
          <a:xfrm>
            <a:off x="3734267" y="10299700"/>
            <a:ext cx="84594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bf93378c9f_0_158"/>
          <p:cNvSpPr/>
          <p:nvPr/>
        </p:nvSpPr>
        <p:spPr>
          <a:xfrm>
            <a:off x="3734267" y="10299700"/>
            <a:ext cx="1016100" cy="10161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8" name="Google Shape;208;g2bf93378c9f_0_158"/>
          <p:cNvPicPr preferRelativeResize="0"/>
          <p:nvPr/>
        </p:nvPicPr>
        <p:blipFill rotWithShape="1">
          <a:blip r:embed="rId4">
            <a:alphaModFix/>
          </a:blip>
          <a:srcRect b="0" l="0" r="0" t="0"/>
          <a:stretch/>
        </p:blipFill>
        <p:spPr>
          <a:xfrm>
            <a:off x="3734267" y="10299700"/>
            <a:ext cx="1016127" cy="1016000"/>
          </a:xfrm>
          <a:prstGeom prst="rect">
            <a:avLst/>
          </a:prstGeom>
          <a:noFill/>
          <a:ln>
            <a:noFill/>
          </a:ln>
        </p:spPr>
      </p:pic>
      <p:pic>
        <p:nvPicPr>
          <p:cNvPr descr=" " id="209" name="Google Shape;209;g2bf93378c9f_0_158"/>
          <p:cNvPicPr preferRelativeResize="0"/>
          <p:nvPr/>
        </p:nvPicPr>
        <p:blipFill rotWithShape="1">
          <a:blip r:embed="rId7">
            <a:alphaModFix/>
          </a:blip>
          <a:srcRect b="0" l="0" r="0" t="0"/>
          <a:stretch/>
        </p:blipFill>
        <p:spPr>
          <a:xfrm>
            <a:off x="3877160" y="10442575"/>
            <a:ext cx="730341" cy="730250"/>
          </a:xfrm>
          <a:prstGeom prst="rect">
            <a:avLst/>
          </a:prstGeom>
          <a:noFill/>
          <a:ln>
            <a:noFill/>
          </a:ln>
        </p:spPr>
      </p:pic>
      <p:sp>
        <p:nvSpPr>
          <p:cNvPr id="210" name="Google Shape;210;g2bf93378c9f_0_158"/>
          <p:cNvSpPr/>
          <p:nvPr/>
        </p:nvSpPr>
        <p:spPr>
          <a:xfrm>
            <a:off x="3734267" y="116205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2bf93378c9f_0_158"/>
          <p:cNvSpPr/>
          <p:nvPr/>
        </p:nvSpPr>
        <p:spPr>
          <a:xfrm>
            <a:off x="3734267" y="116205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2024-03-05T04:04:09Z</dcterms:created>
  <dc:creator>PptxGenJS</dc:creator>
</cp:coreProperties>
</file>