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slideLayout" Target="../slideLayouts/slideLayout1.xml"/><Relationship Id="rId1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slideLayout" Target="../slideLayouts/slideLayout1.xml"/><Relationship Id="rId2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slideLayout" Target="../slideLayouts/slideLayout1.xml"/><Relationship Id="rId3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8"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png"/><Relationship Id="rId27" Type="http://schemas.openxmlformats.org/officeDocument/2006/relationships/image" Target="../media/image-24-27.png"/><Relationship Id="rId29" Type="http://schemas.openxmlformats.org/officeDocument/2006/relationships/slideLayout" Target="../slideLayouts/slideLayout1.xml"/><Relationship Id="rId3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9" Type="http://schemas.openxmlformats.org/officeDocument/2006/relationships/slideLayout" Target="../slideLayouts/slideLayout1.xml"/><Relationship Id="rId10"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slideLayout" Target="../slideLayouts/slideLayout1.xml"/><Relationship Id="rId1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23992" y="9334500"/>
            <a:ext cx="2763425" cy="3999821"/>
          </a:xfrm>
          <a:prstGeom prst="rect">
            <a:avLst/>
          </a:prstGeom>
        </p:spPr>
      </p:pic>
      <p:pic>
        <p:nvPicPr>
          <p:cNvPr id="4" name="Image 2" descr="preencoded.png">    </p:cNvPr>
          <p:cNvPicPr>
            <a:picLocks noChangeAspect="1"/>
          </p:cNvPicPr>
          <p:nvPr/>
        </p:nvPicPr>
        <p:blipFill>
          <a:blip r:embed="rId3"/>
          <a:stretch>
            <a:fillRect/>
          </a:stretch>
        </p:blipFill>
        <p:spPr>
          <a:xfrm>
            <a:off x="21351369" y="9334499"/>
            <a:ext cx="2765244" cy="4001692"/>
          </a:xfrm>
          <a:prstGeom prst="rect">
            <a:avLst/>
          </a:prstGeom>
        </p:spPr>
      </p:pic>
      <p:pic>
        <p:nvPicPr>
          <p:cNvPr id="5" name="Image 3" descr="preencoded.png">    </p:cNvPr>
          <p:cNvPicPr>
            <a:picLocks noChangeAspect="1"/>
          </p:cNvPicPr>
          <p:nvPr/>
        </p:nvPicPr>
        <p:blipFill>
          <a:blip r:embed="rId4"/>
          <a:stretch>
            <a:fillRect/>
          </a:stretch>
        </p:blipFill>
        <p:spPr>
          <a:xfrm>
            <a:off x="723990" y="685800"/>
            <a:ext cx="1781159" cy="1345499"/>
          </a:xfrm>
          <a:prstGeom prst="rect">
            <a:avLst/>
          </a:prstGeom>
        </p:spPr>
      </p:pic>
      <p:pic>
        <p:nvPicPr>
          <p:cNvPr id="6" name="Image 4" descr="preencoded.png">    </p:cNvPr>
          <p:cNvPicPr>
            <a:picLocks noChangeAspect="1"/>
          </p:cNvPicPr>
          <p:nvPr/>
        </p:nvPicPr>
        <p:blipFill>
          <a:blip r:embed="rId5"/>
          <a:stretch>
            <a:fillRect/>
          </a:stretch>
        </p:blipFill>
        <p:spPr>
          <a:xfrm>
            <a:off x="22507213" y="558800"/>
            <a:ext cx="1609256" cy="2954230"/>
          </a:xfrm>
          <a:prstGeom prst="rect">
            <a:avLst/>
          </a:prstGeom>
        </p:spPr>
      </p:pic>
      <p:sp>
        <p:nvSpPr>
          <p:cNvPr id="7" name="Text 0"/>
          <p:cNvSpPr/>
          <p:nvPr/>
        </p:nvSpPr>
        <p:spPr>
          <a:xfrm>
            <a:off x="1422578" y="4241800"/>
            <a:ext cx="11566912" cy="2980267"/>
          </a:xfrm>
          <a:prstGeom prst="rect">
            <a:avLst/>
          </a:prstGeom>
          <a:noFill/>
          <a:ln/>
        </p:spPr>
        <p:txBody>
          <a:bodyPr wrap="square" lIns="0" tIns="0" rIns="0" bIns="0" rtlCol="0" anchor="t"/>
          <a:lstStyle/>
          <a:p>
            <a:pPr algn="l"/>
            <a:r>
              <a:rPr lang="en-US" sz="12800" dirty="0">
                <a:solidFill>
                  <a:srgbClr val="40B253">
                    <a:alpha val="100000"/>
                  </a:srgbClr>
                </a:solidFill>
                <a:latin typeface="Poppins Bold" pitchFamily="34" charset="0"/>
                <a:ea typeface="Poppins Bold" pitchFamily="34" charset="-122"/>
                <a:cs typeface="Poppins Bold" pitchFamily="34" charset="-120"/>
              </a:rPr>
              <a:t>Entrepreneur </a:t>
            </a:r>
            <a:endParaRPr lang="en-US" sz="12800" dirty="0"/>
          </a:p>
        </p:txBody>
      </p:sp>
      <p:sp>
        <p:nvSpPr>
          <p:cNvPr id="8" name="Text 1"/>
          <p:cNvSpPr/>
          <p:nvPr/>
        </p:nvSpPr>
        <p:spPr>
          <a:xfrm>
            <a:off x="1422578" y="6972300"/>
            <a:ext cx="11295945" cy="2709333"/>
          </a:xfrm>
          <a:prstGeom prst="rect">
            <a:avLst/>
          </a:prstGeom>
          <a:noFill/>
          <a:ln/>
        </p:spPr>
        <p:txBody>
          <a:bodyPr wrap="square" lIns="0" tIns="0" rIns="0" bIns="0" rtlCol="0" anchor="t"/>
          <a:lstStyle/>
          <a:p>
            <a:pPr algn="l"/>
            <a:r>
              <a:rPr lang="en-US" sz="6400" spc="256" kern="0" dirty="0">
                <a:solidFill>
                  <a:srgbClr val="FFC145">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9" name="Shape 2"/>
          <p:cNvSpPr/>
          <p:nvPr/>
        </p:nvSpPr>
        <p:spPr>
          <a:xfrm>
            <a:off x="23370921" y="10515600"/>
            <a:ext cx="1016127" cy="3200400"/>
          </a:xfrm>
          <a:prstGeom prst="rect">
            <a:avLst/>
          </a:prstGeom>
          <a:noFill/>
          <a:ln/>
        </p:spPr>
      </p:sp>
      <p:pic>
        <p:nvPicPr>
          <p:cNvPr id="10"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11" name="Image 6" descr="preencoded.png">    </p:cNvPr>
          <p:cNvPicPr>
            <a:picLocks noChangeAspect="1"/>
          </p:cNvPicPr>
          <p:nvPr/>
        </p:nvPicPr>
        <p:blipFill>
          <a:blip r:embed="rId7"/>
          <a:stretch>
            <a:fillRect/>
          </a:stretch>
        </p:blipFill>
        <p:spPr>
          <a:xfrm>
            <a:off x="13133441" y="1524000"/>
            <a:ext cx="8649781" cy="10591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17"/>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07"/>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9107038" y="469900"/>
            <a:ext cx="6524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10" name="Shape 2"/>
          <p:cNvSpPr/>
          <p:nvPr/>
        </p:nvSpPr>
        <p:spPr>
          <a:xfrm>
            <a:off x="1778222" y="2489200"/>
            <a:ext cx="20843305" cy="10566405"/>
          </a:xfrm>
          <a:prstGeom prst="rect">
            <a:avLst/>
          </a:prstGeom>
          <a:noFill/>
          <a:ln/>
        </p:spPr>
      </p:sp>
      <p:sp>
        <p:nvSpPr>
          <p:cNvPr id="11" name="Shape 3"/>
          <p:cNvSpPr/>
          <p:nvPr/>
        </p:nvSpPr>
        <p:spPr>
          <a:xfrm>
            <a:off x="1778222" y="2489200"/>
            <a:ext cx="6439705" cy="10566405"/>
          </a:xfrm>
          <a:prstGeom prst="roundRect">
            <a:avLst>
              <a:gd name="adj" fmla="val 3124"/>
            </a:avLst>
          </a:prstGeom>
          <a:noFill/>
          <a:ln w="12700">
            <a:solidFill>
              <a:srgbClr val="FFC145"/>
            </a:solidFill>
            <a:prstDash val="solid"/>
          </a:ln>
        </p:spPr>
      </p:sp>
      <p:pic>
        <p:nvPicPr>
          <p:cNvPr id="12" name="Image 6" descr="preencoded.png">    </p:cNvPr>
          <p:cNvPicPr>
            <a:picLocks noChangeAspect="1"/>
          </p:cNvPicPr>
          <p:nvPr/>
        </p:nvPicPr>
        <p:blipFill>
          <a:blip r:embed="rId7"/>
          <a:stretch>
            <a:fillRect/>
          </a:stretch>
        </p:blipFill>
        <p:spPr>
          <a:xfrm>
            <a:off x="3869934" y="2946400"/>
            <a:ext cx="2256278" cy="1625600"/>
          </a:xfrm>
          <a:prstGeom prst="rect">
            <a:avLst/>
          </a:prstGeom>
        </p:spPr>
      </p:pic>
      <p:sp>
        <p:nvSpPr>
          <p:cNvPr id="13" name="Text 4"/>
          <p:cNvSpPr/>
          <p:nvPr/>
        </p:nvSpPr>
        <p:spPr>
          <a:xfrm>
            <a:off x="4039105" y="4876800"/>
            <a:ext cx="1917940" cy="1117600"/>
          </a:xfrm>
          <a:prstGeom prst="rect">
            <a:avLst/>
          </a:prstGeom>
          <a:noFill/>
          <a:ln/>
        </p:spPr>
        <p:txBody>
          <a:bodyPr wrap="square" lIns="0" tIns="0" rIns="0" bIns="0" rtlCol="0" anchor="t"/>
          <a:lstStyle/>
          <a:p>
            <a:pPr algn="ctr"/>
            <a:r>
              <a:rPr lang="en-US" sz="4800" dirty="0">
                <a:solidFill>
                  <a:srgbClr val="FFC145">
                    <a:alpha val="100000"/>
                  </a:srgbClr>
                </a:solidFill>
                <a:latin typeface="Poppins Bold" pitchFamily="34" charset="0"/>
                <a:ea typeface="Poppins Bold" pitchFamily="34" charset="-122"/>
                <a:cs typeface="Poppins Bold" pitchFamily="34" charset="-120"/>
              </a:rPr>
              <a:t>Basic</a:t>
            </a:r>
            <a:endParaRPr lang="en-US" sz="4800" dirty="0"/>
          </a:p>
        </p:txBody>
      </p:sp>
      <p:sp>
        <p:nvSpPr>
          <p:cNvPr id="14"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5" name="Text 6"/>
          <p:cNvSpPr/>
          <p:nvPr/>
        </p:nvSpPr>
        <p:spPr>
          <a:xfrm>
            <a:off x="3188098" y="11684000"/>
            <a:ext cx="361995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6" name="Shape 7"/>
          <p:cNvSpPr/>
          <p:nvPr/>
        </p:nvSpPr>
        <p:spPr>
          <a:xfrm>
            <a:off x="8980022" y="2489200"/>
            <a:ext cx="6439705" cy="10566400"/>
          </a:xfrm>
          <a:prstGeom prst="roundRect">
            <a:avLst>
              <a:gd name="adj" fmla="val 3124"/>
            </a:avLst>
          </a:prstGeom>
          <a:noFill/>
          <a:ln w="12700">
            <a:solidFill>
              <a:srgbClr val="40B253"/>
            </a:solidFill>
            <a:prstDash val="solid"/>
          </a:ln>
        </p:spPr>
      </p:sp>
      <p:pic>
        <p:nvPicPr>
          <p:cNvPr id="17" name="Image 7" descr="preencoded.png">    </p:cNvPr>
          <p:cNvPicPr>
            <a:picLocks noChangeAspect="1"/>
          </p:cNvPicPr>
          <p:nvPr/>
        </p:nvPicPr>
        <p:blipFill>
          <a:blip r:embed="rId8"/>
          <a:stretch>
            <a:fillRect/>
          </a:stretch>
        </p:blipFill>
        <p:spPr>
          <a:xfrm>
            <a:off x="11430145" y="2946400"/>
            <a:ext cx="1539460" cy="1625600"/>
          </a:xfrm>
          <a:prstGeom prst="rect">
            <a:avLst/>
          </a:prstGeom>
        </p:spPr>
      </p:pic>
      <p:sp>
        <p:nvSpPr>
          <p:cNvPr id="18" name="Text 8"/>
          <p:cNvSpPr/>
          <p:nvPr/>
        </p:nvSpPr>
        <p:spPr>
          <a:xfrm>
            <a:off x="11437780" y="4876800"/>
            <a:ext cx="1524191" cy="1117600"/>
          </a:xfrm>
          <a:prstGeom prst="rect">
            <a:avLst/>
          </a:prstGeom>
          <a:noFill/>
          <a:ln/>
        </p:spPr>
        <p:txBody>
          <a:bodyPr wrap="square" lIns="0" tIns="0" rIns="0" bIns="0" rtlCol="0" anchor="t"/>
          <a:lstStyle/>
          <a:p>
            <a:pPr algn="ctr"/>
            <a:r>
              <a:rPr lang="en-US" sz="4800" dirty="0">
                <a:solidFill>
                  <a:srgbClr val="40B253">
                    <a:alpha val="100000"/>
                  </a:srgbClr>
                </a:solidFill>
                <a:latin typeface="Poppins Bold" pitchFamily="34" charset="0"/>
                <a:ea typeface="Poppins Bold" pitchFamily="34" charset="-122"/>
                <a:cs typeface="Poppins Bold" pitchFamily="34" charset="-120"/>
              </a:rPr>
              <a:t>Elite</a:t>
            </a:r>
            <a:endParaRPr lang="en-US" sz="4800" dirty="0"/>
          </a:p>
        </p:txBody>
      </p:sp>
      <p:sp>
        <p:nvSpPr>
          <p:cNvPr id="19"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0" name="Text 10"/>
          <p:cNvSpPr/>
          <p:nvPr/>
        </p:nvSpPr>
        <p:spPr>
          <a:xfrm>
            <a:off x="10307338" y="11684000"/>
            <a:ext cx="3785073"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21" name="Shape 11"/>
          <p:cNvSpPr/>
          <p:nvPr/>
        </p:nvSpPr>
        <p:spPr>
          <a:xfrm>
            <a:off x="16181822" y="2489200"/>
            <a:ext cx="6439705" cy="10566400"/>
          </a:xfrm>
          <a:prstGeom prst="roundRect">
            <a:avLst>
              <a:gd name="adj" fmla="val 3124"/>
            </a:avLst>
          </a:prstGeom>
          <a:noFill/>
          <a:ln w="12700">
            <a:solidFill>
              <a:srgbClr val="FFC145"/>
            </a:solidFill>
            <a:prstDash val="solid"/>
          </a:ln>
        </p:spPr>
      </p:sp>
      <p:sp>
        <p:nvSpPr>
          <p:cNvPr id="22" name="Shape 12"/>
          <p:cNvSpPr/>
          <p:nvPr/>
        </p:nvSpPr>
        <p:spPr>
          <a:xfrm>
            <a:off x="18588773" y="2946400"/>
            <a:ext cx="1625803" cy="1625600"/>
          </a:xfrm>
          <a:prstGeom prst="roundRect">
            <a:avLst>
              <a:gd name="adj" fmla="val 78188"/>
            </a:avLst>
          </a:prstGeom>
          <a:solidFill>
            <a:srgbClr val="FFC145">
              <a:alpha val="100000"/>
            </a:srgbClr>
          </a:solidFill>
          <a:ln/>
        </p:spPr>
      </p:sp>
      <p:pic>
        <p:nvPicPr>
          <p:cNvPr id="23" name="Image 8" descr="preencoded.png">    </p:cNvPr>
          <p:cNvPicPr>
            <a:picLocks noChangeAspect="1"/>
          </p:cNvPicPr>
          <p:nvPr/>
        </p:nvPicPr>
        <p:blipFill>
          <a:blip r:embed="rId9"/>
          <a:stretch>
            <a:fillRect/>
          </a:stretch>
        </p:blipFill>
        <p:spPr>
          <a:xfrm>
            <a:off x="18893611" y="3251200"/>
            <a:ext cx="1016127" cy="1016000"/>
          </a:xfrm>
          <a:prstGeom prst="rect">
            <a:avLst/>
          </a:prstGeom>
        </p:spPr>
      </p:pic>
      <p:pic>
        <p:nvPicPr>
          <p:cNvPr id="24" name="Image 9" descr="preencoded.png">    </p:cNvPr>
          <p:cNvPicPr>
            <a:picLocks noChangeAspect="1"/>
          </p:cNvPicPr>
          <p:nvPr/>
        </p:nvPicPr>
        <p:blipFill>
          <a:blip r:embed="rId10"/>
          <a:stretch>
            <a:fillRect/>
          </a:stretch>
        </p:blipFill>
        <p:spPr>
          <a:xfrm>
            <a:off x="19020627" y="3409950"/>
            <a:ext cx="762095" cy="698500"/>
          </a:xfrm>
          <a:prstGeom prst="rect">
            <a:avLst/>
          </a:prstGeom>
        </p:spPr>
      </p:pic>
      <p:sp>
        <p:nvSpPr>
          <p:cNvPr id="25" name="Text 13"/>
          <p:cNvSpPr/>
          <p:nvPr/>
        </p:nvSpPr>
        <p:spPr>
          <a:xfrm>
            <a:off x="17629803" y="4876800"/>
            <a:ext cx="3543743" cy="1117600"/>
          </a:xfrm>
          <a:prstGeom prst="rect">
            <a:avLst/>
          </a:prstGeom>
          <a:noFill/>
          <a:ln/>
        </p:spPr>
        <p:txBody>
          <a:bodyPr wrap="square" lIns="0" tIns="0" rIns="0" bIns="0" rtlCol="0" anchor="t"/>
          <a:lstStyle/>
          <a:p>
            <a:pPr algn="ctr"/>
            <a:r>
              <a:rPr lang="en-US" sz="4800" dirty="0">
                <a:solidFill>
                  <a:srgbClr val="FFC145">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6" name="Text 14"/>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7" name="Text 15"/>
          <p:cNvSpPr/>
          <p:nvPr/>
        </p:nvSpPr>
        <p:spPr>
          <a:xfrm>
            <a:off x="17394824" y="11684000"/>
            <a:ext cx="401370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60483" y="11087100"/>
            <a:ext cx="2260883" cy="2070100"/>
          </a:xfrm>
          <a:prstGeom prst="rect">
            <a:avLst/>
          </a:prstGeom>
        </p:spPr>
      </p:pic>
      <p:pic>
        <p:nvPicPr>
          <p:cNvPr id="4" name="Image 2" descr="preencoded.png">    </p:cNvPr>
          <p:cNvPicPr>
            <a:picLocks noChangeAspect="1"/>
          </p:cNvPicPr>
          <p:nvPr/>
        </p:nvPicPr>
        <p:blipFill>
          <a:blip r:embed="rId3"/>
          <a:stretch>
            <a:fillRect/>
          </a:stretch>
        </p:blipFill>
        <p:spPr>
          <a:xfrm>
            <a:off x="19877984" y="558800"/>
            <a:ext cx="3833876" cy="2286000"/>
          </a:xfrm>
          <a:prstGeom prst="rect">
            <a:avLst/>
          </a:prstGeom>
        </p:spPr>
      </p:pic>
      <p:pic>
        <p:nvPicPr>
          <p:cNvPr id="5" name="Image 3" descr="preencoded.png">    </p:cNvPr>
          <p:cNvPicPr>
            <a:picLocks noChangeAspect="1"/>
          </p:cNvPicPr>
          <p:nvPr/>
        </p:nvPicPr>
        <p:blipFill>
          <a:blip r:embed="rId4"/>
          <a:stretch>
            <a:fillRect/>
          </a:stretch>
        </p:blipFill>
        <p:spPr>
          <a:xfrm>
            <a:off x="317540" y="457200"/>
            <a:ext cx="1113113" cy="1508795"/>
          </a:xfrm>
          <a:prstGeom prst="rect">
            <a:avLst/>
          </a:prstGeom>
        </p:spPr>
      </p:pic>
      <p:pic>
        <p:nvPicPr>
          <p:cNvPr id="6" name="Image 4" descr="preencoded.png">    </p:cNvPr>
          <p:cNvPicPr>
            <a:picLocks noChangeAspect="1"/>
          </p:cNvPicPr>
          <p:nvPr/>
        </p:nvPicPr>
        <p:blipFill>
          <a:blip r:embed="rId5"/>
          <a:stretch>
            <a:fillRect/>
          </a:stretch>
        </p:blipFill>
        <p:spPr>
          <a:xfrm>
            <a:off x="19268308" y="11760200"/>
            <a:ext cx="4280435" cy="1397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3327816" y="1079500"/>
            <a:ext cx="17718715" cy="11569700"/>
          </a:xfrm>
          <a:prstGeom prst="rect">
            <a:avLst/>
          </a:prstGeom>
        </p:spPr>
      </p:pic>
      <p:pic>
        <p:nvPicPr>
          <p:cNvPr id="10" name="Image 7" descr="preencoded.png">    </p:cNvPr>
          <p:cNvPicPr>
            <a:picLocks noChangeAspect="1"/>
          </p:cNvPicPr>
          <p:nvPr/>
        </p:nvPicPr>
        <p:blipFill>
          <a:blip r:embed="rId8"/>
          <a:stretch>
            <a:fillRect/>
          </a:stretch>
        </p:blipFill>
        <p:spPr>
          <a:xfrm>
            <a:off x="12041105" y="1612888"/>
            <a:ext cx="5220352" cy="5232412"/>
          </a:xfrm>
          <a:prstGeom prst="rect">
            <a:avLst/>
          </a:prstGeom>
        </p:spPr>
      </p:pic>
      <p:pic>
        <p:nvPicPr>
          <p:cNvPr id="11" name="Image 8" descr="preencoded.png">    </p:cNvPr>
          <p:cNvPicPr>
            <a:picLocks noChangeAspect="1"/>
          </p:cNvPicPr>
          <p:nvPr/>
        </p:nvPicPr>
        <p:blipFill>
          <a:blip r:embed="rId9"/>
          <a:stretch>
            <a:fillRect/>
          </a:stretch>
        </p:blipFill>
        <p:spPr>
          <a:xfrm>
            <a:off x="6808051" y="1612888"/>
            <a:ext cx="5220352" cy="5232412"/>
          </a:xfrm>
          <a:prstGeom prst="rect">
            <a:avLst/>
          </a:prstGeom>
        </p:spPr>
      </p:pic>
      <p:pic>
        <p:nvPicPr>
          <p:cNvPr id="12" name="Image 9" descr="preencoded.png">    </p:cNvPr>
          <p:cNvPicPr>
            <a:picLocks noChangeAspect="1"/>
          </p:cNvPicPr>
          <p:nvPr/>
        </p:nvPicPr>
        <p:blipFill>
          <a:blip r:embed="rId10"/>
          <a:stretch>
            <a:fillRect/>
          </a:stretch>
        </p:blipFill>
        <p:spPr>
          <a:xfrm>
            <a:off x="6808051" y="6858000"/>
            <a:ext cx="5220352" cy="5232412"/>
          </a:xfrm>
          <a:prstGeom prst="rect">
            <a:avLst/>
          </a:prstGeom>
        </p:spPr>
      </p:pic>
      <p:pic>
        <p:nvPicPr>
          <p:cNvPr id="13" name="Image 10" descr="preencoded.png">    </p:cNvPr>
          <p:cNvPicPr>
            <a:picLocks noChangeAspect="1"/>
          </p:cNvPicPr>
          <p:nvPr/>
        </p:nvPicPr>
        <p:blipFill>
          <a:blip r:embed="rId11"/>
          <a:stretch>
            <a:fillRect/>
          </a:stretch>
        </p:blipFill>
        <p:spPr>
          <a:xfrm>
            <a:off x="12041105" y="6858000"/>
            <a:ext cx="5220352" cy="5232412"/>
          </a:xfrm>
          <a:prstGeom prst="rect">
            <a:avLst/>
          </a:prstGeom>
        </p:spPr>
      </p:pic>
      <p:pic>
        <p:nvPicPr>
          <p:cNvPr id="14" name="Image 11" descr="preencoded.png">    </p:cNvPr>
          <p:cNvPicPr>
            <a:picLocks noChangeAspect="1"/>
          </p:cNvPicPr>
          <p:nvPr/>
        </p:nvPicPr>
        <p:blipFill>
          <a:blip r:embed="rId12"/>
          <a:stretch>
            <a:fillRect/>
          </a:stretch>
        </p:blipFill>
        <p:spPr>
          <a:xfrm>
            <a:off x="12028403" y="1079500"/>
            <a:ext cx="12702" cy="11569700"/>
          </a:xfrm>
          <a:prstGeom prst="rect">
            <a:avLst/>
          </a:prstGeom>
        </p:spPr>
      </p:pic>
      <p:pic>
        <p:nvPicPr>
          <p:cNvPr id="15" name="Image 12" descr="preencoded.png">    </p:cNvPr>
          <p:cNvPicPr>
            <a:picLocks noChangeAspect="1"/>
          </p:cNvPicPr>
          <p:nvPr/>
        </p:nvPicPr>
        <p:blipFill>
          <a:blip r:embed="rId13"/>
          <a:stretch>
            <a:fillRect/>
          </a:stretch>
        </p:blipFill>
        <p:spPr>
          <a:xfrm>
            <a:off x="3327816" y="6845300"/>
            <a:ext cx="17401175" cy="12700"/>
          </a:xfrm>
          <a:prstGeom prst="rect">
            <a:avLst/>
          </a:prstGeom>
        </p:spPr>
      </p:pic>
      <p:sp>
        <p:nvSpPr>
          <p:cNvPr id="16" name="Text 1"/>
          <p:cNvSpPr/>
          <p:nvPr/>
        </p:nvSpPr>
        <p:spPr>
          <a:xfrm>
            <a:off x="9996149" y="4102100"/>
            <a:ext cx="1545360" cy="2980267"/>
          </a:xfrm>
          <a:prstGeom prst="rect">
            <a:avLst/>
          </a:prstGeom>
          <a:noFill/>
          <a:ln/>
        </p:spPr>
        <p:txBody>
          <a:bodyPr wrap="square" lIns="0" tIns="0" rIns="0" bIns="0" rtlCol="0" anchor="t"/>
          <a:lstStyle/>
          <a:p>
            <a:pPr algn="l"/>
            <a:r>
              <a:rPr lang="en-US" sz="12800" dirty="0">
                <a:solidFill>
                  <a:srgbClr val="0E0E0E">
                    <a:alpha val="100000"/>
                  </a:srgbClr>
                </a:solidFill>
                <a:latin typeface="Poppins Bold" pitchFamily="34" charset="0"/>
                <a:ea typeface="Poppins Bold" pitchFamily="34" charset="-122"/>
                <a:cs typeface="Poppins Bold" pitchFamily="34" charset="-120"/>
              </a:rPr>
              <a:t>S</a:t>
            </a:r>
            <a:endParaRPr lang="en-US" sz="12800" dirty="0"/>
          </a:p>
        </p:txBody>
      </p:sp>
      <p:sp>
        <p:nvSpPr>
          <p:cNvPr id="17" name="Text 2"/>
          <p:cNvSpPr/>
          <p:nvPr/>
        </p:nvSpPr>
        <p:spPr>
          <a:xfrm>
            <a:off x="12663483" y="4102100"/>
            <a:ext cx="2256649" cy="2980267"/>
          </a:xfrm>
          <a:prstGeom prst="rect">
            <a:avLst/>
          </a:prstGeom>
          <a:noFill/>
          <a:ln/>
        </p:spPr>
        <p:txBody>
          <a:bodyPr wrap="square" lIns="0" tIns="0" rIns="0" bIns="0" rtlCol="0" anchor="t"/>
          <a:lstStyle/>
          <a:p>
            <a:pPr algn="l"/>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18" name="Text 3"/>
          <p:cNvSpPr/>
          <p:nvPr/>
        </p:nvSpPr>
        <p:spPr>
          <a:xfrm>
            <a:off x="9856432" y="7518400"/>
            <a:ext cx="1824795" cy="2980267"/>
          </a:xfrm>
          <a:prstGeom prst="rect">
            <a:avLst/>
          </a:prstGeom>
          <a:noFill/>
          <a:ln/>
        </p:spPr>
        <p:txBody>
          <a:bodyPr wrap="square" lIns="0" tIns="0" rIns="0" bIns="0" rtlCol="0" anchor="t"/>
          <a:lstStyle/>
          <a:p>
            <a:pPr algn="l"/>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19" name="Text 4"/>
          <p:cNvSpPr/>
          <p:nvPr/>
        </p:nvSpPr>
        <p:spPr>
          <a:xfrm>
            <a:off x="12917514" y="7518400"/>
            <a:ext cx="1507255" cy="2980267"/>
          </a:xfrm>
          <a:prstGeom prst="rect">
            <a:avLst/>
          </a:prstGeom>
          <a:noFill/>
          <a:ln/>
        </p:spPr>
        <p:txBody>
          <a:bodyPr wrap="square" lIns="0" tIns="0" rIns="0" bIns="0" rtlCol="0" anchor="t"/>
          <a:lstStyle/>
          <a:p>
            <a:pPr algn="l"/>
            <a:r>
              <a:rPr lang="en-US" sz="12800" dirty="0">
                <a:solidFill>
                  <a:srgbClr val="0E0E0E">
                    <a:alpha val="100000"/>
                  </a:srgbClr>
                </a:solidFill>
                <a:latin typeface="Poppins Bold" pitchFamily="34" charset="0"/>
                <a:ea typeface="Poppins Bold" pitchFamily="34" charset="-122"/>
                <a:cs typeface="Poppins Bold" pitchFamily="34" charset="-120"/>
              </a:rPr>
              <a:t>T</a:t>
            </a:r>
            <a:endParaRPr lang="en-US" sz="12800" dirty="0"/>
          </a:p>
        </p:txBody>
      </p:sp>
      <p:pic>
        <p:nvPicPr>
          <p:cNvPr id="20" name="Image 13" descr="preencoded.png">    </p:cNvPr>
          <p:cNvPicPr>
            <a:picLocks noChangeAspect="1"/>
          </p:cNvPicPr>
          <p:nvPr/>
        </p:nvPicPr>
        <p:blipFill>
          <a:blip r:embed="rId14"/>
          <a:stretch>
            <a:fillRect/>
          </a:stretch>
        </p:blipFill>
        <p:spPr>
          <a:xfrm>
            <a:off x="3327816" y="1079500"/>
            <a:ext cx="1625803" cy="1625600"/>
          </a:xfrm>
          <a:prstGeom prst="rect">
            <a:avLst/>
          </a:prstGeom>
        </p:spPr>
      </p:pic>
      <p:pic>
        <p:nvPicPr>
          <p:cNvPr id="21" name="Image 14" descr="preencoded.png">    </p:cNvPr>
          <p:cNvPicPr>
            <a:picLocks noChangeAspect="1"/>
          </p:cNvPicPr>
          <p:nvPr/>
        </p:nvPicPr>
        <p:blipFill>
          <a:blip r:embed="rId15"/>
          <a:stretch>
            <a:fillRect/>
          </a:stretch>
        </p:blipFill>
        <p:spPr>
          <a:xfrm>
            <a:off x="3412504" y="1164183"/>
            <a:ext cx="1456422" cy="1456246"/>
          </a:xfrm>
          <a:prstGeom prst="rect">
            <a:avLst/>
          </a:prstGeom>
        </p:spPr>
      </p:pic>
      <p:pic>
        <p:nvPicPr>
          <p:cNvPr id="22" name="Image 15" descr="preencoded.png">    </p:cNvPr>
          <p:cNvPicPr>
            <a:picLocks noChangeAspect="1"/>
          </p:cNvPicPr>
          <p:nvPr/>
        </p:nvPicPr>
        <p:blipFill>
          <a:blip r:embed="rId16"/>
          <a:stretch>
            <a:fillRect/>
          </a:stretch>
        </p:blipFill>
        <p:spPr>
          <a:xfrm>
            <a:off x="3327816" y="8128000"/>
            <a:ext cx="1625803" cy="1625600"/>
          </a:xfrm>
          <a:prstGeom prst="rect">
            <a:avLst/>
          </a:prstGeom>
        </p:spPr>
      </p:pic>
      <p:pic>
        <p:nvPicPr>
          <p:cNvPr id="23" name="Image 16" descr="preencoded.png">    </p:cNvPr>
          <p:cNvPicPr>
            <a:picLocks noChangeAspect="1"/>
          </p:cNvPicPr>
          <p:nvPr/>
        </p:nvPicPr>
        <p:blipFill>
          <a:blip r:embed="rId17"/>
          <a:stretch>
            <a:fillRect/>
          </a:stretch>
        </p:blipFill>
        <p:spPr>
          <a:xfrm>
            <a:off x="3429404" y="8132763"/>
            <a:ext cx="1519452" cy="1519262"/>
          </a:xfrm>
          <a:prstGeom prst="rect">
            <a:avLst/>
          </a:prstGeom>
        </p:spPr>
      </p:pic>
      <p:pic>
        <p:nvPicPr>
          <p:cNvPr id="24" name="Image 17" descr="preencoded.png">    </p:cNvPr>
          <p:cNvPicPr>
            <a:picLocks noChangeAspect="1"/>
          </p:cNvPicPr>
          <p:nvPr/>
        </p:nvPicPr>
        <p:blipFill>
          <a:blip r:embed="rId18"/>
          <a:stretch>
            <a:fillRect/>
          </a:stretch>
        </p:blipFill>
        <p:spPr>
          <a:xfrm>
            <a:off x="16473959" y="1079500"/>
            <a:ext cx="1625803" cy="1625600"/>
          </a:xfrm>
          <a:prstGeom prst="rect">
            <a:avLst/>
          </a:prstGeom>
        </p:spPr>
      </p:pic>
      <p:pic>
        <p:nvPicPr>
          <p:cNvPr id="25" name="Image 18" descr="preencoded.png">    </p:cNvPr>
          <p:cNvPicPr>
            <a:picLocks noChangeAspect="1"/>
          </p:cNvPicPr>
          <p:nvPr/>
        </p:nvPicPr>
        <p:blipFill>
          <a:blip r:embed="rId19"/>
          <a:stretch>
            <a:fillRect/>
          </a:stretch>
        </p:blipFill>
        <p:spPr>
          <a:xfrm>
            <a:off x="16677184" y="1282700"/>
            <a:ext cx="1192256" cy="1190414"/>
          </a:xfrm>
          <a:prstGeom prst="rect">
            <a:avLst/>
          </a:prstGeom>
        </p:spPr>
      </p:pic>
      <p:pic>
        <p:nvPicPr>
          <p:cNvPr id="26" name="Image 19" descr="preencoded.png">    </p:cNvPr>
          <p:cNvPicPr>
            <a:picLocks noChangeAspect="1"/>
          </p:cNvPicPr>
          <p:nvPr/>
        </p:nvPicPr>
        <p:blipFill>
          <a:blip r:embed="rId20"/>
          <a:stretch>
            <a:fillRect/>
          </a:stretch>
        </p:blipFill>
        <p:spPr>
          <a:xfrm>
            <a:off x="16473959" y="8128000"/>
            <a:ext cx="1625803" cy="1625600"/>
          </a:xfrm>
          <a:prstGeom prst="rect">
            <a:avLst/>
          </a:prstGeom>
        </p:spPr>
      </p:pic>
      <p:pic>
        <p:nvPicPr>
          <p:cNvPr id="27" name="Image 20" descr="preencoded.png">    </p:cNvPr>
          <p:cNvPicPr>
            <a:picLocks noChangeAspect="1"/>
          </p:cNvPicPr>
          <p:nvPr/>
        </p:nvPicPr>
        <p:blipFill>
          <a:blip r:embed="rId21"/>
          <a:stretch>
            <a:fillRect/>
          </a:stretch>
        </p:blipFill>
        <p:spPr>
          <a:xfrm>
            <a:off x="16541703" y="8128000"/>
            <a:ext cx="1490319" cy="1625600"/>
          </a:xfrm>
          <a:prstGeom prst="rect">
            <a:avLst/>
          </a:prstGeom>
        </p:spPr>
      </p:pic>
      <p:sp>
        <p:nvSpPr>
          <p:cNvPr id="28" name="Shape 5"/>
          <p:cNvSpPr/>
          <p:nvPr/>
        </p:nvSpPr>
        <p:spPr>
          <a:xfrm>
            <a:off x="3327816" y="3479800"/>
            <a:ext cx="4572572" cy="2108200"/>
          </a:xfrm>
          <a:prstGeom prst="rect">
            <a:avLst/>
          </a:prstGeom>
          <a:noFill/>
          <a:ln/>
        </p:spPr>
      </p:sp>
      <p:sp>
        <p:nvSpPr>
          <p:cNvPr id="29" name="Shape 6"/>
          <p:cNvSpPr/>
          <p:nvPr/>
        </p:nvSpPr>
        <p:spPr>
          <a:xfrm>
            <a:off x="3327816" y="3479800"/>
            <a:ext cx="4572572" cy="2108200"/>
          </a:xfrm>
          <a:prstGeom prst="rect">
            <a:avLst/>
          </a:prstGeom>
          <a:noFill/>
          <a:ln/>
        </p:spPr>
      </p:sp>
      <p:sp>
        <p:nvSpPr>
          <p:cNvPr id="30" name="Shape 7"/>
          <p:cNvSpPr/>
          <p:nvPr/>
        </p:nvSpPr>
        <p:spPr>
          <a:xfrm>
            <a:off x="3327816" y="3479800"/>
            <a:ext cx="4572572" cy="2108200"/>
          </a:xfrm>
          <a:prstGeom prst="rect">
            <a:avLst/>
          </a:prstGeom>
          <a:noFill/>
          <a:ln/>
        </p:spPr>
      </p:sp>
      <p:sp>
        <p:nvSpPr>
          <p:cNvPr id="31" name="Text 8"/>
          <p:cNvSpPr/>
          <p:nvPr/>
        </p:nvSpPr>
        <p:spPr>
          <a:xfrm>
            <a:off x="3327816" y="34798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2" name="Text 9"/>
          <p:cNvSpPr/>
          <p:nvPr/>
        </p:nvSpPr>
        <p:spPr>
          <a:xfrm>
            <a:off x="3327816" y="43688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3" name="Shape 10"/>
          <p:cNvSpPr/>
          <p:nvPr/>
        </p:nvSpPr>
        <p:spPr>
          <a:xfrm>
            <a:off x="3327816" y="10528300"/>
            <a:ext cx="4572572" cy="2108200"/>
          </a:xfrm>
          <a:prstGeom prst="rect">
            <a:avLst/>
          </a:prstGeom>
          <a:noFill/>
          <a:ln/>
        </p:spPr>
      </p:sp>
      <p:sp>
        <p:nvSpPr>
          <p:cNvPr id="34" name="Shape 11"/>
          <p:cNvSpPr/>
          <p:nvPr/>
        </p:nvSpPr>
        <p:spPr>
          <a:xfrm>
            <a:off x="3327816" y="10528300"/>
            <a:ext cx="4572572" cy="2108200"/>
          </a:xfrm>
          <a:prstGeom prst="rect">
            <a:avLst/>
          </a:prstGeom>
          <a:noFill/>
          <a:ln/>
        </p:spPr>
      </p:sp>
      <p:sp>
        <p:nvSpPr>
          <p:cNvPr id="35" name="Shape 12"/>
          <p:cNvSpPr/>
          <p:nvPr/>
        </p:nvSpPr>
        <p:spPr>
          <a:xfrm>
            <a:off x="3327816" y="10528300"/>
            <a:ext cx="4572572" cy="2108200"/>
          </a:xfrm>
          <a:prstGeom prst="rect">
            <a:avLst/>
          </a:prstGeom>
          <a:noFill/>
          <a:ln/>
        </p:spPr>
      </p:sp>
      <p:sp>
        <p:nvSpPr>
          <p:cNvPr id="36" name="Text 13"/>
          <p:cNvSpPr/>
          <p:nvPr/>
        </p:nvSpPr>
        <p:spPr>
          <a:xfrm>
            <a:off x="3327816" y="105283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7" name="Text 14"/>
          <p:cNvSpPr/>
          <p:nvPr/>
        </p:nvSpPr>
        <p:spPr>
          <a:xfrm>
            <a:off x="3327816" y="11417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8" name="Shape 15"/>
          <p:cNvSpPr/>
          <p:nvPr/>
        </p:nvSpPr>
        <p:spPr>
          <a:xfrm>
            <a:off x="16473959" y="3479800"/>
            <a:ext cx="4572572" cy="2108200"/>
          </a:xfrm>
          <a:prstGeom prst="rect">
            <a:avLst/>
          </a:prstGeom>
          <a:noFill/>
          <a:ln/>
        </p:spPr>
      </p:sp>
      <p:sp>
        <p:nvSpPr>
          <p:cNvPr id="39" name="Shape 16"/>
          <p:cNvSpPr/>
          <p:nvPr/>
        </p:nvSpPr>
        <p:spPr>
          <a:xfrm>
            <a:off x="16473959" y="3479800"/>
            <a:ext cx="4572572" cy="2108200"/>
          </a:xfrm>
          <a:prstGeom prst="rect">
            <a:avLst/>
          </a:prstGeom>
          <a:noFill/>
          <a:ln/>
        </p:spPr>
      </p:sp>
      <p:sp>
        <p:nvSpPr>
          <p:cNvPr id="40" name="Shape 17"/>
          <p:cNvSpPr/>
          <p:nvPr/>
        </p:nvSpPr>
        <p:spPr>
          <a:xfrm>
            <a:off x="16473959" y="3479800"/>
            <a:ext cx="4572572" cy="2108200"/>
          </a:xfrm>
          <a:prstGeom prst="rect">
            <a:avLst/>
          </a:prstGeom>
          <a:noFill/>
          <a:ln/>
        </p:spPr>
      </p:sp>
      <p:sp>
        <p:nvSpPr>
          <p:cNvPr id="41" name="Text 18"/>
          <p:cNvSpPr/>
          <p:nvPr/>
        </p:nvSpPr>
        <p:spPr>
          <a:xfrm>
            <a:off x="16473959" y="34798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2" name="Text 19"/>
          <p:cNvSpPr/>
          <p:nvPr/>
        </p:nvSpPr>
        <p:spPr>
          <a:xfrm>
            <a:off x="16473959" y="43688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3" name="Shape 20"/>
          <p:cNvSpPr/>
          <p:nvPr/>
        </p:nvSpPr>
        <p:spPr>
          <a:xfrm>
            <a:off x="16473959" y="10528300"/>
            <a:ext cx="4572572" cy="2108200"/>
          </a:xfrm>
          <a:prstGeom prst="rect">
            <a:avLst/>
          </a:prstGeom>
          <a:noFill/>
          <a:ln/>
        </p:spPr>
      </p:sp>
      <p:sp>
        <p:nvSpPr>
          <p:cNvPr id="44" name="Shape 21"/>
          <p:cNvSpPr/>
          <p:nvPr/>
        </p:nvSpPr>
        <p:spPr>
          <a:xfrm>
            <a:off x="16473959" y="10528300"/>
            <a:ext cx="4572572" cy="2108200"/>
          </a:xfrm>
          <a:prstGeom prst="rect">
            <a:avLst/>
          </a:prstGeom>
          <a:noFill/>
          <a:ln/>
        </p:spPr>
      </p:sp>
      <p:sp>
        <p:nvSpPr>
          <p:cNvPr id="45" name="Shape 22"/>
          <p:cNvSpPr/>
          <p:nvPr/>
        </p:nvSpPr>
        <p:spPr>
          <a:xfrm>
            <a:off x="16473959" y="10528300"/>
            <a:ext cx="4572572" cy="2108200"/>
          </a:xfrm>
          <a:prstGeom prst="rect">
            <a:avLst/>
          </a:prstGeom>
          <a:noFill/>
          <a:ln/>
        </p:spPr>
      </p:sp>
      <p:sp>
        <p:nvSpPr>
          <p:cNvPr id="46" name="Text 23"/>
          <p:cNvSpPr/>
          <p:nvPr/>
        </p:nvSpPr>
        <p:spPr>
          <a:xfrm>
            <a:off x="16473959" y="105283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7" name="Text 24"/>
          <p:cNvSpPr/>
          <p:nvPr/>
        </p:nvSpPr>
        <p:spPr>
          <a:xfrm>
            <a:off x="16473959" y="11417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351369" y="9334500"/>
            <a:ext cx="2765244" cy="4001691"/>
          </a:xfrm>
          <a:prstGeom prst="rect">
            <a:avLst/>
          </a:prstGeom>
        </p:spPr>
      </p:pic>
      <p:pic>
        <p:nvPicPr>
          <p:cNvPr id="4" name="Image 2" descr="preencoded.png">    </p:cNvPr>
          <p:cNvPicPr>
            <a:picLocks noChangeAspect="1"/>
          </p:cNvPicPr>
          <p:nvPr/>
        </p:nvPicPr>
        <p:blipFill>
          <a:blip r:embed="rId3"/>
          <a:stretch>
            <a:fillRect/>
          </a:stretch>
        </p:blipFill>
        <p:spPr>
          <a:xfrm>
            <a:off x="723990" y="685800"/>
            <a:ext cx="1781159" cy="1345505"/>
          </a:xfrm>
          <a:prstGeom prst="rect">
            <a:avLst/>
          </a:prstGeom>
        </p:spPr>
      </p:pic>
      <p:pic>
        <p:nvPicPr>
          <p:cNvPr id="5" name="Image 3" descr="preencoded.png">    </p:cNvPr>
          <p:cNvPicPr>
            <a:picLocks noChangeAspect="1"/>
          </p:cNvPicPr>
          <p:nvPr/>
        </p:nvPicPr>
        <p:blipFill>
          <a:blip r:embed="rId4"/>
          <a:stretch>
            <a:fillRect/>
          </a:stretch>
        </p:blipFill>
        <p:spPr>
          <a:xfrm>
            <a:off x="22507213" y="558800"/>
            <a:ext cx="1609256" cy="2954226"/>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9970746" y="1346200"/>
            <a:ext cx="13908238" cy="11353800"/>
          </a:xfrm>
          <a:prstGeom prst="rect">
            <a:avLst/>
          </a:prstGeom>
        </p:spPr>
      </p:pic>
      <p:sp>
        <p:nvSpPr>
          <p:cNvPr id="9" name="Text 1"/>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10" name="Shape 2"/>
          <p:cNvSpPr/>
          <p:nvPr/>
        </p:nvSpPr>
        <p:spPr>
          <a:xfrm>
            <a:off x="1244756" y="4025900"/>
            <a:ext cx="8573572" cy="7315200"/>
          </a:xfrm>
          <a:prstGeom prst="rect">
            <a:avLst/>
          </a:prstGeom>
          <a:noFill/>
          <a:ln/>
        </p:spPr>
      </p:sp>
      <p:sp>
        <p:nvSpPr>
          <p:cNvPr id="11" name="Shape 3"/>
          <p:cNvSpPr/>
          <p:nvPr/>
        </p:nvSpPr>
        <p:spPr>
          <a:xfrm>
            <a:off x="1244756" y="4025900"/>
            <a:ext cx="8573572" cy="2006600"/>
          </a:xfrm>
          <a:prstGeom prst="rect">
            <a:avLst/>
          </a:prstGeom>
          <a:noFill/>
          <a:ln/>
        </p:spPr>
      </p:sp>
      <p:sp>
        <p:nvSpPr>
          <p:cNvPr id="12" name="Shape 4"/>
          <p:cNvSpPr/>
          <p:nvPr/>
        </p:nvSpPr>
        <p:spPr>
          <a:xfrm>
            <a:off x="1244756" y="4267200"/>
            <a:ext cx="2095762" cy="1524000"/>
          </a:xfrm>
          <a:prstGeom prst="rect">
            <a:avLst/>
          </a:prstGeom>
          <a:noFill/>
          <a:ln/>
        </p:spPr>
      </p:sp>
      <p:sp>
        <p:nvSpPr>
          <p:cNvPr id="13" name="Text 5"/>
          <p:cNvSpPr/>
          <p:nvPr/>
        </p:nvSpPr>
        <p:spPr>
          <a:xfrm>
            <a:off x="1244756" y="4267200"/>
            <a:ext cx="243447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4" name="Shape 6"/>
          <p:cNvSpPr/>
          <p:nvPr/>
        </p:nvSpPr>
        <p:spPr>
          <a:xfrm>
            <a:off x="3543743" y="4025900"/>
            <a:ext cx="6274584" cy="2006600"/>
          </a:xfrm>
          <a:prstGeom prst="rect">
            <a:avLst/>
          </a:prstGeom>
          <a:noFill/>
          <a:ln/>
        </p:spPr>
      </p:sp>
      <p:sp>
        <p:nvSpPr>
          <p:cNvPr id="15" name="Text 7"/>
          <p:cNvSpPr/>
          <p:nvPr/>
        </p:nvSpPr>
        <p:spPr>
          <a:xfrm>
            <a:off x="3543743" y="4025900"/>
            <a:ext cx="6427003"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6" name="Text 8"/>
          <p:cNvSpPr/>
          <p:nvPr/>
        </p:nvSpPr>
        <p:spPr>
          <a:xfrm>
            <a:off x="3543743" y="4813300"/>
            <a:ext cx="641006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7" name="Shape 9"/>
          <p:cNvSpPr/>
          <p:nvPr/>
        </p:nvSpPr>
        <p:spPr>
          <a:xfrm>
            <a:off x="1244756" y="6642100"/>
            <a:ext cx="8573572" cy="2082800"/>
          </a:xfrm>
          <a:prstGeom prst="rect">
            <a:avLst/>
          </a:prstGeom>
          <a:noFill/>
          <a:ln/>
        </p:spPr>
      </p:sp>
      <p:sp>
        <p:nvSpPr>
          <p:cNvPr id="18" name="Shape 10"/>
          <p:cNvSpPr/>
          <p:nvPr/>
        </p:nvSpPr>
        <p:spPr>
          <a:xfrm>
            <a:off x="1244756" y="6921500"/>
            <a:ext cx="2197375" cy="1524000"/>
          </a:xfrm>
          <a:prstGeom prst="rect">
            <a:avLst/>
          </a:prstGeom>
          <a:noFill/>
          <a:ln/>
        </p:spPr>
      </p:sp>
      <p:sp>
        <p:nvSpPr>
          <p:cNvPr id="19" name="Text 11"/>
          <p:cNvSpPr/>
          <p:nvPr/>
        </p:nvSpPr>
        <p:spPr>
          <a:xfrm>
            <a:off x="1244756" y="6921500"/>
            <a:ext cx="2536084"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20" name="Shape 12"/>
          <p:cNvSpPr/>
          <p:nvPr/>
        </p:nvSpPr>
        <p:spPr>
          <a:xfrm>
            <a:off x="3645356" y="6642100"/>
            <a:ext cx="6172972" cy="2082800"/>
          </a:xfrm>
          <a:prstGeom prst="rect">
            <a:avLst/>
          </a:prstGeom>
          <a:noFill/>
          <a:ln/>
        </p:spPr>
      </p:sp>
      <p:sp>
        <p:nvSpPr>
          <p:cNvPr id="21" name="Text 13"/>
          <p:cNvSpPr/>
          <p:nvPr/>
        </p:nvSpPr>
        <p:spPr>
          <a:xfrm>
            <a:off x="3645356" y="6642100"/>
            <a:ext cx="6325391" cy="15240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2" name="Text 14"/>
          <p:cNvSpPr/>
          <p:nvPr/>
        </p:nvSpPr>
        <p:spPr>
          <a:xfrm>
            <a:off x="3645356" y="81153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3" name="Shape 15"/>
          <p:cNvSpPr/>
          <p:nvPr/>
        </p:nvSpPr>
        <p:spPr>
          <a:xfrm>
            <a:off x="1244756" y="9334500"/>
            <a:ext cx="8573572" cy="2006600"/>
          </a:xfrm>
          <a:prstGeom prst="rect">
            <a:avLst/>
          </a:prstGeom>
          <a:noFill/>
          <a:ln/>
        </p:spPr>
      </p:sp>
      <p:sp>
        <p:nvSpPr>
          <p:cNvPr id="24" name="Shape 16"/>
          <p:cNvSpPr/>
          <p:nvPr/>
        </p:nvSpPr>
        <p:spPr>
          <a:xfrm>
            <a:off x="1244756" y="9575800"/>
            <a:ext cx="2184673" cy="1524000"/>
          </a:xfrm>
          <a:prstGeom prst="rect">
            <a:avLst/>
          </a:prstGeom>
          <a:noFill/>
          <a:ln/>
        </p:spPr>
      </p:sp>
      <p:sp>
        <p:nvSpPr>
          <p:cNvPr id="25" name="Text 17"/>
          <p:cNvSpPr/>
          <p:nvPr/>
        </p:nvSpPr>
        <p:spPr>
          <a:xfrm>
            <a:off x="1244756" y="9575800"/>
            <a:ext cx="2523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6" name="Shape 18"/>
          <p:cNvSpPr/>
          <p:nvPr/>
        </p:nvSpPr>
        <p:spPr>
          <a:xfrm>
            <a:off x="3632654" y="9334500"/>
            <a:ext cx="6185673" cy="2006600"/>
          </a:xfrm>
          <a:prstGeom prst="rect">
            <a:avLst/>
          </a:prstGeom>
          <a:noFill/>
          <a:ln/>
        </p:spPr>
      </p:sp>
      <p:sp>
        <p:nvSpPr>
          <p:cNvPr id="27" name="Text 19"/>
          <p:cNvSpPr/>
          <p:nvPr/>
        </p:nvSpPr>
        <p:spPr>
          <a:xfrm>
            <a:off x="3632654" y="9334500"/>
            <a:ext cx="6338092"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8" name="Text 20"/>
          <p:cNvSpPr/>
          <p:nvPr/>
        </p:nvSpPr>
        <p:spPr>
          <a:xfrm>
            <a:off x="3632654" y="10121900"/>
            <a:ext cx="632115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376" y="10374709"/>
            <a:ext cx="3687892" cy="1920677"/>
          </a:xfrm>
          <a:prstGeom prst="rect">
            <a:avLst/>
          </a:prstGeom>
        </p:spPr>
      </p:pic>
      <p:pic>
        <p:nvPicPr>
          <p:cNvPr id="4" name="Image 2" descr="preencoded.png">    </p:cNvPr>
          <p:cNvPicPr>
            <a:picLocks noChangeAspect="1"/>
          </p:cNvPicPr>
          <p:nvPr/>
        </p:nvPicPr>
        <p:blipFill>
          <a:blip r:embed="rId3"/>
          <a:stretch>
            <a:fillRect/>
          </a:stretch>
        </p:blipFill>
        <p:spPr>
          <a:xfrm>
            <a:off x="723990" y="3022600"/>
            <a:ext cx="2070359" cy="1854200"/>
          </a:xfrm>
          <a:prstGeom prst="rect">
            <a:avLst/>
          </a:prstGeom>
        </p:spPr>
      </p:pic>
      <p:pic>
        <p:nvPicPr>
          <p:cNvPr id="5" name="Image 3" descr="preencoded.png">    </p:cNvPr>
          <p:cNvPicPr>
            <a:picLocks noChangeAspect="1"/>
          </p:cNvPicPr>
          <p:nvPr/>
        </p:nvPicPr>
        <p:blipFill>
          <a:blip r:embed="rId4"/>
          <a:stretch>
            <a:fillRect/>
          </a:stretch>
        </p:blipFill>
        <p:spPr>
          <a:xfrm>
            <a:off x="2464108" y="1231900"/>
            <a:ext cx="1130441" cy="1689100"/>
          </a:xfrm>
          <a:prstGeom prst="rect">
            <a:avLst/>
          </a:prstGeom>
        </p:spPr>
      </p:pic>
      <p:pic>
        <p:nvPicPr>
          <p:cNvPr id="6" name="Image 4" descr="preencoded.png">    </p:cNvPr>
          <p:cNvPicPr>
            <a:picLocks noChangeAspect="1"/>
          </p:cNvPicPr>
          <p:nvPr/>
        </p:nvPicPr>
        <p:blipFill>
          <a:blip r:embed="rId5"/>
          <a:stretch>
            <a:fillRect/>
          </a:stretch>
        </p:blipFill>
        <p:spPr>
          <a:xfrm>
            <a:off x="1092337" y="736600"/>
            <a:ext cx="901813" cy="1409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4305838" y="3403600"/>
            <a:ext cx="15762670" cy="7620000"/>
          </a:xfrm>
          <a:prstGeom prst="rect">
            <a:avLst/>
          </a:prstGeom>
          <a:noFill/>
          <a:ln/>
        </p:spPr>
      </p:sp>
      <p:sp>
        <p:nvSpPr>
          <p:cNvPr id="10" name="Shape 2"/>
          <p:cNvSpPr/>
          <p:nvPr/>
        </p:nvSpPr>
        <p:spPr>
          <a:xfrm>
            <a:off x="4305838" y="3403600"/>
            <a:ext cx="15762670" cy="5994400"/>
          </a:xfrm>
          <a:prstGeom prst="rect">
            <a:avLst/>
          </a:prstGeom>
          <a:noFill/>
          <a:ln/>
        </p:spPr>
      </p:sp>
      <p:sp>
        <p:nvSpPr>
          <p:cNvPr id="11" name="Text 3"/>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2" name="Text 4"/>
          <p:cNvSpPr/>
          <p:nvPr/>
        </p:nvSpPr>
        <p:spPr>
          <a:xfrm>
            <a:off x="4170355" y="81788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3" name="Text 5"/>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05"/>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20"/>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391324" y="3263900"/>
            <a:ext cx="7874984" cy="3048000"/>
          </a:xfrm>
          <a:prstGeom prst="rect">
            <a:avLst/>
          </a:prstGeom>
          <a:noFill/>
          <a:ln/>
        </p:spPr>
      </p:sp>
      <p:sp>
        <p:nvSpPr>
          <p:cNvPr id="10" name="Shape 2"/>
          <p:cNvSpPr/>
          <p:nvPr/>
        </p:nvSpPr>
        <p:spPr>
          <a:xfrm>
            <a:off x="3327816" y="3263900"/>
            <a:ext cx="8002000" cy="2438400"/>
          </a:xfrm>
          <a:prstGeom prst="rect">
            <a:avLst/>
          </a:prstGeom>
          <a:noFill/>
          <a:ln/>
        </p:spPr>
      </p:sp>
      <p:sp>
        <p:nvSpPr>
          <p:cNvPr id="11" name="Text 3"/>
          <p:cNvSpPr/>
          <p:nvPr/>
        </p:nvSpPr>
        <p:spPr>
          <a:xfrm>
            <a:off x="3327816" y="3263900"/>
            <a:ext cx="8543935"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12" name="Shape 4"/>
          <p:cNvSpPr/>
          <p:nvPr/>
        </p:nvSpPr>
        <p:spPr>
          <a:xfrm>
            <a:off x="3391324" y="5702300"/>
            <a:ext cx="7874984" cy="609600"/>
          </a:xfrm>
          <a:prstGeom prst="rect">
            <a:avLst/>
          </a:prstGeom>
          <a:noFill/>
          <a:ln/>
        </p:spPr>
      </p:sp>
      <p:sp>
        <p:nvSpPr>
          <p:cNvPr id="13" name="Text 5"/>
          <p:cNvSpPr/>
          <p:nvPr/>
        </p:nvSpPr>
        <p:spPr>
          <a:xfrm>
            <a:off x="332358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4" name="Shape 6"/>
          <p:cNvSpPr/>
          <p:nvPr/>
        </p:nvSpPr>
        <p:spPr>
          <a:xfrm>
            <a:off x="3391324" y="6985000"/>
            <a:ext cx="7874984" cy="3048000"/>
          </a:xfrm>
          <a:prstGeom prst="rect">
            <a:avLst/>
          </a:prstGeom>
          <a:noFill/>
          <a:ln/>
        </p:spPr>
      </p:sp>
      <p:sp>
        <p:nvSpPr>
          <p:cNvPr id="15" name="Shape 7"/>
          <p:cNvSpPr/>
          <p:nvPr/>
        </p:nvSpPr>
        <p:spPr>
          <a:xfrm>
            <a:off x="3099187" y="6985000"/>
            <a:ext cx="8459257" cy="2438400"/>
          </a:xfrm>
          <a:prstGeom prst="rect">
            <a:avLst/>
          </a:prstGeom>
          <a:noFill/>
          <a:ln/>
        </p:spPr>
      </p:sp>
      <p:sp>
        <p:nvSpPr>
          <p:cNvPr id="16" name="Text 8"/>
          <p:cNvSpPr/>
          <p:nvPr/>
        </p:nvSpPr>
        <p:spPr>
          <a:xfrm>
            <a:off x="3099187" y="6985000"/>
            <a:ext cx="900119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7" name="Shape 9"/>
          <p:cNvSpPr/>
          <p:nvPr/>
        </p:nvSpPr>
        <p:spPr>
          <a:xfrm>
            <a:off x="3391324" y="9423400"/>
            <a:ext cx="7874984" cy="609600"/>
          </a:xfrm>
          <a:prstGeom prst="rect">
            <a:avLst/>
          </a:prstGeom>
          <a:noFill/>
          <a:ln/>
        </p:spPr>
      </p:sp>
      <p:sp>
        <p:nvSpPr>
          <p:cNvPr id="18" name="Text 10"/>
          <p:cNvSpPr/>
          <p:nvPr/>
        </p:nvSpPr>
        <p:spPr>
          <a:xfrm>
            <a:off x="332358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9" name="Shape 11"/>
          <p:cNvSpPr/>
          <p:nvPr/>
        </p:nvSpPr>
        <p:spPr>
          <a:xfrm>
            <a:off x="13552594" y="3263900"/>
            <a:ext cx="7874984" cy="3048000"/>
          </a:xfrm>
          <a:prstGeom prst="rect">
            <a:avLst/>
          </a:prstGeom>
          <a:noFill/>
          <a:ln/>
        </p:spPr>
      </p:sp>
      <p:sp>
        <p:nvSpPr>
          <p:cNvPr id="20" name="Shape 12"/>
          <p:cNvSpPr/>
          <p:nvPr/>
        </p:nvSpPr>
        <p:spPr>
          <a:xfrm>
            <a:off x="15724565" y="3263900"/>
            <a:ext cx="3531041" cy="2438400"/>
          </a:xfrm>
          <a:prstGeom prst="rect">
            <a:avLst/>
          </a:prstGeom>
          <a:noFill/>
          <a:ln/>
        </p:spPr>
      </p:sp>
      <p:sp>
        <p:nvSpPr>
          <p:cNvPr id="21" name="Text 13"/>
          <p:cNvSpPr/>
          <p:nvPr/>
        </p:nvSpPr>
        <p:spPr>
          <a:xfrm>
            <a:off x="15724565" y="3263900"/>
            <a:ext cx="407297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22" name="Shape 14"/>
          <p:cNvSpPr/>
          <p:nvPr/>
        </p:nvSpPr>
        <p:spPr>
          <a:xfrm>
            <a:off x="13552594" y="5702300"/>
            <a:ext cx="7874984" cy="609600"/>
          </a:xfrm>
          <a:prstGeom prst="rect">
            <a:avLst/>
          </a:prstGeom>
          <a:noFill/>
          <a:ln/>
        </p:spPr>
      </p:sp>
      <p:sp>
        <p:nvSpPr>
          <p:cNvPr id="23" name="Text 15"/>
          <p:cNvSpPr/>
          <p:nvPr/>
        </p:nvSpPr>
        <p:spPr>
          <a:xfrm>
            <a:off x="1348485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4" name="Shape 16"/>
          <p:cNvSpPr/>
          <p:nvPr/>
        </p:nvSpPr>
        <p:spPr>
          <a:xfrm>
            <a:off x="13552594" y="6985000"/>
            <a:ext cx="7874984" cy="3048000"/>
          </a:xfrm>
          <a:prstGeom prst="rect">
            <a:avLst/>
          </a:prstGeom>
          <a:noFill/>
          <a:ln/>
        </p:spPr>
      </p:sp>
      <p:sp>
        <p:nvSpPr>
          <p:cNvPr id="25" name="Shape 17"/>
          <p:cNvSpPr/>
          <p:nvPr/>
        </p:nvSpPr>
        <p:spPr>
          <a:xfrm>
            <a:off x="14340092" y="6985000"/>
            <a:ext cx="6299987" cy="2438400"/>
          </a:xfrm>
          <a:prstGeom prst="rect">
            <a:avLst/>
          </a:prstGeom>
          <a:noFill/>
          <a:ln/>
        </p:spPr>
      </p:sp>
      <p:sp>
        <p:nvSpPr>
          <p:cNvPr id="26" name="Text 18"/>
          <p:cNvSpPr/>
          <p:nvPr/>
        </p:nvSpPr>
        <p:spPr>
          <a:xfrm>
            <a:off x="14340092" y="6985000"/>
            <a:ext cx="684192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7" name="Shape 19"/>
          <p:cNvSpPr/>
          <p:nvPr/>
        </p:nvSpPr>
        <p:spPr>
          <a:xfrm>
            <a:off x="13552594" y="9423400"/>
            <a:ext cx="7874984" cy="609600"/>
          </a:xfrm>
          <a:prstGeom prst="rect">
            <a:avLst/>
          </a:prstGeom>
          <a:noFill/>
          <a:ln/>
        </p:spPr>
      </p:sp>
      <p:sp>
        <p:nvSpPr>
          <p:cNvPr id="28" name="Text 20"/>
          <p:cNvSpPr/>
          <p:nvPr/>
        </p:nvSpPr>
        <p:spPr>
          <a:xfrm>
            <a:off x="1348485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60483" y="11087100"/>
            <a:ext cx="2260883" cy="2070100"/>
          </a:xfrm>
          <a:prstGeom prst="rect">
            <a:avLst/>
          </a:prstGeom>
        </p:spPr>
      </p:pic>
      <p:pic>
        <p:nvPicPr>
          <p:cNvPr id="4" name="Image 2" descr="preencoded.png">    </p:cNvPr>
          <p:cNvPicPr>
            <a:picLocks noChangeAspect="1"/>
          </p:cNvPicPr>
          <p:nvPr/>
        </p:nvPicPr>
        <p:blipFill>
          <a:blip r:embed="rId3"/>
          <a:stretch>
            <a:fillRect/>
          </a:stretch>
        </p:blipFill>
        <p:spPr>
          <a:xfrm>
            <a:off x="19877984" y="558800"/>
            <a:ext cx="3833876" cy="2286000"/>
          </a:xfrm>
          <a:prstGeom prst="rect">
            <a:avLst/>
          </a:prstGeom>
        </p:spPr>
      </p:pic>
      <p:pic>
        <p:nvPicPr>
          <p:cNvPr id="5" name="Image 3" descr="preencoded.png">    </p:cNvPr>
          <p:cNvPicPr>
            <a:picLocks noChangeAspect="1"/>
          </p:cNvPicPr>
          <p:nvPr/>
        </p:nvPicPr>
        <p:blipFill>
          <a:blip r:embed="rId4"/>
          <a:stretch>
            <a:fillRect/>
          </a:stretch>
        </p:blipFill>
        <p:spPr>
          <a:xfrm>
            <a:off x="317540" y="457200"/>
            <a:ext cx="1113113" cy="1508795"/>
          </a:xfrm>
          <a:prstGeom prst="rect">
            <a:avLst/>
          </a:prstGeom>
        </p:spPr>
      </p:pic>
      <p:pic>
        <p:nvPicPr>
          <p:cNvPr id="6" name="Image 4" descr="preencoded.png">    </p:cNvPr>
          <p:cNvPicPr>
            <a:picLocks noChangeAspect="1"/>
          </p:cNvPicPr>
          <p:nvPr/>
        </p:nvPicPr>
        <p:blipFill>
          <a:blip r:embed="rId5"/>
          <a:stretch>
            <a:fillRect/>
          </a:stretch>
        </p:blipFill>
        <p:spPr>
          <a:xfrm>
            <a:off x="19268308" y="11760200"/>
            <a:ext cx="4280435" cy="1397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40B253">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40B253">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preencoded.png">    </p:cNvPr>
          <p:cNvPicPr>
            <a:picLocks noChangeAspect="1"/>
          </p:cNvPicPr>
          <p:nvPr/>
        </p:nvPicPr>
        <p:blipFill>
          <a:blip r:embed="rId7"/>
          <a:stretch>
            <a:fillRect/>
          </a:stretch>
        </p:blipFill>
        <p:spPr>
          <a:xfrm>
            <a:off x="3368467" y="3771900"/>
            <a:ext cx="8291591" cy="5511006"/>
          </a:xfrm>
          <a:prstGeom prst="rect">
            <a:avLst/>
          </a:prstGeom>
        </p:spPr>
      </p:pic>
      <p:pic>
        <p:nvPicPr>
          <p:cNvPr id="31" name="Image 7" descr="preencoded.png">    </p:cNvPr>
          <p:cNvPicPr>
            <a:picLocks noChangeAspect="1"/>
          </p:cNvPicPr>
          <p:nvPr/>
        </p:nvPicPr>
        <p:blipFill>
          <a:blip r:embed="rId8"/>
          <a:stretch>
            <a:fillRect/>
          </a:stretch>
        </p:blipFill>
        <p:spPr>
          <a:xfrm>
            <a:off x="4512766"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5651279"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6789795"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7928309"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9066828"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0205341"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11343854" y="4185444"/>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3355539" y="5483845"/>
            <a:ext cx="8050168" cy="2373585"/>
          </a:xfrm>
          <a:prstGeom prst="rect">
            <a:avLst/>
          </a:prstGeom>
        </p:spPr>
      </p:pic>
      <p:pic>
        <p:nvPicPr>
          <p:cNvPr id="39" name="Image 15" descr="preencoded.png">    </p:cNvPr>
          <p:cNvPicPr>
            <a:picLocks noChangeAspect="1"/>
          </p:cNvPicPr>
          <p:nvPr/>
        </p:nvPicPr>
        <p:blipFill>
          <a:blip r:embed="rId16"/>
          <a:stretch>
            <a:fillRect/>
          </a:stretch>
        </p:blipFill>
        <p:spPr>
          <a:xfrm>
            <a:off x="3369143" y="6359525"/>
            <a:ext cx="8044031" cy="2268538"/>
          </a:xfrm>
          <a:prstGeom prst="rect">
            <a:avLst/>
          </a:prstGeom>
        </p:spPr>
      </p:pic>
      <p:pic>
        <p:nvPicPr>
          <p:cNvPr id="40" name="Image 16" descr="preencoded.png">    </p:cNvPr>
          <p:cNvPicPr>
            <a:picLocks noChangeAspect="1"/>
          </p:cNvPicPr>
          <p:nvPr/>
        </p:nvPicPr>
        <p:blipFill>
          <a:blip r:embed="rId17"/>
          <a:stretch>
            <a:fillRect/>
          </a:stretch>
        </p:blipFill>
        <p:spPr>
          <a:xfrm>
            <a:off x="4441751" y="6055643"/>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4441751" y="6981130"/>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5651277"/>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5580267" y="7415510"/>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7732812"/>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6718783" y="6311826"/>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733232"/>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7861923" y="6420644"/>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667575"/>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8995813" y="7076877"/>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972449"/>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10138955" y="6572771"/>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pic>
        <p:nvPicPr>
          <p:cNvPr id="55" name="Image 29" descr="preencoded.png">    </p:cNvPr>
          <p:cNvPicPr>
            <a:picLocks noChangeAspect="1"/>
          </p:cNvPicPr>
          <p:nvPr/>
        </p:nvPicPr>
        <p:blipFill>
          <a:blip r:embed="rId30"/>
          <a:stretch>
            <a:fillRect/>
          </a:stretch>
        </p:blipFill>
        <p:spPr>
          <a:xfrm>
            <a:off x="14403600" y="4191000"/>
            <a:ext cx="5575997" cy="5575300"/>
          </a:xfrm>
          <a:prstGeom prst="rect">
            <a:avLst/>
          </a:prstGeom>
        </p:spPr>
      </p:pic>
      <p:sp>
        <p:nvSpPr>
          <p:cNvPr id="56" name="Shape 24"/>
          <p:cNvSpPr/>
          <p:nvPr/>
        </p:nvSpPr>
        <p:spPr>
          <a:xfrm>
            <a:off x="16150069" y="6365379"/>
            <a:ext cx="2095762" cy="1226566"/>
          </a:xfrm>
          <a:prstGeom prst="rect">
            <a:avLst/>
          </a:prstGeom>
          <a:noFill/>
          <a:ln/>
        </p:spPr>
      </p:sp>
      <p:sp>
        <p:nvSpPr>
          <p:cNvPr id="57"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8"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9" name="Shape 27"/>
          <p:cNvSpPr/>
          <p:nvPr/>
        </p:nvSpPr>
        <p:spPr>
          <a:xfrm>
            <a:off x="13260457" y="10515600"/>
            <a:ext cx="7874984" cy="2235200"/>
          </a:xfrm>
          <a:prstGeom prst="rect">
            <a:avLst/>
          </a:prstGeom>
          <a:noFill/>
          <a:ln/>
        </p:spPr>
      </p:sp>
      <p:sp>
        <p:nvSpPr>
          <p:cNvPr id="60" name="Shape 28"/>
          <p:cNvSpPr/>
          <p:nvPr/>
        </p:nvSpPr>
        <p:spPr>
          <a:xfrm>
            <a:off x="13260457" y="10515600"/>
            <a:ext cx="7874984" cy="2235200"/>
          </a:xfrm>
          <a:prstGeom prst="rect">
            <a:avLst/>
          </a:prstGeom>
          <a:noFill/>
          <a:ln/>
        </p:spPr>
      </p:sp>
      <p:sp>
        <p:nvSpPr>
          <p:cNvPr id="61"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62"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3" name="Shape 31"/>
          <p:cNvSpPr/>
          <p:nvPr/>
        </p:nvSpPr>
        <p:spPr>
          <a:xfrm>
            <a:off x="3251606" y="10515600"/>
            <a:ext cx="7874984" cy="2235200"/>
          </a:xfrm>
          <a:prstGeom prst="rect">
            <a:avLst/>
          </a:prstGeom>
          <a:noFill/>
          <a:ln/>
        </p:spPr>
      </p:sp>
      <p:sp>
        <p:nvSpPr>
          <p:cNvPr id="64" name="Shape 32"/>
          <p:cNvSpPr/>
          <p:nvPr/>
        </p:nvSpPr>
        <p:spPr>
          <a:xfrm>
            <a:off x="3251606" y="10515600"/>
            <a:ext cx="7874984" cy="2235200"/>
          </a:xfrm>
          <a:prstGeom prst="rect">
            <a:avLst/>
          </a:prstGeom>
          <a:noFill/>
          <a:ln/>
        </p:spPr>
      </p:sp>
      <p:sp>
        <p:nvSpPr>
          <p:cNvPr id="65"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6"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23992" y="9334500"/>
            <a:ext cx="2763425" cy="3999830"/>
          </a:xfrm>
          <a:prstGeom prst="rect">
            <a:avLst/>
          </a:prstGeom>
        </p:spPr>
      </p:pic>
      <p:pic>
        <p:nvPicPr>
          <p:cNvPr id="4" name="Image 2" descr="preencoded.png">    </p:cNvPr>
          <p:cNvPicPr>
            <a:picLocks noChangeAspect="1"/>
          </p:cNvPicPr>
          <p:nvPr/>
        </p:nvPicPr>
        <p:blipFill>
          <a:blip r:embed="rId3"/>
          <a:stretch>
            <a:fillRect/>
          </a:stretch>
        </p:blipFill>
        <p:spPr>
          <a:xfrm>
            <a:off x="21351369" y="9334500"/>
            <a:ext cx="2765244" cy="4001691"/>
          </a:xfrm>
          <a:prstGeom prst="rect">
            <a:avLst/>
          </a:prstGeom>
        </p:spPr>
      </p:pic>
      <p:pic>
        <p:nvPicPr>
          <p:cNvPr id="5" name="Image 3" descr="preencoded.png">    </p:cNvPr>
          <p:cNvPicPr>
            <a:picLocks noChangeAspect="1"/>
          </p:cNvPicPr>
          <p:nvPr/>
        </p:nvPicPr>
        <p:blipFill>
          <a:blip r:embed="rId4"/>
          <a:stretch>
            <a:fillRect/>
          </a:stretch>
        </p:blipFill>
        <p:spPr>
          <a:xfrm>
            <a:off x="723990" y="685800"/>
            <a:ext cx="1781159" cy="1345505"/>
          </a:xfrm>
          <a:prstGeom prst="rect">
            <a:avLst/>
          </a:prstGeom>
        </p:spPr>
      </p:pic>
      <p:pic>
        <p:nvPicPr>
          <p:cNvPr id="6" name="Image 4" descr="preencoded.png">    </p:cNvPr>
          <p:cNvPicPr>
            <a:picLocks noChangeAspect="1"/>
          </p:cNvPicPr>
          <p:nvPr/>
        </p:nvPicPr>
        <p:blipFill>
          <a:blip r:embed="rId5"/>
          <a:stretch>
            <a:fillRect/>
          </a:stretch>
        </p:blipFill>
        <p:spPr>
          <a:xfrm>
            <a:off x="22507213" y="558800"/>
            <a:ext cx="1609256" cy="295423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3450981" y="5753100"/>
            <a:ext cx="8738692" cy="2336800"/>
          </a:xfrm>
          <a:prstGeom prst="rect">
            <a:avLst/>
          </a:prstGeom>
          <a:noFill/>
          <a:ln/>
        </p:spPr>
      </p:sp>
      <p:sp>
        <p:nvSpPr>
          <p:cNvPr id="10" name="Shape 2"/>
          <p:cNvSpPr/>
          <p:nvPr/>
        </p:nvSpPr>
        <p:spPr>
          <a:xfrm>
            <a:off x="13450981" y="5753100"/>
            <a:ext cx="8738692" cy="2336800"/>
          </a:xfrm>
          <a:prstGeom prst="rect">
            <a:avLst/>
          </a:prstGeom>
          <a:noFill/>
          <a:ln/>
        </p:spPr>
      </p:sp>
      <p:sp>
        <p:nvSpPr>
          <p:cNvPr id="11" name="Text 3"/>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2" name="Text 4"/>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254032" y="32512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2184673" y="3594100"/>
            <a:ext cx="9894537" cy="6489700"/>
          </a:xfrm>
          <a:prstGeom prst="rect">
            <a:avLst/>
          </a:prstGeom>
        </p:spPr>
      </p:pic>
      <p:sp>
        <p:nvSpPr>
          <p:cNvPr id="15" name="Text 5"/>
          <p:cNvSpPr/>
          <p:nvPr/>
        </p:nvSpPr>
        <p:spPr>
          <a:xfrm>
            <a:off x="7011276" y="1219200"/>
            <a:ext cx="10690503"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pic>
        <p:nvPicPr>
          <p:cNvPr id="16" name="Image 8" descr="preencoded.png">    </p:cNvPr>
          <p:cNvPicPr>
            <a:picLocks noChangeAspect="1"/>
          </p:cNvPicPr>
          <p:nvPr/>
        </p:nvPicPr>
        <p:blipFill>
          <a:blip r:embed="rId9"/>
          <a:stretch>
            <a:fillRect/>
          </a:stretch>
        </p:blipFill>
        <p:spPr>
          <a:xfrm>
            <a:off x="11164695" y="8826500"/>
            <a:ext cx="3880282" cy="42291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05"/>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20"/>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946768" y="4152900"/>
            <a:ext cx="8738692" cy="2946400"/>
          </a:xfrm>
          <a:prstGeom prst="rect">
            <a:avLst/>
          </a:prstGeom>
          <a:noFill/>
          <a:ln/>
        </p:spPr>
      </p:sp>
      <p:sp>
        <p:nvSpPr>
          <p:cNvPr id="10" name="Shape 2"/>
          <p:cNvSpPr/>
          <p:nvPr/>
        </p:nvSpPr>
        <p:spPr>
          <a:xfrm>
            <a:off x="2946768" y="4152900"/>
            <a:ext cx="8738692" cy="2946400"/>
          </a:xfrm>
          <a:prstGeom prst="rect">
            <a:avLst/>
          </a:prstGeom>
          <a:noFill/>
          <a:ln/>
        </p:spPr>
      </p:sp>
      <p:sp>
        <p:nvSpPr>
          <p:cNvPr id="11" name="Text 3"/>
          <p:cNvSpPr/>
          <p:nvPr/>
        </p:nvSpPr>
        <p:spPr>
          <a:xfrm>
            <a:off x="2946768" y="41529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2" name="Text 4"/>
          <p:cNvSpPr/>
          <p:nvPr/>
        </p:nvSpPr>
        <p:spPr>
          <a:xfrm>
            <a:off x="2946768" y="5270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4" name="Text 6"/>
          <p:cNvSpPr/>
          <p:nvPr/>
        </p:nvSpPr>
        <p:spPr>
          <a:xfrm>
            <a:off x="2895962" y="1854200"/>
            <a:ext cx="1290057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5" name="Image 6" descr="preencoded.png">    </p:cNvPr>
          <p:cNvPicPr>
            <a:picLocks noChangeAspect="1"/>
          </p:cNvPicPr>
          <p:nvPr/>
        </p:nvPicPr>
        <p:blipFill>
          <a:blip r:embed="rId7"/>
          <a:stretch>
            <a:fillRect/>
          </a:stretch>
        </p:blipFill>
        <p:spPr>
          <a:xfrm>
            <a:off x="15457832" y="1028700"/>
            <a:ext cx="5474384" cy="11849100"/>
          </a:xfrm>
          <a:prstGeom prst="rect">
            <a:avLst/>
          </a:prstGeom>
        </p:spPr>
      </p:pic>
      <p:pic>
        <p:nvPicPr>
          <p:cNvPr id="16" name="Image 7" descr="preencoded.png">    </p:cNvPr>
          <p:cNvPicPr>
            <a:picLocks noChangeAspect="1"/>
          </p:cNvPicPr>
          <p:nvPr/>
        </p:nvPicPr>
        <p:blipFill>
          <a:blip r:embed="rId8"/>
          <a:stretch>
            <a:fillRect/>
          </a:stretch>
        </p:blipFill>
        <p:spPr>
          <a:xfrm>
            <a:off x="15648356" y="1765300"/>
            <a:ext cx="5106038" cy="10795000"/>
          </a:xfrm>
          <a:prstGeom prst="rect">
            <a:avLst/>
          </a:prstGeom>
        </p:spPr>
      </p:pic>
      <p:pic>
        <p:nvPicPr>
          <p:cNvPr id="17" name="Image 8" descr="preencoded.png">    </p:cNvPr>
          <p:cNvPicPr>
            <a:picLocks noChangeAspect="1"/>
          </p:cNvPicPr>
          <p:nvPr/>
        </p:nvPicPr>
        <p:blipFill>
          <a:blip r:embed="rId9"/>
          <a:stretch>
            <a:fillRect/>
          </a:stretch>
        </p:blipFill>
        <p:spPr>
          <a:xfrm>
            <a:off x="12193524" y="6858000"/>
            <a:ext cx="2648411" cy="56388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60483" y="11087100"/>
            <a:ext cx="2260883" cy="2070100"/>
          </a:xfrm>
          <a:prstGeom prst="rect">
            <a:avLst/>
          </a:prstGeom>
        </p:spPr>
      </p:pic>
      <p:pic>
        <p:nvPicPr>
          <p:cNvPr id="4" name="Image 2" descr="preencoded.png">    </p:cNvPr>
          <p:cNvPicPr>
            <a:picLocks noChangeAspect="1"/>
          </p:cNvPicPr>
          <p:nvPr/>
        </p:nvPicPr>
        <p:blipFill>
          <a:blip r:embed="rId3"/>
          <a:stretch>
            <a:fillRect/>
          </a:stretch>
        </p:blipFill>
        <p:spPr>
          <a:xfrm>
            <a:off x="19877984" y="558800"/>
            <a:ext cx="3833876" cy="2286000"/>
          </a:xfrm>
          <a:prstGeom prst="rect">
            <a:avLst/>
          </a:prstGeom>
        </p:spPr>
      </p:pic>
      <p:pic>
        <p:nvPicPr>
          <p:cNvPr id="5" name="Image 3" descr="preencoded.png">    </p:cNvPr>
          <p:cNvPicPr>
            <a:picLocks noChangeAspect="1"/>
          </p:cNvPicPr>
          <p:nvPr/>
        </p:nvPicPr>
        <p:blipFill>
          <a:blip r:embed="rId4"/>
          <a:stretch>
            <a:fillRect/>
          </a:stretch>
        </p:blipFill>
        <p:spPr>
          <a:xfrm>
            <a:off x="317540" y="457200"/>
            <a:ext cx="1113113" cy="1508795"/>
          </a:xfrm>
          <a:prstGeom prst="rect">
            <a:avLst/>
          </a:prstGeom>
        </p:spPr>
      </p:pic>
      <p:pic>
        <p:nvPicPr>
          <p:cNvPr id="6" name="Image 4" descr="preencoded.png">    </p:cNvPr>
          <p:cNvPicPr>
            <a:picLocks noChangeAspect="1"/>
          </p:cNvPicPr>
          <p:nvPr/>
        </p:nvPicPr>
        <p:blipFill>
          <a:blip r:embed="rId5"/>
          <a:stretch>
            <a:fillRect/>
          </a:stretch>
        </p:blipFill>
        <p:spPr>
          <a:xfrm>
            <a:off x="19268308" y="11760200"/>
            <a:ext cx="4280435" cy="1397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876410" y="8305800"/>
            <a:ext cx="5715714" cy="2946400"/>
          </a:xfrm>
          <a:prstGeom prst="rect">
            <a:avLst/>
          </a:prstGeom>
          <a:noFill/>
          <a:ln/>
        </p:spPr>
      </p:sp>
      <p:sp>
        <p:nvSpPr>
          <p:cNvPr id="10" name="Shape 2"/>
          <p:cNvSpPr/>
          <p:nvPr/>
        </p:nvSpPr>
        <p:spPr>
          <a:xfrm>
            <a:off x="876410" y="8305800"/>
            <a:ext cx="5715714" cy="2946400"/>
          </a:xfrm>
          <a:prstGeom prst="rect">
            <a:avLst/>
          </a:prstGeom>
          <a:noFill/>
          <a:ln/>
        </p:spPr>
      </p:sp>
      <p:sp>
        <p:nvSpPr>
          <p:cNvPr id="11" name="Text 3"/>
          <p:cNvSpPr/>
          <p:nvPr/>
        </p:nvSpPr>
        <p:spPr>
          <a:xfrm>
            <a:off x="876410" y="8305800"/>
            <a:ext cx="5918940"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2" name="Text 4"/>
          <p:cNvSpPr/>
          <p:nvPr/>
        </p:nvSpPr>
        <p:spPr>
          <a:xfrm>
            <a:off x="876410" y="94234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3" name="Text 5"/>
          <p:cNvSpPr/>
          <p:nvPr/>
        </p:nvSpPr>
        <p:spPr>
          <a:xfrm>
            <a:off x="825603" y="1231900"/>
            <a:ext cx="7007042" cy="6434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4"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5" name="Image 6" descr="preencoded.png">    </p:cNvPr>
          <p:cNvPicPr>
            <a:picLocks noChangeAspect="1"/>
          </p:cNvPicPr>
          <p:nvPr/>
        </p:nvPicPr>
        <p:blipFill>
          <a:blip r:embed="rId7"/>
          <a:stretch>
            <a:fillRect/>
          </a:stretch>
        </p:blipFill>
        <p:spPr>
          <a:xfrm>
            <a:off x="7900387" y="749300"/>
            <a:ext cx="8573572" cy="12331700"/>
          </a:xfrm>
          <a:prstGeom prst="rect">
            <a:avLst/>
          </a:prstGeom>
        </p:spPr>
      </p:pic>
      <p:pic>
        <p:nvPicPr>
          <p:cNvPr id="16" name="Image 7" descr="preencoded.png">    </p:cNvPr>
          <p:cNvPicPr>
            <a:picLocks noChangeAspect="1"/>
          </p:cNvPicPr>
          <p:nvPr/>
        </p:nvPicPr>
        <p:blipFill>
          <a:blip r:embed="rId8"/>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376" y="10374703"/>
            <a:ext cx="3687892" cy="1920680"/>
          </a:xfrm>
          <a:prstGeom prst="rect">
            <a:avLst/>
          </a:prstGeom>
        </p:spPr>
      </p:pic>
      <p:pic>
        <p:nvPicPr>
          <p:cNvPr id="4" name="Image 2" descr="preencoded.png">    </p:cNvPr>
          <p:cNvPicPr>
            <a:picLocks noChangeAspect="1"/>
          </p:cNvPicPr>
          <p:nvPr/>
        </p:nvPicPr>
        <p:blipFill>
          <a:blip r:embed="rId3"/>
          <a:stretch>
            <a:fillRect/>
          </a:stretch>
        </p:blipFill>
        <p:spPr>
          <a:xfrm>
            <a:off x="723990" y="3022600"/>
            <a:ext cx="2070359" cy="1854200"/>
          </a:xfrm>
          <a:prstGeom prst="rect">
            <a:avLst/>
          </a:prstGeom>
        </p:spPr>
      </p:pic>
      <p:pic>
        <p:nvPicPr>
          <p:cNvPr id="5" name="Image 3" descr="preencoded.png">    </p:cNvPr>
          <p:cNvPicPr>
            <a:picLocks noChangeAspect="1"/>
          </p:cNvPicPr>
          <p:nvPr/>
        </p:nvPicPr>
        <p:blipFill>
          <a:blip r:embed="rId4"/>
          <a:stretch>
            <a:fillRect/>
          </a:stretch>
        </p:blipFill>
        <p:spPr>
          <a:xfrm>
            <a:off x="2464108" y="1231900"/>
            <a:ext cx="1130441" cy="1689100"/>
          </a:xfrm>
          <a:prstGeom prst="rect">
            <a:avLst/>
          </a:prstGeom>
        </p:spPr>
      </p:pic>
      <p:pic>
        <p:nvPicPr>
          <p:cNvPr id="6" name="Image 4" descr="preencoded.png">    </p:cNvPr>
          <p:cNvPicPr>
            <a:picLocks noChangeAspect="1"/>
          </p:cNvPicPr>
          <p:nvPr/>
        </p:nvPicPr>
        <p:blipFill>
          <a:blip r:embed="rId5"/>
          <a:stretch>
            <a:fillRect/>
          </a:stretch>
        </p:blipFill>
        <p:spPr>
          <a:xfrm>
            <a:off x="1092337" y="736600"/>
            <a:ext cx="901813" cy="1409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7959662" y="4394200"/>
            <a:ext cx="8480427" cy="2980267"/>
          </a:xfrm>
          <a:prstGeom prst="rect">
            <a:avLst/>
          </a:prstGeom>
          <a:noFill/>
          <a:ln/>
        </p:spPr>
        <p:txBody>
          <a:bodyPr wrap="square" lIns="0" tIns="0" rIns="0" bIns="0" rtlCol="0" anchor="t"/>
          <a:lstStyle/>
          <a:p>
            <a:pPr algn="ct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10"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23992" y="9334500"/>
            <a:ext cx="2763425" cy="3999830"/>
          </a:xfrm>
          <a:prstGeom prst="rect">
            <a:avLst/>
          </a:prstGeom>
        </p:spPr>
      </p:pic>
      <p:pic>
        <p:nvPicPr>
          <p:cNvPr id="4" name="Image 2" descr="preencoded.png">    </p:cNvPr>
          <p:cNvPicPr>
            <a:picLocks noChangeAspect="1"/>
          </p:cNvPicPr>
          <p:nvPr/>
        </p:nvPicPr>
        <p:blipFill>
          <a:blip r:embed="rId3"/>
          <a:stretch>
            <a:fillRect/>
          </a:stretch>
        </p:blipFill>
        <p:spPr>
          <a:xfrm>
            <a:off x="21351369" y="9334500"/>
            <a:ext cx="2765244" cy="4001691"/>
          </a:xfrm>
          <a:prstGeom prst="rect">
            <a:avLst/>
          </a:prstGeom>
        </p:spPr>
      </p:pic>
      <p:pic>
        <p:nvPicPr>
          <p:cNvPr id="5" name="Image 3" descr="preencoded.png">    </p:cNvPr>
          <p:cNvPicPr>
            <a:picLocks noChangeAspect="1"/>
          </p:cNvPicPr>
          <p:nvPr/>
        </p:nvPicPr>
        <p:blipFill>
          <a:blip r:embed="rId4"/>
          <a:stretch>
            <a:fillRect/>
          </a:stretch>
        </p:blipFill>
        <p:spPr>
          <a:xfrm>
            <a:off x="723990" y="685800"/>
            <a:ext cx="1781159" cy="1345505"/>
          </a:xfrm>
          <a:prstGeom prst="rect">
            <a:avLst/>
          </a:prstGeom>
        </p:spPr>
      </p:pic>
      <p:pic>
        <p:nvPicPr>
          <p:cNvPr id="6" name="Image 4" descr="preencoded.png">    </p:cNvPr>
          <p:cNvPicPr>
            <a:picLocks noChangeAspect="1"/>
          </p:cNvPicPr>
          <p:nvPr/>
        </p:nvPicPr>
        <p:blipFill>
          <a:blip r:embed="rId5"/>
          <a:stretch>
            <a:fillRect/>
          </a:stretch>
        </p:blipFill>
        <p:spPr>
          <a:xfrm>
            <a:off x="22507213" y="558800"/>
            <a:ext cx="1609256" cy="2954238"/>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7646356" cy="13716000"/>
          </a:xfrm>
          <a:prstGeom prst="rect">
            <a:avLst/>
          </a:prstGeom>
        </p:spPr>
      </p:pic>
      <p:sp>
        <p:nvSpPr>
          <p:cNvPr id="10" name="Shape 1"/>
          <p:cNvSpPr/>
          <p:nvPr/>
        </p:nvSpPr>
        <p:spPr>
          <a:xfrm>
            <a:off x="8675184" y="2578100"/>
            <a:ext cx="6604826" cy="3759200"/>
          </a:xfrm>
          <a:prstGeom prst="rect">
            <a:avLst/>
          </a:prstGeom>
          <a:noFill/>
          <a:ln/>
        </p:spPr>
      </p:sp>
      <p:sp>
        <p:nvSpPr>
          <p:cNvPr id="11" name="Shape 2"/>
          <p:cNvSpPr/>
          <p:nvPr/>
        </p:nvSpPr>
        <p:spPr>
          <a:xfrm>
            <a:off x="8675184" y="3238500"/>
            <a:ext cx="622378" cy="2438400"/>
          </a:xfrm>
          <a:prstGeom prst="rect">
            <a:avLst/>
          </a:prstGeom>
          <a:noFill/>
          <a:ln/>
        </p:spPr>
      </p:sp>
      <p:sp>
        <p:nvSpPr>
          <p:cNvPr id="12" name="Text 3"/>
          <p:cNvSpPr/>
          <p:nvPr/>
        </p:nvSpPr>
        <p:spPr>
          <a:xfrm>
            <a:off x="8675184" y="3238500"/>
            <a:ext cx="116431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13" name="Shape 4"/>
          <p:cNvSpPr/>
          <p:nvPr/>
        </p:nvSpPr>
        <p:spPr>
          <a:xfrm>
            <a:off x="9500787" y="2578100"/>
            <a:ext cx="5779222" cy="3759200"/>
          </a:xfrm>
          <a:prstGeom prst="rect">
            <a:avLst/>
          </a:prstGeom>
          <a:noFill/>
          <a:ln/>
        </p:spPr>
      </p:sp>
      <p:sp>
        <p:nvSpPr>
          <p:cNvPr id="14" name="Text 5"/>
          <p:cNvSpPr/>
          <p:nvPr/>
        </p:nvSpPr>
        <p:spPr>
          <a:xfrm>
            <a:off x="9500787" y="2578100"/>
            <a:ext cx="598244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5" name="Text 6"/>
          <p:cNvSpPr/>
          <p:nvPr/>
        </p:nvSpPr>
        <p:spPr>
          <a:xfrm>
            <a:off x="9500787" y="45085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6" name="Shape 7"/>
          <p:cNvSpPr/>
          <p:nvPr/>
        </p:nvSpPr>
        <p:spPr>
          <a:xfrm>
            <a:off x="8675184" y="6997700"/>
            <a:ext cx="6604826" cy="4368800"/>
          </a:xfrm>
          <a:prstGeom prst="rect">
            <a:avLst/>
          </a:prstGeom>
          <a:noFill/>
          <a:ln/>
        </p:spPr>
      </p:sp>
      <p:sp>
        <p:nvSpPr>
          <p:cNvPr id="17" name="Shape 8"/>
          <p:cNvSpPr/>
          <p:nvPr/>
        </p:nvSpPr>
        <p:spPr>
          <a:xfrm>
            <a:off x="8675184" y="7962900"/>
            <a:ext cx="990724" cy="2438400"/>
          </a:xfrm>
          <a:prstGeom prst="rect">
            <a:avLst/>
          </a:prstGeom>
          <a:noFill/>
          <a:ln/>
        </p:spPr>
      </p:sp>
      <p:sp>
        <p:nvSpPr>
          <p:cNvPr id="18" name="Text 9"/>
          <p:cNvSpPr/>
          <p:nvPr/>
        </p:nvSpPr>
        <p:spPr>
          <a:xfrm>
            <a:off x="8675184" y="7962900"/>
            <a:ext cx="1532658"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19" name="Shape 10"/>
          <p:cNvSpPr/>
          <p:nvPr/>
        </p:nvSpPr>
        <p:spPr>
          <a:xfrm>
            <a:off x="9869133" y="6997700"/>
            <a:ext cx="5410876" cy="4368800"/>
          </a:xfrm>
          <a:prstGeom prst="rect">
            <a:avLst/>
          </a:prstGeom>
          <a:noFill/>
          <a:ln/>
        </p:spPr>
      </p:sp>
      <p:sp>
        <p:nvSpPr>
          <p:cNvPr id="20" name="Text 11"/>
          <p:cNvSpPr/>
          <p:nvPr/>
        </p:nvSpPr>
        <p:spPr>
          <a:xfrm>
            <a:off x="9869133" y="6997700"/>
            <a:ext cx="5614102"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21" name="Text 12"/>
          <p:cNvSpPr/>
          <p:nvPr/>
        </p:nvSpPr>
        <p:spPr>
          <a:xfrm>
            <a:off x="9869133" y="8928100"/>
            <a:ext cx="554636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2" name="Shape 13"/>
          <p:cNvSpPr/>
          <p:nvPr/>
        </p:nvSpPr>
        <p:spPr>
          <a:xfrm>
            <a:off x="16181822" y="6997700"/>
            <a:ext cx="6604826" cy="4368800"/>
          </a:xfrm>
          <a:prstGeom prst="rect">
            <a:avLst/>
          </a:prstGeom>
          <a:noFill/>
          <a:ln/>
        </p:spPr>
      </p:sp>
      <p:sp>
        <p:nvSpPr>
          <p:cNvPr id="23" name="Shape 14"/>
          <p:cNvSpPr/>
          <p:nvPr/>
        </p:nvSpPr>
        <p:spPr>
          <a:xfrm>
            <a:off x="16181822" y="7962900"/>
            <a:ext cx="1105038" cy="2438400"/>
          </a:xfrm>
          <a:prstGeom prst="rect">
            <a:avLst/>
          </a:prstGeom>
          <a:noFill/>
          <a:ln/>
        </p:spPr>
      </p:sp>
      <p:sp>
        <p:nvSpPr>
          <p:cNvPr id="24" name="Text 15"/>
          <p:cNvSpPr/>
          <p:nvPr/>
        </p:nvSpPr>
        <p:spPr>
          <a:xfrm>
            <a:off x="16181822" y="7962900"/>
            <a:ext cx="1646973"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5" name="Shape 16"/>
          <p:cNvSpPr/>
          <p:nvPr/>
        </p:nvSpPr>
        <p:spPr>
          <a:xfrm>
            <a:off x="17490086" y="6997700"/>
            <a:ext cx="5296562" cy="4368800"/>
          </a:xfrm>
          <a:prstGeom prst="rect">
            <a:avLst/>
          </a:prstGeom>
          <a:noFill/>
          <a:ln/>
        </p:spPr>
      </p:sp>
      <p:sp>
        <p:nvSpPr>
          <p:cNvPr id="26" name="Text 17"/>
          <p:cNvSpPr/>
          <p:nvPr/>
        </p:nvSpPr>
        <p:spPr>
          <a:xfrm>
            <a:off x="17490086" y="6997700"/>
            <a:ext cx="549978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7" name="Text 18"/>
          <p:cNvSpPr/>
          <p:nvPr/>
        </p:nvSpPr>
        <p:spPr>
          <a:xfrm>
            <a:off x="17490086" y="8928100"/>
            <a:ext cx="543204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8" name="Shape 19"/>
          <p:cNvSpPr/>
          <p:nvPr/>
        </p:nvSpPr>
        <p:spPr>
          <a:xfrm>
            <a:off x="16181822" y="2578100"/>
            <a:ext cx="6604826" cy="3759200"/>
          </a:xfrm>
          <a:prstGeom prst="rect">
            <a:avLst/>
          </a:prstGeom>
          <a:noFill/>
          <a:ln/>
        </p:spPr>
      </p:sp>
      <p:sp>
        <p:nvSpPr>
          <p:cNvPr id="29" name="Shape 20"/>
          <p:cNvSpPr/>
          <p:nvPr/>
        </p:nvSpPr>
        <p:spPr>
          <a:xfrm>
            <a:off x="16181822" y="3238500"/>
            <a:ext cx="939917" cy="2438400"/>
          </a:xfrm>
          <a:prstGeom prst="rect">
            <a:avLst/>
          </a:prstGeom>
          <a:noFill/>
          <a:ln/>
        </p:spPr>
      </p:sp>
      <p:sp>
        <p:nvSpPr>
          <p:cNvPr id="30" name="Text 21"/>
          <p:cNvSpPr/>
          <p:nvPr/>
        </p:nvSpPr>
        <p:spPr>
          <a:xfrm>
            <a:off x="16181822" y="3238500"/>
            <a:ext cx="148185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31" name="Shape 22"/>
          <p:cNvSpPr/>
          <p:nvPr/>
        </p:nvSpPr>
        <p:spPr>
          <a:xfrm>
            <a:off x="17324965" y="2578100"/>
            <a:ext cx="5461683" cy="3759200"/>
          </a:xfrm>
          <a:prstGeom prst="rect">
            <a:avLst/>
          </a:prstGeom>
          <a:noFill/>
          <a:ln/>
        </p:spPr>
      </p:sp>
      <p:sp>
        <p:nvSpPr>
          <p:cNvPr id="32" name="Text 23"/>
          <p:cNvSpPr/>
          <p:nvPr/>
        </p:nvSpPr>
        <p:spPr>
          <a:xfrm>
            <a:off x="17324965" y="2578100"/>
            <a:ext cx="566490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3" name="Text 24"/>
          <p:cNvSpPr/>
          <p:nvPr/>
        </p:nvSpPr>
        <p:spPr>
          <a:xfrm>
            <a:off x="17324965" y="4508500"/>
            <a:ext cx="559716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05"/>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20"/>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508063" y="2933700"/>
            <a:ext cx="14479810" cy="7861300"/>
          </a:xfrm>
          <a:prstGeom prst="rect">
            <a:avLst/>
          </a:prstGeom>
        </p:spPr>
      </p:pic>
      <p:sp>
        <p:nvSpPr>
          <p:cNvPr id="10" name="Text 1"/>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11" name="Shape 2"/>
          <p:cNvSpPr/>
          <p:nvPr/>
        </p:nvSpPr>
        <p:spPr>
          <a:xfrm>
            <a:off x="15724565" y="1562100"/>
            <a:ext cx="6935067" cy="2844800"/>
          </a:xfrm>
          <a:prstGeom prst="rect">
            <a:avLst/>
          </a:prstGeom>
          <a:noFill/>
          <a:ln/>
        </p:spPr>
      </p:sp>
      <p:sp>
        <p:nvSpPr>
          <p:cNvPr id="12" name="Shape 3"/>
          <p:cNvSpPr/>
          <p:nvPr/>
        </p:nvSpPr>
        <p:spPr>
          <a:xfrm>
            <a:off x="15724565" y="1562100"/>
            <a:ext cx="6935067" cy="2844800"/>
          </a:xfrm>
          <a:prstGeom prst="rect">
            <a:avLst/>
          </a:prstGeom>
          <a:noFill/>
          <a:ln/>
        </p:spPr>
      </p:sp>
      <p:sp>
        <p:nvSpPr>
          <p:cNvPr id="13" name="Text 4"/>
          <p:cNvSpPr/>
          <p:nvPr/>
        </p:nvSpPr>
        <p:spPr>
          <a:xfrm>
            <a:off x="15724565" y="1562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4" name="Text 5"/>
          <p:cNvSpPr/>
          <p:nvPr/>
        </p:nvSpPr>
        <p:spPr>
          <a:xfrm>
            <a:off x="15724565" y="2578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5" name="Shape 6"/>
          <p:cNvSpPr/>
          <p:nvPr/>
        </p:nvSpPr>
        <p:spPr>
          <a:xfrm>
            <a:off x="15724565" y="4864100"/>
            <a:ext cx="6935067" cy="2844800"/>
          </a:xfrm>
          <a:prstGeom prst="rect">
            <a:avLst/>
          </a:prstGeom>
          <a:noFill/>
          <a:ln/>
        </p:spPr>
      </p:sp>
      <p:sp>
        <p:nvSpPr>
          <p:cNvPr id="16" name="Shape 7"/>
          <p:cNvSpPr/>
          <p:nvPr/>
        </p:nvSpPr>
        <p:spPr>
          <a:xfrm>
            <a:off x="15724565" y="4864100"/>
            <a:ext cx="6935067" cy="2844800"/>
          </a:xfrm>
          <a:prstGeom prst="rect">
            <a:avLst/>
          </a:prstGeom>
          <a:noFill/>
          <a:ln/>
        </p:spPr>
      </p:sp>
      <p:sp>
        <p:nvSpPr>
          <p:cNvPr id="17" name="Text 8"/>
          <p:cNvSpPr/>
          <p:nvPr/>
        </p:nvSpPr>
        <p:spPr>
          <a:xfrm>
            <a:off x="15724565" y="4864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8" name="Text 9"/>
          <p:cNvSpPr/>
          <p:nvPr/>
        </p:nvSpPr>
        <p:spPr>
          <a:xfrm>
            <a:off x="15724565" y="5880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9" name="Shape 10"/>
          <p:cNvSpPr/>
          <p:nvPr/>
        </p:nvSpPr>
        <p:spPr>
          <a:xfrm>
            <a:off x="15724565" y="8191500"/>
            <a:ext cx="6935067" cy="2235200"/>
          </a:xfrm>
          <a:prstGeom prst="rect">
            <a:avLst/>
          </a:prstGeom>
          <a:noFill/>
          <a:ln/>
        </p:spPr>
      </p:sp>
      <p:sp>
        <p:nvSpPr>
          <p:cNvPr id="20" name="Shape 11"/>
          <p:cNvSpPr/>
          <p:nvPr/>
        </p:nvSpPr>
        <p:spPr>
          <a:xfrm>
            <a:off x="15724565" y="8191500"/>
            <a:ext cx="6935067" cy="2235200"/>
          </a:xfrm>
          <a:prstGeom prst="rect">
            <a:avLst/>
          </a:prstGeom>
          <a:noFill/>
          <a:ln/>
        </p:spPr>
      </p:sp>
      <p:sp>
        <p:nvSpPr>
          <p:cNvPr id="21" name="Text 12"/>
          <p:cNvSpPr/>
          <p:nvPr/>
        </p:nvSpPr>
        <p:spPr>
          <a:xfrm>
            <a:off x="15724565" y="81915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22" name="Text 13"/>
          <p:cNvSpPr/>
          <p:nvPr/>
        </p:nvSpPr>
        <p:spPr>
          <a:xfrm>
            <a:off x="15724565" y="92075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60483" y="11087100"/>
            <a:ext cx="2260883" cy="2070100"/>
          </a:xfrm>
          <a:prstGeom prst="rect">
            <a:avLst/>
          </a:prstGeom>
        </p:spPr>
      </p:pic>
      <p:pic>
        <p:nvPicPr>
          <p:cNvPr id="4" name="Image 2" descr="preencoded.png">    </p:cNvPr>
          <p:cNvPicPr>
            <a:picLocks noChangeAspect="1"/>
          </p:cNvPicPr>
          <p:nvPr/>
        </p:nvPicPr>
        <p:blipFill>
          <a:blip r:embed="rId3"/>
          <a:stretch>
            <a:fillRect/>
          </a:stretch>
        </p:blipFill>
        <p:spPr>
          <a:xfrm>
            <a:off x="19877984" y="558800"/>
            <a:ext cx="3833876" cy="2286000"/>
          </a:xfrm>
          <a:prstGeom prst="rect">
            <a:avLst/>
          </a:prstGeom>
        </p:spPr>
      </p:pic>
      <p:pic>
        <p:nvPicPr>
          <p:cNvPr id="5" name="Image 3" descr="preencoded.png">    </p:cNvPr>
          <p:cNvPicPr>
            <a:picLocks noChangeAspect="1"/>
          </p:cNvPicPr>
          <p:nvPr/>
        </p:nvPicPr>
        <p:blipFill>
          <a:blip r:embed="rId4"/>
          <a:stretch>
            <a:fillRect/>
          </a:stretch>
        </p:blipFill>
        <p:spPr>
          <a:xfrm>
            <a:off x="317540" y="457200"/>
            <a:ext cx="1113113" cy="1508795"/>
          </a:xfrm>
          <a:prstGeom prst="rect">
            <a:avLst/>
          </a:prstGeom>
        </p:spPr>
      </p:pic>
      <p:pic>
        <p:nvPicPr>
          <p:cNvPr id="6" name="Image 4" descr="preencoded.png">    </p:cNvPr>
          <p:cNvPicPr>
            <a:picLocks noChangeAspect="1"/>
          </p:cNvPicPr>
          <p:nvPr/>
        </p:nvPicPr>
        <p:blipFill>
          <a:blip r:embed="rId5"/>
          <a:stretch>
            <a:fillRect/>
          </a:stretch>
        </p:blipFill>
        <p:spPr>
          <a:xfrm>
            <a:off x="19268308" y="11760200"/>
            <a:ext cx="4280435" cy="1397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054423" y="965200"/>
            <a:ext cx="1227820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10" name="Image 6" descr="preencoded.png">    </p:cNvPr>
          <p:cNvPicPr>
            <a:picLocks noChangeAspect="1"/>
          </p:cNvPicPr>
          <p:nvPr/>
        </p:nvPicPr>
        <p:blipFill>
          <a:blip r:embed="rId7"/>
          <a:stretch>
            <a:fillRect/>
          </a:stretch>
        </p:blipFill>
        <p:spPr>
          <a:xfrm>
            <a:off x="927216" y="4470400"/>
            <a:ext cx="22532616" cy="7251700"/>
          </a:xfrm>
          <a:prstGeom prst="rect">
            <a:avLst/>
          </a:prstGeom>
        </p:spPr>
      </p:pic>
      <p:sp>
        <p:nvSpPr>
          <p:cNvPr id="11" name="Shape 2"/>
          <p:cNvSpPr/>
          <p:nvPr/>
        </p:nvSpPr>
        <p:spPr>
          <a:xfrm>
            <a:off x="3035679" y="7200900"/>
            <a:ext cx="18087061" cy="1625600"/>
          </a:xfrm>
          <a:prstGeom prst="rect">
            <a:avLst/>
          </a:prstGeom>
          <a:noFill/>
          <a:ln/>
        </p:spPr>
      </p:sp>
      <p:sp>
        <p:nvSpPr>
          <p:cNvPr id="12" name="Shape 3"/>
          <p:cNvSpPr/>
          <p:nvPr/>
        </p:nvSpPr>
        <p:spPr>
          <a:xfrm>
            <a:off x="3035679" y="7200900"/>
            <a:ext cx="1625803" cy="1625600"/>
          </a:xfrm>
          <a:prstGeom prst="roundRect">
            <a:avLst>
              <a:gd name="adj" fmla="val 781313"/>
            </a:avLst>
          </a:prstGeom>
          <a:solidFill>
            <a:srgbClr val="FFC145">
              <a:alpha val="100000"/>
            </a:srgbClr>
          </a:solidFill>
          <a:ln/>
        </p:spPr>
      </p:sp>
      <p:sp>
        <p:nvSpPr>
          <p:cNvPr id="13" name="Text 4"/>
          <p:cNvSpPr/>
          <p:nvPr/>
        </p:nvSpPr>
        <p:spPr>
          <a:xfrm>
            <a:off x="3061083" y="7454900"/>
            <a:ext cx="157499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2015</a:t>
            </a:r>
            <a:endParaRPr lang="en-US" sz="4800" dirty="0"/>
          </a:p>
        </p:txBody>
      </p:sp>
      <p:sp>
        <p:nvSpPr>
          <p:cNvPr id="14" name="Shape 5"/>
          <p:cNvSpPr/>
          <p:nvPr/>
        </p:nvSpPr>
        <p:spPr>
          <a:xfrm>
            <a:off x="4661483" y="8013700"/>
            <a:ext cx="3861283" cy="0"/>
          </a:xfrm>
          <a:prstGeom prst="rect">
            <a:avLst/>
          </a:prstGeom>
          <a:noFill/>
          <a:ln/>
        </p:spPr>
      </p:sp>
      <p:pic>
        <p:nvPicPr>
          <p:cNvPr id="15" name="Image 7" descr="preencoded.png">    </p:cNvPr>
          <p:cNvPicPr>
            <a:picLocks noChangeAspect="1"/>
          </p:cNvPicPr>
          <p:nvPr/>
        </p:nvPicPr>
        <p:blipFill>
          <a:blip r:embed="rId8"/>
          <a:stretch>
            <a:fillRect/>
          </a:stretch>
        </p:blipFill>
        <p:spPr>
          <a:xfrm>
            <a:off x="4661483" y="7975600"/>
            <a:ext cx="3861283" cy="38100"/>
          </a:xfrm>
          <a:prstGeom prst="rect">
            <a:avLst/>
          </a:prstGeom>
        </p:spPr>
      </p:pic>
      <p:sp>
        <p:nvSpPr>
          <p:cNvPr id="16" name="Shape 6"/>
          <p:cNvSpPr/>
          <p:nvPr/>
        </p:nvSpPr>
        <p:spPr>
          <a:xfrm>
            <a:off x="8522765" y="7200900"/>
            <a:ext cx="1625803" cy="1625600"/>
          </a:xfrm>
          <a:prstGeom prst="roundRect">
            <a:avLst>
              <a:gd name="adj" fmla="val 781313"/>
            </a:avLst>
          </a:prstGeom>
          <a:solidFill>
            <a:srgbClr val="40B253">
              <a:alpha val="100000"/>
            </a:srgbClr>
          </a:solidFill>
          <a:ln/>
        </p:spPr>
      </p:sp>
      <p:sp>
        <p:nvSpPr>
          <p:cNvPr id="17" name="Text 7"/>
          <p:cNvSpPr/>
          <p:nvPr/>
        </p:nvSpPr>
        <p:spPr>
          <a:xfrm>
            <a:off x="8548168" y="7454900"/>
            <a:ext cx="157499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2016</a:t>
            </a:r>
            <a:endParaRPr lang="en-US" sz="4800" dirty="0"/>
          </a:p>
        </p:txBody>
      </p:sp>
      <p:sp>
        <p:nvSpPr>
          <p:cNvPr id="18" name="Shape 8"/>
          <p:cNvSpPr/>
          <p:nvPr/>
        </p:nvSpPr>
        <p:spPr>
          <a:xfrm>
            <a:off x="10148568" y="8013700"/>
            <a:ext cx="3861283" cy="0"/>
          </a:xfrm>
          <a:prstGeom prst="rect">
            <a:avLst/>
          </a:prstGeom>
          <a:noFill/>
          <a:ln/>
        </p:spPr>
      </p:sp>
      <p:pic>
        <p:nvPicPr>
          <p:cNvPr id="19" name="Image 8" descr="preencoded.png">    </p:cNvPr>
          <p:cNvPicPr>
            <a:picLocks noChangeAspect="1"/>
          </p:cNvPicPr>
          <p:nvPr/>
        </p:nvPicPr>
        <p:blipFill>
          <a:blip r:embed="rId9"/>
          <a:stretch>
            <a:fillRect/>
          </a:stretch>
        </p:blipFill>
        <p:spPr>
          <a:xfrm>
            <a:off x="10148568" y="7975600"/>
            <a:ext cx="3861283" cy="38100"/>
          </a:xfrm>
          <a:prstGeom prst="rect">
            <a:avLst/>
          </a:prstGeom>
        </p:spPr>
      </p:pic>
      <p:sp>
        <p:nvSpPr>
          <p:cNvPr id="20" name="Shape 9"/>
          <p:cNvSpPr/>
          <p:nvPr/>
        </p:nvSpPr>
        <p:spPr>
          <a:xfrm>
            <a:off x="14009851" y="7200900"/>
            <a:ext cx="1625803" cy="1625600"/>
          </a:xfrm>
          <a:prstGeom prst="roundRect">
            <a:avLst>
              <a:gd name="adj" fmla="val 781313"/>
            </a:avLst>
          </a:prstGeom>
          <a:solidFill>
            <a:srgbClr val="FFC145">
              <a:alpha val="100000"/>
            </a:srgbClr>
          </a:solidFill>
          <a:ln/>
        </p:spPr>
      </p:sp>
      <p:sp>
        <p:nvSpPr>
          <p:cNvPr id="21" name="Text 10"/>
          <p:cNvSpPr/>
          <p:nvPr/>
        </p:nvSpPr>
        <p:spPr>
          <a:xfrm>
            <a:off x="14067008" y="7454900"/>
            <a:ext cx="151148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2017</a:t>
            </a:r>
            <a:endParaRPr lang="en-US" sz="4800" dirty="0"/>
          </a:p>
        </p:txBody>
      </p:sp>
      <p:sp>
        <p:nvSpPr>
          <p:cNvPr id="22" name="Shape 11"/>
          <p:cNvSpPr/>
          <p:nvPr/>
        </p:nvSpPr>
        <p:spPr>
          <a:xfrm>
            <a:off x="15635654" y="8013700"/>
            <a:ext cx="3861283" cy="0"/>
          </a:xfrm>
          <a:prstGeom prst="rect">
            <a:avLst/>
          </a:prstGeom>
          <a:noFill/>
          <a:ln/>
        </p:spPr>
      </p:sp>
      <p:pic>
        <p:nvPicPr>
          <p:cNvPr id="23" name="Image 9" descr="preencoded.png">    </p:cNvPr>
          <p:cNvPicPr>
            <a:picLocks noChangeAspect="1"/>
          </p:cNvPicPr>
          <p:nvPr/>
        </p:nvPicPr>
        <p:blipFill>
          <a:blip r:embed="rId10"/>
          <a:stretch>
            <a:fillRect/>
          </a:stretch>
        </p:blipFill>
        <p:spPr>
          <a:xfrm>
            <a:off x="15635654" y="7975600"/>
            <a:ext cx="3861283" cy="38100"/>
          </a:xfrm>
          <a:prstGeom prst="rect">
            <a:avLst/>
          </a:prstGeom>
        </p:spPr>
      </p:pic>
      <p:sp>
        <p:nvSpPr>
          <p:cNvPr id="24" name="Shape 12"/>
          <p:cNvSpPr/>
          <p:nvPr/>
        </p:nvSpPr>
        <p:spPr>
          <a:xfrm>
            <a:off x="19496937" y="7200900"/>
            <a:ext cx="1625803" cy="1625600"/>
          </a:xfrm>
          <a:prstGeom prst="roundRect">
            <a:avLst>
              <a:gd name="adj" fmla="val 781313"/>
            </a:avLst>
          </a:prstGeom>
          <a:solidFill>
            <a:srgbClr val="40B253">
              <a:alpha val="100000"/>
            </a:srgbClr>
          </a:solidFill>
          <a:ln/>
        </p:spPr>
      </p:sp>
      <p:sp>
        <p:nvSpPr>
          <p:cNvPr id="25" name="Text 13"/>
          <p:cNvSpPr/>
          <p:nvPr/>
        </p:nvSpPr>
        <p:spPr>
          <a:xfrm>
            <a:off x="19522340" y="7454900"/>
            <a:ext cx="157499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2018</a:t>
            </a:r>
            <a:endParaRPr lang="en-US" sz="4800" dirty="0"/>
          </a:p>
        </p:txBody>
      </p:sp>
      <p:sp>
        <p:nvSpPr>
          <p:cNvPr id="26" name="Shape 14"/>
          <p:cNvSpPr/>
          <p:nvPr/>
        </p:nvSpPr>
        <p:spPr>
          <a:xfrm>
            <a:off x="927216" y="4470400"/>
            <a:ext cx="6096762" cy="2235200"/>
          </a:xfrm>
          <a:prstGeom prst="rect">
            <a:avLst/>
          </a:prstGeom>
          <a:noFill/>
          <a:ln/>
        </p:spPr>
      </p:sp>
      <p:sp>
        <p:nvSpPr>
          <p:cNvPr id="27" name="Shape 15"/>
          <p:cNvSpPr/>
          <p:nvPr/>
        </p:nvSpPr>
        <p:spPr>
          <a:xfrm>
            <a:off x="927216" y="4470400"/>
            <a:ext cx="6096762" cy="2235200"/>
          </a:xfrm>
          <a:prstGeom prst="rect">
            <a:avLst/>
          </a:prstGeom>
          <a:noFill/>
          <a:ln/>
        </p:spPr>
      </p:sp>
      <p:sp>
        <p:nvSpPr>
          <p:cNvPr id="28" name="Text 16"/>
          <p:cNvSpPr/>
          <p:nvPr/>
        </p:nvSpPr>
        <p:spPr>
          <a:xfrm>
            <a:off x="825603"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9" name="Text 17"/>
          <p:cNvSpPr/>
          <p:nvPr/>
        </p:nvSpPr>
        <p:spPr>
          <a:xfrm>
            <a:off x="859474"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0" name="Shape 18"/>
          <p:cNvSpPr/>
          <p:nvPr/>
        </p:nvSpPr>
        <p:spPr>
          <a:xfrm>
            <a:off x="11926791" y="4470400"/>
            <a:ext cx="6096762" cy="2235200"/>
          </a:xfrm>
          <a:prstGeom prst="rect">
            <a:avLst/>
          </a:prstGeom>
          <a:noFill/>
          <a:ln/>
        </p:spPr>
      </p:sp>
      <p:sp>
        <p:nvSpPr>
          <p:cNvPr id="31" name="Shape 19"/>
          <p:cNvSpPr/>
          <p:nvPr/>
        </p:nvSpPr>
        <p:spPr>
          <a:xfrm>
            <a:off x="11926791" y="4470400"/>
            <a:ext cx="6096762" cy="2235200"/>
          </a:xfrm>
          <a:prstGeom prst="rect">
            <a:avLst/>
          </a:prstGeom>
          <a:noFill/>
          <a:ln/>
        </p:spPr>
      </p:sp>
      <p:sp>
        <p:nvSpPr>
          <p:cNvPr id="32" name="Text 20"/>
          <p:cNvSpPr/>
          <p:nvPr/>
        </p:nvSpPr>
        <p:spPr>
          <a:xfrm>
            <a:off x="11825178"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33" name="Text 21"/>
          <p:cNvSpPr/>
          <p:nvPr/>
        </p:nvSpPr>
        <p:spPr>
          <a:xfrm>
            <a:off x="11859049"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4" name="Shape 22"/>
          <p:cNvSpPr/>
          <p:nvPr/>
        </p:nvSpPr>
        <p:spPr>
          <a:xfrm>
            <a:off x="17363070" y="9486900"/>
            <a:ext cx="6096762" cy="2235200"/>
          </a:xfrm>
          <a:prstGeom prst="rect">
            <a:avLst/>
          </a:prstGeom>
          <a:noFill/>
          <a:ln/>
        </p:spPr>
      </p:sp>
      <p:sp>
        <p:nvSpPr>
          <p:cNvPr id="35" name="Shape 23"/>
          <p:cNvSpPr/>
          <p:nvPr/>
        </p:nvSpPr>
        <p:spPr>
          <a:xfrm>
            <a:off x="17363070" y="9486900"/>
            <a:ext cx="6096762" cy="2235200"/>
          </a:xfrm>
          <a:prstGeom prst="rect">
            <a:avLst/>
          </a:prstGeom>
          <a:noFill/>
          <a:ln/>
        </p:spPr>
      </p:sp>
      <p:sp>
        <p:nvSpPr>
          <p:cNvPr id="36" name="Text 24"/>
          <p:cNvSpPr/>
          <p:nvPr/>
        </p:nvSpPr>
        <p:spPr>
          <a:xfrm>
            <a:off x="17261457"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37" name="Text 25"/>
          <p:cNvSpPr/>
          <p:nvPr/>
        </p:nvSpPr>
        <p:spPr>
          <a:xfrm>
            <a:off x="17295328"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8" name="Shape 26"/>
          <p:cNvSpPr/>
          <p:nvPr/>
        </p:nvSpPr>
        <p:spPr>
          <a:xfrm>
            <a:off x="6490511" y="9486900"/>
            <a:ext cx="6096762" cy="2235200"/>
          </a:xfrm>
          <a:prstGeom prst="rect">
            <a:avLst/>
          </a:prstGeom>
          <a:noFill/>
          <a:ln/>
        </p:spPr>
      </p:sp>
      <p:sp>
        <p:nvSpPr>
          <p:cNvPr id="39" name="Shape 27"/>
          <p:cNvSpPr/>
          <p:nvPr/>
        </p:nvSpPr>
        <p:spPr>
          <a:xfrm>
            <a:off x="6490511" y="9486900"/>
            <a:ext cx="6096762" cy="2235200"/>
          </a:xfrm>
          <a:prstGeom prst="rect">
            <a:avLst/>
          </a:prstGeom>
          <a:noFill/>
          <a:ln/>
        </p:spPr>
      </p:sp>
      <p:sp>
        <p:nvSpPr>
          <p:cNvPr id="40" name="Text 28"/>
          <p:cNvSpPr/>
          <p:nvPr/>
        </p:nvSpPr>
        <p:spPr>
          <a:xfrm>
            <a:off x="6388899"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41" name="Text 29"/>
          <p:cNvSpPr/>
          <p:nvPr/>
        </p:nvSpPr>
        <p:spPr>
          <a:xfrm>
            <a:off x="6422769"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581848" y="711200"/>
            <a:ext cx="5851198"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6" name="Shape 2"/>
          <p:cNvSpPr/>
          <p:nvPr/>
        </p:nvSpPr>
        <p:spPr>
          <a:xfrm>
            <a:off x="3556445" y="2755900"/>
            <a:ext cx="4788498" cy="10109200"/>
          </a:xfrm>
          <a:prstGeom prst="rect">
            <a:avLst/>
          </a:prstGeom>
          <a:noFill/>
          <a:ln/>
        </p:spPr>
      </p:sp>
      <p:pic>
        <p:nvPicPr>
          <p:cNvPr id="7" name="Image 2" descr="preencoded.png">    </p:cNvPr>
          <p:cNvPicPr>
            <a:picLocks noChangeAspect="1"/>
          </p:cNvPicPr>
          <p:nvPr/>
        </p:nvPicPr>
        <p:blipFill>
          <a:blip r:embed="rId3"/>
          <a:stretch>
            <a:fillRect/>
          </a:stretch>
        </p:blipFill>
        <p:spPr>
          <a:xfrm>
            <a:off x="3556445" y="2755900"/>
            <a:ext cx="4788498" cy="8229600"/>
          </a:xfrm>
          <a:prstGeom prst="rect">
            <a:avLst/>
          </a:prstGeom>
        </p:spPr>
      </p:pic>
      <p:sp>
        <p:nvSpPr>
          <p:cNvPr id="8" name="Shape 3"/>
          <p:cNvSpPr/>
          <p:nvPr/>
        </p:nvSpPr>
        <p:spPr>
          <a:xfrm>
            <a:off x="3556445" y="11188700"/>
            <a:ext cx="4788498" cy="1676400"/>
          </a:xfrm>
          <a:prstGeom prst="rect">
            <a:avLst/>
          </a:prstGeom>
          <a:noFill/>
          <a:ln/>
        </p:spPr>
      </p:sp>
      <p:sp>
        <p:nvSpPr>
          <p:cNvPr id="9" name="Shape 4"/>
          <p:cNvSpPr/>
          <p:nvPr/>
        </p:nvSpPr>
        <p:spPr>
          <a:xfrm>
            <a:off x="3556445" y="11188700"/>
            <a:ext cx="4788498" cy="1676400"/>
          </a:xfrm>
          <a:prstGeom prst="rect">
            <a:avLst/>
          </a:prstGeom>
          <a:noFill/>
          <a:ln/>
        </p:spPr>
      </p:sp>
      <p:sp>
        <p:nvSpPr>
          <p:cNvPr id="10" name="Text 5"/>
          <p:cNvSpPr/>
          <p:nvPr/>
        </p:nvSpPr>
        <p:spPr>
          <a:xfrm>
            <a:off x="34548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1" name="Text 6"/>
          <p:cNvSpPr/>
          <p:nvPr/>
        </p:nvSpPr>
        <p:spPr>
          <a:xfrm>
            <a:off x="34887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7"/>
          <p:cNvSpPr/>
          <p:nvPr/>
        </p:nvSpPr>
        <p:spPr>
          <a:xfrm>
            <a:off x="9157845" y="2755900"/>
            <a:ext cx="4788498" cy="10109200"/>
          </a:xfrm>
          <a:prstGeom prst="rect">
            <a:avLst/>
          </a:prstGeom>
          <a:noFill/>
          <a:ln/>
        </p:spPr>
      </p:sp>
      <p:pic>
        <p:nvPicPr>
          <p:cNvPr id="13" name="Image 3" descr="preencoded.png">    </p:cNvPr>
          <p:cNvPicPr>
            <a:picLocks noChangeAspect="1"/>
          </p:cNvPicPr>
          <p:nvPr/>
        </p:nvPicPr>
        <p:blipFill>
          <a:blip r:embed="rId4"/>
          <a:stretch>
            <a:fillRect/>
          </a:stretch>
        </p:blipFill>
        <p:spPr>
          <a:xfrm>
            <a:off x="9157845" y="2755900"/>
            <a:ext cx="4788498" cy="8229600"/>
          </a:xfrm>
          <a:prstGeom prst="rect">
            <a:avLst/>
          </a:prstGeom>
        </p:spPr>
      </p:pic>
      <p:sp>
        <p:nvSpPr>
          <p:cNvPr id="14" name="Shape 8"/>
          <p:cNvSpPr/>
          <p:nvPr/>
        </p:nvSpPr>
        <p:spPr>
          <a:xfrm>
            <a:off x="9157845" y="11188700"/>
            <a:ext cx="4788498" cy="1676400"/>
          </a:xfrm>
          <a:prstGeom prst="rect">
            <a:avLst/>
          </a:prstGeom>
          <a:noFill/>
          <a:ln/>
        </p:spPr>
      </p:sp>
      <p:sp>
        <p:nvSpPr>
          <p:cNvPr id="15" name="Shape 9"/>
          <p:cNvSpPr/>
          <p:nvPr/>
        </p:nvSpPr>
        <p:spPr>
          <a:xfrm>
            <a:off x="9157845" y="11188700"/>
            <a:ext cx="4788498" cy="1676400"/>
          </a:xfrm>
          <a:prstGeom prst="rect">
            <a:avLst/>
          </a:prstGeom>
          <a:noFill/>
          <a:ln/>
        </p:spPr>
      </p:sp>
      <p:sp>
        <p:nvSpPr>
          <p:cNvPr id="16" name="Text 10"/>
          <p:cNvSpPr/>
          <p:nvPr/>
        </p:nvSpPr>
        <p:spPr>
          <a:xfrm>
            <a:off x="90562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7" name="Text 11"/>
          <p:cNvSpPr/>
          <p:nvPr/>
        </p:nvSpPr>
        <p:spPr>
          <a:xfrm>
            <a:off x="90901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8" name="Shape 12"/>
          <p:cNvSpPr/>
          <p:nvPr/>
        </p:nvSpPr>
        <p:spPr>
          <a:xfrm>
            <a:off x="14759245" y="2755900"/>
            <a:ext cx="4788498" cy="10109200"/>
          </a:xfrm>
          <a:prstGeom prst="rect">
            <a:avLst/>
          </a:prstGeom>
          <a:noFill/>
          <a:ln/>
        </p:spPr>
      </p:sp>
      <p:pic>
        <p:nvPicPr>
          <p:cNvPr id="19" name="Image 4" descr="preencoded.png">    </p:cNvPr>
          <p:cNvPicPr>
            <a:picLocks noChangeAspect="1"/>
          </p:cNvPicPr>
          <p:nvPr/>
        </p:nvPicPr>
        <p:blipFill>
          <a:blip r:embed="rId5"/>
          <a:stretch>
            <a:fillRect/>
          </a:stretch>
        </p:blipFill>
        <p:spPr>
          <a:xfrm>
            <a:off x="14759245" y="2755900"/>
            <a:ext cx="4788498" cy="8229600"/>
          </a:xfrm>
          <a:prstGeom prst="rect">
            <a:avLst/>
          </a:prstGeom>
        </p:spPr>
      </p:pic>
      <p:sp>
        <p:nvSpPr>
          <p:cNvPr id="20" name="Shape 13"/>
          <p:cNvSpPr/>
          <p:nvPr/>
        </p:nvSpPr>
        <p:spPr>
          <a:xfrm>
            <a:off x="14759245" y="11188700"/>
            <a:ext cx="4788498" cy="1676400"/>
          </a:xfrm>
          <a:prstGeom prst="rect">
            <a:avLst/>
          </a:prstGeom>
          <a:noFill/>
          <a:ln/>
        </p:spPr>
      </p:sp>
      <p:sp>
        <p:nvSpPr>
          <p:cNvPr id="21" name="Shape 14"/>
          <p:cNvSpPr/>
          <p:nvPr/>
        </p:nvSpPr>
        <p:spPr>
          <a:xfrm>
            <a:off x="14759245" y="11188700"/>
            <a:ext cx="4788498" cy="1676400"/>
          </a:xfrm>
          <a:prstGeom prst="rect">
            <a:avLst/>
          </a:prstGeom>
          <a:noFill/>
          <a:ln/>
        </p:spPr>
      </p:sp>
      <p:sp>
        <p:nvSpPr>
          <p:cNvPr id="22" name="Text 15"/>
          <p:cNvSpPr/>
          <p:nvPr/>
        </p:nvSpPr>
        <p:spPr>
          <a:xfrm>
            <a:off x="146576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3" name="Text 16"/>
          <p:cNvSpPr/>
          <p:nvPr/>
        </p:nvSpPr>
        <p:spPr>
          <a:xfrm>
            <a:off x="146915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05"/>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20"/>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787498" y="3124200"/>
            <a:ext cx="22812051" cy="8597900"/>
          </a:xfrm>
          <a:prstGeom prst="rect">
            <a:avLst/>
          </a:prstGeom>
          <a:noFill/>
          <a:ln/>
        </p:spPr>
      </p:sp>
      <p:sp>
        <p:nvSpPr>
          <p:cNvPr id="10" name="Shape 2"/>
          <p:cNvSpPr/>
          <p:nvPr/>
        </p:nvSpPr>
        <p:spPr>
          <a:xfrm>
            <a:off x="10173972" y="31242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11" name="Image 6" descr="preencoded.png">    </p:cNvPr>
          <p:cNvPicPr>
            <a:picLocks noChangeAspect="1"/>
          </p:cNvPicPr>
          <p:nvPr/>
        </p:nvPicPr>
        <p:blipFill>
          <a:blip r:embed="rId7"/>
          <a:stretch>
            <a:fillRect/>
          </a:stretch>
        </p:blipFill>
        <p:spPr>
          <a:xfrm>
            <a:off x="10478810" y="3467100"/>
            <a:ext cx="1117740" cy="1117600"/>
          </a:xfrm>
          <a:prstGeom prst="rect">
            <a:avLst/>
          </a:prstGeom>
        </p:spPr>
      </p:pic>
      <p:sp>
        <p:nvSpPr>
          <p:cNvPr id="12" name="Shape 3"/>
          <p:cNvSpPr/>
          <p:nvPr/>
        </p:nvSpPr>
        <p:spPr>
          <a:xfrm>
            <a:off x="11799775" y="3327400"/>
            <a:ext cx="3556445" cy="1397000"/>
          </a:xfrm>
          <a:prstGeom prst="roundRect">
            <a:avLst>
              <a:gd name="adj" fmla="val 3927"/>
            </a:avLst>
          </a:prstGeom>
          <a:noFill/>
          <a:ln/>
        </p:spPr>
      </p:sp>
      <p:sp>
        <p:nvSpPr>
          <p:cNvPr id="13" name="Text 4"/>
          <p:cNvSpPr/>
          <p:nvPr/>
        </p:nvSpPr>
        <p:spPr>
          <a:xfrm>
            <a:off x="11799775" y="3327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4" name="Text 5"/>
          <p:cNvSpPr/>
          <p:nvPr/>
        </p:nvSpPr>
        <p:spPr>
          <a:xfrm>
            <a:off x="11799775" y="4114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5" name="Shape 6"/>
          <p:cNvSpPr/>
          <p:nvPr/>
        </p:nvSpPr>
        <p:spPr>
          <a:xfrm>
            <a:off x="787498" y="54864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16" name="Image 7" descr="preencoded.png">    </p:cNvPr>
          <p:cNvPicPr>
            <a:picLocks noChangeAspect="1"/>
          </p:cNvPicPr>
          <p:nvPr/>
        </p:nvPicPr>
        <p:blipFill>
          <a:blip r:embed="rId8"/>
          <a:stretch>
            <a:fillRect/>
          </a:stretch>
        </p:blipFill>
        <p:spPr>
          <a:xfrm>
            <a:off x="1092337" y="5829300"/>
            <a:ext cx="1117740" cy="1117600"/>
          </a:xfrm>
          <a:prstGeom prst="rect">
            <a:avLst/>
          </a:prstGeom>
        </p:spPr>
      </p:pic>
      <p:sp>
        <p:nvSpPr>
          <p:cNvPr id="17" name="Shape 7"/>
          <p:cNvSpPr/>
          <p:nvPr/>
        </p:nvSpPr>
        <p:spPr>
          <a:xfrm>
            <a:off x="2413302" y="5689600"/>
            <a:ext cx="3556445" cy="1397000"/>
          </a:xfrm>
          <a:prstGeom prst="roundRect">
            <a:avLst>
              <a:gd name="adj" fmla="val 3927"/>
            </a:avLst>
          </a:prstGeom>
          <a:noFill/>
          <a:ln/>
        </p:spPr>
      </p:sp>
      <p:sp>
        <p:nvSpPr>
          <p:cNvPr id="18" name="Text 8"/>
          <p:cNvSpPr/>
          <p:nvPr/>
        </p:nvSpPr>
        <p:spPr>
          <a:xfrm>
            <a:off x="2413302"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19" name="Text 9"/>
          <p:cNvSpPr/>
          <p:nvPr/>
        </p:nvSpPr>
        <p:spPr>
          <a:xfrm>
            <a:off x="2413302"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20" name="Shape 10"/>
          <p:cNvSpPr/>
          <p:nvPr/>
        </p:nvSpPr>
        <p:spPr>
          <a:xfrm>
            <a:off x="3835879" y="78232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21" name="Image 8" descr="preencoded.png">    </p:cNvPr>
          <p:cNvPicPr>
            <a:picLocks noChangeAspect="1"/>
          </p:cNvPicPr>
          <p:nvPr/>
        </p:nvPicPr>
        <p:blipFill>
          <a:blip r:embed="rId9"/>
          <a:stretch>
            <a:fillRect/>
          </a:stretch>
        </p:blipFill>
        <p:spPr>
          <a:xfrm>
            <a:off x="4140718" y="8166100"/>
            <a:ext cx="1117740" cy="1117600"/>
          </a:xfrm>
          <a:prstGeom prst="rect">
            <a:avLst/>
          </a:prstGeom>
        </p:spPr>
      </p:pic>
      <p:sp>
        <p:nvSpPr>
          <p:cNvPr id="22" name="Shape 11"/>
          <p:cNvSpPr/>
          <p:nvPr/>
        </p:nvSpPr>
        <p:spPr>
          <a:xfrm>
            <a:off x="5461683" y="8026400"/>
            <a:ext cx="3556445" cy="1397000"/>
          </a:xfrm>
          <a:prstGeom prst="roundRect">
            <a:avLst>
              <a:gd name="adj" fmla="val 3927"/>
            </a:avLst>
          </a:prstGeom>
          <a:noFill/>
          <a:ln/>
        </p:spPr>
      </p:sp>
      <p:sp>
        <p:nvSpPr>
          <p:cNvPr id="23" name="Text 12"/>
          <p:cNvSpPr/>
          <p:nvPr/>
        </p:nvSpPr>
        <p:spPr>
          <a:xfrm>
            <a:off x="5461683" y="8026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4" name="Text 13"/>
          <p:cNvSpPr/>
          <p:nvPr/>
        </p:nvSpPr>
        <p:spPr>
          <a:xfrm>
            <a:off x="5461683" y="8813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5" name="Shape 14"/>
          <p:cNvSpPr/>
          <p:nvPr/>
        </p:nvSpPr>
        <p:spPr>
          <a:xfrm>
            <a:off x="3835879" y="102108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26" name="Image 9" descr="preencoded.png">    </p:cNvPr>
          <p:cNvPicPr>
            <a:picLocks noChangeAspect="1"/>
          </p:cNvPicPr>
          <p:nvPr/>
        </p:nvPicPr>
        <p:blipFill>
          <a:blip r:embed="rId10"/>
          <a:stretch>
            <a:fillRect/>
          </a:stretch>
        </p:blipFill>
        <p:spPr>
          <a:xfrm>
            <a:off x="4140718" y="10553700"/>
            <a:ext cx="1117740" cy="1117600"/>
          </a:xfrm>
          <a:prstGeom prst="rect">
            <a:avLst/>
          </a:prstGeom>
        </p:spPr>
      </p:pic>
      <p:sp>
        <p:nvSpPr>
          <p:cNvPr id="27" name="Shape 15"/>
          <p:cNvSpPr/>
          <p:nvPr/>
        </p:nvSpPr>
        <p:spPr>
          <a:xfrm>
            <a:off x="5461683" y="10414000"/>
            <a:ext cx="3556445" cy="1397000"/>
          </a:xfrm>
          <a:prstGeom prst="roundRect">
            <a:avLst>
              <a:gd name="adj" fmla="val 3927"/>
            </a:avLst>
          </a:prstGeom>
          <a:noFill/>
          <a:ln/>
        </p:spPr>
      </p:sp>
      <p:sp>
        <p:nvSpPr>
          <p:cNvPr id="28" name="Text 16"/>
          <p:cNvSpPr/>
          <p:nvPr/>
        </p:nvSpPr>
        <p:spPr>
          <a:xfrm>
            <a:off x="5461683"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29" name="Text 17"/>
          <p:cNvSpPr/>
          <p:nvPr/>
        </p:nvSpPr>
        <p:spPr>
          <a:xfrm>
            <a:off x="5461683"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30" name="Shape 18"/>
          <p:cNvSpPr/>
          <p:nvPr/>
        </p:nvSpPr>
        <p:spPr>
          <a:xfrm>
            <a:off x="15343518" y="78486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31" name="Image 10" descr="preencoded.png">    </p:cNvPr>
          <p:cNvPicPr>
            <a:picLocks noChangeAspect="1"/>
          </p:cNvPicPr>
          <p:nvPr/>
        </p:nvPicPr>
        <p:blipFill>
          <a:blip r:embed="rId11"/>
          <a:stretch>
            <a:fillRect/>
          </a:stretch>
        </p:blipFill>
        <p:spPr>
          <a:xfrm>
            <a:off x="15648356" y="8191500"/>
            <a:ext cx="1117740" cy="1117600"/>
          </a:xfrm>
          <a:prstGeom prst="rect">
            <a:avLst/>
          </a:prstGeom>
        </p:spPr>
      </p:pic>
      <p:sp>
        <p:nvSpPr>
          <p:cNvPr id="32" name="Shape 19"/>
          <p:cNvSpPr/>
          <p:nvPr/>
        </p:nvSpPr>
        <p:spPr>
          <a:xfrm>
            <a:off x="16969321" y="8051800"/>
            <a:ext cx="3556445" cy="1397000"/>
          </a:xfrm>
          <a:prstGeom prst="roundRect">
            <a:avLst>
              <a:gd name="adj" fmla="val 3927"/>
            </a:avLst>
          </a:prstGeom>
          <a:noFill/>
          <a:ln/>
        </p:spPr>
      </p:sp>
      <p:sp>
        <p:nvSpPr>
          <p:cNvPr id="33" name="Text 20"/>
          <p:cNvSpPr/>
          <p:nvPr/>
        </p:nvSpPr>
        <p:spPr>
          <a:xfrm>
            <a:off x="16969321" y="80518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4" name="Text 21"/>
          <p:cNvSpPr/>
          <p:nvPr/>
        </p:nvSpPr>
        <p:spPr>
          <a:xfrm>
            <a:off x="16969321" y="88392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5" name="Shape 22"/>
          <p:cNvSpPr/>
          <p:nvPr/>
        </p:nvSpPr>
        <p:spPr>
          <a:xfrm>
            <a:off x="15343518" y="102108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36" name="Image 11" descr="preencoded.png">    </p:cNvPr>
          <p:cNvPicPr>
            <a:picLocks noChangeAspect="1"/>
          </p:cNvPicPr>
          <p:nvPr/>
        </p:nvPicPr>
        <p:blipFill>
          <a:blip r:embed="rId12"/>
          <a:stretch>
            <a:fillRect/>
          </a:stretch>
        </p:blipFill>
        <p:spPr>
          <a:xfrm>
            <a:off x="15648356" y="10553700"/>
            <a:ext cx="1117740" cy="1117600"/>
          </a:xfrm>
          <a:prstGeom prst="rect">
            <a:avLst/>
          </a:prstGeom>
        </p:spPr>
      </p:pic>
      <p:sp>
        <p:nvSpPr>
          <p:cNvPr id="37" name="Shape 23"/>
          <p:cNvSpPr/>
          <p:nvPr/>
        </p:nvSpPr>
        <p:spPr>
          <a:xfrm>
            <a:off x="16969321" y="10414000"/>
            <a:ext cx="3556445" cy="1397000"/>
          </a:xfrm>
          <a:prstGeom prst="roundRect">
            <a:avLst>
              <a:gd name="adj" fmla="val 3927"/>
            </a:avLst>
          </a:prstGeom>
          <a:noFill/>
          <a:ln/>
        </p:spPr>
      </p:sp>
      <p:sp>
        <p:nvSpPr>
          <p:cNvPr id="38" name="Text 24"/>
          <p:cNvSpPr/>
          <p:nvPr/>
        </p:nvSpPr>
        <p:spPr>
          <a:xfrm>
            <a:off x="16969321"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39" name="Text 25"/>
          <p:cNvSpPr/>
          <p:nvPr/>
        </p:nvSpPr>
        <p:spPr>
          <a:xfrm>
            <a:off x="16969321"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40" name="Shape 26"/>
          <p:cNvSpPr/>
          <p:nvPr/>
        </p:nvSpPr>
        <p:spPr>
          <a:xfrm>
            <a:off x="6681035" y="54864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41" name="Image 12" descr="preencoded.png">    </p:cNvPr>
          <p:cNvPicPr>
            <a:picLocks noChangeAspect="1"/>
          </p:cNvPicPr>
          <p:nvPr/>
        </p:nvPicPr>
        <p:blipFill>
          <a:blip r:embed="rId13"/>
          <a:stretch>
            <a:fillRect/>
          </a:stretch>
        </p:blipFill>
        <p:spPr>
          <a:xfrm>
            <a:off x="6985873" y="5829300"/>
            <a:ext cx="1117740" cy="1117600"/>
          </a:xfrm>
          <a:prstGeom prst="rect">
            <a:avLst/>
          </a:prstGeom>
        </p:spPr>
      </p:pic>
      <p:sp>
        <p:nvSpPr>
          <p:cNvPr id="42" name="Shape 27"/>
          <p:cNvSpPr/>
          <p:nvPr/>
        </p:nvSpPr>
        <p:spPr>
          <a:xfrm>
            <a:off x="8306838" y="5689600"/>
            <a:ext cx="3556445" cy="1397000"/>
          </a:xfrm>
          <a:prstGeom prst="roundRect">
            <a:avLst>
              <a:gd name="adj" fmla="val 3927"/>
            </a:avLst>
          </a:prstGeom>
          <a:noFill/>
          <a:ln/>
        </p:spPr>
      </p:sp>
      <p:sp>
        <p:nvSpPr>
          <p:cNvPr id="43" name="Text 28"/>
          <p:cNvSpPr/>
          <p:nvPr/>
        </p:nvSpPr>
        <p:spPr>
          <a:xfrm>
            <a:off x="8306838"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4" name="Text 29"/>
          <p:cNvSpPr/>
          <p:nvPr/>
        </p:nvSpPr>
        <p:spPr>
          <a:xfrm>
            <a:off x="8306838"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5" name="Shape 30"/>
          <p:cNvSpPr/>
          <p:nvPr/>
        </p:nvSpPr>
        <p:spPr>
          <a:xfrm>
            <a:off x="18468108" y="54864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46" name="Image 13" descr="preencoded.png">    </p:cNvPr>
          <p:cNvPicPr>
            <a:picLocks noChangeAspect="1"/>
          </p:cNvPicPr>
          <p:nvPr/>
        </p:nvPicPr>
        <p:blipFill>
          <a:blip r:embed="rId14"/>
          <a:stretch>
            <a:fillRect/>
          </a:stretch>
        </p:blipFill>
        <p:spPr>
          <a:xfrm>
            <a:off x="18772946" y="5829300"/>
            <a:ext cx="1117740" cy="1117600"/>
          </a:xfrm>
          <a:prstGeom prst="rect">
            <a:avLst/>
          </a:prstGeom>
        </p:spPr>
      </p:pic>
      <p:sp>
        <p:nvSpPr>
          <p:cNvPr id="47" name="Shape 31"/>
          <p:cNvSpPr/>
          <p:nvPr/>
        </p:nvSpPr>
        <p:spPr>
          <a:xfrm>
            <a:off x="20093911" y="5689600"/>
            <a:ext cx="3556445" cy="1397000"/>
          </a:xfrm>
          <a:prstGeom prst="roundRect">
            <a:avLst>
              <a:gd name="adj" fmla="val 3927"/>
            </a:avLst>
          </a:prstGeom>
          <a:noFill/>
          <a:ln/>
        </p:spPr>
      </p:sp>
      <p:sp>
        <p:nvSpPr>
          <p:cNvPr id="48" name="Text 32"/>
          <p:cNvSpPr/>
          <p:nvPr/>
        </p:nvSpPr>
        <p:spPr>
          <a:xfrm>
            <a:off x="20093911"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49" name="Text 33"/>
          <p:cNvSpPr/>
          <p:nvPr/>
        </p:nvSpPr>
        <p:spPr>
          <a:xfrm>
            <a:off x="20093911"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50" name="Shape 34"/>
          <p:cNvSpPr/>
          <p:nvPr/>
        </p:nvSpPr>
        <p:spPr>
          <a:xfrm>
            <a:off x="12574572" y="5486400"/>
            <a:ext cx="5487086" cy="1803400"/>
          </a:xfrm>
          <a:prstGeom prst="roundRect">
            <a:avLst>
              <a:gd name="adj" fmla="val 70479"/>
            </a:avLst>
          </a:prstGeom>
          <a:solidFill>
            <a:srgbClr val="FFFFFF">
              <a:alpha val="100000"/>
            </a:srgbClr>
          </a:solidFill>
          <a:ln w="12700">
            <a:solidFill>
              <a:srgbClr val="000000"/>
            </a:solidFill>
            <a:prstDash val="solid"/>
          </a:ln>
        </p:spPr>
      </p:sp>
      <p:pic>
        <p:nvPicPr>
          <p:cNvPr id="51" name="Image 14" descr="preencoded.png">    </p:cNvPr>
          <p:cNvPicPr>
            <a:picLocks noChangeAspect="1"/>
          </p:cNvPicPr>
          <p:nvPr/>
        </p:nvPicPr>
        <p:blipFill>
          <a:blip r:embed="rId15"/>
          <a:stretch>
            <a:fillRect/>
          </a:stretch>
        </p:blipFill>
        <p:spPr>
          <a:xfrm>
            <a:off x="12879410" y="5829300"/>
            <a:ext cx="1117740" cy="1117600"/>
          </a:xfrm>
          <a:prstGeom prst="rect">
            <a:avLst/>
          </a:prstGeom>
        </p:spPr>
      </p:pic>
      <p:sp>
        <p:nvSpPr>
          <p:cNvPr id="52" name="Shape 35"/>
          <p:cNvSpPr/>
          <p:nvPr/>
        </p:nvSpPr>
        <p:spPr>
          <a:xfrm>
            <a:off x="14200375" y="5689600"/>
            <a:ext cx="3556445" cy="1397000"/>
          </a:xfrm>
          <a:prstGeom prst="roundRect">
            <a:avLst>
              <a:gd name="adj" fmla="val 3927"/>
            </a:avLst>
          </a:prstGeom>
          <a:noFill/>
          <a:ln/>
        </p:spPr>
      </p:sp>
      <p:sp>
        <p:nvSpPr>
          <p:cNvPr id="53" name="Text 36"/>
          <p:cNvSpPr/>
          <p:nvPr/>
        </p:nvSpPr>
        <p:spPr>
          <a:xfrm>
            <a:off x="14200375"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4" name="Text 37"/>
          <p:cNvSpPr/>
          <p:nvPr/>
        </p:nvSpPr>
        <p:spPr>
          <a:xfrm>
            <a:off x="14200375"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5" name="Image 15" descr="preencoded.png">    </p:cNvPr>
          <p:cNvPicPr>
            <a:picLocks noChangeAspect="1"/>
          </p:cNvPicPr>
          <p:nvPr/>
        </p:nvPicPr>
        <p:blipFill>
          <a:blip r:embed="rId16"/>
          <a:stretch>
            <a:fillRect/>
          </a:stretch>
        </p:blipFill>
        <p:spPr>
          <a:xfrm>
            <a:off x="3353219" y="5067300"/>
            <a:ext cx="17680610" cy="12700"/>
          </a:xfrm>
          <a:prstGeom prst="rect">
            <a:avLst/>
          </a:prstGeom>
        </p:spPr>
      </p:pic>
      <p:pic>
        <p:nvPicPr>
          <p:cNvPr id="56" name="Image 16" descr="preencoded.png">    </p:cNvPr>
          <p:cNvPicPr>
            <a:picLocks noChangeAspect="1"/>
          </p:cNvPicPr>
          <p:nvPr/>
        </p:nvPicPr>
        <p:blipFill>
          <a:blip r:embed="rId17"/>
          <a:stretch>
            <a:fillRect/>
          </a:stretch>
        </p:blipFill>
        <p:spPr>
          <a:xfrm>
            <a:off x="13006426" y="4673600"/>
            <a:ext cx="12702" cy="406400"/>
          </a:xfrm>
          <a:prstGeom prst="rect">
            <a:avLst/>
          </a:prstGeom>
        </p:spPr>
      </p:pic>
      <p:pic>
        <p:nvPicPr>
          <p:cNvPr id="57" name="Image 17" descr="preencoded.png">    </p:cNvPr>
          <p:cNvPicPr>
            <a:picLocks noChangeAspect="1"/>
          </p:cNvPicPr>
          <p:nvPr/>
        </p:nvPicPr>
        <p:blipFill>
          <a:blip r:embed="rId18"/>
          <a:stretch>
            <a:fillRect/>
          </a:stretch>
        </p:blipFill>
        <p:spPr>
          <a:xfrm>
            <a:off x="3353219"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9513489" y="5080000"/>
            <a:ext cx="12702" cy="419100"/>
          </a:xfrm>
          <a:prstGeom prst="rect">
            <a:avLst/>
          </a:prstGeom>
        </p:spPr>
      </p:pic>
      <p:pic>
        <p:nvPicPr>
          <p:cNvPr id="59" name="Image 19" descr="preencoded.png">    </p:cNvPr>
          <p:cNvPicPr>
            <a:picLocks noChangeAspect="1"/>
          </p:cNvPicPr>
          <p:nvPr/>
        </p:nvPicPr>
        <p:blipFill>
          <a:blip r:embed="rId20"/>
          <a:stretch>
            <a:fillRect/>
          </a:stretch>
        </p:blipFill>
        <p:spPr>
          <a:xfrm>
            <a:off x="15407026" y="5080000"/>
            <a:ext cx="12702" cy="419100"/>
          </a:xfrm>
          <a:prstGeom prst="rect">
            <a:avLst/>
          </a:prstGeom>
        </p:spPr>
      </p:pic>
      <p:pic>
        <p:nvPicPr>
          <p:cNvPr id="60" name="Image 20" descr="preencoded.png">    </p:cNvPr>
          <p:cNvPicPr>
            <a:picLocks noChangeAspect="1"/>
          </p:cNvPicPr>
          <p:nvPr/>
        </p:nvPicPr>
        <p:blipFill>
          <a:blip r:embed="rId21"/>
          <a:stretch>
            <a:fillRect/>
          </a:stretch>
        </p:blipFill>
        <p:spPr>
          <a:xfrm>
            <a:off x="21021127" y="5080000"/>
            <a:ext cx="12702" cy="419100"/>
          </a:xfrm>
          <a:prstGeom prst="rect">
            <a:avLst/>
          </a:prstGeom>
        </p:spPr>
      </p:pic>
      <p:pic>
        <p:nvPicPr>
          <p:cNvPr id="61" name="Image 21" descr="preencoded.png">    </p:cNvPr>
          <p:cNvPicPr>
            <a:picLocks noChangeAspect="1"/>
          </p:cNvPicPr>
          <p:nvPr/>
        </p:nvPicPr>
        <p:blipFill>
          <a:blip r:embed="rId22"/>
          <a:stretch>
            <a:fillRect/>
          </a:stretch>
        </p:blipFill>
        <p:spPr>
          <a:xfrm>
            <a:off x="9513489" y="6896100"/>
            <a:ext cx="12702" cy="4165600"/>
          </a:xfrm>
          <a:prstGeom prst="rect">
            <a:avLst/>
          </a:prstGeom>
        </p:spPr>
      </p:pic>
      <p:pic>
        <p:nvPicPr>
          <p:cNvPr id="62" name="Image 22" descr="preencoded.png">    </p:cNvPr>
          <p:cNvPicPr>
            <a:picLocks noChangeAspect="1"/>
          </p:cNvPicPr>
          <p:nvPr/>
        </p:nvPicPr>
        <p:blipFill>
          <a:blip r:embed="rId23"/>
          <a:stretch>
            <a:fillRect/>
          </a:stretch>
        </p:blipFill>
        <p:spPr>
          <a:xfrm>
            <a:off x="9322965" y="85852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20830603" y="8585200"/>
            <a:ext cx="203225" cy="12700"/>
          </a:xfrm>
          <a:prstGeom prst="rect">
            <a:avLst/>
          </a:prstGeom>
        </p:spPr>
      </p:pic>
      <p:pic>
        <p:nvPicPr>
          <p:cNvPr id="64" name="Image 24" descr="preencoded.png">    </p:cNvPr>
          <p:cNvPicPr>
            <a:picLocks noChangeAspect="1"/>
          </p:cNvPicPr>
          <p:nvPr/>
        </p:nvPicPr>
        <p:blipFill>
          <a:blip r:embed="rId25"/>
          <a:stretch>
            <a:fillRect/>
          </a:stretch>
        </p:blipFill>
        <p:spPr>
          <a:xfrm>
            <a:off x="9322965" y="11049000"/>
            <a:ext cx="203225" cy="12700"/>
          </a:xfrm>
          <a:prstGeom prst="rect">
            <a:avLst/>
          </a:prstGeom>
        </p:spPr>
      </p:pic>
      <p:pic>
        <p:nvPicPr>
          <p:cNvPr id="65" name="Image 25" descr="preencoded.png">    </p:cNvPr>
          <p:cNvPicPr>
            <a:picLocks noChangeAspect="1"/>
          </p:cNvPicPr>
          <p:nvPr/>
        </p:nvPicPr>
        <p:blipFill>
          <a:blip r:embed="rId26"/>
          <a:stretch>
            <a:fillRect/>
          </a:stretch>
        </p:blipFill>
        <p:spPr>
          <a:xfrm>
            <a:off x="20830603" y="11049000"/>
            <a:ext cx="203225" cy="12700"/>
          </a:xfrm>
          <a:prstGeom prst="rect">
            <a:avLst/>
          </a:prstGeom>
        </p:spPr>
      </p:pic>
      <p:pic>
        <p:nvPicPr>
          <p:cNvPr id="66" name="Image 26" descr="preencoded.png">    </p:cNvPr>
          <p:cNvPicPr>
            <a:picLocks noChangeAspect="1"/>
          </p:cNvPicPr>
          <p:nvPr/>
        </p:nvPicPr>
        <p:blipFill>
          <a:blip r:embed="rId27"/>
          <a:stretch>
            <a:fillRect/>
          </a:stretch>
        </p:blipFill>
        <p:spPr>
          <a:xfrm>
            <a:off x="21021127" y="7035800"/>
            <a:ext cx="12702" cy="4025900"/>
          </a:xfrm>
          <a:prstGeom prst="rect">
            <a:avLst/>
          </a:prstGeom>
        </p:spPr>
      </p:pic>
      <p:sp>
        <p:nvSpPr>
          <p:cNvPr id="67"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8" name="Text 39"/>
          <p:cNvSpPr/>
          <p:nvPr/>
        </p:nvSpPr>
        <p:spPr>
          <a:xfrm>
            <a:off x="6816519" y="571500"/>
            <a:ext cx="1075401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3599550" cy="13716000"/>
          </a:xfrm>
          <a:prstGeom prst="rect">
            <a:avLst/>
          </a:prstGeom>
        </p:spPr>
      </p:pic>
      <p:pic>
        <p:nvPicPr>
          <p:cNvPr id="3" name="Image 1" descr="preencoded.png">    </p:cNvPr>
          <p:cNvPicPr>
            <a:picLocks noChangeAspect="1"/>
          </p:cNvPicPr>
          <p:nvPr/>
        </p:nvPicPr>
        <p:blipFill>
          <a:blip r:embed="rId2"/>
          <a:stretch>
            <a:fillRect/>
          </a:stretch>
        </p:blipFill>
        <p:spPr>
          <a:xfrm>
            <a:off x="0" y="10374709"/>
            <a:ext cx="3471769" cy="1920677"/>
          </a:xfrm>
          <a:prstGeom prst="rect">
            <a:avLst/>
          </a:prstGeom>
        </p:spPr>
      </p:pic>
      <p:pic>
        <p:nvPicPr>
          <p:cNvPr id="4" name="Image 2" descr="preencoded.png">    </p:cNvPr>
          <p:cNvPicPr>
            <a:picLocks noChangeAspect="1"/>
          </p:cNvPicPr>
          <p:nvPr/>
        </p:nvPicPr>
        <p:blipFill>
          <a:blip r:embed="rId3"/>
          <a:stretch>
            <a:fillRect/>
          </a:stretch>
        </p:blipFill>
        <p:spPr>
          <a:xfrm>
            <a:off x="0" y="3022600"/>
            <a:ext cx="2006851" cy="1854200"/>
          </a:xfrm>
          <a:prstGeom prst="rect">
            <a:avLst/>
          </a:prstGeom>
        </p:spPr>
      </p:pic>
      <p:pic>
        <p:nvPicPr>
          <p:cNvPr id="5" name="Image 3" descr="preencoded.png">    </p:cNvPr>
          <p:cNvPicPr>
            <a:picLocks noChangeAspect="1"/>
          </p:cNvPicPr>
          <p:nvPr/>
        </p:nvPicPr>
        <p:blipFill>
          <a:blip r:embed="rId4"/>
          <a:stretch>
            <a:fillRect/>
          </a:stretch>
        </p:blipFill>
        <p:spPr>
          <a:xfrm>
            <a:off x="1676610" y="1231900"/>
            <a:ext cx="1130441" cy="1689100"/>
          </a:xfrm>
          <a:prstGeom prst="rect">
            <a:avLst/>
          </a:prstGeom>
        </p:spPr>
      </p:pic>
      <p:pic>
        <p:nvPicPr>
          <p:cNvPr id="6" name="Image 4" descr="preencoded.png">    </p:cNvPr>
          <p:cNvPicPr>
            <a:picLocks noChangeAspect="1"/>
          </p:cNvPicPr>
          <p:nvPr/>
        </p:nvPicPr>
        <p:blipFill>
          <a:blip r:embed="rId5"/>
          <a:stretch>
            <a:fillRect/>
          </a:stretch>
        </p:blipFill>
        <p:spPr>
          <a:xfrm>
            <a:off x="304838" y="736600"/>
            <a:ext cx="901813" cy="1409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959470" y="736600"/>
            <a:ext cx="9449981" cy="12192000"/>
          </a:xfrm>
          <a:prstGeom prst="roundRect">
            <a:avLst>
              <a:gd name="adj" fmla="val 13450"/>
            </a:avLst>
          </a:prstGeom>
          <a:noFill/>
          <a:ln/>
        </p:spPr>
      </p:sp>
      <p:sp>
        <p:nvSpPr>
          <p:cNvPr id="10" name="Text 2"/>
          <p:cNvSpPr/>
          <p:nvPr/>
        </p:nvSpPr>
        <p:spPr>
          <a:xfrm>
            <a:off x="3772371" y="1549400"/>
            <a:ext cx="8162887" cy="4910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11" name="Text 3"/>
          <p:cNvSpPr/>
          <p:nvPr/>
        </p:nvSpPr>
        <p:spPr>
          <a:xfrm>
            <a:off x="3772371" y="6731000"/>
            <a:ext cx="7959662" cy="5520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pic>
        <p:nvPicPr>
          <p:cNvPr id="12" name="Image 6" descr="preencoded.png">    </p:cNvPr>
          <p:cNvPicPr>
            <a:picLocks noChangeAspect="1"/>
          </p:cNvPicPr>
          <p:nvPr/>
        </p:nvPicPr>
        <p:blipFill>
          <a:blip r:embed="rId7"/>
          <a:stretch>
            <a:fillRect/>
          </a:stretch>
        </p:blipFill>
        <p:spPr>
          <a:xfrm>
            <a:off x="12409451" y="2641600"/>
            <a:ext cx="11113889" cy="9474200"/>
          </a:xfrm>
          <a:prstGeom prst="rect">
            <a:avLst/>
          </a:prstGeom>
        </p:spPr>
      </p:pic>
      <p:sp>
        <p:nvSpPr>
          <p:cNvPr id="13"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14"/>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07"/>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4864708" y="1320800"/>
            <a:ext cx="151995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10" name="Shape 2"/>
          <p:cNvSpPr/>
          <p:nvPr/>
        </p:nvSpPr>
        <p:spPr>
          <a:xfrm>
            <a:off x="4801200" y="4051300"/>
            <a:ext cx="7316114" cy="1625600"/>
          </a:xfrm>
          <a:prstGeom prst="rect">
            <a:avLst/>
          </a:prstGeom>
          <a:noFill/>
          <a:ln/>
        </p:spPr>
      </p:sp>
      <p:sp>
        <p:nvSpPr>
          <p:cNvPr id="11" name="Shape 3"/>
          <p:cNvSpPr/>
          <p:nvPr/>
        </p:nvSpPr>
        <p:spPr>
          <a:xfrm>
            <a:off x="4801200" y="4051300"/>
            <a:ext cx="1625803" cy="1625600"/>
          </a:xfrm>
          <a:prstGeom prst="rect">
            <a:avLst/>
          </a:prstGeom>
          <a:solidFill>
            <a:srgbClr val="FFC145">
              <a:alpha val="100000"/>
            </a:srgbClr>
          </a:solidFill>
          <a:ln/>
        </p:spPr>
      </p:sp>
      <p:sp>
        <p:nvSpPr>
          <p:cNvPr id="12" name="Text 4"/>
          <p:cNvSpPr/>
          <p:nvPr/>
        </p:nvSpPr>
        <p:spPr>
          <a:xfrm>
            <a:off x="5194949"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3" name="Shape 5"/>
          <p:cNvSpPr/>
          <p:nvPr/>
        </p:nvSpPr>
        <p:spPr>
          <a:xfrm>
            <a:off x="6630229" y="4051300"/>
            <a:ext cx="5487086" cy="1625600"/>
          </a:xfrm>
          <a:prstGeom prst="rect">
            <a:avLst/>
          </a:prstGeom>
          <a:noFill/>
          <a:ln/>
        </p:spPr>
      </p:sp>
      <p:sp>
        <p:nvSpPr>
          <p:cNvPr id="14" name="Text 6"/>
          <p:cNvSpPr/>
          <p:nvPr/>
        </p:nvSpPr>
        <p:spPr>
          <a:xfrm>
            <a:off x="6630229"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5" name="Text 7"/>
          <p:cNvSpPr/>
          <p:nvPr/>
        </p:nvSpPr>
        <p:spPr>
          <a:xfrm>
            <a:off x="6630229"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6" name="Shape 8"/>
          <p:cNvSpPr/>
          <p:nvPr/>
        </p:nvSpPr>
        <p:spPr>
          <a:xfrm>
            <a:off x="12269734" y="4051300"/>
            <a:ext cx="7316114" cy="1625600"/>
          </a:xfrm>
          <a:prstGeom prst="rect">
            <a:avLst/>
          </a:prstGeom>
          <a:noFill/>
          <a:ln/>
        </p:spPr>
      </p:sp>
      <p:sp>
        <p:nvSpPr>
          <p:cNvPr id="17" name="Shape 9"/>
          <p:cNvSpPr/>
          <p:nvPr/>
        </p:nvSpPr>
        <p:spPr>
          <a:xfrm>
            <a:off x="12269734" y="4051300"/>
            <a:ext cx="1625803" cy="1625600"/>
          </a:xfrm>
          <a:prstGeom prst="roundRect">
            <a:avLst>
              <a:gd name="adj" fmla="val 781313"/>
            </a:avLst>
          </a:prstGeom>
          <a:solidFill>
            <a:srgbClr val="40B253">
              <a:alpha val="100000"/>
            </a:srgbClr>
          </a:solidFill>
          <a:ln/>
        </p:spPr>
      </p:sp>
      <p:sp>
        <p:nvSpPr>
          <p:cNvPr id="18" name="Text 10"/>
          <p:cNvSpPr/>
          <p:nvPr/>
        </p:nvSpPr>
        <p:spPr>
          <a:xfrm>
            <a:off x="12606326"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9" name="Shape 11"/>
          <p:cNvSpPr/>
          <p:nvPr/>
        </p:nvSpPr>
        <p:spPr>
          <a:xfrm>
            <a:off x="14098762" y="4051300"/>
            <a:ext cx="5487086" cy="1625600"/>
          </a:xfrm>
          <a:prstGeom prst="rect">
            <a:avLst/>
          </a:prstGeom>
          <a:noFill/>
          <a:ln/>
        </p:spPr>
      </p:sp>
      <p:sp>
        <p:nvSpPr>
          <p:cNvPr id="20" name="Text 12"/>
          <p:cNvSpPr/>
          <p:nvPr/>
        </p:nvSpPr>
        <p:spPr>
          <a:xfrm>
            <a:off x="14098762"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21" name="Text 13"/>
          <p:cNvSpPr/>
          <p:nvPr/>
        </p:nvSpPr>
        <p:spPr>
          <a:xfrm>
            <a:off x="14098762"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2" name="Shape 14"/>
          <p:cNvSpPr/>
          <p:nvPr/>
        </p:nvSpPr>
        <p:spPr>
          <a:xfrm>
            <a:off x="4801200" y="7035800"/>
            <a:ext cx="7316114" cy="1625600"/>
          </a:xfrm>
          <a:prstGeom prst="rect">
            <a:avLst/>
          </a:prstGeom>
          <a:noFill/>
          <a:ln/>
        </p:spPr>
      </p:sp>
      <p:sp>
        <p:nvSpPr>
          <p:cNvPr id="23" name="Shape 15"/>
          <p:cNvSpPr/>
          <p:nvPr/>
        </p:nvSpPr>
        <p:spPr>
          <a:xfrm>
            <a:off x="4801200" y="7035800"/>
            <a:ext cx="1625803" cy="1625600"/>
          </a:xfrm>
          <a:prstGeom prst="roundRect">
            <a:avLst>
              <a:gd name="adj" fmla="val 34313"/>
            </a:avLst>
          </a:prstGeom>
          <a:solidFill>
            <a:srgbClr val="40B253">
              <a:alpha val="100000"/>
            </a:srgbClr>
          </a:solidFill>
          <a:ln/>
        </p:spPr>
      </p:sp>
      <p:sp>
        <p:nvSpPr>
          <p:cNvPr id="24" name="Text 16"/>
          <p:cNvSpPr/>
          <p:nvPr/>
        </p:nvSpPr>
        <p:spPr>
          <a:xfrm>
            <a:off x="5125091"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5" name="Shape 17"/>
          <p:cNvSpPr/>
          <p:nvPr/>
        </p:nvSpPr>
        <p:spPr>
          <a:xfrm>
            <a:off x="6630229" y="7035800"/>
            <a:ext cx="5487086" cy="1625600"/>
          </a:xfrm>
          <a:prstGeom prst="rect">
            <a:avLst/>
          </a:prstGeom>
          <a:noFill/>
          <a:ln/>
        </p:spPr>
      </p:sp>
      <p:sp>
        <p:nvSpPr>
          <p:cNvPr id="26" name="Text 18"/>
          <p:cNvSpPr/>
          <p:nvPr/>
        </p:nvSpPr>
        <p:spPr>
          <a:xfrm>
            <a:off x="6630229"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7" name="Text 19"/>
          <p:cNvSpPr/>
          <p:nvPr/>
        </p:nvSpPr>
        <p:spPr>
          <a:xfrm>
            <a:off x="6630229"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20"/>
          <p:cNvSpPr/>
          <p:nvPr/>
        </p:nvSpPr>
        <p:spPr>
          <a:xfrm>
            <a:off x="12269734" y="7035800"/>
            <a:ext cx="7316114" cy="1625600"/>
          </a:xfrm>
          <a:prstGeom prst="rect">
            <a:avLst/>
          </a:prstGeom>
          <a:noFill/>
          <a:ln/>
        </p:spPr>
      </p:sp>
      <p:sp>
        <p:nvSpPr>
          <p:cNvPr id="29" name="Shape 21"/>
          <p:cNvSpPr/>
          <p:nvPr/>
        </p:nvSpPr>
        <p:spPr>
          <a:xfrm>
            <a:off x="12269734" y="7035800"/>
            <a:ext cx="1625803" cy="1625600"/>
          </a:xfrm>
          <a:prstGeom prst="roundRect">
            <a:avLst>
              <a:gd name="adj" fmla="val 34313"/>
            </a:avLst>
          </a:prstGeom>
          <a:solidFill>
            <a:srgbClr val="FFC145">
              <a:alpha val="100000"/>
            </a:srgbClr>
          </a:solidFill>
          <a:ln/>
        </p:spPr>
      </p:sp>
      <p:sp>
        <p:nvSpPr>
          <p:cNvPr id="30" name="Text 22"/>
          <p:cNvSpPr/>
          <p:nvPr/>
        </p:nvSpPr>
        <p:spPr>
          <a:xfrm>
            <a:off x="12574572"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31" name="Shape 23"/>
          <p:cNvSpPr/>
          <p:nvPr/>
        </p:nvSpPr>
        <p:spPr>
          <a:xfrm>
            <a:off x="14098762" y="7035800"/>
            <a:ext cx="5487086" cy="1625600"/>
          </a:xfrm>
          <a:prstGeom prst="rect">
            <a:avLst/>
          </a:prstGeom>
          <a:noFill/>
          <a:ln/>
        </p:spPr>
      </p:sp>
      <p:sp>
        <p:nvSpPr>
          <p:cNvPr id="32" name="Text 24"/>
          <p:cNvSpPr/>
          <p:nvPr/>
        </p:nvSpPr>
        <p:spPr>
          <a:xfrm>
            <a:off x="14098762"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3" name="Text 25"/>
          <p:cNvSpPr/>
          <p:nvPr/>
        </p:nvSpPr>
        <p:spPr>
          <a:xfrm>
            <a:off x="14098762"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6"/>
          <p:cNvSpPr/>
          <p:nvPr/>
        </p:nvSpPr>
        <p:spPr>
          <a:xfrm>
            <a:off x="4801200" y="10020300"/>
            <a:ext cx="7316114" cy="1625600"/>
          </a:xfrm>
          <a:prstGeom prst="rect">
            <a:avLst/>
          </a:prstGeom>
          <a:noFill/>
          <a:ln/>
        </p:spPr>
      </p:sp>
      <p:sp>
        <p:nvSpPr>
          <p:cNvPr id="35" name="Shape 27"/>
          <p:cNvSpPr/>
          <p:nvPr/>
        </p:nvSpPr>
        <p:spPr>
          <a:xfrm>
            <a:off x="4801200" y="10020300"/>
            <a:ext cx="1625803" cy="1625600"/>
          </a:xfrm>
          <a:prstGeom prst="rect">
            <a:avLst/>
          </a:prstGeom>
          <a:solidFill>
            <a:srgbClr val="FFC145">
              <a:alpha val="100000"/>
            </a:srgbClr>
          </a:solidFill>
          <a:ln/>
        </p:spPr>
      </p:sp>
      <p:sp>
        <p:nvSpPr>
          <p:cNvPr id="36" name="Text 28"/>
          <p:cNvSpPr/>
          <p:nvPr/>
        </p:nvSpPr>
        <p:spPr>
          <a:xfrm>
            <a:off x="5112389"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7" name="Shape 29"/>
          <p:cNvSpPr/>
          <p:nvPr/>
        </p:nvSpPr>
        <p:spPr>
          <a:xfrm>
            <a:off x="6630229" y="10020300"/>
            <a:ext cx="5487086" cy="1625600"/>
          </a:xfrm>
          <a:prstGeom prst="rect">
            <a:avLst/>
          </a:prstGeom>
          <a:noFill/>
          <a:ln/>
        </p:spPr>
      </p:sp>
      <p:sp>
        <p:nvSpPr>
          <p:cNvPr id="38" name="Text 30"/>
          <p:cNvSpPr/>
          <p:nvPr/>
        </p:nvSpPr>
        <p:spPr>
          <a:xfrm>
            <a:off x="6630229"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9" name="Text 31"/>
          <p:cNvSpPr/>
          <p:nvPr/>
        </p:nvSpPr>
        <p:spPr>
          <a:xfrm>
            <a:off x="6630229"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0" name="Shape 32"/>
          <p:cNvSpPr/>
          <p:nvPr/>
        </p:nvSpPr>
        <p:spPr>
          <a:xfrm>
            <a:off x="12269734" y="10020300"/>
            <a:ext cx="7316114" cy="1625600"/>
          </a:xfrm>
          <a:prstGeom prst="rect">
            <a:avLst/>
          </a:prstGeom>
          <a:noFill/>
          <a:ln/>
        </p:spPr>
      </p:sp>
      <p:sp>
        <p:nvSpPr>
          <p:cNvPr id="41" name="Shape 33"/>
          <p:cNvSpPr/>
          <p:nvPr/>
        </p:nvSpPr>
        <p:spPr>
          <a:xfrm>
            <a:off x="12269734" y="10020300"/>
            <a:ext cx="1625803" cy="1625600"/>
          </a:xfrm>
          <a:prstGeom prst="roundRect">
            <a:avLst>
              <a:gd name="adj" fmla="val 781313"/>
            </a:avLst>
          </a:prstGeom>
          <a:solidFill>
            <a:srgbClr val="40B253">
              <a:alpha val="100000"/>
            </a:srgbClr>
          </a:solidFill>
          <a:ln/>
        </p:spPr>
      </p:sp>
      <p:sp>
        <p:nvSpPr>
          <p:cNvPr id="42" name="Text 34"/>
          <p:cNvSpPr/>
          <p:nvPr/>
        </p:nvSpPr>
        <p:spPr>
          <a:xfrm>
            <a:off x="12587273"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3" name="Shape 35"/>
          <p:cNvSpPr/>
          <p:nvPr/>
        </p:nvSpPr>
        <p:spPr>
          <a:xfrm>
            <a:off x="14098762" y="10020300"/>
            <a:ext cx="5487086" cy="1625600"/>
          </a:xfrm>
          <a:prstGeom prst="rect">
            <a:avLst/>
          </a:prstGeom>
          <a:noFill/>
          <a:ln/>
        </p:spPr>
      </p:sp>
      <p:sp>
        <p:nvSpPr>
          <p:cNvPr id="44" name="Text 36"/>
          <p:cNvSpPr/>
          <p:nvPr/>
        </p:nvSpPr>
        <p:spPr>
          <a:xfrm>
            <a:off x="14098762"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5" name="Text 37"/>
          <p:cNvSpPr/>
          <p:nvPr/>
        </p:nvSpPr>
        <p:spPr>
          <a:xfrm>
            <a:off x="14098762"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60483" y="11087100"/>
            <a:ext cx="2260883" cy="2070100"/>
          </a:xfrm>
          <a:prstGeom prst="rect">
            <a:avLst/>
          </a:prstGeom>
        </p:spPr>
      </p:pic>
      <p:pic>
        <p:nvPicPr>
          <p:cNvPr id="4" name="Image 2" descr="preencoded.png">    </p:cNvPr>
          <p:cNvPicPr>
            <a:picLocks noChangeAspect="1"/>
          </p:cNvPicPr>
          <p:nvPr/>
        </p:nvPicPr>
        <p:blipFill>
          <a:blip r:embed="rId3"/>
          <a:stretch>
            <a:fillRect/>
          </a:stretch>
        </p:blipFill>
        <p:spPr>
          <a:xfrm>
            <a:off x="19877984" y="558800"/>
            <a:ext cx="3833876" cy="2286000"/>
          </a:xfrm>
          <a:prstGeom prst="rect">
            <a:avLst/>
          </a:prstGeom>
        </p:spPr>
      </p:pic>
      <p:pic>
        <p:nvPicPr>
          <p:cNvPr id="5" name="Image 3" descr="preencoded.png">    </p:cNvPr>
          <p:cNvPicPr>
            <a:picLocks noChangeAspect="1"/>
          </p:cNvPicPr>
          <p:nvPr/>
        </p:nvPicPr>
        <p:blipFill>
          <a:blip r:embed="rId4"/>
          <a:stretch>
            <a:fillRect/>
          </a:stretch>
        </p:blipFill>
        <p:spPr>
          <a:xfrm>
            <a:off x="317540" y="457200"/>
            <a:ext cx="1113113" cy="1508792"/>
          </a:xfrm>
          <a:prstGeom prst="rect">
            <a:avLst/>
          </a:prstGeom>
        </p:spPr>
      </p:pic>
      <p:pic>
        <p:nvPicPr>
          <p:cNvPr id="6" name="Image 4" descr="preencoded.png">    </p:cNvPr>
          <p:cNvPicPr>
            <a:picLocks noChangeAspect="1"/>
          </p:cNvPicPr>
          <p:nvPr/>
        </p:nvPicPr>
        <p:blipFill>
          <a:blip r:embed="rId5"/>
          <a:stretch>
            <a:fillRect/>
          </a:stretch>
        </p:blipFill>
        <p:spPr>
          <a:xfrm>
            <a:off x="19268308" y="11760200"/>
            <a:ext cx="4280435" cy="1397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2959470" y="2743200"/>
            <a:ext cx="1641891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10"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23992" y="9334500"/>
            <a:ext cx="2763425" cy="3999824"/>
          </a:xfrm>
          <a:prstGeom prst="rect">
            <a:avLst/>
          </a:prstGeom>
        </p:spPr>
      </p:pic>
      <p:pic>
        <p:nvPicPr>
          <p:cNvPr id="4" name="Image 2" descr="preencoded.png">    </p:cNvPr>
          <p:cNvPicPr>
            <a:picLocks noChangeAspect="1"/>
          </p:cNvPicPr>
          <p:nvPr/>
        </p:nvPicPr>
        <p:blipFill>
          <a:blip r:embed="rId3"/>
          <a:stretch>
            <a:fillRect/>
          </a:stretch>
        </p:blipFill>
        <p:spPr>
          <a:xfrm>
            <a:off x="21351369" y="9334500"/>
            <a:ext cx="2765244" cy="4001691"/>
          </a:xfrm>
          <a:prstGeom prst="rect">
            <a:avLst/>
          </a:prstGeom>
        </p:spPr>
      </p:pic>
      <p:pic>
        <p:nvPicPr>
          <p:cNvPr id="5" name="Image 3" descr="preencoded.png">    </p:cNvPr>
          <p:cNvPicPr>
            <a:picLocks noChangeAspect="1"/>
          </p:cNvPicPr>
          <p:nvPr/>
        </p:nvPicPr>
        <p:blipFill>
          <a:blip r:embed="rId4"/>
          <a:stretch>
            <a:fillRect/>
          </a:stretch>
        </p:blipFill>
        <p:spPr>
          <a:xfrm>
            <a:off x="723990" y="685800"/>
            <a:ext cx="1781159" cy="1345499"/>
          </a:xfrm>
          <a:prstGeom prst="rect">
            <a:avLst/>
          </a:prstGeom>
        </p:spPr>
      </p:pic>
      <p:pic>
        <p:nvPicPr>
          <p:cNvPr id="6" name="Image 4" descr="preencoded.png">    </p:cNvPr>
          <p:cNvPicPr>
            <a:picLocks noChangeAspect="1"/>
          </p:cNvPicPr>
          <p:nvPr/>
        </p:nvPicPr>
        <p:blipFill>
          <a:blip r:embed="rId5"/>
          <a:stretch>
            <a:fillRect/>
          </a:stretch>
        </p:blipFill>
        <p:spPr>
          <a:xfrm>
            <a:off x="22507213" y="558800"/>
            <a:ext cx="1609256" cy="295423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11685461" cy="13716000"/>
          </a:xfrm>
          <a:prstGeom prst="rect">
            <a:avLst/>
          </a:prstGeom>
        </p:spPr>
      </p:pic>
      <p:sp>
        <p:nvSpPr>
          <p:cNvPr id="10" name="Shape 1"/>
          <p:cNvSpPr/>
          <p:nvPr/>
        </p:nvSpPr>
        <p:spPr>
          <a:xfrm>
            <a:off x="13057232" y="2705100"/>
            <a:ext cx="9907238" cy="3556000"/>
          </a:xfrm>
          <a:prstGeom prst="rect">
            <a:avLst/>
          </a:prstGeom>
          <a:noFill/>
          <a:ln/>
        </p:spPr>
      </p:sp>
      <p:pic>
        <p:nvPicPr>
          <p:cNvPr id="11" name="Image 7" descr="preencoded.png">    </p:cNvPr>
          <p:cNvPicPr>
            <a:picLocks noChangeAspect="1"/>
          </p:cNvPicPr>
          <p:nvPr/>
        </p:nvPicPr>
        <p:blipFill>
          <a:blip r:embed="rId8"/>
          <a:stretch>
            <a:fillRect/>
          </a:stretch>
        </p:blipFill>
        <p:spPr>
          <a:xfrm>
            <a:off x="13057232" y="3599991"/>
            <a:ext cx="1625803" cy="1766218"/>
          </a:xfrm>
          <a:prstGeom prst="rect">
            <a:avLst/>
          </a:prstGeom>
        </p:spPr>
      </p:pic>
      <p:sp>
        <p:nvSpPr>
          <p:cNvPr id="12" name="Shape 2"/>
          <p:cNvSpPr/>
          <p:nvPr/>
        </p:nvSpPr>
        <p:spPr>
          <a:xfrm>
            <a:off x="15089486" y="2705100"/>
            <a:ext cx="7874984" cy="3556000"/>
          </a:xfrm>
          <a:prstGeom prst="rect">
            <a:avLst/>
          </a:prstGeom>
          <a:noFill/>
          <a:ln/>
        </p:spPr>
      </p:sp>
      <p:sp>
        <p:nvSpPr>
          <p:cNvPr id="13" name="Text 3"/>
          <p:cNvSpPr/>
          <p:nvPr/>
        </p:nvSpPr>
        <p:spPr>
          <a:xfrm>
            <a:off x="15089486" y="2705100"/>
            <a:ext cx="8078210"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4" name="Text 4"/>
          <p:cNvSpPr/>
          <p:nvPr/>
        </p:nvSpPr>
        <p:spPr>
          <a:xfrm>
            <a:off x="15089486" y="38227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3057232" y="6858000"/>
            <a:ext cx="9907238" cy="3556000"/>
          </a:xfrm>
          <a:prstGeom prst="rect">
            <a:avLst/>
          </a:prstGeom>
          <a:noFill/>
          <a:ln/>
        </p:spPr>
      </p:sp>
      <p:pic>
        <p:nvPicPr>
          <p:cNvPr id="16" name="Image 8" descr="preencoded.png">    </p:cNvPr>
          <p:cNvPicPr>
            <a:picLocks noChangeAspect="1"/>
          </p:cNvPicPr>
          <p:nvPr/>
        </p:nvPicPr>
        <p:blipFill>
          <a:blip r:embed="rId9"/>
          <a:stretch>
            <a:fillRect/>
          </a:stretch>
        </p:blipFill>
        <p:spPr>
          <a:xfrm>
            <a:off x="13057232" y="7866968"/>
            <a:ext cx="1625803" cy="1538070"/>
          </a:xfrm>
          <a:prstGeom prst="rect">
            <a:avLst/>
          </a:prstGeom>
        </p:spPr>
      </p:pic>
      <p:sp>
        <p:nvSpPr>
          <p:cNvPr id="17" name="Shape 6"/>
          <p:cNvSpPr/>
          <p:nvPr/>
        </p:nvSpPr>
        <p:spPr>
          <a:xfrm>
            <a:off x="15089486" y="6858000"/>
            <a:ext cx="7874984" cy="3556000"/>
          </a:xfrm>
          <a:prstGeom prst="rect">
            <a:avLst/>
          </a:prstGeom>
          <a:noFill/>
          <a:ln/>
        </p:spPr>
      </p:sp>
      <p:sp>
        <p:nvSpPr>
          <p:cNvPr id="18" name="Text 7"/>
          <p:cNvSpPr/>
          <p:nvPr/>
        </p:nvSpPr>
        <p:spPr>
          <a:xfrm>
            <a:off x="15089486" y="6858000"/>
            <a:ext cx="8078210"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9" name="Text 8"/>
          <p:cNvSpPr/>
          <p:nvPr/>
        </p:nvSpPr>
        <p:spPr>
          <a:xfrm>
            <a:off x="15089486" y="79756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41330" y="10782300"/>
            <a:ext cx="2489511" cy="2171700"/>
          </a:xfrm>
          <a:prstGeom prst="rect">
            <a:avLst/>
          </a:prstGeom>
        </p:spPr>
      </p:pic>
      <p:pic>
        <p:nvPicPr>
          <p:cNvPr id="4" name="Image 2" descr="preencoded.png">    </p:cNvPr>
          <p:cNvPicPr>
            <a:picLocks noChangeAspect="1"/>
          </p:cNvPicPr>
          <p:nvPr/>
        </p:nvPicPr>
        <p:blipFill>
          <a:blip r:embed="rId3"/>
          <a:stretch>
            <a:fillRect/>
          </a:stretch>
        </p:blipFill>
        <p:spPr>
          <a:xfrm>
            <a:off x="22227778" y="10020300"/>
            <a:ext cx="745229" cy="1532911"/>
          </a:xfrm>
          <a:prstGeom prst="rect">
            <a:avLst/>
          </a:prstGeom>
        </p:spPr>
      </p:pic>
      <p:pic>
        <p:nvPicPr>
          <p:cNvPr id="5" name="Image 3" descr="preencoded.png">    </p:cNvPr>
          <p:cNvPicPr>
            <a:picLocks noChangeAspect="1"/>
          </p:cNvPicPr>
          <p:nvPr/>
        </p:nvPicPr>
        <p:blipFill>
          <a:blip r:embed="rId4"/>
          <a:stretch>
            <a:fillRect/>
          </a:stretch>
        </p:blipFill>
        <p:spPr>
          <a:xfrm>
            <a:off x="22977175" y="11557000"/>
            <a:ext cx="761531" cy="1559607"/>
          </a:xfrm>
          <a:prstGeom prst="rect">
            <a:avLst/>
          </a:prstGeom>
        </p:spPr>
      </p:pic>
      <p:pic>
        <p:nvPicPr>
          <p:cNvPr id="6" name="Image 4" descr="preencoded.png">    </p:cNvPr>
          <p:cNvPicPr>
            <a:picLocks noChangeAspect="1"/>
          </p:cNvPicPr>
          <p:nvPr/>
        </p:nvPicPr>
        <p:blipFill>
          <a:blip r:embed="rId5"/>
          <a:stretch>
            <a:fillRect/>
          </a:stretch>
        </p:blipFill>
        <p:spPr>
          <a:xfrm>
            <a:off x="787498" y="800100"/>
            <a:ext cx="2057657" cy="1879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543743" y="1384300"/>
            <a:ext cx="8129016" cy="11214100"/>
          </a:xfrm>
          <a:prstGeom prst="rect">
            <a:avLst/>
          </a:prstGeom>
          <a:noFill/>
          <a:ln/>
        </p:spPr>
      </p:sp>
      <p:pic>
        <p:nvPicPr>
          <p:cNvPr id="10" name="Image 6" descr="preencoded.png">    </p:cNvPr>
          <p:cNvPicPr>
            <a:picLocks noChangeAspect="1"/>
          </p:cNvPicPr>
          <p:nvPr/>
        </p:nvPicPr>
        <p:blipFill>
          <a:blip r:embed="rId7"/>
          <a:stretch>
            <a:fillRect/>
          </a:stretch>
        </p:blipFill>
        <p:spPr>
          <a:xfrm>
            <a:off x="6862191" y="1384300"/>
            <a:ext cx="1492117" cy="1625600"/>
          </a:xfrm>
          <a:prstGeom prst="rect">
            <a:avLst/>
          </a:prstGeom>
        </p:spPr>
      </p:pic>
      <p:sp>
        <p:nvSpPr>
          <p:cNvPr id="11" name="Shape 2"/>
          <p:cNvSpPr/>
          <p:nvPr/>
        </p:nvSpPr>
        <p:spPr>
          <a:xfrm>
            <a:off x="4832954" y="3619500"/>
            <a:ext cx="5550594" cy="914400"/>
          </a:xfrm>
          <a:prstGeom prst="rect">
            <a:avLst/>
          </a:prstGeom>
          <a:noFill/>
          <a:ln/>
        </p:spPr>
      </p:sp>
      <p:sp>
        <p:nvSpPr>
          <p:cNvPr id="12" name="Text 3"/>
          <p:cNvSpPr/>
          <p:nvPr/>
        </p:nvSpPr>
        <p:spPr>
          <a:xfrm>
            <a:off x="4832954" y="3619500"/>
            <a:ext cx="5753819"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3" name="Shape 4"/>
          <p:cNvSpPr/>
          <p:nvPr/>
        </p:nvSpPr>
        <p:spPr>
          <a:xfrm>
            <a:off x="3543743" y="5143500"/>
            <a:ext cx="8129016" cy="1828800"/>
          </a:xfrm>
          <a:prstGeom prst="rect">
            <a:avLst/>
          </a:prstGeom>
          <a:noFill/>
          <a:ln/>
        </p:spPr>
      </p:sp>
      <p:sp>
        <p:nvSpPr>
          <p:cNvPr id="14" name="Text 5"/>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5" name="Image 7" descr="preencoded.png">    </p:cNvPr>
          <p:cNvPicPr>
            <a:picLocks noChangeAspect="1"/>
          </p:cNvPicPr>
          <p:nvPr/>
        </p:nvPicPr>
        <p:blipFill>
          <a:blip r:embed="rId8"/>
          <a:stretch>
            <a:fillRect/>
          </a:stretch>
        </p:blipFill>
        <p:spPr>
          <a:xfrm>
            <a:off x="3543743" y="7581900"/>
            <a:ext cx="8129016" cy="5016500"/>
          </a:xfrm>
          <a:prstGeom prst="rect">
            <a:avLst/>
          </a:prstGeom>
        </p:spPr>
      </p:pic>
      <p:sp>
        <p:nvSpPr>
          <p:cNvPr id="16" name="Shape 6"/>
          <p:cNvSpPr/>
          <p:nvPr/>
        </p:nvSpPr>
        <p:spPr>
          <a:xfrm>
            <a:off x="12663483" y="1384300"/>
            <a:ext cx="8129016" cy="11214100"/>
          </a:xfrm>
          <a:prstGeom prst="rect">
            <a:avLst/>
          </a:prstGeom>
          <a:noFill/>
          <a:ln/>
        </p:spPr>
      </p:sp>
      <p:pic>
        <p:nvPicPr>
          <p:cNvPr id="17" name="Image 8" descr="preencoded.png">    </p:cNvPr>
          <p:cNvPicPr>
            <a:picLocks noChangeAspect="1"/>
          </p:cNvPicPr>
          <p:nvPr/>
        </p:nvPicPr>
        <p:blipFill>
          <a:blip r:embed="rId9"/>
          <a:stretch>
            <a:fillRect/>
          </a:stretch>
        </p:blipFill>
        <p:spPr>
          <a:xfrm>
            <a:off x="15998701" y="1384300"/>
            <a:ext cx="1458577" cy="1625600"/>
          </a:xfrm>
          <a:prstGeom prst="rect">
            <a:avLst/>
          </a:prstGeom>
        </p:spPr>
      </p:pic>
      <p:sp>
        <p:nvSpPr>
          <p:cNvPr id="18" name="Shape 7"/>
          <p:cNvSpPr/>
          <p:nvPr/>
        </p:nvSpPr>
        <p:spPr>
          <a:xfrm>
            <a:off x="14282935" y="3619500"/>
            <a:ext cx="4890111" cy="914400"/>
          </a:xfrm>
          <a:prstGeom prst="rect">
            <a:avLst/>
          </a:prstGeom>
          <a:noFill/>
          <a:ln/>
        </p:spPr>
      </p:sp>
      <p:sp>
        <p:nvSpPr>
          <p:cNvPr id="19" name="Text 8"/>
          <p:cNvSpPr/>
          <p:nvPr/>
        </p:nvSpPr>
        <p:spPr>
          <a:xfrm>
            <a:off x="14282935" y="36195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0" name="Shape 9"/>
          <p:cNvSpPr/>
          <p:nvPr/>
        </p:nvSpPr>
        <p:spPr>
          <a:xfrm>
            <a:off x="12663483" y="5143500"/>
            <a:ext cx="8129016" cy="1828800"/>
          </a:xfrm>
          <a:prstGeom prst="rect">
            <a:avLst/>
          </a:prstGeom>
          <a:noFill/>
          <a:ln/>
        </p:spPr>
      </p:sp>
      <p:sp>
        <p:nvSpPr>
          <p:cNvPr id="21" name="Text 10"/>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2" name="Image 9" descr="preencoded.png">    </p:cNvPr>
          <p:cNvPicPr>
            <a:picLocks noChangeAspect="1"/>
          </p:cNvPicPr>
          <p:nvPr/>
        </p:nvPicPr>
        <p:blipFill>
          <a:blip r:embed="rId10"/>
          <a:stretch>
            <a:fillRect/>
          </a:stretch>
        </p:blipFill>
        <p:spPr>
          <a:xfrm>
            <a:off x="12663483" y="7581900"/>
            <a:ext cx="8129016" cy="5016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376" y="10374703"/>
            <a:ext cx="3687892" cy="1920683"/>
          </a:xfrm>
          <a:prstGeom prst="rect">
            <a:avLst/>
          </a:prstGeom>
        </p:spPr>
      </p:pic>
      <p:pic>
        <p:nvPicPr>
          <p:cNvPr id="4" name="Image 2" descr="preencoded.png">    </p:cNvPr>
          <p:cNvPicPr>
            <a:picLocks noChangeAspect="1"/>
          </p:cNvPicPr>
          <p:nvPr/>
        </p:nvPicPr>
        <p:blipFill>
          <a:blip r:embed="rId3"/>
          <a:stretch>
            <a:fillRect/>
          </a:stretch>
        </p:blipFill>
        <p:spPr>
          <a:xfrm>
            <a:off x="723990" y="3022600"/>
            <a:ext cx="2070359" cy="1854200"/>
          </a:xfrm>
          <a:prstGeom prst="rect">
            <a:avLst/>
          </a:prstGeom>
        </p:spPr>
      </p:pic>
      <p:pic>
        <p:nvPicPr>
          <p:cNvPr id="5" name="Image 3" descr="preencoded.png">    </p:cNvPr>
          <p:cNvPicPr>
            <a:picLocks noChangeAspect="1"/>
          </p:cNvPicPr>
          <p:nvPr/>
        </p:nvPicPr>
        <p:blipFill>
          <a:blip r:embed="rId4"/>
          <a:stretch>
            <a:fillRect/>
          </a:stretch>
        </p:blipFill>
        <p:spPr>
          <a:xfrm>
            <a:off x="2464108" y="1231900"/>
            <a:ext cx="1130441" cy="1689100"/>
          </a:xfrm>
          <a:prstGeom prst="rect">
            <a:avLst/>
          </a:prstGeom>
        </p:spPr>
      </p:pic>
      <p:pic>
        <p:nvPicPr>
          <p:cNvPr id="6" name="Image 4" descr="preencoded.png">    </p:cNvPr>
          <p:cNvPicPr>
            <a:picLocks noChangeAspect="1"/>
          </p:cNvPicPr>
          <p:nvPr/>
        </p:nvPicPr>
        <p:blipFill>
          <a:blip r:embed="rId5"/>
          <a:stretch>
            <a:fillRect/>
          </a:stretch>
        </p:blipFill>
        <p:spPr>
          <a:xfrm>
            <a:off x="1092337" y="736600"/>
            <a:ext cx="901813" cy="1409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723990" y="990600"/>
            <a:ext cx="5966698" cy="4437887"/>
          </a:xfrm>
          <a:prstGeom prst="rect">
            <a:avLst/>
          </a:prstGeom>
        </p:spPr>
      </p:pic>
      <p:sp>
        <p:nvSpPr>
          <p:cNvPr id="10" name="Shape 1"/>
          <p:cNvSpPr/>
          <p:nvPr/>
        </p:nvSpPr>
        <p:spPr>
          <a:xfrm>
            <a:off x="5842730" y="4229100"/>
            <a:ext cx="13603400" cy="6477000"/>
          </a:xfrm>
          <a:prstGeom prst="rect">
            <a:avLst/>
          </a:prstGeom>
          <a:noFill/>
          <a:ln/>
        </p:spPr>
      </p:sp>
      <p:sp>
        <p:nvSpPr>
          <p:cNvPr id="11" name="Text 2"/>
          <p:cNvSpPr/>
          <p:nvPr/>
        </p:nvSpPr>
        <p:spPr>
          <a:xfrm>
            <a:off x="5842730" y="4229100"/>
            <a:ext cx="13806626" cy="5689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3"/>
          <p:cNvSpPr/>
          <p:nvPr/>
        </p:nvSpPr>
        <p:spPr>
          <a:xfrm>
            <a:off x="14949768" y="10020300"/>
            <a:ext cx="464878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591124" y="1003300"/>
            <a:ext cx="10783648" cy="10871200"/>
          </a:xfrm>
          <a:prstGeom prst="rect">
            <a:avLst/>
          </a:prstGeom>
        </p:spPr>
      </p:pic>
      <p:sp>
        <p:nvSpPr>
          <p:cNvPr id="6" name="Shape 1"/>
          <p:cNvSpPr/>
          <p:nvPr/>
        </p:nvSpPr>
        <p:spPr>
          <a:xfrm>
            <a:off x="15737267" y="2895600"/>
            <a:ext cx="5639505" cy="3962400"/>
          </a:xfrm>
          <a:prstGeom prst="rect">
            <a:avLst/>
          </a:prstGeom>
          <a:noFill/>
          <a:ln/>
        </p:spPr>
      </p:sp>
      <p:sp>
        <p:nvSpPr>
          <p:cNvPr id="7" name="Text 2"/>
          <p:cNvSpPr/>
          <p:nvPr/>
        </p:nvSpPr>
        <p:spPr>
          <a:xfrm>
            <a:off x="15737267" y="2895600"/>
            <a:ext cx="5842730"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8" name="Text 3"/>
          <p:cNvSpPr/>
          <p:nvPr/>
        </p:nvSpPr>
        <p:spPr>
          <a:xfrm>
            <a:off x="15737267" y="5029200"/>
            <a:ext cx="577498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2917514" y="7759700"/>
            <a:ext cx="5639505" cy="3962400"/>
          </a:xfrm>
          <a:prstGeom prst="rect">
            <a:avLst/>
          </a:prstGeom>
          <a:noFill/>
          <a:ln/>
        </p:spPr>
      </p:sp>
      <p:sp>
        <p:nvSpPr>
          <p:cNvPr id="10" name="Text 5"/>
          <p:cNvSpPr/>
          <p:nvPr/>
        </p:nvSpPr>
        <p:spPr>
          <a:xfrm>
            <a:off x="12917514" y="7759700"/>
            <a:ext cx="5842730"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1" name="Text 6"/>
          <p:cNvSpPr/>
          <p:nvPr/>
        </p:nvSpPr>
        <p:spPr>
          <a:xfrm>
            <a:off x="12917514" y="9893300"/>
            <a:ext cx="577498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23992" y="9334500"/>
            <a:ext cx="2763425" cy="3999818"/>
          </a:xfrm>
          <a:prstGeom prst="rect">
            <a:avLst/>
          </a:prstGeom>
        </p:spPr>
      </p:pic>
      <p:pic>
        <p:nvPicPr>
          <p:cNvPr id="4" name="Image 2" descr="preencoded.png">    </p:cNvPr>
          <p:cNvPicPr>
            <a:picLocks noChangeAspect="1"/>
          </p:cNvPicPr>
          <p:nvPr/>
        </p:nvPicPr>
        <p:blipFill>
          <a:blip r:embed="rId3"/>
          <a:stretch>
            <a:fillRect/>
          </a:stretch>
        </p:blipFill>
        <p:spPr>
          <a:xfrm>
            <a:off x="21351369" y="9334500"/>
            <a:ext cx="2765244" cy="4001691"/>
          </a:xfrm>
          <a:prstGeom prst="rect">
            <a:avLst/>
          </a:prstGeom>
        </p:spPr>
      </p:pic>
      <p:pic>
        <p:nvPicPr>
          <p:cNvPr id="5" name="Image 3" descr="preencoded.png">    </p:cNvPr>
          <p:cNvPicPr>
            <a:picLocks noChangeAspect="1"/>
          </p:cNvPicPr>
          <p:nvPr/>
        </p:nvPicPr>
        <p:blipFill>
          <a:blip r:embed="rId4"/>
          <a:stretch>
            <a:fillRect/>
          </a:stretch>
        </p:blipFill>
        <p:spPr>
          <a:xfrm>
            <a:off x="723990" y="685800"/>
            <a:ext cx="1781159" cy="1345505"/>
          </a:xfrm>
          <a:prstGeom prst="rect">
            <a:avLst/>
          </a:prstGeom>
        </p:spPr>
      </p:pic>
      <p:pic>
        <p:nvPicPr>
          <p:cNvPr id="6" name="Image 4" descr="preencoded.png">    </p:cNvPr>
          <p:cNvPicPr>
            <a:picLocks noChangeAspect="1"/>
          </p:cNvPicPr>
          <p:nvPr/>
        </p:nvPicPr>
        <p:blipFill>
          <a:blip r:embed="rId5"/>
          <a:stretch>
            <a:fillRect/>
          </a:stretch>
        </p:blipFill>
        <p:spPr>
          <a:xfrm>
            <a:off x="22507213" y="558800"/>
            <a:ext cx="1609256" cy="2954226"/>
          </a:xfrm>
          <a:prstGeom prst="rect">
            <a:avLst/>
          </a:prstGeom>
        </p:spPr>
      </p:pic>
      <p:sp>
        <p:nvSpPr>
          <p:cNvPr id="7" name="Text 0"/>
          <p:cNvSpPr/>
          <p:nvPr/>
        </p:nvSpPr>
        <p:spPr>
          <a:xfrm>
            <a:off x="2091528" y="749300"/>
            <a:ext cx="2021669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8" name="Shape 1"/>
          <p:cNvSpPr/>
          <p:nvPr/>
        </p:nvSpPr>
        <p:spPr>
          <a:xfrm>
            <a:off x="3035679" y="4025900"/>
            <a:ext cx="8205226" cy="8204200"/>
          </a:xfrm>
          <a:prstGeom prst="rect">
            <a:avLst/>
          </a:prstGeom>
          <a:noFill/>
          <a:ln/>
        </p:spPr>
      </p:sp>
      <p:sp>
        <p:nvSpPr>
          <p:cNvPr id="9" name="Shape 2"/>
          <p:cNvSpPr/>
          <p:nvPr/>
        </p:nvSpPr>
        <p:spPr>
          <a:xfrm>
            <a:off x="3035679" y="4025900"/>
            <a:ext cx="8205226" cy="8204200"/>
          </a:xfrm>
          <a:prstGeom prst="ellipse">
            <a:avLst/>
          </a:prstGeom>
          <a:solidFill>
            <a:srgbClr val="40B253">
              <a:alpha val="100000"/>
            </a:srgbClr>
          </a:solidFill>
          <a:ln w="76200">
            <a:solidFill>
              <a:srgbClr val="000000"/>
            </a:solidFill>
            <a:prstDash val="solid"/>
          </a:ln>
        </p:spPr>
      </p:sp>
      <p:sp>
        <p:nvSpPr>
          <p:cNvPr id="10" name="Shape 3"/>
          <p:cNvSpPr/>
          <p:nvPr/>
        </p:nvSpPr>
        <p:spPr>
          <a:xfrm>
            <a:off x="4064508" y="5918200"/>
            <a:ext cx="6160270" cy="6159500"/>
          </a:xfrm>
          <a:prstGeom prst="ellipse">
            <a:avLst/>
          </a:prstGeom>
          <a:solidFill>
            <a:srgbClr val="FFC145">
              <a:alpha val="100000"/>
            </a:srgbClr>
          </a:solidFill>
          <a:ln w="76200">
            <a:solidFill>
              <a:srgbClr val="000000"/>
            </a:solidFill>
            <a:prstDash val="solid"/>
          </a:ln>
        </p:spPr>
      </p:sp>
      <p:sp>
        <p:nvSpPr>
          <p:cNvPr id="11" name="Shape 4"/>
          <p:cNvSpPr/>
          <p:nvPr/>
        </p:nvSpPr>
        <p:spPr>
          <a:xfrm>
            <a:off x="5093337" y="7797800"/>
            <a:ext cx="4089911" cy="4089400"/>
          </a:xfrm>
          <a:prstGeom prst="ellipse">
            <a:avLst/>
          </a:prstGeom>
          <a:solidFill>
            <a:srgbClr val="FFFFFF">
              <a:alpha val="100000"/>
            </a:srgbClr>
          </a:solidFill>
          <a:ln w="76200">
            <a:solidFill>
              <a:srgbClr val="000000"/>
            </a:solidFill>
            <a:prstDash val="solid"/>
          </a:ln>
        </p:spPr>
      </p:sp>
      <p:sp>
        <p:nvSpPr>
          <p:cNvPr id="12" name="Text 5"/>
          <p:cNvSpPr/>
          <p:nvPr/>
        </p:nvSpPr>
        <p:spPr>
          <a:xfrm>
            <a:off x="6299987" y="44704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3" name="Text 6"/>
          <p:cNvSpPr/>
          <p:nvPr/>
        </p:nvSpPr>
        <p:spPr>
          <a:xfrm>
            <a:off x="6312689" y="9283700"/>
            <a:ext cx="1663908" cy="1117600"/>
          </a:xfrm>
          <a:prstGeom prst="rect">
            <a:avLst/>
          </a:prstGeom>
          <a:noFill/>
          <a:ln/>
        </p:spPr>
        <p:txBody>
          <a:bodyPr wrap="square" lIns="0" tIns="0" rIns="0" bIns="0" rtlCol="0" anchor="ctr"/>
          <a:lstStyle/>
          <a:p>
            <a:pPr algn="ctr"/>
            <a:r>
              <a:rPr lang="en-US" sz="4800" dirty="0">
                <a:solidFill>
                  <a:srgbClr val="40B253">
                    <a:alpha val="100000"/>
                  </a:srgbClr>
                </a:solidFill>
                <a:latin typeface="Poppins Bold" pitchFamily="34" charset="0"/>
                <a:ea typeface="Poppins Bold" pitchFamily="34" charset="-122"/>
                <a:cs typeface="Poppins Bold" pitchFamily="34" charset="-120"/>
              </a:rPr>
              <a:t>2.3M</a:t>
            </a:r>
            <a:endParaRPr lang="en-US" sz="4800" dirty="0"/>
          </a:p>
        </p:txBody>
      </p:sp>
      <p:sp>
        <p:nvSpPr>
          <p:cNvPr id="14" name="Text 7"/>
          <p:cNvSpPr/>
          <p:nvPr/>
        </p:nvSpPr>
        <p:spPr>
          <a:xfrm>
            <a:off x="6261883" y="63500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7" name="Shape 9"/>
          <p:cNvSpPr/>
          <p:nvPr/>
        </p:nvSpPr>
        <p:spPr>
          <a:xfrm>
            <a:off x="12638080" y="3594100"/>
            <a:ext cx="8459257" cy="2540000"/>
          </a:xfrm>
          <a:prstGeom prst="rect">
            <a:avLst/>
          </a:prstGeom>
          <a:noFill/>
          <a:ln/>
        </p:spPr>
      </p:sp>
      <p:pic>
        <p:nvPicPr>
          <p:cNvPr id="18" name="Image 6" descr="preencoded.png">    </p:cNvPr>
          <p:cNvPicPr>
            <a:picLocks noChangeAspect="1"/>
          </p:cNvPicPr>
          <p:nvPr/>
        </p:nvPicPr>
        <p:blipFill>
          <a:blip r:embed="rId7"/>
          <a:stretch>
            <a:fillRect/>
          </a:stretch>
        </p:blipFill>
        <p:spPr>
          <a:xfrm>
            <a:off x="12638080" y="3594100"/>
            <a:ext cx="1034327" cy="1016000"/>
          </a:xfrm>
          <a:prstGeom prst="rect">
            <a:avLst/>
          </a:prstGeom>
        </p:spPr>
      </p:pic>
      <p:sp>
        <p:nvSpPr>
          <p:cNvPr id="19" name="Shape 10"/>
          <p:cNvSpPr/>
          <p:nvPr/>
        </p:nvSpPr>
        <p:spPr>
          <a:xfrm>
            <a:off x="12638080" y="4914900"/>
            <a:ext cx="8459257" cy="1219200"/>
          </a:xfrm>
          <a:prstGeom prst="rect">
            <a:avLst/>
          </a:prstGeom>
          <a:noFill/>
          <a:ln/>
        </p:spPr>
      </p:sp>
      <p:sp>
        <p:nvSpPr>
          <p:cNvPr id="20"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2"/>
          <p:cNvSpPr/>
          <p:nvPr/>
        </p:nvSpPr>
        <p:spPr>
          <a:xfrm>
            <a:off x="12638080" y="6946900"/>
            <a:ext cx="8459257" cy="2540000"/>
          </a:xfrm>
          <a:prstGeom prst="rect">
            <a:avLst/>
          </a:prstGeom>
          <a:noFill/>
          <a:ln/>
        </p:spPr>
      </p:sp>
      <p:pic>
        <p:nvPicPr>
          <p:cNvPr id="22" name="Image 7" descr="preencoded.png">    </p:cNvPr>
          <p:cNvPicPr>
            <a:picLocks noChangeAspect="1"/>
          </p:cNvPicPr>
          <p:nvPr/>
        </p:nvPicPr>
        <p:blipFill>
          <a:blip r:embed="rId8"/>
          <a:stretch>
            <a:fillRect/>
          </a:stretch>
        </p:blipFill>
        <p:spPr>
          <a:xfrm>
            <a:off x="12638080" y="6946900"/>
            <a:ext cx="965349" cy="1016000"/>
          </a:xfrm>
          <a:prstGeom prst="rect">
            <a:avLst/>
          </a:prstGeom>
        </p:spPr>
      </p:pic>
      <p:sp>
        <p:nvSpPr>
          <p:cNvPr id="23" name="Shape 13"/>
          <p:cNvSpPr/>
          <p:nvPr/>
        </p:nvSpPr>
        <p:spPr>
          <a:xfrm>
            <a:off x="12638080" y="8267700"/>
            <a:ext cx="8459257" cy="1219200"/>
          </a:xfrm>
          <a:prstGeom prst="rect">
            <a:avLst/>
          </a:prstGeom>
          <a:noFill/>
          <a:ln/>
        </p:spPr>
      </p:sp>
      <p:sp>
        <p:nvSpPr>
          <p:cNvPr id="24"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5" name="Shape 15"/>
          <p:cNvSpPr/>
          <p:nvPr/>
        </p:nvSpPr>
        <p:spPr>
          <a:xfrm>
            <a:off x="12638080" y="10299700"/>
            <a:ext cx="8459257" cy="2540000"/>
          </a:xfrm>
          <a:prstGeom prst="rect">
            <a:avLst/>
          </a:prstGeom>
          <a:noFill/>
          <a:ln/>
        </p:spPr>
      </p:sp>
      <p:pic>
        <p:nvPicPr>
          <p:cNvPr id="26" name="Image 8" descr="preencoded.png">    </p:cNvPr>
          <p:cNvPicPr>
            <a:picLocks noChangeAspect="1"/>
          </p:cNvPicPr>
          <p:nvPr/>
        </p:nvPicPr>
        <p:blipFill>
          <a:blip r:embed="rId9"/>
          <a:stretch>
            <a:fillRect/>
          </a:stretch>
        </p:blipFill>
        <p:spPr>
          <a:xfrm>
            <a:off x="12638080" y="10299700"/>
            <a:ext cx="1015941" cy="1016000"/>
          </a:xfrm>
          <a:prstGeom prst="rect">
            <a:avLst/>
          </a:prstGeom>
        </p:spPr>
      </p:pic>
      <p:sp>
        <p:nvSpPr>
          <p:cNvPr id="27" name="Shape 16"/>
          <p:cNvSpPr/>
          <p:nvPr/>
        </p:nvSpPr>
        <p:spPr>
          <a:xfrm>
            <a:off x="12638080" y="11620500"/>
            <a:ext cx="8459257" cy="1219200"/>
          </a:xfrm>
          <a:prstGeom prst="rect">
            <a:avLst/>
          </a:prstGeom>
          <a:noFill/>
          <a:ln/>
        </p:spPr>
      </p:sp>
      <p:sp>
        <p:nvSpPr>
          <p:cNvPr id="28"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2023-06-30T05:52:52Z</dcterms:created>
  <dcterms:modified xsi:type="dcterms:W3CDTF">2023-06-30T05:52:52Z</dcterms:modified>
</cp:coreProperties>
</file>