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notesSlides/notesSlide3.xml" ContentType="application/vnd.openxmlformats-officedocument.presentationml.notesSlide+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110"/>
  </p:notesMasterIdLst>
  <p:sldIdLst>
    <p:sldId id="257" r:id="rId4"/>
    <p:sldId id="2134804810" r:id="rId5"/>
    <p:sldId id="2134805474" r:id="rId6"/>
    <p:sldId id="2134804730" r:id="rId7"/>
    <p:sldId id="2134807525" r:id="rId8"/>
    <p:sldId id="2134805978" r:id="rId9"/>
    <p:sldId id="2134807743" r:id="rId10"/>
    <p:sldId id="2134806261" r:id="rId11"/>
    <p:sldId id="2134807098" r:id="rId12"/>
    <p:sldId id="2134807299" r:id="rId13"/>
    <p:sldId id="2134807380" r:id="rId14"/>
    <p:sldId id="2134807744" r:id="rId15"/>
    <p:sldId id="2134806092" r:id="rId16"/>
    <p:sldId id="2134807247" r:id="rId17"/>
    <p:sldId id="2134807483" r:id="rId18"/>
    <p:sldId id="2134807367" r:id="rId19"/>
    <p:sldId id="2134807368" r:id="rId20"/>
    <p:sldId id="2134806916" r:id="rId21"/>
    <p:sldId id="2134806917" r:id="rId22"/>
    <p:sldId id="2134807778" r:id="rId23"/>
    <p:sldId id="2134807779" r:id="rId24"/>
    <p:sldId id="2134807395" r:id="rId25"/>
    <p:sldId id="2134807396" r:id="rId26"/>
    <p:sldId id="2134807397" r:id="rId27"/>
    <p:sldId id="2134807398" r:id="rId28"/>
    <p:sldId id="2134807780" r:id="rId29"/>
    <p:sldId id="2134807781" r:id="rId30"/>
    <p:sldId id="2134807381" r:id="rId31"/>
    <p:sldId id="2134804919" r:id="rId32"/>
    <p:sldId id="2134807372" r:id="rId33"/>
    <p:sldId id="2134807373" r:id="rId34"/>
    <p:sldId id="2134807382" r:id="rId35"/>
    <p:sldId id="2134807383" r:id="rId36"/>
    <p:sldId id="2134807384" r:id="rId37"/>
    <p:sldId id="2134807385" r:id="rId38"/>
    <p:sldId id="2134807479" r:id="rId39"/>
    <p:sldId id="2134805383" r:id="rId40"/>
    <p:sldId id="2134807375" r:id="rId41"/>
    <p:sldId id="2134805384" r:id="rId42"/>
    <p:sldId id="2134807376" r:id="rId43"/>
    <p:sldId id="2134807377" r:id="rId44"/>
    <p:sldId id="2134807745" r:id="rId45"/>
    <p:sldId id="2134807309" r:id="rId46"/>
    <p:sldId id="2134807301" r:id="rId47"/>
    <p:sldId id="2134807527" r:id="rId48"/>
    <p:sldId id="2134807528" r:id="rId49"/>
    <p:sldId id="2134807550" r:id="rId50"/>
    <p:sldId id="2134807551" r:id="rId51"/>
    <p:sldId id="2134807552" r:id="rId52"/>
    <p:sldId id="2134807553" r:id="rId53"/>
    <p:sldId id="2134807786" r:id="rId54"/>
    <p:sldId id="2134807787" r:id="rId55"/>
    <p:sldId id="2134807788" r:id="rId56"/>
    <p:sldId id="2134807789" r:id="rId57"/>
    <p:sldId id="2134807790" r:id="rId58"/>
    <p:sldId id="2134807791" r:id="rId59"/>
    <p:sldId id="2134807792" r:id="rId60"/>
    <p:sldId id="2134807793" r:id="rId61"/>
    <p:sldId id="2134806500" r:id="rId62"/>
    <p:sldId id="2134807562" r:id="rId63"/>
    <p:sldId id="2134807563" r:id="rId64"/>
    <p:sldId id="2134807586" r:id="rId65"/>
    <p:sldId id="2134807585" r:id="rId66"/>
    <p:sldId id="2134807587" r:id="rId67"/>
    <p:sldId id="2134807322" r:id="rId68"/>
    <p:sldId id="2134807591" r:id="rId69"/>
    <p:sldId id="2134807750" r:id="rId70"/>
    <p:sldId id="2134807329" r:id="rId71"/>
    <p:sldId id="2134807331" r:id="rId72"/>
    <p:sldId id="2134807784" r:id="rId73"/>
    <p:sldId id="2134807794" r:id="rId74"/>
    <p:sldId id="2134807795" r:id="rId75"/>
    <p:sldId id="2134807604" r:id="rId76"/>
    <p:sldId id="2134807606" r:id="rId77"/>
    <p:sldId id="2134807607" r:id="rId78"/>
    <p:sldId id="2134807611" r:id="rId79"/>
    <p:sldId id="2134807737" r:id="rId80"/>
    <p:sldId id="2134807613" r:id="rId81"/>
    <p:sldId id="2134807614" r:id="rId82"/>
    <p:sldId id="2134807751" r:id="rId83"/>
    <p:sldId id="2134807463" r:id="rId84"/>
    <p:sldId id="2134807799" r:id="rId85"/>
    <p:sldId id="2134807476" r:id="rId86"/>
    <p:sldId id="2134807797" r:id="rId87"/>
    <p:sldId id="2134807798" r:id="rId88"/>
    <p:sldId id="2134807484" r:id="rId89"/>
    <p:sldId id="2134807472" r:id="rId90"/>
    <p:sldId id="2134807719" r:id="rId91"/>
    <p:sldId id="2134807464" r:id="rId92"/>
    <p:sldId id="2134807739" r:id="rId93"/>
    <p:sldId id="2134807796" r:id="rId94"/>
    <p:sldId id="2134807493" r:id="rId95"/>
    <p:sldId id="2134807721" r:id="rId96"/>
    <p:sldId id="2134807722" r:id="rId97"/>
    <p:sldId id="2134807757" r:id="rId98"/>
    <p:sldId id="2134807728" r:id="rId99"/>
    <p:sldId id="2134807547" r:id="rId100"/>
    <p:sldId id="2134807785" r:id="rId101"/>
    <p:sldId id="2134807732" r:id="rId102"/>
    <p:sldId id="2134807524" r:id="rId103"/>
    <p:sldId id="2134807341" r:id="rId104"/>
    <p:sldId id="2134807758" r:id="rId105"/>
    <p:sldId id="2134807355" r:id="rId106"/>
    <p:sldId id="2134807344" r:id="rId107"/>
    <p:sldId id="2134807347" r:id="rId108"/>
    <p:sldId id="2134805888" r:id="rId109"/>
  </p:sldIdLst>
  <p:sldSz cx="9144000" cy="6858000" type="screen4x3"/>
  <p:notesSz cx="6858000" cy="9144000"/>
  <p:embeddedFontLst>
    <p:embeddedFont>
      <p:font typeface="Cambria" panose="02040503050406030204" pitchFamily="18" charset="0"/>
      <p:regular r:id="rId111"/>
      <p:bold r:id="rId112"/>
      <p:italic r:id="rId113"/>
      <p:boldItalic r:id="rId114"/>
    </p:embeddedFont>
    <p:embeddedFont>
      <p:font typeface="Carelia" panose="020B0604020202020204" charset="0"/>
      <p:regular r:id="rId115"/>
    </p:embeddedFont>
    <p:embeddedFont>
      <p:font typeface="Dosis" pitchFamily="2" charset="0"/>
      <p:regular r:id="rId116"/>
      <p:bold r:id="rId117"/>
    </p:embeddedFont>
    <p:embeddedFont>
      <p:font typeface="Dosis Bold" pitchFamily="2" charset="0"/>
      <p:regular r:id="rId118"/>
      <p:bold r:id="rId1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90" d="100"/>
          <a:sy n="90" d="100"/>
        </p:scale>
        <p:origin x="12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7.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2.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3.fntdata"/><Relationship Id="rId118" Type="http://schemas.openxmlformats.org/officeDocument/2006/relationships/font" Target="fonts/font8.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notesMaster" Target="notesMasters/notesMaster1.xml"/><Relationship Id="rId115" Type="http://schemas.openxmlformats.org/officeDocument/2006/relationships/font" Target="fonts/font5.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FE23-F830-4D11-B32B-3CF64BB57DAC}" type="datetimeFigureOut">
              <a:rPr lang="fr-FR" smtClean="0"/>
              <a:t>11/08/2025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66871-77D9-49DE-9CAB-18052DDDC244}" type="slidenum">
              <a:rPr lang="fr-FR" smtClean="0"/>
              <a:t>‹N°›</a:t>
            </a:fld>
            <a:endParaRPr lang="fr-FR" dirty="0"/>
          </a:p>
        </p:txBody>
      </p:sp>
    </p:spTree>
    <p:extLst>
      <p:ext uri="{BB962C8B-B14F-4D97-AF65-F5344CB8AC3E}">
        <p14:creationId xmlns:p14="http://schemas.microsoft.com/office/powerpoint/2010/main" val="408555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B66871-77D9-49DE-9CAB-18052DDDC244}" type="slidenum">
              <a:rPr lang="fr-FR" smtClean="0"/>
              <a:t>15</a:t>
            </a:fld>
            <a:endParaRPr lang="fr-FR" dirty="0"/>
          </a:p>
        </p:txBody>
      </p:sp>
    </p:spTree>
    <p:extLst>
      <p:ext uri="{BB962C8B-B14F-4D97-AF65-F5344CB8AC3E}">
        <p14:creationId xmlns:p14="http://schemas.microsoft.com/office/powerpoint/2010/main" val="139531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59B66871-77D9-49DE-9CAB-18052DDDC244}" type="slidenum">
              <a:rPr lang="fr-FR" smtClean="0"/>
              <a:t>74</a:t>
            </a:fld>
            <a:endParaRPr lang="fr-FR" dirty="0"/>
          </a:p>
        </p:txBody>
      </p:sp>
    </p:spTree>
    <p:extLst>
      <p:ext uri="{BB962C8B-B14F-4D97-AF65-F5344CB8AC3E}">
        <p14:creationId xmlns:p14="http://schemas.microsoft.com/office/powerpoint/2010/main" val="51976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872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0602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3515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2523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54996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417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2303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9313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3627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0395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0163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7515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95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6638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63815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2017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174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339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43017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3153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419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490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8113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236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225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4684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8969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41809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24271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0499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49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1223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8454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742339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8029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8/11/2025</a:t>
            </a:fld>
            <a:endParaRPr lang="en-US" dirty="0"/>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36890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1.xml"/><Relationship Id="rId18" Type="http://schemas.openxmlformats.org/officeDocument/2006/relationships/image" Target="../media/image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7.xml"/><Relationship Id="rId17" Type="http://schemas.openxmlformats.org/officeDocument/2006/relationships/image" Target="../media/image6.svg"/><Relationship Id="rId2" Type="http://schemas.openxmlformats.org/officeDocument/2006/relationships/tags" Target="../tags/tag2.xml"/><Relationship Id="rId16" Type="http://schemas.openxmlformats.org/officeDocument/2006/relationships/image" Target="../media/image5.png"/><Relationship Id="rId20" Type="http://schemas.openxmlformats.org/officeDocument/2006/relationships/image" Target="../media/image9.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4.svg"/><Relationship Id="rId10" Type="http://schemas.openxmlformats.org/officeDocument/2006/relationships/tags" Target="../tags/tag10.xml"/><Relationship Id="rId19" Type="http://schemas.openxmlformats.org/officeDocument/2006/relationships/image" Target="../media/image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4.xml"/><Relationship Id="rId7" Type="http://schemas.openxmlformats.org/officeDocument/2006/relationships/tags" Target="../tags/tag86.xml"/><Relationship Id="rId12" Type="http://schemas.openxmlformats.org/officeDocument/2006/relationships/image" Target="../media/image31.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5.xml"/><Relationship Id="rId11" Type="http://schemas.openxmlformats.org/officeDocument/2006/relationships/image" Target="../media/image30.png"/><Relationship Id="rId5" Type="http://schemas.openxmlformats.org/officeDocument/2006/relationships/audio" Target="../media/media1.mp3"/><Relationship Id="rId10" Type="http://schemas.openxmlformats.org/officeDocument/2006/relationships/image" Target="../media/image29.png"/><Relationship Id="rId4" Type="http://schemas.microsoft.com/office/2007/relationships/media" Target="../media/media1.mp3"/><Relationship Id="rId9"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tags" Target="../tags/tag805.xml"/><Relationship Id="rId3" Type="http://schemas.openxmlformats.org/officeDocument/2006/relationships/tags" Target="../tags/tag800.xml"/><Relationship Id="rId7" Type="http://schemas.openxmlformats.org/officeDocument/2006/relationships/tags" Target="../tags/tag804.xml"/><Relationship Id="rId12" Type="http://schemas.openxmlformats.org/officeDocument/2006/relationships/image" Target="../media/image52.png"/><Relationship Id="rId2" Type="http://schemas.openxmlformats.org/officeDocument/2006/relationships/tags" Target="../tags/tag799.xml"/><Relationship Id="rId1" Type="http://schemas.openxmlformats.org/officeDocument/2006/relationships/tags" Target="../tags/tag798.xml"/><Relationship Id="rId6" Type="http://schemas.openxmlformats.org/officeDocument/2006/relationships/tags" Target="../tags/tag803.xml"/><Relationship Id="rId11" Type="http://schemas.openxmlformats.org/officeDocument/2006/relationships/image" Target="../media/image23.svg"/><Relationship Id="rId5" Type="http://schemas.openxmlformats.org/officeDocument/2006/relationships/tags" Target="../tags/tag802.xml"/><Relationship Id="rId10" Type="http://schemas.openxmlformats.org/officeDocument/2006/relationships/image" Target="../media/image22.png"/><Relationship Id="rId4" Type="http://schemas.openxmlformats.org/officeDocument/2006/relationships/tags" Target="../tags/tag801.xml"/><Relationship Id="rId9"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tags" Target="../tags/tag813.xml"/><Relationship Id="rId3" Type="http://schemas.openxmlformats.org/officeDocument/2006/relationships/tags" Target="../tags/tag808.xml"/><Relationship Id="rId7" Type="http://schemas.openxmlformats.org/officeDocument/2006/relationships/tags" Target="../tags/tag812.xml"/><Relationship Id="rId12" Type="http://schemas.openxmlformats.org/officeDocument/2006/relationships/image" Target="../media/image52.png"/><Relationship Id="rId2" Type="http://schemas.openxmlformats.org/officeDocument/2006/relationships/tags" Target="../tags/tag807.xml"/><Relationship Id="rId1" Type="http://schemas.openxmlformats.org/officeDocument/2006/relationships/tags" Target="../tags/tag806.xml"/><Relationship Id="rId6" Type="http://schemas.openxmlformats.org/officeDocument/2006/relationships/tags" Target="../tags/tag811.xml"/><Relationship Id="rId11" Type="http://schemas.openxmlformats.org/officeDocument/2006/relationships/image" Target="../media/image23.svg"/><Relationship Id="rId5" Type="http://schemas.openxmlformats.org/officeDocument/2006/relationships/tags" Target="../tags/tag810.xml"/><Relationship Id="rId10" Type="http://schemas.openxmlformats.org/officeDocument/2006/relationships/image" Target="../media/image22.png"/><Relationship Id="rId4" Type="http://schemas.openxmlformats.org/officeDocument/2006/relationships/tags" Target="../tags/tag809.xml"/><Relationship Id="rId9"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816.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815.xml"/><Relationship Id="rId1" Type="http://schemas.openxmlformats.org/officeDocument/2006/relationships/tags" Target="../tags/tag814.xml"/><Relationship Id="rId6" Type="http://schemas.openxmlformats.org/officeDocument/2006/relationships/tags" Target="../tags/tag819.xml"/><Relationship Id="rId11" Type="http://schemas.openxmlformats.org/officeDocument/2006/relationships/image" Target="../media/image5.png"/><Relationship Id="rId5" Type="http://schemas.openxmlformats.org/officeDocument/2006/relationships/tags" Target="../tags/tag818.xml"/><Relationship Id="rId10" Type="http://schemas.openxmlformats.org/officeDocument/2006/relationships/image" Target="../media/image25.svg"/><Relationship Id="rId4" Type="http://schemas.openxmlformats.org/officeDocument/2006/relationships/tags" Target="../tags/tag817.xml"/><Relationship Id="rId9" Type="http://schemas.openxmlformats.org/officeDocument/2006/relationships/image" Target="../media/image3.png"/></Relationships>
</file>

<file path=ppt/slides/_rels/slide103.xml.rels><?xml version="1.0" encoding="UTF-8" standalone="yes"?>
<Relationships xmlns="http://schemas.openxmlformats.org/package/2006/relationships"><Relationship Id="rId8" Type="http://schemas.openxmlformats.org/officeDocument/2006/relationships/tags" Target="../tags/tag827.xml"/><Relationship Id="rId13" Type="http://schemas.openxmlformats.org/officeDocument/2006/relationships/tags" Target="../tags/tag832.xml"/><Relationship Id="rId18" Type="http://schemas.openxmlformats.org/officeDocument/2006/relationships/image" Target="../media/image11.png"/><Relationship Id="rId3" Type="http://schemas.openxmlformats.org/officeDocument/2006/relationships/tags" Target="../tags/tag822.xml"/><Relationship Id="rId21" Type="http://schemas.openxmlformats.org/officeDocument/2006/relationships/image" Target="../media/image15.svg"/><Relationship Id="rId7" Type="http://schemas.openxmlformats.org/officeDocument/2006/relationships/tags" Target="../tags/tag826.xml"/><Relationship Id="rId12" Type="http://schemas.openxmlformats.org/officeDocument/2006/relationships/tags" Target="../tags/tag831.xml"/><Relationship Id="rId17" Type="http://schemas.openxmlformats.org/officeDocument/2006/relationships/image" Target="../media/image10.jpeg"/><Relationship Id="rId2" Type="http://schemas.openxmlformats.org/officeDocument/2006/relationships/tags" Target="../tags/tag821.xml"/><Relationship Id="rId16" Type="http://schemas.openxmlformats.org/officeDocument/2006/relationships/slideLayout" Target="../slideLayouts/slideLayout7.xml"/><Relationship Id="rId20" Type="http://schemas.openxmlformats.org/officeDocument/2006/relationships/image" Target="../media/image14.png"/><Relationship Id="rId1" Type="http://schemas.openxmlformats.org/officeDocument/2006/relationships/tags" Target="../tags/tag820.xml"/><Relationship Id="rId6" Type="http://schemas.openxmlformats.org/officeDocument/2006/relationships/tags" Target="../tags/tag825.xml"/><Relationship Id="rId11" Type="http://schemas.openxmlformats.org/officeDocument/2006/relationships/tags" Target="../tags/tag830.xml"/><Relationship Id="rId5" Type="http://schemas.openxmlformats.org/officeDocument/2006/relationships/tags" Target="../tags/tag824.xml"/><Relationship Id="rId15" Type="http://schemas.openxmlformats.org/officeDocument/2006/relationships/tags" Target="../tags/tag834.xml"/><Relationship Id="rId23" Type="http://schemas.openxmlformats.org/officeDocument/2006/relationships/image" Target="../media/image57.png"/><Relationship Id="rId10" Type="http://schemas.openxmlformats.org/officeDocument/2006/relationships/tags" Target="../tags/tag829.xml"/><Relationship Id="rId19" Type="http://schemas.openxmlformats.org/officeDocument/2006/relationships/image" Target="../media/image13.svg"/><Relationship Id="rId4" Type="http://schemas.openxmlformats.org/officeDocument/2006/relationships/tags" Target="../tags/tag823.xml"/><Relationship Id="rId9" Type="http://schemas.openxmlformats.org/officeDocument/2006/relationships/tags" Target="../tags/tag828.xml"/><Relationship Id="rId14" Type="http://schemas.openxmlformats.org/officeDocument/2006/relationships/tags" Target="../tags/tag833.xml"/><Relationship Id="rId22" Type="http://schemas.openxmlformats.org/officeDocument/2006/relationships/image" Target="../media/image16.png"/></Relationships>
</file>

<file path=ppt/slides/_rels/slide104.xml.rels><?xml version="1.0" encoding="UTF-8" standalone="yes"?>
<Relationships xmlns="http://schemas.openxmlformats.org/package/2006/relationships"><Relationship Id="rId8" Type="http://schemas.openxmlformats.org/officeDocument/2006/relationships/tags" Target="../tags/tag842.xml"/><Relationship Id="rId13" Type="http://schemas.openxmlformats.org/officeDocument/2006/relationships/image" Target="../media/image58.png"/><Relationship Id="rId3" Type="http://schemas.openxmlformats.org/officeDocument/2006/relationships/tags" Target="../tags/tag837.xml"/><Relationship Id="rId7" Type="http://schemas.openxmlformats.org/officeDocument/2006/relationships/tags" Target="../tags/tag841.xml"/><Relationship Id="rId12" Type="http://schemas.openxmlformats.org/officeDocument/2006/relationships/image" Target="../media/image23.svg"/><Relationship Id="rId2" Type="http://schemas.openxmlformats.org/officeDocument/2006/relationships/tags" Target="../tags/tag836.xml"/><Relationship Id="rId1" Type="http://schemas.openxmlformats.org/officeDocument/2006/relationships/tags" Target="../tags/tag835.xml"/><Relationship Id="rId6" Type="http://schemas.openxmlformats.org/officeDocument/2006/relationships/tags" Target="../tags/tag840.xml"/><Relationship Id="rId11" Type="http://schemas.openxmlformats.org/officeDocument/2006/relationships/image" Target="../media/image22.png"/><Relationship Id="rId5" Type="http://schemas.openxmlformats.org/officeDocument/2006/relationships/tags" Target="../tags/tag839.xml"/><Relationship Id="rId10" Type="http://schemas.openxmlformats.org/officeDocument/2006/relationships/slideLayout" Target="../slideLayouts/slideLayout7.xml"/><Relationship Id="rId4" Type="http://schemas.openxmlformats.org/officeDocument/2006/relationships/tags" Target="../tags/tag838.xml"/><Relationship Id="rId9" Type="http://schemas.openxmlformats.org/officeDocument/2006/relationships/tags" Target="../tags/tag843.xml"/></Relationships>
</file>

<file path=ppt/slides/_rels/slide105.xml.rels><?xml version="1.0" encoding="UTF-8" standalone="yes"?>
<Relationships xmlns="http://schemas.openxmlformats.org/package/2006/relationships"><Relationship Id="rId8" Type="http://schemas.openxmlformats.org/officeDocument/2006/relationships/tags" Target="../tags/tag851.xml"/><Relationship Id="rId3" Type="http://schemas.openxmlformats.org/officeDocument/2006/relationships/tags" Target="../tags/tag846.xml"/><Relationship Id="rId7" Type="http://schemas.openxmlformats.org/officeDocument/2006/relationships/tags" Target="../tags/tag850.xml"/><Relationship Id="rId12" Type="http://schemas.openxmlformats.org/officeDocument/2006/relationships/image" Target="../media/image58.png"/><Relationship Id="rId2" Type="http://schemas.openxmlformats.org/officeDocument/2006/relationships/tags" Target="../tags/tag845.xml"/><Relationship Id="rId1" Type="http://schemas.openxmlformats.org/officeDocument/2006/relationships/tags" Target="../tags/tag844.xml"/><Relationship Id="rId6" Type="http://schemas.openxmlformats.org/officeDocument/2006/relationships/tags" Target="../tags/tag849.xml"/><Relationship Id="rId11" Type="http://schemas.openxmlformats.org/officeDocument/2006/relationships/image" Target="../media/image23.svg"/><Relationship Id="rId5" Type="http://schemas.openxmlformats.org/officeDocument/2006/relationships/tags" Target="../tags/tag848.xml"/><Relationship Id="rId10" Type="http://schemas.openxmlformats.org/officeDocument/2006/relationships/image" Target="../media/image22.png"/><Relationship Id="rId4" Type="http://schemas.openxmlformats.org/officeDocument/2006/relationships/tags" Target="../tags/tag847.xml"/><Relationship Id="rId9"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854.xml"/><Relationship Id="rId7" Type="http://schemas.openxmlformats.org/officeDocument/2006/relationships/image" Target="../media/image22.png"/><Relationship Id="rId2" Type="http://schemas.openxmlformats.org/officeDocument/2006/relationships/tags" Target="../tags/tag853.xml"/><Relationship Id="rId1" Type="http://schemas.openxmlformats.org/officeDocument/2006/relationships/tags" Target="../tags/tag852.xml"/><Relationship Id="rId6" Type="http://schemas.openxmlformats.org/officeDocument/2006/relationships/slideLayout" Target="../slideLayouts/slideLayout18.xml"/><Relationship Id="rId5" Type="http://schemas.openxmlformats.org/officeDocument/2006/relationships/tags" Target="../tags/tag856.xml"/><Relationship Id="rId4" Type="http://schemas.openxmlformats.org/officeDocument/2006/relationships/tags" Target="../tags/tag855.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90.xml"/><Relationship Id="rId7" Type="http://schemas.openxmlformats.org/officeDocument/2006/relationships/tags" Target="../tags/tag92.xml"/><Relationship Id="rId12" Type="http://schemas.openxmlformats.org/officeDocument/2006/relationships/image" Target="../media/image31.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1.xml"/><Relationship Id="rId11" Type="http://schemas.openxmlformats.org/officeDocument/2006/relationships/image" Target="../media/image30.png"/><Relationship Id="rId5" Type="http://schemas.openxmlformats.org/officeDocument/2006/relationships/audio" Target="../media/media1.mp3"/><Relationship Id="rId10" Type="http://schemas.openxmlformats.org/officeDocument/2006/relationships/image" Target="../media/image29.png"/><Relationship Id="rId4" Type="http://schemas.microsoft.com/office/2007/relationships/media" Target="../media/media1.mp3"/><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96.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5.png"/><Relationship Id="rId5" Type="http://schemas.openxmlformats.org/officeDocument/2006/relationships/tags" Target="../tags/tag98.xml"/><Relationship Id="rId10" Type="http://schemas.openxmlformats.org/officeDocument/2006/relationships/image" Target="../media/image25.svg"/><Relationship Id="rId4" Type="http://schemas.openxmlformats.org/officeDocument/2006/relationships/tags" Target="../tags/tag97.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13.sv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tags" Target="../tags/tag101.xml"/><Relationship Id="rId16" Type="http://schemas.openxmlformats.org/officeDocument/2006/relationships/image" Target="../media/image15.sv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10.jpeg"/><Relationship Id="rId5" Type="http://schemas.openxmlformats.org/officeDocument/2006/relationships/tags" Target="../tags/tag104.xml"/><Relationship Id="rId15" Type="http://schemas.openxmlformats.org/officeDocument/2006/relationships/image" Target="../media/image33.svg"/><Relationship Id="rId10" Type="http://schemas.openxmlformats.org/officeDocument/2006/relationships/slideLayout" Target="../slideLayouts/slideLayout29.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7.png"/><Relationship Id="rId3" Type="http://schemas.openxmlformats.org/officeDocument/2006/relationships/tags" Target="../tags/tag111.xml"/><Relationship Id="rId7" Type="http://schemas.openxmlformats.org/officeDocument/2006/relationships/slideLayout" Target="../slideLayouts/slideLayout7.xml"/><Relationship Id="rId12" Type="http://schemas.openxmlformats.org/officeDocument/2006/relationships/image" Target="../media/image36.png"/><Relationship Id="rId2" Type="http://schemas.openxmlformats.org/officeDocument/2006/relationships/tags" Target="../tags/tag110.xml"/><Relationship Id="rId16" Type="http://schemas.openxmlformats.org/officeDocument/2006/relationships/image" Target="../media/image40.pn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35.png"/><Relationship Id="rId5" Type="http://schemas.openxmlformats.org/officeDocument/2006/relationships/tags" Target="../tags/tag113.xml"/><Relationship Id="rId15" Type="http://schemas.openxmlformats.org/officeDocument/2006/relationships/image" Target="../media/image39.png"/><Relationship Id="rId10" Type="http://schemas.openxmlformats.org/officeDocument/2006/relationships/image" Target="../media/image23.svg"/><Relationship Id="rId4" Type="http://schemas.openxmlformats.org/officeDocument/2006/relationships/tags" Target="../tags/tag112.xml"/><Relationship Id="rId9" Type="http://schemas.openxmlformats.org/officeDocument/2006/relationships/image" Target="../media/image22.pn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5.jpeg"/><Relationship Id="rId3" Type="http://schemas.openxmlformats.org/officeDocument/2006/relationships/tags" Target="../tags/tag117.xml"/><Relationship Id="rId7" Type="http://schemas.openxmlformats.org/officeDocument/2006/relationships/image" Target="../media/image22.png"/><Relationship Id="rId12" Type="http://schemas.openxmlformats.org/officeDocument/2006/relationships/image" Target="../media/image44.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34.jpg"/><Relationship Id="rId11" Type="http://schemas.openxmlformats.org/officeDocument/2006/relationships/image" Target="../media/image43.png"/><Relationship Id="rId5" Type="http://schemas.openxmlformats.org/officeDocument/2006/relationships/notesSlide" Target="../notesSlides/notesSlide2.xml"/><Relationship Id="rId10" Type="http://schemas.openxmlformats.org/officeDocument/2006/relationships/image" Target="../media/image42.png"/><Relationship Id="rId4" Type="http://schemas.openxmlformats.org/officeDocument/2006/relationships/slideLayout" Target="../slideLayouts/slideLayout7.xml"/><Relationship Id="rId9" Type="http://schemas.openxmlformats.org/officeDocument/2006/relationships/image" Target="../media/image41.png"/><Relationship Id="rId1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22.xml"/><Relationship Id="rId7" Type="http://schemas.openxmlformats.org/officeDocument/2006/relationships/image" Target="../media/image23.sv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5.xml"/><Relationship Id="rId7" Type="http://schemas.openxmlformats.org/officeDocument/2006/relationships/image" Target="../media/image23.sv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128.xml"/><Relationship Id="rId7" Type="http://schemas.openxmlformats.org/officeDocument/2006/relationships/image" Target="../media/image22.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34.jpg"/><Relationship Id="rId5" Type="http://schemas.openxmlformats.org/officeDocument/2006/relationships/slideLayout" Target="../slideLayouts/slideLayout7.xml"/><Relationship Id="rId4" Type="http://schemas.openxmlformats.org/officeDocument/2006/relationships/tags" Target="../tags/tag129.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1.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10.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34.xml"/><Relationship Id="rId7" Type="http://schemas.openxmlformats.org/officeDocument/2006/relationships/image" Target="../media/image23.sv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jpe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139.xml"/><Relationship Id="rId7" Type="http://schemas.openxmlformats.org/officeDocument/2006/relationships/image" Target="../media/image23.sv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44.xml"/><Relationship Id="rId7" Type="http://schemas.openxmlformats.org/officeDocument/2006/relationships/image" Target="../media/image23.sv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jpe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149.xml"/><Relationship Id="rId7" Type="http://schemas.openxmlformats.org/officeDocument/2006/relationships/image" Target="../media/image23.sv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tags" Target="../tags/tag152.xml"/><Relationship Id="rId7" Type="http://schemas.openxmlformats.org/officeDocument/2006/relationships/image" Target="../media/image23.svg"/><Relationship Id="rId12" Type="http://schemas.openxmlformats.org/officeDocument/2006/relationships/image" Target="../media/image45.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22.png"/><Relationship Id="rId11" Type="http://schemas.openxmlformats.org/officeDocument/2006/relationships/image" Target="../media/image44.png"/><Relationship Id="rId5" Type="http://schemas.openxmlformats.org/officeDocument/2006/relationships/image" Target="../media/image34.jpg"/><Relationship Id="rId10" Type="http://schemas.openxmlformats.org/officeDocument/2006/relationships/image" Target="../media/image43.png"/><Relationship Id="rId4" Type="http://schemas.openxmlformats.org/officeDocument/2006/relationships/slideLayout" Target="../slideLayouts/slideLayout7.xml"/><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55.xml"/><Relationship Id="rId7" Type="http://schemas.openxmlformats.org/officeDocument/2006/relationships/image" Target="../media/image10.jpe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157.xml"/><Relationship Id="rId10" Type="http://schemas.openxmlformats.org/officeDocument/2006/relationships/image" Target="../media/image5.png"/><Relationship Id="rId4" Type="http://schemas.openxmlformats.org/officeDocument/2006/relationships/tags" Target="../tags/tag156.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sv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14.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3.svg"/><Relationship Id="rId5" Type="http://schemas.openxmlformats.org/officeDocument/2006/relationships/tags" Target="../tags/tag26.xml"/><Relationship Id="rId10" Type="http://schemas.openxmlformats.org/officeDocument/2006/relationships/image" Target="../media/image11.png"/><Relationship Id="rId4" Type="http://schemas.openxmlformats.org/officeDocument/2006/relationships/tags" Target="../tags/tag25.xml"/><Relationship Id="rId9" Type="http://schemas.openxmlformats.org/officeDocument/2006/relationships/image" Target="../media/image10.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60.xml"/><Relationship Id="rId7" Type="http://schemas.openxmlformats.org/officeDocument/2006/relationships/image" Target="../media/image23.sv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22.png"/><Relationship Id="rId5" Type="http://schemas.openxmlformats.org/officeDocument/2006/relationships/image" Target="../media/image34.jp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1.png"/><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image" Target="../media/image48.jpe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image" Target="../media/image23.svg"/><Relationship Id="rId5" Type="http://schemas.openxmlformats.org/officeDocument/2006/relationships/tags" Target="../tags/tag165.xml"/><Relationship Id="rId15" Type="http://schemas.openxmlformats.org/officeDocument/2006/relationships/image" Target="../media/image43.png"/><Relationship Id="rId10" Type="http://schemas.openxmlformats.org/officeDocument/2006/relationships/image" Target="../media/image22.png"/><Relationship Id="rId4" Type="http://schemas.openxmlformats.org/officeDocument/2006/relationships/tags" Target="../tags/tag164.xml"/><Relationship Id="rId9" Type="http://schemas.openxmlformats.org/officeDocument/2006/relationships/image" Target="../media/image34.jpg"/><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1.png"/><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image" Target="../media/image48.jpe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image" Target="../media/image23.svg"/><Relationship Id="rId5" Type="http://schemas.openxmlformats.org/officeDocument/2006/relationships/tags" Target="../tags/tag172.xml"/><Relationship Id="rId15" Type="http://schemas.openxmlformats.org/officeDocument/2006/relationships/image" Target="../media/image45.jpeg"/><Relationship Id="rId10" Type="http://schemas.openxmlformats.org/officeDocument/2006/relationships/image" Target="../media/image22.png"/><Relationship Id="rId4" Type="http://schemas.openxmlformats.org/officeDocument/2006/relationships/tags" Target="../tags/tag171.xml"/><Relationship Id="rId9" Type="http://schemas.openxmlformats.org/officeDocument/2006/relationships/image" Target="../media/image34.jp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45.jpeg"/><Relationship Id="rId3" Type="http://schemas.openxmlformats.org/officeDocument/2006/relationships/tags" Target="../tags/tag177.xml"/><Relationship Id="rId7" Type="http://schemas.openxmlformats.org/officeDocument/2006/relationships/slideLayout" Target="../slideLayouts/slideLayout7.xml"/><Relationship Id="rId12" Type="http://schemas.openxmlformats.org/officeDocument/2006/relationships/image" Target="../media/image41.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image" Target="../media/image23.svg"/><Relationship Id="rId5" Type="http://schemas.openxmlformats.org/officeDocument/2006/relationships/tags" Target="../tags/tag179.xml"/><Relationship Id="rId10" Type="http://schemas.openxmlformats.org/officeDocument/2006/relationships/image" Target="../media/image22.png"/><Relationship Id="rId4" Type="http://schemas.openxmlformats.org/officeDocument/2006/relationships/tags" Target="../tags/tag178.xml"/><Relationship Id="rId9" Type="http://schemas.openxmlformats.org/officeDocument/2006/relationships/image" Target="../media/image48.jpeg"/><Relationship Id="rId14" Type="http://schemas.openxmlformats.org/officeDocument/2006/relationships/image" Target="../media/image46.jpeg"/></Relationships>
</file>

<file path=ppt/slides/_rels/slide3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46.jpeg"/><Relationship Id="rId3" Type="http://schemas.openxmlformats.org/officeDocument/2006/relationships/tags" Target="../tags/tag183.xml"/><Relationship Id="rId7" Type="http://schemas.openxmlformats.org/officeDocument/2006/relationships/slideLayout" Target="../slideLayouts/slideLayout7.xml"/><Relationship Id="rId12" Type="http://schemas.openxmlformats.org/officeDocument/2006/relationships/image" Target="../media/image45.jpe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image" Target="../media/image23.svg"/><Relationship Id="rId5" Type="http://schemas.openxmlformats.org/officeDocument/2006/relationships/tags" Target="../tags/tag185.xml"/><Relationship Id="rId10" Type="http://schemas.openxmlformats.org/officeDocument/2006/relationships/image" Target="../media/image22.png"/><Relationship Id="rId4" Type="http://schemas.openxmlformats.org/officeDocument/2006/relationships/tags" Target="../tags/tag184.xml"/><Relationship Id="rId9" Type="http://schemas.openxmlformats.org/officeDocument/2006/relationships/image" Target="../media/image48.jpe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44.png"/><Relationship Id="rId3" Type="http://schemas.openxmlformats.org/officeDocument/2006/relationships/tags" Target="../tags/tag189.xml"/><Relationship Id="rId7" Type="http://schemas.openxmlformats.org/officeDocument/2006/relationships/slideLayout" Target="../slideLayouts/slideLayout7.xml"/><Relationship Id="rId12" Type="http://schemas.openxmlformats.org/officeDocument/2006/relationships/image" Target="../media/image46.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image" Target="../media/image23.svg"/><Relationship Id="rId5" Type="http://schemas.openxmlformats.org/officeDocument/2006/relationships/tags" Target="../tags/tag191.xml"/><Relationship Id="rId10" Type="http://schemas.openxmlformats.org/officeDocument/2006/relationships/image" Target="../media/image22.png"/><Relationship Id="rId4" Type="http://schemas.openxmlformats.org/officeDocument/2006/relationships/tags" Target="../tags/tag190.xml"/><Relationship Id="rId9" Type="http://schemas.openxmlformats.org/officeDocument/2006/relationships/image" Target="../media/image48.jpeg"/><Relationship Id="rId1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44.png"/><Relationship Id="rId3" Type="http://schemas.openxmlformats.org/officeDocument/2006/relationships/tags" Target="../tags/tag195.xml"/><Relationship Id="rId7" Type="http://schemas.openxmlformats.org/officeDocument/2006/relationships/slideLayout" Target="../slideLayouts/slideLayout7.xml"/><Relationship Id="rId12" Type="http://schemas.openxmlformats.org/officeDocument/2006/relationships/image" Target="../media/image50.pn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23.svg"/><Relationship Id="rId5" Type="http://schemas.openxmlformats.org/officeDocument/2006/relationships/tags" Target="../tags/tag197.xml"/><Relationship Id="rId10" Type="http://schemas.openxmlformats.org/officeDocument/2006/relationships/image" Target="../media/image22.png"/><Relationship Id="rId4" Type="http://schemas.openxmlformats.org/officeDocument/2006/relationships/tags" Target="../tags/tag196.xml"/><Relationship Id="rId9" Type="http://schemas.openxmlformats.org/officeDocument/2006/relationships/image" Target="../media/image48.jpeg"/><Relationship Id="rId1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1.xml"/><Relationship Id="rId7" Type="http://schemas.openxmlformats.org/officeDocument/2006/relationships/image" Target="../media/image10.jpeg"/><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slideLayout" Target="../slideLayouts/slideLayout7.xml"/><Relationship Id="rId11" Type="http://schemas.openxmlformats.org/officeDocument/2006/relationships/image" Target="../media/image26.svg"/><Relationship Id="rId5" Type="http://schemas.openxmlformats.org/officeDocument/2006/relationships/tags" Target="../tags/tag203.xml"/><Relationship Id="rId10" Type="http://schemas.openxmlformats.org/officeDocument/2006/relationships/image" Target="../media/image5.png"/><Relationship Id="rId4" Type="http://schemas.openxmlformats.org/officeDocument/2006/relationships/tags" Target="../tags/tag202.xml"/><Relationship Id="rId9" Type="http://schemas.openxmlformats.org/officeDocument/2006/relationships/image" Target="../media/image25.svg"/></Relationships>
</file>

<file path=ppt/slides/_rels/slide3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45.jpeg"/><Relationship Id="rId3" Type="http://schemas.openxmlformats.org/officeDocument/2006/relationships/tags" Target="../tags/tag206.xml"/><Relationship Id="rId7" Type="http://schemas.openxmlformats.org/officeDocument/2006/relationships/image" Target="../media/image22.png"/><Relationship Id="rId12" Type="http://schemas.openxmlformats.org/officeDocument/2006/relationships/image" Target="../media/image44.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34.jp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media/image42.png"/><Relationship Id="rId4" Type="http://schemas.openxmlformats.org/officeDocument/2006/relationships/tags" Target="../tags/tag207.xml"/><Relationship Id="rId9" Type="http://schemas.openxmlformats.org/officeDocument/2006/relationships/image" Target="../media/image41.png"/><Relationship Id="rId14" Type="http://schemas.openxmlformats.org/officeDocument/2006/relationships/image" Target="../media/image46.jpe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10.xml"/><Relationship Id="rId7" Type="http://schemas.openxmlformats.org/officeDocument/2006/relationships/image" Target="../media/image10.jpe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212.xml"/><Relationship Id="rId10" Type="http://schemas.openxmlformats.org/officeDocument/2006/relationships/image" Target="../media/image5.png"/><Relationship Id="rId4" Type="http://schemas.openxmlformats.org/officeDocument/2006/relationships/tags" Target="../tags/tag211.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11.png"/><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image" Target="../media/image10.jpeg"/><Relationship Id="rId2" Type="http://schemas.openxmlformats.org/officeDocument/2006/relationships/tags" Target="../tags/tag30.xml"/><Relationship Id="rId16"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5" Type="http://schemas.openxmlformats.org/officeDocument/2006/relationships/tags" Target="../tags/tag33.xml"/><Relationship Id="rId15" Type="http://schemas.openxmlformats.org/officeDocument/2006/relationships/tags" Target="../tags/tag43.xml"/><Relationship Id="rId10" Type="http://schemas.openxmlformats.org/officeDocument/2006/relationships/tags" Target="../tags/tag38.xml"/><Relationship Id="rId19" Type="http://schemas.openxmlformats.org/officeDocument/2006/relationships/image" Target="../media/image12.sv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3.png"/><Relationship Id="rId3" Type="http://schemas.openxmlformats.org/officeDocument/2006/relationships/tags" Target="../tags/tag215.xml"/><Relationship Id="rId7" Type="http://schemas.openxmlformats.org/officeDocument/2006/relationships/tags" Target="../tags/tag219.xml"/><Relationship Id="rId12" Type="http://schemas.openxmlformats.org/officeDocument/2006/relationships/image" Target="../media/image42.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image" Target="../media/image23.svg"/><Relationship Id="rId5" Type="http://schemas.openxmlformats.org/officeDocument/2006/relationships/tags" Target="../tags/tag217.xml"/><Relationship Id="rId15" Type="http://schemas.openxmlformats.org/officeDocument/2006/relationships/image" Target="../media/image45.jpeg"/><Relationship Id="rId10" Type="http://schemas.openxmlformats.org/officeDocument/2006/relationships/image" Target="../media/image22.png"/><Relationship Id="rId4" Type="http://schemas.openxmlformats.org/officeDocument/2006/relationships/tags" Target="../tags/tag216.xml"/><Relationship Id="rId9" Type="http://schemas.openxmlformats.org/officeDocument/2006/relationships/image" Target="../media/image34.jpg"/><Relationship Id="rId14"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image" Target="../media/image23.svg"/><Relationship Id="rId18" Type="http://schemas.openxmlformats.org/officeDocument/2006/relationships/image" Target="../media/image45.jpeg"/><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image" Target="../media/image22.png"/><Relationship Id="rId17" Type="http://schemas.openxmlformats.org/officeDocument/2006/relationships/image" Target="../media/image44.png"/><Relationship Id="rId2" Type="http://schemas.openxmlformats.org/officeDocument/2006/relationships/tags" Target="../tags/tag221.xml"/><Relationship Id="rId16" Type="http://schemas.openxmlformats.org/officeDocument/2006/relationships/image" Target="../media/image43.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image" Target="../media/image34.jpg"/><Relationship Id="rId5" Type="http://schemas.openxmlformats.org/officeDocument/2006/relationships/tags" Target="../tags/tag224.xml"/><Relationship Id="rId15" Type="http://schemas.openxmlformats.org/officeDocument/2006/relationships/image" Target="../media/image42.png"/><Relationship Id="rId10" Type="http://schemas.openxmlformats.org/officeDocument/2006/relationships/slideLayout" Target="../slideLayouts/slideLayout7.xml"/><Relationship Id="rId19" Type="http://schemas.openxmlformats.org/officeDocument/2006/relationships/image" Target="../media/image46.jpeg"/><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231.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image" Target="../media/image5.png"/><Relationship Id="rId5" Type="http://schemas.openxmlformats.org/officeDocument/2006/relationships/tags" Target="../tags/tag233.xml"/><Relationship Id="rId10" Type="http://schemas.openxmlformats.org/officeDocument/2006/relationships/image" Target="../media/image25.svg"/><Relationship Id="rId4" Type="http://schemas.openxmlformats.org/officeDocument/2006/relationships/tags" Target="../tags/tag232.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tags" Target="../tags/tag242.xml"/><Relationship Id="rId13" Type="http://schemas.openxmlformats.org/officeDocument/2006/relationships/image" Target="../media/image13.svg"/><Relationship Id="rId3" Type="http://schemas.openxmlformats.org/officeDocument/2006/relationships/tags" Target="../tags/tag237.xml"/><Relationship Id="rId7" Type="http://schemas.openxmlformats.org/officeDocument/2006/relationships/tags" Target="../tags/tag241.xml"/><Relationship Id="rId12" Type="http://schemas.openxmlformats.org/officeDocument/2006/relationships/image" Target="../media/image11.png"/><Relationship Id="rId2" Type="http://schemas.openxmlformats.org/officeDocument/2006/relationships/tags" Target="../tags/tag236.xml"/><Relationship Id="rId16" Type="http://schemas.openxmlformats.org/officeDocument/2006/relationships/image" Target="../media/image16.png"/><Relationship Id="rId1" Type="http://schemas.openxmlformats.org/officeDocument/2006/relationships/tags" Target="../tags/tag235.xml"/><Relationship Id="rId6" Type="http://schemas.openxmlformats.org/officeDocument/2006/relationships/tags" Target="../tags/tag240.xml"/><Relationship Id="rId11" Type="http://schemas.openxmlformats.org/officeDocument/2006/relationships/image" Target="../media/image10.jpeg"/><Relationship Id="rId5" Type="http://schemas.openxmlformats.org/officeDocument/2006/relationships/tags" Target="../tags/tag239.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238.xml"/><Relationship Id="rId9" Type="http://schemas.openxmlformats.org/officeDocument/2006/relationships/tags" Target="../tags/tag243.xml"/><Relationship Id="rId14" Type="http://schemas.openxmlformats.org/officeDocument/2006/relationships/image" Target="../media/image14.png"/></Relationships>
</file>

<file path=ppt/slides/_rels/slide44.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slideLayout" Target="../slideLayouts/slideLayout7.xml"/><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tags" Target="../tags/tag255.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5" Type="http://schemas.openxmlformats.org/officeDocument/2006/relationships/image" Target="../media/image23.svg"/><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image" Target="../media/image22.png"/></Relationships>
</file>

<file path=ppt/slides/_rels/slide45.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tags" Target="../tags/tag268.xml"/><Relationship Id="rId3" Type="http://schemas.openxmlformats.org/officeDocument/2006/relationships/tags" Target="../tags/tag258.xml"/><Relationship Id="rId7" Type="http://schemas.openxmlformats.org/officeDocument/2006/relationships/tags" Target="../tags/tag262.xml"/><Relationship Id="rId12" Type="http://schemas.openxmlformats.org/officeDocument/2006/relationships/tags" Target="../tags/tag267.xml"/><Relationship Id="rId2" Type="http://schemas.openxmlformats.org/officeDocument/2006/relationships/tags" Target="../tags/tag257.xml"/><Relationship Id="rId16" Type="http://schemas.openxmlformats.org/officeDocument/2006/relationships/image" Target="../media/image23.svg"/><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tags" Target="../tags/tag266.xml"/><Relationship Id="rId5" Type="http://schemas.openxmlformats.org/officeDocument/2006/relationships/tags" Target="../tags/tag260.xml"/><Relationship Id="rId15" Type="http://schemas.openxmlformats.org/officeDocument/2006/relationships/image" Target="../media/image22.png"/><Relationship Id="rId10" Type="http://schemas.openxmlformats.org/officeDocument/2006/relationships/tags" Target="../tags/tag265.xml"/><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slideLayout" Target="../slideLayouts/slideLayout7.xml"/><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tags" Target="../tags/tag280.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tags" Target="../tags/tag279.xml"/><Relationship Id="rId5" Type="http://schemas.openxmlformats.org/officeDocument/2006/relationships/tags" Target="../tags/tag273.xml"/><Relationship Id="rId15" Type="http://schemas.openxmlformats.org/officeDocument/2006/relationships/image" Target="../media/image23.svg"/><Relationship Id="rId10" Type="http://schemas.openxmlformats.org/officeDocument/2006/relationships/tags" Target="../tags/tag278.xml"/><Relationship Id="rId4" Type="http://schemas.openxmlformats.org/officeDocument/2006/relationships/tags" Target="../tags/tag272.xml"/><Relationship Id="rId9" Type="http://schemas.openxmlformats.org/officeDocument/2006/relationships/tags" Target="../tags/tag277.xml"/><Relationship Id="rId14" Type="http://schemas.openxmlformats.org/officeDocument/2006/relationships/image" Target="../media/image22.png"/></Relationships>
</file>

<file path=ppt/slides/_rels/slide47.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tags" Target="../tags/tag293.xml"/><Relationship Id="rId3" Type="http://schemas.openxmlformats.org/officeDocument/2006/relationships/tags" Target="../tags/tag283.xml"/><Relationship Id="rId7" Type="http://schemas.openxmlformats.org/officeDocument/2006/relationships/tags" Target="../tags/tag287.xml"/><Relationship Id="rId12" Type="http://schemas.openxmlformats.org/officeDocument/2006/relationships/tags" Target="../tags/tag292.xml"/><Relationship Id="rId2" Type="http://schemas.openxmlformats.org/officeDocument/2006/relationships/tags" Target="../tags/tag282.xml"/><Relationship Id="rId16" Type="http://schemas.openxmlformats.org/officeDocument/2006/relationships/image" Target="../media/image23.svg"/><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5" Type="http://schemas.openxmlformats.org/officeDocument/2006/relationships/tags" Target="../tags/tag285.xml"/><Relationship Id="rId15" Type="http://schemas.openxmlformats.org/officeDocument/2006/relationships/image" Target="../media/image22.png"/><Relationship Id="rId10" Type="http://schemas.openxmlformats.org/officeDocument/2006/relationships/tags" Target="../tags/tag290.xm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slideLayout" Target="../slideLayouts/slideLayout7.xml"/><Relationship Id="rId3" Type="http://schemas.openxmlformats.org/officeDocument/2006/relationships/tags" Target="../tags/tag296.xml"/><Relationship Id="rId7" Type="http://schemas.openxmlformats.org/officeDocument/2006/relationships/tags" Target="../tags/tag300.xml"/><Relationship Id="rId12" Type="http://schemas.openxmlformats.org/officeDocument/2006/relationships/tags" Target="../tags/tag305.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5" Type="http://schemas.openxmlformats.org/officeDocument/2006/relationships/tags" Target="../tags/tag298.xml"/><Relationship Id="rId15" Type="http://schemas.openxmlformats.org/officeDocument/2006/relationships/image" Target="../media/image23.svg"/><Relationship Id="rId10" Type="http://schemas.openxmlformats.org/officeDocument/2006/relationships/tags" Target="../tags/tag303.xml"/><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image" Target="../media/image22.png"/></Relationships>
</file>

<file path=ppt/slides/_rels/slide49.xml.rels><?xml version="1.0" encoding="UTF-8" standalone="yes"?>
<Relationships xmlns="http://schemas.openxmlformats.org/package/2006/relationships"><Relationship Id="rId8" Type="http://schemas.openxmlformats.org/officeDocument/2006/relationships/tags" Target="../tags/tag313.xml"/><Relationship Id="rId13" Type="http://schemas.openxmlformats.org/officeDocument/2006/relationships/tags" Target="../tags/tag318.xml"/><Relationship Id="rId3" Type="http://schemas.openxmlformats.org/officeDocument/2006/relationships/tags" Target="../tags/tag308.xml"/><Relationship Id="rId7" Type="http://schemas.openxmlformats.org/officeDocument/2006/relationships/tags" Target="../tags/tag312.xml"/><Relationship Id="rId12" Type="http://schemas.openxmlformats.org/officeDocument/2006/relationships/tags" Target="../tags/tag317.xml"/><Relationship Id="rId2" Type="http://schemas.openxmlformats.org/officeDocument/2006/relationships/tags" Target="../tags/tag307.xml"/><Relationship Id="rId16" Type="http://schemas.openxmlformats.org/officeDocument/2006/relationships/image" Target="../media/image23.svg"/><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tags" Target="../tags/tag316.xml"/><Relationship Id="rId5" Type="http://schemas.openxmlformats.org/officeDocument/2006/relationships/tags" Target="../tags/tag310.xml"/><Relationship Id="rId15" Type="http://schemas.openxmlformats.org/officeDocument/2006/relationships/image" Target="../media/image22.png"/><Relationship Id="rId10" Type="http://schemas.openxmlformats.org/officeDocument/2006/relationships/tags" Target="../tags/tag315.xml"/><Relationship Id="rId4" Type="http://schemas.openxmlformats.org/officeDocument/2006/relationships/tags" Target="../tags/tag309.xml"/><Relationship Id="rId9" Type="http://schemas.openxmlformats.org/officeDocument/2006/relationships/tags" Target="../tags/tag314.xml"/><Relationship Id="rId1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image" Target="../media/image17.png"/><Relationship Id="rId3" Type="http://schemas.openxmlformats.org/officeDocument/2006/relationships/tags" Target="../tags/tag46.xml"/><Relationship Id="rId21" Type="http://schemas.openxmlformats.org/officeDocument/2006/relationships/image" Target="../media/image20.png"/><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13.svg"/><Relationship Id="rId2" Type="http://schemas.openxmlformats.org/officeDocument/2006/relationships/tags" Target="../tags/tag45.xml"/><Relationship Id="rId16" Type="http://schemas.openxmlformats.org/officeDocument/2006/relationships/image" Target="../media/image11.png"/><Relationship Id="rId20" Type="http://schemas.openxmlformats.org/officeDocument/2006/relationships/image" Target="../media/image19.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image" Target="../media/image10.jpeg"/><Relationship Id="rId10" Type="http://schemas.openxmlformats.org/officeDocument/2006/relationships/tags" Target="../tags/tag53.xml"/><Relationship Id="rId19" Type="http://schemas.openxmlformats.org/officeDocument/2006/relationships/image" Target="../media/image18.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slideLayout" Target="../slideLayouts/slideLayout7.xml"/><Relationship Id="rId22"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slideLayout" Target="../slideLayouts/slideLayout7.xml"/><Relationship Id="rId3" Type="http://schemas.openxmlformats.org/officeDocument/2006/relationships/tags" Target="../tags/tag321.xml"/><Relationship Id="rId7" Type="http://schemas.openxmlformats.org/officeDocument/2006/relationships/tags" Target="../tags/tag325.xml"/><Relationship Id="rId12" Type="http://schemas.openxmlformats.org/officeDocument/2006/relationships/tags" Target="../tags/tag330.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5" Type="http://schemas.openxmlformats.org/officeDocument/2006/relationships/tags" Target="../tags/tag323.xml"/><Relationship Id="rId15" Type="http://schemas.openxmlformats.org/officeDocument/2006/relationships/image" Target="../media/image23.svg"/><Relationship Id="rId10" Type="http://schemas.openxmlformats.org/officeDocument/2006/relationships/tags" Target="../tags/tag328.xml"/><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image" Target="../media/image22.png"/></Relationships>
</file>

<file path=ppt/slides/_rels/slide51.xml.rels><?xml version="1.0" encoding="UTF-8" standalone="yes"?>
<Relationships xmlns="http://schemas.openxmlformats.org/package/2006/relationships"><Relationship Id="rId8" Type="http://schemas.openxmlformats.org/officeDocument/2006/relationships/tags" Target="../tags/tag338.xml"/><Relationship Id="rId13" Type="http://schemas.openxmlformats.org/officeDocument/2006/relationships/tags" Target="../tags/tag343.xml"/><Relationship Id="rId3" Type="http://schemas.openxmlformats.org/officeDocument/2006/relationships/tags" Target="../tags/tag333.xml"/><Relationship Id="rId7" Type="http://schemas.openxmlformats.org/officeDocument/2006/relationships/tags" Target="../tags/tag337.xml"/><Relationship Id="rId12" Type="http://schemas.openxmlformats.org/officeDocument/2006/relationships/tags" Target="../tags/tag342.xml"/><Relationship Id="rId2" Type="http://schemas.openxmlformats.org/officeDocument/2006/relationships/tags" Target="../tags/tag332.xml"/><Relationship Id="rId16" Type="http://schemas.openxmlformats.org/officeDocument/2006/relationships/image" Target="../media/image23.svg"/><Relationship Id="rId1" Type="http://schemas.openxmlformats.org/officeDocument/2006/relationships/tags" Target="../tags/tag331.xml"/><Relationship Id="rId6" Type="http://schemas.openxmlformats.org/officeDocument/2006/relationships/tags" Target="../tags/tag336.xml"/><Relationship Id="rId11" Type="http://schemas.openxmlformats.org/officeDocument/2006/relationships/tags" Target="../tags/tag341.xml"/><Relationship Id="rId5" Type="http://schemas.openxmlformats.org/officeDocument/2006/relationships/tags" Target="../tags/tag335.xml"/><Relationship Id="rId15" Type="http://schemas.openxmlformats.org/officeDocument/2006/relationships/image" Target="../media/image22.png"/><Relationship Id="rId10" Type="http://schemas.openxmlformats.org/officeDocument/2006/relationships/tags" Target="../tags/tag340.xml"/><Relationship Id="rId4" Type="http://schemas.openxmlformats.org/officeDocument/2006/relationships/tags" Target="../tags/tag334.xml"/><Relationship Id="rId9" Type="http://schemas.openxmlformats.org/officeDocument/2006/relationships/tags" Target="../tags/tag339.xml"/><Relationship Id="rId1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tags" Target="../tags/tag351.xml"/><Relationship Id="rId13" Type="http://schemas.openxmlformats.org/officeDocument/2006/relationships/slideLayout" Target="../slideLayouts/slideLayout7.xml"/><Relationship Id="rId3" Type="http://schemas.openxmlformats.org/officeDocument/2006/relationships/tags" Target="../tags/tag346.xml"/><Relationship Id="rId7" Type="http://schemas.openxmlformats.org/officeDocument/2006/relationships/tags" Target="../tags/tag350.xml"/><Relationship Id="rId12" Type="http://schemas.openxmlformats.org/officeDocument/2006/relationships/tags" Target="../tags/tag3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tags" Target="../tags/tag349.xml"/><Relationship Id="rId11" Type="http://schemas.openxmlformats.org/officeDocument/2006/relationships/tags" Target="../tags/tag354.xml"/><Relationship Id="rId5" Type="http://schemas.openxmlformats.org/officeDocument/2006/relationships/tags" Target="../tags/tag348.xml"/><Relationship Id="rId15" Type="http://schemas.openxmlformats.org/officeDocument/2006/relationships/image" Target="../media/image23.svg"/><Relationship Id="rId10" Type="http://schemas.openxmlformats.org/officeDocument/2006/relationships/tags" Target="../tags/tag353.xml"/><Relationship Id="rId4" Type="http://schemas.openxmlformats.org/officeDocument/2006/relationships/tags" Target="../tags/tag347.xml"/><Relationship Id="rId9" Type="http://schemas.openxmlformats.org/officeDocument/2006/relationships/tags" Target="../tags/tag352.xml"/><Relationship Id="rId14" Type="http://schemas.openxmlformats.org/officeDocument/2006/relationships/image" Target="../media/image22.png"/></Relationships>
</file>

<file path=ppt/slides/_rels/slide53.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8.xml"/><Relationship Id="rId3" Type="http://schemas.openxmlformats.org/officeDocument/2006/relationships/tags" Target="../tags/tag358.xml"/><Relationship Id="rId7" Type="http://schemas.openxmlformats.org/officeDocument/2006/relationships/tags" Target="../tags/tag362.xml"/><Relationship Id="rId12" Type="http://schemas.openxmlformats.org/officeDocument/2006/relationships/tags" Target="../tags/tag367.xml"/><Relationship Id="rId2" Type="http://schemas.openxmlformats.org/officeDocument/2006/relationships/tags" Target="../tags/tag357.xml"/><Relationship Id="rId16" Type="http://schemas.openxmlformats.org/officeDocument/2006/relationships/image" Target="../media/image23.svg"/><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5" Type="http://schemas.openxmlformats.org/officeDocument/2006/relationships/tags" Target="../tags/tag360.xml"/><Relationship Id="rId15" Type="http://schemas.openxmlformats.org/officeDocument/2006/relationships/image" Target="../media/image22.png"/><Relationship Id="rId10" Type="http://schemas.openxmlformats.org/officeDocument/2006/relationships/tags" Target="../tags/tag365.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tags" Target="../tags/tag376.xml"/><Relationship Id="rId13" Type="http://schemas.openxmlformats.org/officeDocument/2006/relationships/slideLayout" Target="../slideLayouts/slideLayout7.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tags" Target="../tags/tag380.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tags" Target="../tags/tag379.xml"/><Relationship Id="rId5" Type="http://schemas.openxmlformats.org/officeDocument/2006/relationships/tags" Target="../tags/tag373.xml"/><Relationship Id="rId15" Type="http://schemas.openxmlformats.org/officeDocument/2006/relationships/image" Target="../media/image23.svg"/><Relationship Id="rId10" Type="http://schemas.openxmlformats.org/officeDocument/2006/relationships/tags" Target="../tags/tag378.xml"/><Relationship Id="rId4" Type="http://schemas.openxmlformats.org/officeDocument/2006/relationships/tags" Target="../tags/tag372.xml"/><Relationship Id="rId9" Type="http://schemas.openxmlformats.org/officeDocument/2006/relationships/tags" Target="../tags/tag377.xml"/><Relationship Id="rId14" Type="http://schemas.openxmlformats.org/officeDocument/2006/relationships/image" Target="../media/image22.png"/></Relationships>
</file>

<file path=ppt/slides/_rels/slide55.xml.rels><?xml version="1.0" encoding="UTF-8" standalone="yes"?>
<Relationships xmlns="http://schemas.openxmlformats.org/package/2006/relationships"><Relationship Id="rId8" Type="http://schemas.openxmlformats.org/officeDocument/2006/relationships/tags" Target="../tags/tag388.xml"/><Relationship Id="rId13" Type="http://schemas.openxmlformats.org/officeDocument/2006/relationships/tags" Target="../tags/tag393.xml"/><Relationship Id="rId3" Type="http://schemas.openxmlformats.org/officeDocument/2006/relationships/tags" Target="../tags/tag383.xml"/><Relationship Id="rId7" Type="http://schemas.openxmlformats.org/officeDocument/2006/relationships/tags" Target="../tags/tag387.xml"/><Relationship Id="rId12" Type="http://schemas.openxmlformats.org/officeDocument/2006/relationships/tags" Target="../tags/tag392.xml"/><Relationship Id="rId2" Type="http://schemas.openxmlformats.org/officeDocument/2006/relationships/tags" Target="../tags/tag382.xml"/><Relationship Id="rId16" Type="http://schemas.openxmlformats.org/officeDocument/2006/relationships/image" Target="../media/image23.svg"/><Relationship Id="rId1" Type="http://schemas.openxmlformats.org/officeDocument/2006/relationships/tags" Target="../tags/tag381.xml"/><Relationship Id="rId6" Type="http://schemas.openxmlformats.org/officeDocument/2006/relationships/tags" Target="../tags/tag386.xml"/><Relationship Id="rId11" Type="http://schemas.openxmlformats.org/officeDocument/2006/relationships/tags" Target="../tags/tag391.xml"/><Relationship Id="rId5" Type="http://schemas.openxmlformats.org/officeDocument/2006/relationships/tags" Target="../tags/tag385.xml"/><Relationship Id="rId15" Type="http://schemas.openxmlformats.org/officeDocument/2006/relationships/image" Target="../media/image22.png"/><Relationship Id="rId10" Type="http://schemas.openxmlformats.org/officeDocument/2006/relationships/tags" Target="../tags/tag390.xml"/><Relationship Id="rId4" Type="http://schemas.openxmlformats.org/officeDocument/2006/relationships/tags" Target="../tags/tag384.xml"/><Relationship Id="rId9" Type="http://schemas.openxmlformats.org/officeDocument/2006/relationships/tags" Target="../tags/tag389.xml"/><Relationship Id="rId1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slideLayout" Target="../slideLayouts/slideLayout7.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tags" Target="../tags/tag405.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tags" Target="../tags/tag404.xml"/><Relationship Id="rId5" Type="http://schemas.openxmlformats.org/officeDocument/2006/relationships/tags" Target="../tags/tag398.xml"/><Relationship Id="rId15" Type="http://schemas.openxmlformats.org/officeDocument/2006/relationships/image" Target="../media/image23.svg"/><Relationship Id="rId10" Type="http://schemas.openxmlformats.org/officeDocument/2006/relationships/tags" Target="../tags/tag403.xml"/><Relationship Id="rId4" Type="http://schemas.openxmlformats.org/officeDocument/2006/relationships/tags" Target="../tags/tag397.xml"/><Relationship Id="rId9" Type="http://schemas.openxmlformats.org/officeDocument/2006/relationships/tags" Target="../tags/tag402.xml"/><Relationship Id="rId14" Type="http://schemas.openxmlformats.org/officeDocument/2006/relationships/image" Target="../media/image22.png"/></Relationships>
</file>

<file path=ppt/slides/_rels/slide57.xml.rels><?xml version="1.0" encoding="UTF-8" standalone="yes"?>
<Relationships xmlns="http://schemas.openxmlformats.org/package/2006/relationships"><Relationship Id="rId8" Type="http://schemas.openxmlformats.org/officeDocument/2006/relationships/tags" Target="../tags/tag413.xml"/><Relationship Id="rId13" Type="http://schemas.openxmlformats.org/officeDocument/2006/relationships/tags" Target="../tags/tag418.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tags" Target="../tags/tag417.xml"/><Relationship Id="rId2" Type="http://schemas.openxmlformats.org/officeDocument/2006/relationships/tags" Target="../tags/tag407.xml"/><Relationship Id="rId16" Type="http://schemas.openxmlformats.org/officeDocument/2006/relationships/image" Target="../media/image23.svg"/><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tags" Target="../tags/tag416.xml"/><Relationship Id="rId5" Type="http://schemas.openxmlformats.org/officeDocument/2006/relationships/tags" Target="../tags/tag410.xml"/><Relationship Id="rId15" Type="http://schemas.openxmlformats.org/officeDocument/2006/relationships/image" Target="../media/image22.png"/><Relationship Id="rId10" Type="http://schemas.openxmlformats.org/officeDocument/2006/relationships/tags" Target="../tags/tag415.xml"/><Relationship Id="rId4" Type="http://schemas.openxmlformats.org/officeDocument/2006/relationships/tags" Target="../tags/tag409.xml"/><Relationship Id="rId9" Type="http://schemas.openxmlformats.org/officeDocument/2006/relationships/tags" Target="../tags/tag414.xml"/><Relationship Id="rId1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tags" Target="../tags/tag426.xml"/><Relationship Id="rId13" Type="http://schemas.openxmlformats.org/officeDocument/2006/relationships/slideLayout" Target="../slideLayouts/slideLayout7.xml"/><Relationship Id="rId3" Type="http://schemas.openxmlformats.org/officeDocument/2006/relationships/tags" Target="../tags/tag421.xml"/><Relationship Id="rId7" Type="http://schemas.openxmlformats.org/officeDocument/2006/relationships/tags" Target="../tags/tag425.xml"/><Relationship Id="rId12" Type="http://schemas.openxmlformats.org/officeDocument/2006/relationships/tags" Target="../tags/tag430.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11" Type="http://schemas.openxmlformats.org/officeDocument/2006/relationships/tags" Target="../tags/tag429.xml"/><Relationship Id="rId5" Type="http://schemas.openxmlformats.org/officeDocument/2006/relationships/tags" Target="../tags/tag423.xml"/><Relationship Id="rId15" Type="http://schemas.openxmlformats.org/officeDocument/2006/relationships/image" Target="../media/image23.svg"/><Relationship Id="rId10" Type="http://schemas.openxmlformats.org/officeDocument/2006/relationships/tags" Target="../tags/tag428.xml"/><Relationship Id="rId4" Type="http://schemas.openxmlformats.org/officeDocument/2006/relationships/tags" Target="../tags/tag422.xml"/><Relationship Id="rId9" Type="http://schemas.openxmlformats.org/officeDocument/2006/relationships/tags" Target="../tags/tag427.xml"/><Relationship Id="rId14"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tags" Target="../tags/tag438.xml"/><Relationship Id="rId13" Type="http://schemas.openxmlformats.org/officeDocument/2006/relationships/slideLayout" Target="../slideLayouts/slideLayout7.xml"/><Relationship Id="rId3" Type="http://schemas.openxmlformats.org/officeDocument/2006/relationships/tags" Target="../tags/tag433.xml"/><Relationship Id="rId7" Type="http://schemas.openxmlformats.org/officeDocument/2006/relationships/tags" Target="../tags/tag437.xml"/><Relationship Id="rId12" Type="http://schemas.openxmlformats.org/officeDocument/2006/relationships/tags" Target="../tags/tag442.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11" Type="http://schemas.openxmlformats.org/officeDocument/2006/relationships/tags" Target="../tags/tag441.xml"/><Relationship Id="rId5" Type="http://schemas.openxmlformats.org/officeDocument/2006/relationships/tags" Target="../tags/tag435.xml"/><Relationship Id="rId15" Type="http://schemas.openxmlformats.org/officeDocument/2006/relationships/image" Target="../media/image23.svg"/><Relationship Id="rId10" Type="http://schemas.openxmlformats.org/officeDocument/2006/relationships/tags" Target="../tags/tag440.xml"/><Relationship Id="rId4" Type="http://schemas.openxmlformats.org/officeDocument/2006/relationships/tags" Target="../tags/tag434.xml"/><Relationship Id="rId9" Type="http://schemas.openxmlformats.org/officeDocument/2006/relationships/tags" Target="../tags/tag439.xm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59.xml"/><Relationship Id="rId7" Type="http://schemas.openxmlformats.org/officeDocument/2006/relationships/image" Target="../media/image22.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7.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image" Target="../media/image24.png"/></Relationships>
</file>

<file path=ppt/slides/_rels/slide60.xml.rels><?xml version="1.0" encoding="UTF-8" standalone="yes"?>
<Relationships xmlns="http://schemas.openxmlformats.org/package/2006/relationships"><Relationship Id="rId8" Type="http://schemas.openxmlformats.org/officeDocument/2006/relationships/tags" Target="../tags/tag450.xml"/><Relationship Id="rId13" Type="http://schemas.openxmlformats.org/officeDocument/2006/relationships/image" Target="../media/image22.png"/><Relationship Id="rId3" Type="http://schemas.openxmlformats.org/officeDocument/2006/relationships/tags" Target="../tags/tag445.xml"/><Relationship Id="rId7" Type="http://schemas.openxmlformats.org/officeDocument/2006/relationships/tags" Target="../tags/tag449.xml"/><Relationship Id="rId12" Type="http://schemas.openxmlformats.org/officeDocument/2006/relationships/slideLayout" Target="../slideLayouts/slideLayout7.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tags" Target="../tags/tag448.xml"/><Relationship Id="rId11" Type="http://schemas.openxmlformats.org/officeDocument/2006/relationships/tags" Target="../tags/tag453.xml"/><Relationship Id="rId5" Type="http://schemas.openxmlformats.org/officeDocument/2006/relationships/tags" Target="../tags/tag447.xml"/><Relationship Id="rId10" Type="http://schemas.openxmlformats.org/officeDocument/2006/relationships/tags" Target="../tags/tag452.xml"/><Relationship Id="rId4" Type="http://schemas.openxmlformats.org/officeDocument/2006/relationships/tags" Target="../tags/tag446.xml"/><Relationship Id="rId9" Type="http://schemas.openxmlformats.org/officeDocument/2006/relationships/tags" Target="../tags/tag451.xml"/><Relationship Id="rId14" Type="http://schemas.openxmlformats.org/officeDocument/2006/relationships/image" Target="../media/image23.svg"/></Relationships>
</file>

<file path=ppt/slides/_rels/slide61.xml.rels><?xml version="1.0" encoding="UTF-8" standalone="yes"?>
<Relationships xmlns="http://schemas.openxmlformats.org/package/2006/relationships"><Relationship Id="rId8" Type="http://schemas.openxmlformats.org/officeDocument/2006/relationships/tags" Target="../tags/tag461.xml"/><Relationship Id="rId13" Type="http://schemas.openxmlformats.org/officeDocument/2006/relationships/slideLayout" Target="../slideLayouts/slideLayout7.xml"/><Relationship Id="rId3" Type="http://schemas.openxmlformats.org/officeDocument/2006/relationships/tags" Target="../tags/tag456.xml"/><Relationship Id="rId7" Type="http://schemas.openxmlformats.org/officeDocument/2006/relationships/tags" Target="../tags/tag460.xml"/><Relationship Id="rId12" Type="http://schemas.openxmlformats.org/officeDocument/2006/relationships/tags" Target="../tags/tag465.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tags" Target="../tags/tag459.xml"/><Relationship Id="rId11" Type="http://schemas.openxmlformats.org/officeDocument/2006/relationships/tags" Target="../tags/tag464.xml"/><Relationship Id="rId5" Type="http://schemas.openxmlformats.org/officeDocument/2006/relationships/tags" Target="../tags/tag458.xml"/><Relationship Id="rId15" Type="http://schemas.openxmlformats.org/officeDocument/2006/relationships/image" Target="../media/image23.svg"/><Relationship Id="rId10" Type="http://schemas.openxmlformats.org/officeDocument/2006/relationships/tags" Target="../tags/tag463.xml"/><Relationship Id="rId4" Type="http://schemas.openxmlformats.org/officeDocument/2006/relationships/tags" Target="../tags/tag457.xml"/><Relationship Id="rId9" Type="http://schemas.openxmlformats.org/officeDocument/2006/relationships/tags" Target="../tags/tag462.xml"/><Relationship Id="rId14" Type="http://schemas.openxmlformats.org/officeDocument/2006/relationships/image" Target="../media/image22.png"/></Relationships>
</file>

<file path=ppt/slides/_rels/slide62.xml.rels><?xml version="1.0" encoding="UTF-8" standalone="yes"?>
<Relationships xmlns="http://schemas.openxmlformats.org/package/2006/relationships"><Relationship Id="rId8" Type="http://schemas.openxmlformats.org/officeDocument/2006/relationships/tags" Target="../tags/tag473.xml"/><Relationship Id="rId13" Type="http://schemas.openxmlformats.org/officeDocument/2006/relationships/slideLayout" Target="../slideLayouts/slideLayout7.xml"/><Relationship Id="rId3" Type="http://schemas.openxmlformats.org/officeDocument/2006/relationships/tags" Target="../tags/tag468.xml"/><Relationship Id="rId7" Type="http://schemas.openxmlformats.org/officeDocument/2006/relationships/tags" Target="../tags/tag472.xml"/><Relationship Id="rId12" Type="http://schemas.openxmlformats.org/officeDocument/2006/relationships/tags" Target="../tags/tag477.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tags" Target="../tags/tag471.xml"/><Relationship Id="rId11" Type="http://schemas.openxmlformats.org/officeDocument/2006/relationships/tags" Target="../tags/tag476.xml"/><Relationship Id="rId5" Type="http://schemas.openxmlformats.org/officeDocument/2006/relationships/tags" Target="../tags/tag470.xml"/><Relationship Id="rId15" Type="http://schemas.openxmlformats.org/officeDocument/2006/relationships/image" Target="../media/image23.svg"/><Relationship Id="rId10" Type="http://schemas.openxmlformats.org/officeDocument/2006/relationships/tags" Target="../tags/tag475.xml"/><Relationship Id="rId4" Type="http://schemas.openxmlformats.org/officeDocument/2006/relationships/tags" Target="../tags/tag469.xml"/><Relationship Id="rId9" Type="http://schemas.openxmlformats.org/officeDocument/2006/relationships/tags" Target="../tags/tag474.xml"/><Relationship Id="rId14" Type="http://schemas.openxmlformats.org/officeDocument/2006/relationships/image" Target="../media/image22.png"/></Relationships>
</file>

<file path=ppt/slides/_rels/slide63.xml.rels><?xml version="1.0" encoding="UTF-8" standalone="yes"?>
<Relationships xmlns="http://schemas.openxmlformats.org/package/2006/relationships"><Relationship Id="rId8" Type="http://schemas.openxmlformats.org/officeDocument/2006/relationships/tags" Target="../tags/tag485.xml"/><Relationship Id="rId13" Type="http://schemas.openxmlformats.org/officeDocument/2006/relationships/tags" Target="../tags/tag490.xml"/><Relationship Id="rId3" Type="http://schemas.openxmlformats.org/officeDocument/2006/relationships/tags" Target="../tags/tag480.xml"/><Relationship Id="rId7" Type="http://schemas.openxmlformats.org/officeDocument/2006/relationships/tags" Target="../tags/tag484.xml"/><Relationship Id="rId12" Type="http://schemas.openxmlformats.org/officeDocument/2006/relationships/tags" Target="../tags/tag489.xml"/><Relationship Id="rId2" Type="http://schemas.openxmlformats.org/officeDocument/2006/relationships/tags" Target="../tags/tag479.xml"/><Relationship Id="rId16" Type="http://schemas.openxmlformats.org/officeDocument/2006/relationships/image" Target="../media/image23.svg"/><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tags" Target="../tags/tag488.xml"/><Relationship Id="rId5" Type="http://schemas.openxmlformats.org/officeDocument/2006/relationships/tags" Target="../tags/tag482.xml"/><Relationship Id="rId15" Type="http://schemas.openxmlformats.org/officeDocument/2006/relationships/image" Target="../media/image22.png"/><Relationship Id="rId10" Type="http://schemas.openxmlformats.org/officeDocument/2006/relationships/tags" Target="../tags/tag487.xml"/><Relationship Id="rId4" Type="http://schemas.openxmlformats.org/officeDocument/2006/relationships/tags" Target="../tags/tag481.xml"/><Relationship Id="rId9" Type="http://schemas.openxmlformats.org/officeDocument/2006/relationships/tags" Target="../tags/tag486.xml"/><Relationship Id="rId14"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tags" Target="../tags/tag498.xml"/><Relationship Id="rId13" Type="http://schemas.openxmlformats.org/officeDocument/2006/relationships/tags" Target="../tags/tag503.xml"/><Relationship Id="rId3" Type="http://schemas.openxmlformats.org/officeDocument/2006/relationships/tags" Target="../tags/tag493.xml"/><Relationship Id="rId7" Type="http://schemas.openxmlformats.org/officeDocument/2006/relationships/tags" Target="../tags/tag497.xml"/><Relationship Id="rId12" Type="http://schemas.openxmlformats.org/officeDocument/2006/relationships/tags" Target="../tags/tag502.xml"/><Relationship Id="rId2" Type="http://schemas.openxmlformats.org/officeDocument/2006/relationships/tags" Target="../tags/tag492.xml"/><Relationship Id="rId16" Type="http://schemas.openxmlformats.org/officeDocument/2006/relationships/image" Target="../media/image23.svg"/><Relationship Id="rId1" Type="http://schemas.openxmlformats.org/officeDocument/2006/relationships/tags" Target="../tags/tag491.xml"/><Relationship Id="rId6" Type="http://schemas.openxmlformats.org/officeDocument/2006/relationships/tags" Target="../tags/tag496.xml"/><Relationship Id="rId11" Type="http://schemas.openxmlformats.org/officeDocument/2006/relationships/tags" Target="../tags/tag501.xml"/><Relationship Id="rId5" Type="http://schemas.openxmlformats.org/officeDocument/2006/relationships/tags" Target="../tags/tag495.xml"/><Relationship Id="rId15" Type="http://schemas.openxmlformats.org/officeDocument/2006/relationships/image" Target="../media/image22.png"/><Relationship Id="rId10" Type="http://schemas.openxmlformats.org/officeDocument/2006/relationships/tags" Target="../tags/tag500.xml"/><Relationship Id="rId4" Type="http://schemas.openxmlformats.org/officeDocument/2006/relationships/tags" Target="../tags/tag494.xml"/><Relationship Id="rId9" Type="http://schemas.openxmlformats.org/officeDocument/2006/relationships/tags" Target="../tags/tag499.xml"/><Relationship Id="rId1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tags" Target="../tags/tag511.xml"/><Relationship Id="rId3" Type="http://schemas.openxmlformats.org/officeDocument/2006/relationships/tags" Target="../tags/tag506.xml"/><Relationship Id="rId7" Type="http://schemas.openxmlformats.org/officeDocument/2006/relationships/tags" Target="../tags/tag510.xml"/><Relationship Id="rId12" Type="http://schemas.openxmlformats.org/officeDocument/2006/relationships/image" Target="../media/image52.png"/><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tags" Target="../tags/tag509.xml"/><Relationship Id="rId11" Type="http://schemas.openxmlformats.org/officeDocument/2006/relationships/image" Target="../media/image23.svg"/><Relationship Id="rId5" Type="http://schemas.openxmlformats.org/officeDocument/2006/relationships/tags" Target="../tags/tag508.xml"/><Relationship Id="rId10" Type="http://schemas.openxmlformats.org/officeDocument/2006/relationships/image" Target="../media/image22.png"/><Relationship Id="rId4" Type="http://schemas.openxmlformats.org/officeDocument/2006/relationships/tags" Target="../tags/tag507.xml"/><Relationship Id="rId9"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tags" Target="../tags/tag519.xml"/><Relationship Id="rId13" Type="http://schemas.openxmlformats.org/officeDocument/2006/relationships/image" Target="../media/image53.jpg"/><Relationship Id="rId3" Type="http://schemas.openxmlformats.org/officeDocument/2006/relationships/tags" Target="../tags/tag514.xml"/><Relationship Id="rId7" Type="http://schemas.openxmlformats.org/officeDocument/2006/relationships/tags" Target="../tags/tag518.xml"/><Relationship Id="rId12" Type="http://schemas.openxmlformats.org/officeDocument/2006/relationships/image" Target="../media/image23.svg"/><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tags" Target="../tags/tag517.xml"/><Relationship Id="rId11" Type="http://schemas.openxmlformats.org/officeDocument/2006/relationships/image" Target="../media/image22.png"/><Relationship Id="rId5" Type="http://schemas.openxmlformats.org/officeDocument/2006/relationships/tags" Target="../tags/tag516.xml"/><Relationship Id="rId10" Type="http://schemas.openxmlformats.org/officeDocument/2006/relationships/slideLayout" Target="../slideLayouts/slideLayout7.xml"/><Relationship Id="rId4" Type="http://schemas.openxmlformats.org/officeDocument/2006/relationships/tags" Target="../tags/tag515.xml"/><Relationship Id="rId9" Type="http://schemas.openxmlformats.org/officeDocument/2006/relationships/tags" Target="../tags/tag520.xml"/><Relationship Id="rId14" Type="http://schemas.openxmlformats.org/officeDocument/2006/relationships/image" Target="../media/image52.png"/></Relationships>
</file>

<file path=ppt/slides/_rels/slide6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523.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522.xml"/><Relationship Id="rId1" Type="http://schemas.openxmlformats.org/officeDocument/2006/relationships/tags" Target="../tags/tag521.xml"/><Relationship Id="rId6" Type="http://schemas.openxmlformats.org/officeDocument/2006/relationships/tags" Target="../tags/tag526.xml"/><Relationship Id="rId11" Type="http://schemas.openxmlformats.org/officeDocument/2006/relationships/image" Target="../media/image5.png"/><Relationship Id="rId5" Type="http://schemas.openxmlformats.org/officeDocument/2006/relationships/tags" Target="../tags/tag525.xml"/><Relationship Id="rId10" Type="http://schemas.openxmlformats.org/officeDocument/2006/relationships/image" Target="../media/image25.svg"/><Relationship Id="rId4" Type="http://schemas.openxmlformats.org/officeDocument/2006/relationships/tags" Target="../tags/tag524.xml"/><Relationship Id="rId9" Type="http://schemas.openxmlformats.org/officeDocument/2006/relationships/image" Target="../media/image3.png"/></Relationships>
</file>

<file path=ppt/slides/_rels/slide68.xml.rels><?xml version="1.0" encoding="UTF-8" standalone="yes"?>
<Relationships xmlns="http://schemas.openxmlformats.org/package/2006/relationships"><Relationship Id="rId8" Type="http://schemas.openxmlformats.org/officeDocument/2006/relationships/tags" Target="../tags/tag534.xml"/><Relationship Id="rId13" Type="http://schemas.openxmlformats.org/officeDocument/2006/relationships/image" Target="../media/image13.svg"/><Relationship Id="rId3" Type="http://schemas.openxmlformats.org/officeDocument/2006/relationships/tags" Target="../tags/tag529.xml"/><Relationship Id="rId7" Type="http://schemas.openxmlformats.org/officeDocument/2006/relationships/tags" Target="../tags/tag533.xml"/><Relationship Id="rId12" Type="http://schemas.openxmlformats.org/officeDocument/2006/relationships/image" Target="../media/image11.png"/><Relationship Id="rId2" Type="http://schemas.openxmlformats.org/officeDocument/2006/relationships/tags" Target="../tags/tag528.xml"/><Relationship Id="rId16" Type="http://schemas.openxmlformats.org/officeDocument/2006/relationships/image" Target="../media/image16.png"/><Relationship Id="rId1" Type="http://schemas.openxmlformats.org/officeDocument/2006/relationships/tags" Target="../tags/tag527.xml"/><Relationship Id="rId6" Type="http://schemas.openxmlformats.org/officeDocument/2006/relationships/tags" Target="../tags/tag532.xml"/><Relationship Id="rId11" Type="http://schemas.openxmlformats.org/officeDocument/2006/relationships/image" Target="../media/image10.jpeg"/><Relationship Id="rId5" Type="http://schemas.openxmlformats.org/officeDocument/2006/relationships/tags" Target="../tags/tag531.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530.xml"/><Relationship Id="rId9" Type="http://schemas.openxmlformats.org/officeDocument/2006/relationships/tags" Target="../tags/tag535.xml"/><Relationship Id="rId14" Type="http://schemas.openxmlformats.org/officeDocument/2006/relationships/image" Target="../media/image14.png"/></Relationships>
</file>

<file path=ppt/slides/_rels/slide69.xml.rels><?xml version="1.0" encoding="UTF-8" standalone="yes"?>
<Relationships xmlns="http://schemas.openxmlformats.org/package/2006/relationships"><Relationship Id="rId8" Type="http://schemas.openxmlformats.org/officeDocument/2006/relationships/tags" Target="../tags/tag543.xml"/><Relationship Id="rId13" Type="http://schemas.openxmlformats.org/officeDocument/2006/relationships/image" Target="../media/image54.png"/><Relationship Id="rId3" Type="http://schemas.openxmlformats.org/officeDocument/2006/relationships/tags" Target="../tags/tag538.xml"/><Relationship Id="rId7" Type="http://schemas.openxmlformats.org/officeDocument/2006/relationships/tags" Target="../tags/tag542.xml"/><Relationship Id="rId12" Type="http://schemas.openxmlformats.org/officeDocument/2006/relationships/image" Target="../media/image23.svg"/><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image" Target="../media/image22.png"/><Relationship Id="rId5" Type="http://schemas.openxmlformats.org/officeDocument/2006/relationships/tags" Target="../tags/tag540.xml"/><Relationship Id="rId10" Type="http://schemas.openxmlformats.org/officeDocument/2006/relationships/slideLayout" Target="../slideLayouts/slideLayout7.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image" Target="../media/image55.sv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64.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5.png"/><Relationship Id="rId5" Type="http://schemas.openxmlformats.org/officeDocument/2006/relationships/tags" Target="../tags/tag66.xml"/><Relationship Id="rId10" Type="http://schemas.openxmlformats.org/officeDocument/2006/relationships/image" Target="../media/image25.svg"/><Relationship Id="rId4" Type="http://schemas.openxmlformats.org/officeDocument/2006/relationships/tags" Target="../tags/tag65.xml"/><Relationship Id="rId9"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tags" Target="../tags/tag552.xml"/><Relationship Id="rId13" Type="http://schemas.openxmlformats.org/officeDocument/2006/relationships/image" Target="../media/image23.svg"/><Relationship Id="rId3" Type="http://schemas.openxmlformats.org/officeDocument/2006/relationships/tags" Target="../tags/tag547.xml"/><Relationship Id="rId7" Type="http://schemas.openxmlformats.org/officeDocument/2006/relationships/tags" Target="../tags/tag551.xml"/><Relationship Id="rId12" Type="http://schemas.openxmlformats.org/officeDocument/2006/relationships/image" Target="../media/image22.png"/><Relationship Id="rId2" Type="http://schemas.openxmlformats.org/officeDocument/2006/relationships/tags" Target="../tags/tag546.xml"/><Relationship Id="rId1" Type="http://schemas.openxmlformats.org/officeDocument/2006/relationships/tags" Target="../tags/tag545.xml"/><Relationship Id="rId6" Type="http://schemas.openxmlformats.org/officeDocument/2006/relationships/tags" Target="../tags/tag550.xml"/><Relationship Id="rId11" Type="http://schemas.openxmlformats.org/officeDocument/2006/relationships/slideLayout" Target="../slideLayouts/slideLayout7.xml"/><Relationship Id="rId5" Type="http://schemas.openxmlformats.org/officeDocument/2006/relationships/tags" Target="../tags/tag549.xml"/><Relationship Id="rId10" Type="http://schemas.openxmlformats.org/officeDocument/2006/relationships/tags" Target="../tags/tag554.xml"/><Relationship Id="rId4" Type="http://schemas.openxmlformats.org/officeDocument/2006/relationships/tags" Target="../tags/tag548.xml"/><Relationship Id="rId9" Type="http://schemas.openxmlformats.org/officeDocument/2006/relationships/tags" Target="../tags/tag553.xml"/></Relationships>
</file>

<file path=ppt/slides/_rels/slide71.xml.rels><?xml version="1.0" encoding="UTF-8" standalone="yes"?>
<Relationships xmlns="http://schemas.openxmlformats.org/package/2006/relationships"><Relationship Id="rId8" Type="http://schemas.openxmlformats.org/officeDocument/2006/relationships/tags" Target="../tags/tag562.xml"/><Relationship Id="rId13" Type="http://schemas.openxmlformats.org/officeDocument/2006/relationships/image" Target="../media/image23.svg"/><Relationship Id="rId3" Type="http://schemas.openxmlformats.org/officeDocument/2006/relationships/tags" Target="../tags/tag557.xml"/><Relationship Id="rId7" Type="http://schemas.openxmlformats.org/officeDocument/2006/relationships/tags" Target="../tags/tag561.xml"/><Relationship Id="rId12" Type="http://schemas.openxmlformats.org/officeDocument/2006/relationships/image" Target="../media/image22.png"/><Relationship Id="rId2" Type="http://schemas.openxmlformats.org/officeDocument/2006/relationships/tags" Target="../tags/tag556.xml"/><Relationship Id="rId1" Type="http://schemas.openxmlformats.org/officeDocument/2006/relationships/tags" Target="../tags/tag555.xml"/><Relationship Id="rId6" Type="http://schemas.openxmlformats.org/officeDocument/2006/relationships/tags" Target="../tags/tag560.xml"/><Relationship Id="rId11" Type="http://schemas.openxmlformats.org/officeDocument/2006/relationships/slideLayout" Target="../slideLayouts/slideLayout7.xml"/><Relationship Id="rId5" Type="http://schemas.openxmlformats.org/officeDocument/2006/relationships/tags" Target="../tags/tag559.xml"/><Relationship Id="rId10" Type="http://schemas.openxmlformats.org/officeDocument/2006/relationships/tags" Target="../tags/tag564.xml"/><Relationship Id="rId4" Type="http://schemas.openxmlformats.org/officeDocument/2006/relationships/tags" Target="../tags/tag558.xml"/><Relationship Id="rId9" Type="http://schemas.openxmlformats.org/officeDocument/2006/relationships/tags" Target="../tags/tag563.xml"/></Relationships>
</file>

<file path=ppt/slides/_rels/slide72.xml.rels><?xml version="1.0" encoding="UTF-8" standalone="yes"?>
<Relationships xmlns="http://schemas.openxmlformats.org/package/2006/relationships"><Relationship Id="rId8" Type="http://schemas.openxmlformats.org/officeDocument/2006/relationships/tags" Target="../tags/tag572.xml"/><Relationship Id="rId13" Type="http://schemas.openxmlformats.org/officeDocument/2006/relationships/image" Target="../media/image23.svg"/><Relationship Id="rId3" Type="http://schemas.openxmlformats.org/officeDocument/2006/relationships/tags" Target="../tags/tag567.xml"/><Relationship Id="rId7" Type="http://schemas.openxmlformats.org/officeDocument/2006/relationships/tags" Target="../tags/tag571.xml"/><Relationship Id="rId12" Type="http://schemas.openxmlformats.org/officeDocument/2006/relationships/image" Target="../media/image22.png"/><Relationship Id="rId2" Type="http://schemas.openxmlformats.org/officeDocument/2006/relationships/tags" Target="../tags/tag566.xml"/><Relationship Id="rId1" Type="http://schemas.openxmlformats.org/officeDocument/2006/relationships/tags" Target="../tags/tag565.xml"/><Relationship Id="rId6" Type="http://schemas.openxmlformats.org/officeDocument/2006/relationships/tags" Target="../tags/tag570.xml"/><Relationship Id="rId11" Type="http://schemas.openxmlformats.org/officeDocument/2006/relationships/slideLayout" Target="../slideLayouts/slideLayout7.xml"/><Relationship Id="rId5" Type="http://schemas.openxmlformats.org/officeDocument/2006/relationships/tags" Target="../tags/tag569.xml"/><Relationship Id="rId10" Type="http://schemas.openxmlformats.org/officeDocument/2006/relationships/tags" Target="../tags/tag574.xml"/><Relationship Id="rId4" Type="http://schemas.openxmlformats.org/officeDocument/2006/relationships/tags" Target="../tags/tag568.xml"/><Relationship Id="rId9" Type="http://schemas.openxmlformats.org/officeDocument/2006/relationships/tags" Target="../tags/tag573.xml"/></Relationships>
</file>

<file path=ppt/slides/_rels/slide73.xml.rels><?xml version="1.0" encoding="UTF-8" standalone="yes"?>
<Relationships xmlns="http://schemas.openxmlformats.org/package/2006/relationships"><Relationship Id="rId8" Type="http://schemas.openxmlformats.org/officeDocument/2006/relationships/tags" Target="../tags/tag582.xml"/><Relationship Id="rId13" Type="http://schemas.openxmlformats.org/officeDocument/2006/relationships/image" Target="../media/image22.png"/><Relationship Id="rId3" Type="http://schemas.openxmlformats.org/officeDocument/2006/relationships/tags" Target="../tags/tag577.xml"/><Relationship Id="rId7" Type="http://schemas.openxmlformats.org/officeDocument/2006/relationships/tags" Target="../tags/tag581.xml"/><Relationship Id="rId12" Type="http://schemas.openxmlformats.org/officeDocument/2006/relationships/slideLayout" Target="../slideLayouts/slideLayout7.xml"/><Relationship Id="rId2" Type="http://schemas.openxmlformats.org/officeDocument/2006/relationships/tags" Target="../tags/tag576.xml"/><Relationship Id="rId1" Type="http://schemas.openxmlformats.org/officeDocument/2006/relationships/tags" Target="../tags/tag575.xml"/><Relationship Id="rId6" Type="http://schemas.openxmlformats.org/officeDocument/2006/relationships/tags" Target="../tags/tag580.xml"/><Relationship Id="rId11" Type="http://schemas.openxmlformats.org/officeDocument/2006/relationships/tags" Target="../tags/tag585.xml"/><Relationship Id="rId5" Type="http://schemas.openxmlformats.org/officeDocument/2006/relationships/tags" Target="../tags/tag579.xml"/><Relationship Id="rId10" Type="http://schemas.openxmlformats.org/officeDocument/2006/relationships/tags" Target="../tags/tag584.xml"/><Relationship Id="rId4" Type="http://schemas.openxmlformats.org/officeDocument/2006/relationships/tags" Target="../tags/tag578.xml"/><Relationship Id="rId9" Type="http://schemas.openxmlformats.org/officeDocument/2006/relationships/tags" Target="../tags/tag583.xml"/><Relationship Id="rId14" Type="http://schemas.openxmlformats.org/officeDocument/2006/relationships/image" Target="../media/image23.svg"/></Relationships>
</file>

<file path=ppt/slides/_rels/slide74.xml.rels><?xml version="1.0" encoding="UTF-8" standalone="yes"?>
<Relationships xmlns="http://schemas.openxmlformats.org/package/2006/relationships"><Relationship Id="rId8" Type="http://schemas.openxmlformats.org/officeDocument/2006/relationships/tags" Target="../tags/tag593.xml"/><Relationship Id="rId13" Type="http://schemas.openxmlformats.org/officeDocument/2006/relationships/image" Target="../media/image23.svg"/><Relationship Id="rId3" Type="http://schemas.openxmlformats.org/officeDocument/2006/relationships/tags" Target="../tags/tag588.xml"/><Relationship Id="rId7" Type="http://schemas.openxmlformats.org/officeDocument/2006/relationships/tags" Target="../tags/tag592.xml"/><Relationship Id="rId12" Type="http://schemas.openxmlformats.org/officeDocument/2006/relationships/image" Target="../media/image22.png"/><Relationship Id="rId2" Type="http://schemas.openxmlformats.org/officeDocument/2006/relationships/tags" Target="../tags/tag587.xml"/><Relationship Id="rId1" Type="http://schemas.openxmlformats.org/officeDocument/2006/relationships/tags" Target="../tags/tag586.xml"/><Relationship Id="rId6" Type="http://schemas.openxmlformats.org/officeDocument/2006/relationships/tags" Target="../tags/tag591.xml"/><Relationship Id="rId11" Type="http://schemas.openxmlformats.org/officeDocument/2006/relationships/notesSlide" Target="../notesSlides/notesSlide3.xml"/><Relationship Id="rId5" Type="http://schemas.openxmlformats.org/officeDocument/2006/relationships/tags" Target="../tags/tag590.xml"/><Relationship Id="rId10" Type="http://schemas.openxmlformats.org/officeDocument/2006/relationships/slideLayout" Target="../slideLayouts/slideLayout7.xml"/><Relationship Id="rId4" Type="http://schemas.openxmlformats.org/officeDocument/2006/relationships/tags" Target="../tags/tag589.xml"/><Relationship Id="rId9" Type="http://schemas.openxmlformats.org/officeDocument/2006/relationships/tags" Target="../tags/tag594.xml"/></Relationships>
</file>

<file path=ppt/slides/_rels/slide75.xml.rels><?xml version="1.0" encoding="UTF-8" standalone="yes"?>
<Relationships xmlns="http://schemas.openxmlformats.org/package/2006/relationships"><Relationship Id="rId8" Type="http://schemas.openxmlformats.org/officeDocument/2006/relationships/tags" Target="../tags/tag602.xml"/><Relationship Id="rId3" Type="http://schemas.openxmlformats.org/officeDocument/2006/relationships/tags" Target="../tags/tag597.xml"/><Relationship Id="rId7" Type="http://schemas.openxmlformats.org/officeDocument/2006/relationships/tags" Target="../tags/tag601.xml"/><Relationship Id="rId2" Type="http://schemas.openxmlformats.org/officeDocument/2006/relationships/tags" Target="../tags/tag596.xml"/><Relationship Id="rId1" Type="http://schemas.openxmlformats.org/officeDocument/2006/relationships/tags" Target="../tags/tag595.xml"/><Relationship Id="rId6" Type="http://schemas.openxmlformats.org/officeDocument/2006/relationships/tags" Target="../tags/tag600.xml"/><Relationship Id="rId11" Type="http://schemas.openxmlformats.org/officeDocument/2006/relationships/image" Target="../media/image23.svg"/><Relationship Id="rId5" Type="http://schemas.openxmlformats.org/officeDocument/2006/relationships/tags" Target="../tags/tag599.xml"/><Relationship Id="rId10" Type="http://schemas.openxmlformats.org/officeDocument/2006/relationships/image" Target="../media/image22.png"/><Relationship Id="rId4" Type="http://schemas.openxmlformats.org/officeDocument/2006/relationships/tags" Target="../tags/tag598.xml"/><Relationship Id="rId9"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tags" Target="../tags/tag610.xml"/><Relationship Id="rId13" Type="http://schemas.openxmlformats.org/officeDocument/2006/relationships/tags" Target="../tags/tag615.xml"/><Relationship Id="rId3" Type="http://schemas.openxmlformats.org/officeDocument/2006/relationships/tags" Target="../tags/tag605.xml"/><Relationship Id="rId7" Type="http://schemas.openxmlformats.org/officeDocument/2006/relationships/tags" Target="../tags/tag609.xml"/><Relationship Id="rId12" Type="http://schemas.openxmlformats.org/officeDocument/2006/relationships/tags" Target="../tags/tag614.xml"/><Relationship Id="rId2" Type="http://schemas.openxmlformats.org/officeDocument/2006/relationships/tags" Target="../tags/tag604.xml"/><Relationship Id="rId16" Type="http://schemas.openxmlformats.org/officeDocument/2006/relationships/image" Target="../media/image23.svg"/><Relationship Id="rId1" Type="http://schemas.openxmlformats.org/officeDocument/2006/relationships/tags" Target="../tags/tag603.xml"/><Relationship Id="rId6" Type="http://schemas.openxmlformats.org/officeDocument/2006/relationships/tags" Target="../tags/tag608.xml"/><Relationship Id="rId11" Type="http://schemas.openxmlformats.org/officeDocument/2006/relationships/tags" Target="../tags/tag613.xml"/><Relationship Id="rId5" Type="http://schemas.openxmlformats.org/officeDocument/2006/relationships/tags" Target="../tags/tag607.xml"/><Relationship Id="rId15" Type="http://schemas.openxmlformats.org/officeDocument/2006/relationships/image" Target="../media/image22.png"/><Relationship Id="rId10" Type="http://schemas.openxmlformats.org/officeDocument/2006/relationships/tags" Target="../tags/tag612.xml"/><Relationship Id="rId4" Type="http://schemas.openxmlformats.org/officeDocument/2006/relationships/tags" Target="../tags/tag606.xml"/><Relationship Id="rId9" Type="http://schemas.openxmlformats.org/officeDocument/2006/relationships/tags" Target="../tags/tag611.xml"/><Relationship Id="rId14"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tags" Target="../tags/tag623.xml"/><Relationship Id="rId13" Type="http://schemas.openxmlformats.org/officeDocument/2006/relationships/tags" Target="../tags/tag628.xml"/><Relationship Id="rId3" Type="http://schemas.openxmlformats.org/officeDocument/2006/relationships/tags" Target="../tags/tag618.xml"/><Relationship Id="rId7" Type="http://schemas.openxmlformats.org/officeDocument/2006/relationships/tags" Target="../tags/tag622.xml"/><Relationship Id="rId12" Type="http://schemas.openxmlformats.org/officeDocument/2006/relationships/tags" Target="../tags/tag627.xml"/><Relationship Id="rId2" Type="http://schemas.openxmlformats.org/officeDocument/2006/relationships/tags" Target="../tags/tag617.xml"/><Relationship Id="rId16" Type="http://schemas.openxmlformats.org/officeDocument/2006/relationships/image" Target="../media/image23.svg"/><Relationship Id="rId1" Type="http://schemas.openxmlformats.org/officeDocument/2006/relationships/tags" Target="../tags/tag616.xml"/><Relationship Id="rId6" Type="http://schemas.openxmlformats.org/officeDocument/2006/relationships/tags" Target="../tags/tag621.xml"/><Relationship Id="rId11" Type="http://schemas.openxmlformats.org/officeDocument/2006/relationships/tags" Target="../tags/tag626.xml"/><Relationship Id="rId5" Type="http://schemas.openxmlformats.org/officeDocument/2006/relationships/tags" Target="../tags/tag620.xml"/><Relationship Id="rId15" Type="http://schemas.openxmlformats.org/officeDocument/2006/relationships/image" Target="../media/image22.png"/><Relationship Id="rId10" Type="http://schemas.openxmlformats.org/officeDocument/2006/relationships/tags" Target="../tags/tag625.xml"/><Relationship Id="rId4" Type="http://schemas.openxmlformats.org/officeDocument/2006/relationships/tags" Target="../tags/tag619.xml"/><Relationship Id="rId9" Type="http://schemas.openxmlformats.org/officeDocument/2006/relationships/tags" Target="../tags/tag624.xml"/><Relationship Id="rId14"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tags" Target="../tags/tag636.xml"/><Relationship Id="rId3" Type="http://schemas.openxmlformats.org/officeDocument/2006/relationships/tags" Target="../tags/tag631.xml"/><Relationship Id="rId7" Type="http://schemas.openxmlformats.org/officeDocument/2006/relationships/tags" Target="../tags/tag635.xml"/><Relationship Id="rId12" Type="http://schemas.openxmlformats.org/officeDocument/2006/relationships/image" Target="../media/image52.png"/><Relationship Id="rId2" Type="http://schemas.openxmlformats.org/officeDocument/2006/relationships/tags" Target="../tags/tag630.xml"/><Relationship Id="rId1" Type="http://schemas.openxmlformats.org/officeDocument/2006/relationships/tags" Target="../tags/tag629.xml"/><Relationship Id="rId6" Type="http://schemas.openxmlformats.org/officeDocument/2006/relationships/tags" Target="../tags/tag634.xml"/><Relationship Id="rId11" Type="http://schemas.openxmlformats.org/officeDocument/2006/relationships/image" Target="../media/image23.svg"/><Relationship Id="rId5" Type="http://schemas.openxmlformats.org/officeDocument/2006/relationships/tags" Target="../tags/tag633.xml"/><Relationship Id="rId10" Type="http://schemas.openxmlformats.org/officeDocument/2006/relationships/image" Target="../media/image22.png"/><Relationship Id="rId4" Type="http://schemas.openxmlformats.org/officeDocument/2006/relationships/tags" Target="../tags/tag632.xml"/><Relationship Id="rId9"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tags" Target="../tags/tag644.xml"/><Relationship Id="rId13" Type="http://schemas.openxmlformats.org/officeDocument/2006/relationships/image" Target="../media/image53.jpg"/><Relationship Id="rId3" Type="http://schemas.openxmlformats.org/officeDocument/2006/relationships/tags" Target="../tags/tag639.xml"/><Relationship Id="rId7" Type="http://schemas.openxmlformats.org/officeDocument/2006/relationships/tags" Target="../tags/tag643.xml"/><Relationship Id="rId12" Type="http://schemas.openxmlformats.org/officeDocument/2006/relationships/image" Target="../media/image23.svg"/><Relationship Id="rId2" Type="http://schemas.openxmlformats.org/officeDocument/2006/relationships/tags" Target="../tags/tag638.xml"/><Relationship Id="rId1" Type="http://schemas.openxmlformats.org/officeDocument/2006/relationships/tags" Target="../tags/tag637.xml"/><Relationship Id="rId6" Type="http://schemas.openxmlformats.org/officeDocument/2006/relationships/tags" Target="../tags/tag642.xml"/><Relationship Id="rId11" Type="http://schemas.openxmlformats.org/officeDocument/2006/relationships/image" Target="../media/image22.png"/><Relationship Id="rId5" Type="http://schemas.openxmlformats.org/officeDocument/2006/relationships/tags" Target="../tags/tag641.xml"/><Relationship Id="rId10" Type="http://schemas.openxmlformats.org/officeDocument/2006/relationships/slideLayout" Target="../slideLayouts/slideLayout7.xml"/><Relationship Id="rId4" Type="http://schemas.openxmlformats.org/officeDocument/2006/relationships/tags" Target="../tags/tag640.xml"/><Relationship Id="rId9" Type="http://schemas.openxmlformats.org/officeDocument/2006/relationships/tags" Target="../tags/tag645.xml"/><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3.sv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11.png"/><Relationship Id="rId2" Type="http://schemas.openxmlformats.org/officeDocument/2006/relationships/tags" Target="../tags/tag69.xml"/><Relationship Id="rId16" Type="http://schemas.openxmlformats.org/officeDocument/2006/relationships/image" Target="../media/image16.png"/><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10.jpeg"/><Relationship Id="rId5" Type="http://schemas.openxmlformats.org/officeDocument/2006/relationships/tags" Target="../tags/tag72.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14.png"/></Relationships>
</file>

<file path=ppt/slides/_rels/slide8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648.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647.xml"/><Relationship Id="rId1" Type="http://schemas.openxmlformats.org/officeDocument/2006/relationships/tags" Target="../tags/tag646.xml"/><Relationship Id="rId6" Type="http://schemas.openxmlformats.org/officeDocument/2006/relationships/tags" Target="../tags/tag651.xml"/><Relationship Id="rId11" Type="http://schemas.openxmlformats.org/officeDocument/2006/relationships/image" Target="../media/image5.png"/><Relationship Id="rId5" Type="http://schemas.openxmlformats.org/officeDocument/2006/relationships/tags" Target="../tags/tag650.xml"/><Relationship Id="rId10" Type="http://schemas.openxmlformats.org/officeDocument/2006/relationships/image" Target="../media/image25.svg"/><Relationship Id="rId4" Type="http://schemas.openxmlformats.org/officeDocument/2006/relationships/tags" Target="../tags/tag649.xml"/><Relationship Id="rId9" Type="http://schemas.openxmlformats.org/officeDocument/2006/relationships/image" Target="../media/image3.png"/></Relationships>
</file>

<file path=ppt/slides/_rels/slide81.xml.rels><?xml version="1.0" encoding="UTF-8" standalone="yes"?>
<Relationships xmlns="http://schemas.openxmlformats.org/package/2006/relationships"><Relationship Id="rId8" Type="http://schemas.openxmlformats.org/officeDocument/2006/relationships/tags" Target="../tags/tag659.xml"/><Relationship Id="rId13" Type="http://schemas.openxmlformats.org/officeDocument/2006/relationships/image" Target="../media/image13.svg"/><Relationship Id="rId3" Type="http://schemas.openxmlformats.org/officeDocument/2006/relationships/tags" Target="../tags/tag654.xml"/><Relationship Id="rId7" Type="http://schemas.openxmlformats.org/officeDocument/2006/relationships/tags" Target="../tags/tag658.xml"/><Relationship Id="rId12" Type="http://schemas.openxmlformats.org/officeDocument/2006/relationships/image" Target="../media/image11.png"/><Relationship Id="rId2" Type="http://schemas.openxmlformats.org/officeDocument/2006/relationships/tags" Target="../tags/tag653.xml"/><Relationship Id="rId16" Type="http://schemas.openxmlformats.org/officeDocument/2006/relationships/image" Target="../media/image16.png"/><Relationship Id="rId1" Type="http://schemas.openxmlformats.org/officeDocument/2006/relationships/tags" Target="../tags/tag652.xml"/><Relationship Id="rId6" Type="http://schemas.openxmlformats.org/officeDocument/2006/relationships/tags" Target="../tags/tag657.xml"/><Relationship Id="rId11" Type="http://schemas.openxmlformats.org/officeDocument/2006/relationships/image" Target="../media/image10.jpeg"/><Relationship Id="rId5" Type="http://schemas.openxmlformats.org/officeDocument/2006/relationships/tags" Target="../tags/tag656.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55.xml"/><Relationship Id="rId9" Type="http://schemas.openxmlformats.org/officeDocument/2006/relationships/tags" Target="../tags/tag660.xml"/><Relationship Id="rId14" Type="http://schemas.openxmlformats.org/officeDocument/2006/relationships/image" Target="../media/image14.png"/></Relationships>
</file>

<file path=ppt/slides/_rels/slide82.xml.rels><?xml version="1.0" encoding="UTF-8" standalone="yes"?>
<Relationships xmlns="http://schemas.openxmlformats.org/package/2006/relationships"><Relationship Id="rId8" Type="http://schemas.openxmlformats.org/officeDocument/2006/relationships/tags" Target="../tags/tag668.xml"/><Relationship Id="rId3" Type="http://schemas.openxmlformats.org/officeDocument/2006/relationships/tags" Target="../tags/tag663.xml"/><Relationship Id="rId7" Type="http://schemas.openxmlformats.org/officeDocument/2006/relationships/tags" Target="../tags/tag667.xml"/><Relationship Id="rId2" Type="http://schemas.openxmlformats.org/officeDocument/2006/relationships/tags" Target="../tags/tag662.xml"/><Relationship Id="rId1" Type="http://schemas.openxmlformats.org/officeDocument/2006/relationships/tags" Target="../tags/tag661.xml"/><Relationship Id="rId6" Type="http://schemas.openxmlformats.org/officeDocument/2006/relationships/tags" Target="../tags/tag666.xml"/><Relationship Id="rId11" Type="http://schemas.openxmlformats.org/officeDocument/2006/relationships/image" Target="../media/image23.svg"/><Relationship Id="rId5" Type="http://schemas.openxmlformats.org/officeDocument/2006/relationships/tags" Target="../tags/tag665.xml"/><Relationship Id="rId10" Type="http://schemas.openxmlformats.org/officeDocument/2006/relationships/image" Target="../media/image22.png"/><Relationship Id="rId4" Type="http://schemas.openxmlformats.org/officeDocument/2006/relationships/tags" Target="../tags/tag664.xml"/><Relationship Id="rId9"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tags" Target="../tags/tag676.xml"/><Relationship Id="rId3" Type="http://schemas.openxmlformats.org/officeDocument/2006/relationships/tags" Target="../tags/tag671.xml"/><Relationship Id="rId7" Type="http://schemas.openxmlformats.org/officeDocument/2006/relationships/tags" Target="../tags/tag675.xml"/><Relationship Id="rId2" Type="http://schemas.openxmlformats.org/officeDocument/2006/relationships/tags" Target="../tags/tag670.xml"/><Relationship Id="rId1" Type="http://schemas.openxmlformats.org/officeDocument/2006/relationships/tags" Target="../tags/tag669.xml"/><Relationship Id="rId6" Type="http://schemas.openxmlformats.org/officeDocument/2006/relationships/tags" Target="../tags/tag674.xml"/><Relationship Id="rId11" Type="http://schemas.openxmlformats.org/officeDocument/2006/relationships/image" Target="../media/image23.svg"/><Relationship Id="rId5" Type="http://schemas.openxmlformats.org/officeDocument/2006/relationships/tags" Target="../tags/tag673.xml"/><Relationship Id="rId10" Type="http://schemas.openxmlformats.org/officeDocument/2006/relationships/image" Target="../media/image22.png"/><Relationship Id="rId4" Type="http://schemas.openxmlformats.org/officeDocument/2006/relationships/tags" Target="../tags/tag672.xml"/><Relationship Id="rId9"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tags" Target="../tags/tag684.xml"/><Relationship Id="rId3" Type="http://schemas.openxmlformats.org/officeDocument/2006/relationships/tags" Target="../tags/tag679.xml"/><Relationship Id="rId7" Type="http://schemas.openxmlformats.org/officeDocument/2006/relationships/tags" Target="../tags/tag683.xml"/><Relationship Id="rId2" Type="http://schemas.openxmlformats.org/officeDocument/2006/relationships/tags" Target="../tags/tag678.xml"/><Relationship Id="rId1" Type="http://schemas.openxmlformats.org/officeDocument/2006/relationships/tags" Target="../tags/tag677.xml"/><Relationship Id="rId6" Type="http://schemas.openxmlformats.org/officeDocument/2006/relationships/tags" Target="../tags/tag682.xml"/><Relationship Id="rId11" Type="http://schemas.openxmlformats.org/officeDocument/2006/relationships/image" Target="../media/image23.svg"/><Relationship Id="rId5" Type="http://schemas.openxmlformats.org/officeDocument/2006/relationships/tags" Target="../tags/tag681.xml"/><Relationship Id="rId10" Type="http://schemas.openxmlformats.org/officeDocument/2006/relationships/image" Target="../media/image22.png"/><Relationship Id="rId4" Type="http://schemas.openxmlformats.org/officeDocument/2006/relationships/tags" Target="../tags/tag680.xml"/><Relationship Id="rId9"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tags" Target="../tags/tag692.xml"/><Relationship Id="rId3" Type="http://schemas.openxmlformats.org/officeDocument/2006/relationships/tags" Target="../tags/tag687.xml"/><Relationship Id="rId7" Type="http://schemas.openxmlformats.org/officeDocument/2006/relationships/tags" Target="../tags/tag691.xml"/><Relationship Id="rId2" Type="http://schemas.openxmlformats.org/officeDocument/2006/relationships/tags" Target="../tags/tag686.xml"/><Relationship Id="rId1" Type="http://schemas.openxmlformats.org/officeDocument/2006/relationships/tags" Target="../tags/tag685.xml"/><Relationship Id="rId6" Type="http://schemas.openxmlformats.org/officeDocument/2006/relationships/tags" Target="../tags/tag690.xml"/><Relationship Id="rId11" Type="http://schemas.openxmlformats.org/officeDocument/2006/relationships/image" Target="../media/image23.svg"/><Relationship Id="rId5" Type="http://schemas.openxmlformats.org/officeDocument/2006/relationships/tags" Target="../tags/tag689.xml"/><Relationship Id="rId10" Type="http://schemas.openxmlformats.org/officeDocument/2006/relationships/image" Target="../media/image22.png"/><Relationship Id="rId4" Type="http://schemas.openxmlformats.org/officeDocument/2006/relationships/tags" Target="../tags/tag688.xml"/><Relationship Id="rId9"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tags" Target="../tags/tag700.xml"/><Relationship Id="rId3" Type="http://schemas.openxmlformats.org/officeDocument/2006/relationships/tags" Target="../tags/tag695.xml"/><Relationship Id="rId7" Type="http://schemas.openxmlformats.org/officeDocument/2006/relationships/tags" Target="../tags/tag699.xml"/><Relationship Id="rId2" Type="http://schemas.openxmlformats.org/officeDocument/2006/relationships/tags" Target="../tags/tag694.xml"/><Relationship Id="rId1" Type="http://schemas.openxmlformats.org/officeDocument/2006/relationships/tags" Target="../tags/tag693.xml"/><Relationship Id="rId6" Type="http://schemas.openxmlformats.org/officeDocument/2006/relationships/tags" Target="../tags/tag698.xml"/><Relationship Id="rId11" Type="http://schemas.openxmlformats.org/officeDocument/2006/relationships/image" Target="../media/image23.svg"/><Relationship Id="rId5" Type="http://schemas.openxmlformats.org/officeDocument/2006/relationships/tags" Target="../tags/tag697.xml"/><Relationship Id="rId10" Type="http://schemas.openxmlformats.org/officeDocument/2006/relationships/image" Target="../media/image22.png"/><Relationship Id="rId4" Type="http://schemas.openxmlformats.org/officeDocument/2006/relationships/tags" Target="../tags/tag696.xml"/><Relationship Id="rId9"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tags" Target="../tags/tag708.xml"/><Relationship Id="rId3" Type="http://schemas.openxmlformats.org/officeDocument/2006/relationships/tags" Target="../tags/tag703.xml"/><Relationship Id="rId7" Type="http://schemas.openxmlformats.org/officeDocument/2006/relationships/tags" Target="../tags/tag707.xml"/><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image" Target="../media/image23.svg"/><Relationship Id="rId5" Type="http://schemas.openxmlformats.org/officeDocument/2006/relationships/tags" Target="../tags/tag705.xml"/><Relationship Id="rId10" Type="http://schemas.openxmlformats.org/officeDocument/2006/relationships/image" Target="../media/image22.png"/><Relationship Id="rId4" Type="http://schemas.openxmlformats.org/officeDocument/2006/relationships/tags" Target="../tags/tag704.xml"/><Relationship Id="rId9"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tags" Target="../tags/tag716.xml"/><Relationship Id="rId3" Type="http://schemas.openxmlformats.org/officeDocument/2006/relationships/tags" Target="../tags/tag711.xml"/><Relationship Id="rId7" Type="http://schemas.openxmlformats.org/officeDocument/2006/relationships/tags" Target="../tags/tag715.xml"/><Relationship Id="rId2" Type="http://schemas.openxmlformats.org/officeDocument/2006/relationships/tags" Target="../tags/tag710.xml"/><Relationship Id="rId1" Type="http://schemas.openxmlformats.org/officeDocument/2006/relationships/tags" Target="../tags/tag709.xml"/><Relationship Id="rId6" Type="http://schemas.openxmlformats.org/officeDocument/2006/relationships/tags" Target="../tags/tag714.xml"/><Relationship Id="rId11" Type="http://schemas.openxmlformats.org/officeDocument/2006/relationships/image" Target="../media/image23.svg"/><Relationship Id="rId5" Type="http://schemas.openxmlformats.org/officeDocument/2006/relationships/tags" Target="../tags/tag713.xml"/><Relationship Id="rId10" Type="http://schemas.openxmlformats.org/officeDocument/2006/relationships/image" Target="../media/image22.png"/><Relationship Id="rId4" Type="http://schemas.openxmlformats.org/officeDocument/2006/relationships/tags" Target="../tags/tag712.xml"/><Relationship Id="rId9"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tags" Target="../tags/tag724.xml"/><Relationship Id="rId3" Type="http://schemas.openxmlformats.org/officeDocument/2006/relationships/tags" Target="../tags/tag719.xml"/><Relationship Id="rId7" Type="http://schemas.openxmlformats.org/officeDocument/2006/relationships/tags" Target="../tags/tag723.xml"/><Relationship Id="rId2" Type="http://schemas.openxmlformats.org/officeDocument/2006/relationships/tags" Target="../tags/tag718.xml"/><Relationship Id="rId1" Type="http://schemas.openxmlformats.org/officeDocument/2006/relationships/tags" Target="../tags/tag717.xml"/><Relationship Id="rId6" Type="http://schemas.openxmlformats.org/officeDocument/2006/relationships/tags" Target="../tags/tag722.xml"/><Relationship Id="rId11" Type="http://schemas.openxmlformats.org/officeDocument/2006/relationships/image" Target="../media/image23.svg"/><Relationship Id="rId5" Type="http://schemas.openxmlformats.org/officeDocument/2006/relationships/tags" Target="../tags/tag721.xml"/><Relationship Id="rId10" Type="http://schemas.openxmlformats.org/officeDocument/2006/relationships/image" Target="../media/image22.png"/><Relationship Id="rId4" Type="http://schemas.openxmlformats.org/officeDocument/2006/relationships/tags" Target="../tags/tag720.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79.xml"/><Relationship Id="rId7" Type="http://schemas.openxmlformats.org/officeDocument/2006/relationships/image" Target="../media/image22.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Layout" Target="../slideLayouts/slideLayout7.xml"/><Relationship Id="rId5" Type="http://schemas.openxmlformats.org/officeDocument/2006/relationships/tags" Target="../tags/tag81.xml"/><Relationship Id="rId4" Type="http://schemas.openxmlformats.org/officeDocument/2006/relationships/tags" Target="../tags/tag80.xml"/><Relationship Id="rId9" Type="http://schemas.openxmlformats.org/officeDocument/2006/relationships/image" Target="../media/image28.jpg"/></Relationships>
</file>

<file path=ppt/slides/_rels/slide90.xml.rels><?xml version="1.0" encoding="UTF-8" standalone="yes"?>
<Relationships xmlns="http://schemas.openxmlformats.org/package/2006/relationships"><Relationship Id="rId8" Type="http://schemas.openxmlformats.org/officeDocument/2006/relationships/tags" Target="../tags/tag732.xml"/><Relationship Id="rId3" Type="http://schemas.openxmlformats.org/officeDocument/2006/relationships/tags" Target="../tags/tag727.xml"/><Relationship Id="rId7" Type="http://schemas.openxmlformats.org/officeDocument/2006/relationships/tags" Target="../tags/tag731.xml"/><Relationship Id="rId2" Type="http://schemas.openxmlformats.org/officeDocument/2006/relationships/tags" Target="../tags/tag726.xml"/><Relationship Id="rId1" Type="http://schemas.openxmlformats.org/officeDocument/2006/relationships/tags" Target="../tags/tag725.xml"/><Relationship Id="rId6" Type="http://schemas.openxmlformats.org/officeDocument/2006/relationships/tags" Target="../tags/tag730.xml"/><Relationship Id="rId11" Type="http://schemas.openxmlformats.org/officeDocument/2006/relationships/image" Target="../media/image23.svg"/><Relationship Id="rId5" Type="http://schemas.openxmlformats.org/officeDocument/2006/relationships/tags" Target="../tags/tag729.xml"/><Relationship Id="rId10" Type="http://schemas.openxmlformats.org/officeDocument/2006/relationships/image" Target="../media/image22.png"/><Relationship Id="rId4" Type="http://schemas.openxmlformats.org/officeDocument/2006/relationships/tags" Target="../tags/tag728.xml"/><Relationship Id="rId9"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tags" Target="../tags/tag740.xml"/><Relationship Id="rId3" Type="http://schemas.openxmlformats.org/officeDocument/2006/relationships/tags" Target="../tags/tag735.xml"/><Relationship Id="rId7" Type="http://schemas.openxmlformats.org/officeDocument/2006/relationships/tags" Target="../tags/tag739.xml"/><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tags" Target="../tags/tag738.xml"/><Relationship Id="rId11" Type="http://schemas.openxmlformats.org/officeDocument/2006/relationships/image" Target="../media/image23.svg"/><Relationship Id="rId5" Type="http://schemas.openxmlformats.org/officeDocument/2006/relationships/tags" Target="../tags/tag737.xml"/><Relationship Id="rId10" Type="http://schemas.openxmlformats.org/officeDocument/2006/relationships/image" Target="../media/image22.png"/><Relationship Id="rId4" Type="http://schemas.openxmlformats.org/officeDocument/2006/relationships/tags" Target="../tags/tag736.xml"/><Relationship Id="rId9"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tags" Target="../tags/tag748.xml"/><Relationship Id="rId3" Type="http://schemas.openxmlformats.org/officeDocument/2006/relationships/tags" Target="../tags/tag743.xml"/><Relationship Id="rId7" Type="http://schemas.openxmlformats.org/officeDocument/2006/relationships/tags" Target="../tags/tag747.xml"/><Relationship Id="rId2" Type="http://schemas.openxmlformats.org/officeDocument/2006/relationships/tags" Target="../tags/tag742.xml"/><Relationship Id="rId1" Type="http://schemas.openxmlformats.org/officeDocument/2006/relationships/tags" Target="../tags/tag741.xml"/><Relationship Id="rId6" Type="http://schemas.openxmlformats.org/officeDocument/2006/relationships/tags" Target="../tags/tag746.xml"/><Relationship Id="rId11" Type="http://schemas.openxmlformats.org/officeDocument/2006/relationships/image" Target="../media/image23.svg"/><Relationship Id="rId5" Type="http://schemas.openxmlformats.org/officeDocument/2006/relationships/tags" Target="../tags/tag745.xml"/><Relationship Id="rId10" Type="http://schemas.openxmlformats.org/officeDocument/2006/relationships/image" Target="../media/image22.png"/><Relationship Id="rId4" Type="http://schemas.openxmlformats.org/officeDocument/2006/relationships/tags" Target="../tags/tag744.xml"/><Relationship Id="rId9"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tags" Target="../tags/tag756.xml"/><Relationship Id="rId3" Type="http://schemas.openxmlformats.org/officeDocument/2006/relationships/tags" Target="../tags/tag751.xml"/><Relationship Id="rId7" Type="http://schemas.openxmlformats.org/officeDocument/2006/relationships/tags" Target="../tags/tag755.xml"/><Relationship Id="rId12" Type="http://schemas.openxmlformats.org/officeDocument/2006/relationships/image" Target="../media/image52.png"/><Relationship Id="rId2" Type="http://schemas.openxmlformats.org/officeDocument/2006/relationships/tags" Target="../tags/tag750.xml"/><Relationship Id="rId1" Type="http://schemas.openxmlformats.org/officeDocument/2006/relationships/tags" Target="../tags/tag749.xml"/><Relationship Id="rId6" Type="http://schemas.openxmlformats.org/officeDocument/2006/relationships/tags" Target="../tags/tag754.xml"/><Relationship Id="rId11" Type="http://schemas.openxmlformats.org/officeDocument/2006/relationships/image" Target="../media/image23.svg"/><Relationship Id="rId5" Type="http://schemas.openxmlformats.org/officeDocument/2006/relationships/tags" Target="../tags/tag753.xml"/><Relationship Id="rId10" Type="http://schemas.openxmlformats.org/officeDocument/2006/relationships/image" Target="../media/image22.png"/><Relationship Id="rId4" Type="http://schemas.openxmlformats.org/officeDocument/2006/relationships/tags" Target="../tags/tag752.xml"/><Relationship Id="rId9"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tags" Target="../tags/tag764.xml"/><Relationship Id="rId13" Type="http://schemas.openxmlformats.org/officeDocument/2006/relationships/image" Target="../media/image53.jpg"/><Relationship Id="rId3" Type="http://schemas.openxmlformats.org/officeDocument/2006/relationships/tags" Target="../tags/tag759.xml"/><Relationship Id="rId7" Type="http://schemas.openxmlformats.org/officeDocument/2006/relationships/tags" Target="../tags/tag763.xml"/><Relationship Id="rId12" Type="http://schemas.openxmlformats.org/officeDocument/2006/relationships/image" Target="../media/image23.svg"/><Relationship Id="rId2" Type="http://schemas.openxmlformats.org/officeDocument/2006/relationships/tags" Target="../tags/tag758.xml"/><Relationship Id="rId1" Type="http://schemas.openxmlformats.org/officeDocument/2006/relationships/tags" Target="../tags/tag757.xml"/><Relationship Id="rId6" Type="http://schemas.openxmlformats.org/officeDocument/2006/relationships/tags" Target="../tags/tag762.xml"/><Relationship Id="rId11" Type="http://schemas.openxmlformats.org/officeDocument/2006/relationships/image" Target="../media/image22.png"/><Relationship Id="rId5" Type="http://schemas.openxmlformats.org/officeDocument/2006/relationships/tags" Target="../tags/tag761.xml"/><Relationship Id="rId10" Type="http://schemas.openxmlformats.org/officeDocument/2006/relationships/slideLayout" Target="../slideLayouts/slideLayout7.xml"/><Relationship Id="rId4" Type="http://schemas.openxmlformats.org/officeDocument/2006/relationships/tags" Target="../tags/tag760.xml"/><Relationship Id="rId9" Type="http://schemas.openxmlformats.org/officeDocument/2006/relationships/tags" Target="../tags/tag765.xml"/><Relationship Id="rId14" Type="http://schemas.openxmlformats.org/officeDocument/2006/relationships/image" Target="../media/image52.png"/></Relationships>
</file>

<file path=ppt/slides/_rels/slide9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3" Type="http://schemas.openxmlformats.org/officeDocument/2006/relationships/tags" Target="../tags/tag768.xml"/><Relationship Id="rId7" Type="http://schemas.openxmlformats.org/officeDocument/2006/relationships/slideLayout" Target="../slideLayouts/slideLayout7.xml"/><Relationship Id="rId12" Type="http://schemas.openxmlformats.org/officeDocument/2006/relationships/image" Target="../media/image26.svg"/><Relationship Id="rId2" Type="http://schemas.openxmlformats.org/officeDocument/2006/relationships/tags" Target="../tags/tag767.xml"/><Relationship Id="rId1" Type="http://schemas.openxmlformats.org/officeDocument/2006/relationships/tags" Target="../tags/tag766.xml"/><Relationship Id="rId6" Type="http://schemas.openxmlformats.org/officeDocument/2006/relationships/tags" Target="../tags/tag771.xml"/><Relationship Id="rId11" Type="http://schemas.openxmlformats.org/officeDocument/2006/relationships/image" Target="../media/image5.png"/><Relationship Id="rId5" Type="http://schemas.openxmlformats.org/officeDocument/2006/relationships/tags" Target="../tags/tag770.xml"/><Relationship Id="rId10" Type="http://schemas.openxmlformats.org/officeDocument/2006/relationships/image" Target="../media/image25.svg"/><Relationship Id="rId4" Type="http://schemas.openxmlformats.org/officeDocument/2006/relationships/tags" Target="../tags/tag769.xml"/><Relationship Id="rId9" Type="http://schemas.openxmlformats.org/officeDocument/2006/relationships/image" Target="../media/image3.png"/></Relationships>
</file>

<file path=ppt/slides/_rels/slide96.xml.rels><?xml version="1.0" encoding="UTF-8" standalone="yes"?>
<Relationships xmlns="http://schemas.openxmlformats.org/package/2006/relationships"><Relationship Id="rId8" Type="http://schemas.openxmlformats.org/officeDocument/2006/relationships/tags" Target="../tags/tag779.xml"/><Relationship Id="rId13" Type="http://schemas.openxmlformats.org/officeDocument/2006/relationships/image" Target="../media/image13.svg"/><Relationship Id="rId3" Type="http://schemas.openxmlformats.org/officeDocument/2006/relationships/tags" Target="../tags/tag774.xml"/><Relationship Id="rId7" Type="http://schemas.openxmlformats.org/officeDocument/2006/relationships/tags" Target="../tags/tag778.xml"/><Relationship Id="rId12" Type="http://schemas.openxmlformats.org/officeDocument/2006/relationships/image" Target="../media/image11.png"/><Relationship Id="rId2" Type="http://schemas.openxmlformats.org/officeDocument/2006/relationships/tags" Target="../tags/tag773.xml"/><Relationship Id="rId16" Type="http://schemas.openxmlformats.org/officeDocument/2006/relationships/image" Target="../media/image16.png"/><Relationship Id="rId1" Type="http://schemas.openxmlformats.org/officeDocument/2006/relationships/tags" Target="../tags/tag772.xml"/><Relationship Id="rId6" Type="http://schemas.openxmlformats.org/officeDocument/2006/relationships/tags" Target="../tags/tag777.xml"/><Relationship Id="rId11" Type="http://schemas.openxmlformats.org/officeDocument/2006/relationships/image" Target="../media/image10.jpeg"/><Relationship Id="rId5" Type="http://schemas.openxmlformats.org/officeDocument/2006/relationships/tags" Target="../tags/tag776.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775.xml"/><Relationship Id="rId9" Type="http://schemas.openxmlformats.org/officeDocument/2006/relationships/tags" Target="../tags/tag780.xml"/><Relationship Id="rId14" Type="http://schemas.openxmlformats.org/officeDocument/2006/relationships/image" Target="../media/image14.png"/></Relationships>
</file>

<file path=ppt/slides/_rels/slide9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783.xml"/><Relationship Id="rId7" Type="http://schemas.openxmlformats.org/officeDocument/2006/relationships/slideLayout" Target="../slideLayouts/slideLayout7.xml"/><Relationship Id="rId2" Type="http://schemas.openxmlformats.org/officeDocument/2006/relationships/tags" Target="../tags/tag782.xml"/><Relationship Id="rId1" Type="http://schemas.openxmlformats.org/officeDocument/2006/relationships/tags" Target="../tags/tag781.xml"/><Relationship Id="rId6" Type="http://schemas.openxmlformats.org/officeDocument/2006/relationships/tags" Target="../tags/tag786.xml"/><Relationship Id="rId5" Type="http://schemas.openxmlformats.org/officeDocument/2006/relationships/tags" Target="../tags/tag785.xml"/><Relationship Id="rId10" Type="http://schemas.openxmlformats.org/officeDocument/2006/relationships/image" Target="../media/image56.png"/><Relationship Id="rId4" Type="http://schemas.openxmlformats.org/officeDocument/2006/relationships/tags" Target="../tags/tag784.xml"/><Relationship Id="rId9" Type="http://schemas.openxmlformats.org/officeDocument/2006/relationships/image" Target="../media/image23.svg"/></Relationships>
</file>

<file path=ppt/slides/_rels/slide9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789.xml"/><Relationship Id="rId7" Type="http://schemas.openxmlformats.org/officeDocument/2006/relationships/slideLayout" Target="../slideLayouts/slideLayout7.xml"/><Relationship Id="rId2" Type="http://schemas.openxmlformats.org/officeDocument/2006/relationships/tags" Target="../tags/tag788.xml"/><Relationship Id="rId1" Type="http://schemas.openxmlformats.org/officeDocument/2006/relationships/tags" Target="../tags/tag787.xml"/><Relationship Id="rId6" Type="http://schemas.openxmlformats.org/officeDocument/2006/relationships/tags" Target="../tags/tag792.xml"/><Relationship Id="rId5" Type="http://schemas.openxmlformats.org/officeDocument/2006/relationships/tags" Target="../tags/tag791.xml"/><Relationship Id="rId10" Type="http://schemas.openxmlformats.org/officeDocument/2006/relationships/image" Target="../media/image56.png"/><Relationship Id="rId4" Type="http://schemas.openxmlformats.org/officeDocument/2006/relationships/tags" Target="../tags/tag790.xml"/><Relationship Id="rId9" Type="http://schemas.openxmlformats.org/officeDocument/2006/relationships/image" Target="../media/image23.svg"/></Relationships>
</file>

<file path=ppt/slides/_rels/slide9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795.xml"/><Relationship Id="rId7" Type="http://schemas.openxmlformats.org/officeDocument/2006/relationships/image" Target="../media/image22.png"/><Relationship Id="rId2" Type="http://schemas.openxmlformats.org/officeDocument/2006/relationships/tags" Target="../tags/tag794.xml"/><Relationship Id="rId1" Type="http://schemas.openxmlformats.org/officeDocument/2006/relationships/tags" Target="../tags/tag793.xml"/><Relationship Id="rId6" Type="http://schemas.openxmlformats.org/officeDocument/2006/relationships/slideLayout" Target="../slideLayouts/slideLayout7.xml"/><Relationship Id="rId5" Type="http://schemas.openxmlformats.org/officeDocument/2006/relationships/tags" Target="../tags/tag797.xml"/><Relationship Id="rId4" Type="http://schemas.openxmlformats.org/officeDocument/2006/relationships/tags" Target="../tags/tag796.xml"/><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
        <p:cNvGrpSpPr/>
        <p:nvPr/>
      </p:nvGrpSpPr>
      <p:grpSpPr>
        <a:xfrm>
          <a:off x="0" y="0"/>
          <a:ext cx="0" cy="0"/>
          <a:chOff x="0" y="0"/>
          <a:chExt cx="0" cy="0"/>
        </a:xfrm>
      </p:grpSpPr>
      <p:sp>
        <p:nvSpPr>
          <p:cNvPr id="2" name="Freeform 2"/>
          <p:cNvSpPr/>
          <p:nvPr>
            <p:custDataLst>
              <p:tags r:id="rId1"/>
            </p:custDataLst>
          </p:nvPr>
        </p:nvSpPr>
        <p:spPr>
          <a:xfrm>
            <a:off x="0" y="5198816"/>
            <a:ext cx="1342175" cy="1663803"/>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14">
              <a:extLst>
                <a:ext uri="{96DAC541-7B7A-43D3-8B79-37D633B846F1}">
                  <asvg:svgBlip xmlns:asvg="http://schemas.microsoft.com/office/drawing/2016/SVG/main" r:embed="rId15"/>
                </a:ext>
              </a:extLst>
            </a:blip>
            <a:stretch>
              <a:fillRect l="-157570" t="-6438" b="-44673"/>
            </a:stretch>
          </a:blipFill>
          <a:ln>
            <a:noFill/>
          </a:ln>
        </p:spPr>
        <p:txBody>
          <a:bodyPr/>
          <a:lstStyle/>
          <a:p>
            <a:pPr defTabSz="609630"/>
            <a:endParaRPr lang="fr-MA" sz="900" dirty="0">
              <a:solidFill>
                <a:prstClr val="black"/>
              </a:solidFill>
              <a:latin typeface="Dosis" pitchFamily="2" charset="0"/>
            </a:endParaRPr>
          </a:p>
        </p:txBody>
      </p:sp>
      <p:sp>
        <p:nvSpPr>
          <p:cNvPr id="4" name="Freeform 4"/>
          <p:cNvSpPr/>
          <p:nvPr>
            <p:custDataLst>
              <p:tags r:id="rId2"/>
            </p:custDataLst>
          </p:nvPr>
        </p:nvSpPr>
        <p:spPr>
          <a:xfrm>
            <a:off x="7365784" y="5005471"/>
            <a:ext cx="1778216"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6">
              <a:extLst>
                <a:ext uri="{96DAC541-7B7A-43D3-8B79-37D633B846F1}">
                  <asvg:svgBlip xmlns:asvg="http://schemas.microsoft.com/office/drawing/2016/SVG/main" r:embed="rId17"/>
                </a:ext>
              </a:extLst>
            </a:blip>
            <a:stretch>
              <a:fillRect l="-4351" t="-332" r="-93446" b="-41558"/>
            </a:stretch>
          </a:blipFill>
        </p:spPr>
        <p:txBody>
          <a:bodyPr/>
          <a:lstStyle/>
          <a:p>
            <a:pPr defTabSz="609630"/>
            <a:endParaRPr lang="fr-MA" sz="900" dirty="0">
              <a:solidFill>
                <a:prstClr val="black"/>
              </a:solidFill>
              <a:latin typeface="Dosis" pitchFamily="2" charset="0"/>
            </a:endParaRP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custDataLst>
              <p:tags r:id="rId3"/>
            </p:custDataLst>
          </p:nvPr>
        </p:nvPicPr>
        <p:blipFill>
          <a:blip r:embed="rId18">
            <a:extLst>
              <a:ext uri="{28A0092B-C50C-407E-A947-70E740481C1C}">
                <a14:useLocalDpi xmlns:a14="http://schemas.microsoft.com/office/drawing/2010/main" val="0"/>
              </a:ext>
            </a:extLst>
          </a:blip>
          <a:srcRect/>
          <a:stretch>
            <a:fillRect/>
          </a:stretch>
        </p:blipFill>
        <p:spPr bwMode="auto">
          <a:xfrm>
            <a:off x="2269632" y="304693"/>
            <a:ext cx="4586074" cy="69541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0053E8FF-2D63-8CA0-2C78-395873427766}"/>
              </a:ext>
            </a:extLst>
          </p:cNvPr>
          <p:cNvSpPr/>
          <p:nvPr>
            <p:custDataLst>
              <p:tags r:id="rId4"/>
            </p:custDataLst>
          </p:nvPr>
        </p:nvSpPr>
        <p:spPr>
          <a:xfrm>
            <a:off x="7171485" y="1427617"/>
            <a:ext cx="1550502" cy="1535477"/>
          </a:xfrm>
          <a:custGeom>
            <a:avLst/>
            <a:gdLst/>
            <a:ahLst/>
            <a:cxnLst/>
            <a:rect l="l" t="t" r="r" b="b"/>
            <a:pathLst>
              <a:path w="1446572" h="1650653">
                <a:moveTo>
                  <a:pt x="0" y="0"/>
                </a:moveTo>
                <a:lnTo>
                  <a:pt x="1446572" y="0"/>
                </a:lnTo>
                <a:lnTo>
                  <a:pt x="1446572" y="1650653"/>
                </a:lnTo>
                <a:lnTo>
                  <a:pt x="0" y="1650653"/>
                </a:lnTo>
                <a:lnTo>
                  <a:pt x="0" y="0"/>
                </a:lnTo>
                <a:close/>
              </a:path>
            </a:pathLst>
          </a:custGeom>
          <a:blipFill>
            <a:blip r:embed="rId19">
              <a:extLst>
                <a:ext uri="{96DAC541-7B7A-43D3-8B79-37D633B846F1}">
                  <asvg:svgBlip xmlns:asvg="http://schemas.microsoft.com/office/drawing/2016/SVG/main" r:embed="rId20"/>
                </a:ext>
              </a:extLst>
            </a:blip>
            <a:stretch>
              <a:fillRect/>
            </a:stretch>
          </a:blipFill>
          <a:effectLst>
            <a:outerShdw blurRad="50800" dist="38100" dir="2700000" algn="tl" rotWithShape="0">
              <a:prstClr val="black">
                <a:alpha val="40000"/>
              </a:prstClr>
            </a:outerShdw>
          </a:effectLst>
        </p:spPr>
        <p:txBody>
          <a:bodyPr/>
          <a:lstStyle/>
          <a:p>
            <a:pPr defTabSz="609630"/>
            <a:endParaRPr lang="fr-MA" sz="900" dirty="0">
              <a:solidFill>
                <a:prstClr val="black"/>
              </a:solidFill>
              <a:latin typeface="Dosis" pitchFamily="2" charset="0"/>
            </a:endParaRPr>
          </a:p>
        </p:txBody>
      </p:sp>
      <p:sp>
        <p:nvSpPr>
          <p:cNvPr id="6" name="TextBox 7">
            <a:extLst>
              <a:ext uri="{FF2B5EF4-FFF2-40B4-BE49-F238E27FC236}">
                <a16:creationId xmlns:a16="http://schemas.microsoft.com/office/drawing/2014/main" id="{E945DC07-416B-B273-6C0F-CDF5A2D39FE8}"/>
              </a:ext>
            </a:extLst>
          </p:cNvPr>
          <p:cNvSpPr txBox="1"/>
          <p:nvPr>
            <p:custDataLst>
              <p:tags r:id="rId5"/>
            </p:custDataLst>
          </p:nvPr>
        </p:nvSpPr>
        <p:spPr>
          <a:xfrm>
            <a:off x="7027418" y="1866719"/>
            <a:ext cx="1838633" cy="396262"/>
          </a:xfrm>
          <a:prstGeom prst="rect">
            <a:avLst/>
          </a:prstGeom>
          <a:ln>
            <a:noFill/>
          </a:ln>
        </p:spPr>
        <p:txBody>
          <a:bodyPr wrap="square" lIns="0" tIns="0" rIns="0" bIns="0" rtlCol="0" anchor="t">
            <a:spAutoFit/>
          </a:bodyPr>
          <a:lstStyle/>
          <a:p>
            <a:pPr algn="ctr" defTabSz="609630">
              <a:lnSpc>
                <a:spcPts val="3426"/>
              </a:lnSpc>
            </a:pPr>
            <a:r>
              <a:rPr lang="en-US" sz="2400" dirty="0">
                <a:solidFill>
                  <a:srgbClr val="4BACC6">
                    <a:lumMod val="75000"/>
                  </a:srgbClr>
                </a:solidFill>
                <a:latin typeface="Dosis Bold"/>
              </a:rPr>
              <a:t>Niveaux             </a:t>
            </a:r>
            <a:r>
              <a:rPr lang="en-US" sz="2000" dirty="0">
                <a:solidFill>
                  <a:srgbClr val="4BACC6">
                    <a:lumMod val="75000"/>
                  </a:srgbClr>
                </a:solidFill>
                <a:latin typeface="Dosis Bold"/>
              </a:rPr>
              <a:t>   </a:t>
            </a:r>
            <a:r>
              <a:rPr lang="en-US" sz="2200" dirty="0">
                <a:solidFill>
                  <a:srgbClr val="4BACC6">
                    <a:lumMod val="75000"/>
                  </a:srgbClr>
                </a:solidFill>
                <a:latin typeface="Dosis Bold"/>
              </a:rPr>
              <a:t>             </a:t>
            </a:r>
          </a:p>
        </p:txBody>
      </p:sp>
      <p:sp>
        <p:nvSpPr>
          <p:cNvPr id="7" name="ZoneTexte 6">
            <a:extLst>
              <a:ext uri="{FF2B5EF4-FFF2-40B4-BE49-F238E27FC236}">
                <a16:creationId xmlns:a16="http://schemas.microsoft.com/office/drawing/2014/main" id="{BE21CE57-1F3C-3DFA-C9E5-F213B6541F3E}"/>
              </a:ext>
            </a:extLst>
          </p:cNvPr>
          <p:cNvSpPr txBox="1"/>
          <p:nvPr>
            <p:custDataLst>
              <p:tags r:id="rId6"/>
            </p:custDataLst>
          </p:nvPr>
        </p:nvSpPr>
        <p:spPr>
          <a:xfrm>
            <a:off x="7305460" y="2277185"/>
            <a:ext cx="1282547" cy="584775"/>
          </a:xfrm>
          <a:prstGeom prst="rect">
            <a:avLst/>
          </a:prstGeom>
          <a:noFill/>
        </p:spPr>
        <p:txBody>
          <a:bodyPr wrap="square">
            <a:spAutoFit/>
          </a:bodyPr>
          <a:lstStyle/>
          <a:p>
            <a:pPr algn="ctr" defTabSz="609630"/>
            <a:r>
              <a:rPr lang="en-US" sz="3200" dirty="0">
                <a:solidFill>
                  <a:srgbClr val="FCBF18"/>
                </a:solidFill>
                <a:latin typeface="Dosis Bold"/>
              </a:rPr>
              <a:t>2</a:t>
            </a:r>
            <a:r>
              <a:rPr lang="en-US" sz="2933" dirty="0">
                <a:solidFill>
                  <a:srgbClr val="FCBF18"/>
                </a:solidFill>
                <a:latin typeface="Dosis Bold"/>
              </a:rPr>
              <a:t> </a:t>
            </a:r>
            <a:endParaRPr lang="fr-MA" sz="2933" dirty="0">
              <a:solidFill>
                <a:srgbClr val="FCBF18"/>
              </a:solidFill>
              <a:latin typeface="Dosis" pitchFamily="2" charset="0"/>
            </a:endParaRPr>
          </a:p>
        </p:txBody>
      </p:sp>
      <p:sp>
        <p:nvSpPr>
          <p:cNvPr id="5" name="TextBox 3">
            <a:extLst>
              <a:ext uri="{FF2B5EF4-FFF2-40B4-BE49-F238E27FC236}">
                <a16:creationId xmlns:a16="http://schemas.microsoft.com/office/drawing/2014/main" id="{8E1566B7-0B9A-D899-0DF9-F5A603FAC78C}"/>
              </a:ext>
            </a:extLst>
          </p:cNvPr>
          <p:cNvSpPr txBox="1"/>
          <p:nvPr>
            <p:custDataLst>
              <p:tags r:id="rId7"/>
            </p:custDataLst>
          </p:nvPr>
        </p:nvSpPr>
        <p:spPr>
          <a:xfrm>
            <a:off x="1109351" y="1987910"/>
            <a:ext cx="6124075" cy="1200329"/>
          </a:xfrm>
          <a:prstGeom prst="rect">
            <a:avLst/>
          </a:prstGeom>
        </p:spPr>
        <p:txBody>
          <a:bodyPr wrap="square" lIns="0" tIns="0" rIns="0" bIns="0" rtlCol="0" anchor="t">
            <a:spAutoFit/>
          </a:bodyPr>
          <a:lstStyle/>
          <a:p>
            <a:pPr marL="0" marR="0" lvl="0" indent="0" algn="ctr" defTabSz="914400" rtl="0" eaLnBrk="1" fontAlgn="auto" latinLnBrk="0" hangingPunct="1">
              <a:lnSpc>
                <a:spcPts val="1049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1070A"/>
                </a:solidFill>
                <a:effectLst/>
                <a:uLnTx/>
                <a:uFillTx/>
                <a:latin typeface="Dosis" pitchFamily="2" charset="0"/>
              </a:rPr>
              <a:t>TaRL </a:t>
            </a:r>
            <a:r>
              <a:rPr kumimoji="0" lang="en-US" sz="6000" b="1" i="0" u="none" strike="noStrike" kern="1200" cap="none" spc="0" normalizeH="0" baseline="0" noProof="0" dirty="0">
                <a:ln>
                  <a:noFill/>
                </a:ln>
                <a:solidFill>
                  <a:srgbClr val="1F497D"/>
                </a:solidFill>
                <a:effectLst/>
                <a:uLnTx/>
                <a:uFillTx/>
                <a:latin typeface="Dosis" pitchFamily="2" charset="0"/>
              </a:rPr>
              <a:t>français</a:t>
            </a:r>
          </a:p>
        </p:txBody>
      </p:sp>
      <p:sp>
        <p:nvSpPr>
          <p:cNvPr id="13" name="Rectangle : coins arrondis 12">
            <a:extLst>
              <a:ext uri="{FF2B5EF4-FFF2-40B4-BE49-F238E27FC236}">
                <a16:creationId xmlns:a16="http://schemas.microsoft.com/office/drawing/2014/main" id="{40B5F8D4-C5AD-3EDE-6D1E-386C2DEB94C7}"/>
              </a:ext>
            </a:extLst>
          </p:cNvPr>
          <p:cNvSpPr/>
          <p:nvPr>
            <p:custDataLst>
              <p:tags r:id="rId8"/>
            </p:custDataLst>
          </p:nvPr>
        </p:nvSpPr>
        <p:spPr>
          <a:xfrm>
            <a:off x="2912763" y="4890364"/>
            <a:ext cx="2941358" cy="767518"/>
          </a:xfrm>
          <a:prstGeom prst="roundRect">
            <a:avLst>
              <a:gd name="adj" fmla="val 32324"/>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4" name="TextBox 7">
            <a:extLst>
              <a:ext uri="{FF2B5EF4-FFF2-40B4-BE49-F238E27FC236}">
                <a16:creationId xmlns:a16="http://schemas.microsoft.com/office/drawing/2014/main" id="{E4D9BD1B-81CB-3F21-EC9F-EE692561950F}"/>
              </a:ext>
            </a:extLst>
          </p:cNvPr>
          <p:cNvSpPr txBox="1"/>
          <p:nvPr>
            <p:custDataLst>
              <p:tags r:id="rId9"/>
            </p:custDataLst>
          </p:nvPr>
        </p:nvSpPr>
        <p:spPr>
          <a:xfrm>
            <a:off x="2884769" y="4759362"/>
            <a:ext cx="2941358" cy="767518"/>
          </a:xfrm>
          <a:prstGeom prst="rect">
            <a:avLst/>
          </a:prstGeom>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osis Bold"/>
                <a:ea typeface="+mn-ea"/>
                <a:cs typeface="+mn-cs"/>
              </a:rPr>
              <a:t>Séance 4  </a:t>
            </a:r>
          </a:p>
        </p:txBody>
      </p:sp>
      <p:sp>
        <p:nvSpPr>
          <p:cNvPr id="15" name="TextBox 7">
            <a:extLst>
              <a:ext uri="{FF2B5EF4-FFF2-40B4-BE49-F238E27FC236}">
                <a16:creationId xmlns:a16="http://schemas.microsoft.com/office/drawing/2014/main" id="{3D27ACD1-FFF4-CD7B-5F38-D3FE43558A6C}"/>
              </a:ext>
            </a:extLst>
          </p:cNvPr>
          <p:cNvSpPr txBox="1"/>
          <p:nvPr>
            <p:custDataLst>
              <p:tags r:id="rId10"/>
            </p:custDataLst>
          </p:nvPr>
        </p:nvSpPr>
        <p:spPr>
          <a:xfrm>
            <a:off x="1370306" y="3518770"/>
            <a:ext cx="5884585" cy="779059"/>
          </a:xfrm>
          <a:prstGeom prst="rect">
            <a:avLst/>
          </a:prstGeom>
          <a:ln>
            <a:noFill/>
          </a:ln>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BACC6">
                    <a:lumMod val="75000"/>
                  </a:srgbClr>
                </a:solidFill>
                <a:effectLst/>
                <a:uLnTx/>
                <a:uFillTx/>
                <a:latin typeface="Dosis Bold"/>
                <a:ea typeface="+mn-ea"/>
                <a:cs typeface="+mn-cs"/>
              </a:rPr>
              <a:t>Palier</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2  -  </a:t>
            </a:r>
            <a:r>
              <a:rPr kumimoji="0" lang="en-US" sz="4000" b="0" i="0" u="none" strike="noStrike" kern="1200" cap="none" spc="0" normalizeH="0" baseline="0" noProof="0" dirty="0" err="1">
                <a:ln>
                  <a:noFill/>
                </a:ln>
                <a:solidFill>
                  <a:srgbClr val="4BACC6">
                    <a:lumMod val="75000"/>
                  </a:srgbClr>
                </a:solidFill>
                <a:effectLst/>
                <a:uLnTx/>
                <a:uFillTx/>
                <a:latin typeface="Dosis Bold"/>
                <a:ea typeface="+mn-ea"/>
                <a:cs typeface="+mn-cs"/>
              </a:rPr>
              <a:t>Syllabes</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simples   </a:t>
            </a:r>
          </a:p>
        </p:txBody>
      </p:sp>
      <p:sp>
        <p:nvSpPr>
          <p:cNvPr id="8" name="ZoneTexte 7">
            <a:extLst>
              <a:ext uri="{FF2B5EF4-FFF2-40B4-BE49-F238E27FC236}">
                <a16:creationId xmlns:a16="http://schemas.microsoft.com/office/drawing/2014/main" id="{D1C67F31-FE4D-C181-AF8A-FA8066177A5A}"/>
              </a:ext>
            </a:extLst>
          </p:cNvPr>
          <p:cNvSpPr txBox="1"/>
          <p:nvPr>
            <p:custDataLst>
              <p:tags r:id="rId11"/>
            </p:custDataLst>
          </p:nvPr>
        </p:nvSpPr>
        <p:spPr>
          <a:xfrm>
            <a:off x="2984938" y="6121470"/>
            <a:ext cx="242374" cy="400110"/>
          </a:xfrm>
          <a:prstGeom prst="rect">
            <a:avLst/>
          </a:prstGeom>
          <a:noFill/>
        </p:spPr>
        <p:txBody>
          <a:bodyPr wrap="none" rtlCol="0">
            <a:spAutoFit/>
          </a:bodyPr>
          <a:lstStyle/>
          <a:p>
            <a:r>
              <a:rPr lang="fr-FR" sz="2000" i="1">
                <a:solidFill>
                  <a:schemeClr val="bg1">
                    <a:lumMod val="50000"/>
                  </a:schemeClr>
                </a:solidFill>
              </a:rPr>
              <a:t> </a:t>
            </a:r>
            <a:endParaRPr lang="fr-FR" sz="2000" i="1" dirty="0">
              <a:solidFill>
                <a:schemeClr val="bg1">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34347" y="38388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rPr>
              <a:t>Première écoute : les élèves écoutent la chanson. Cliquez pour diffuser l’audio. </a:t>
            </a:r>
          </a:p>
        </p:txBody>
      </p:sp>
      <p:pic>
        <p:nvPicPr>
          <p:cNvPr id="3" name="05_Les couleurs">
            <a:hlinkClick r:id="" action="ppaction://media"/>
            <a:extLst>
              <a:ext uri="{FF2B5EF4-FFF2-40B4-BE49-F238E27FC236}">
                <a16:creationId xmlns:a16="http://schemas.microsoft.com/office/drawing/2014/main" id="{BF12EC68-2A8D-2ACA-255D-5A5A48883F8C}"/>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0"/>
          <a:stretch>
            <a:fillRect/>
          </a:stretch>
        </p:blipFill>
        <p:spPr>
          <a:xfrm>
            <a:off x="8026400" y="1289503"/>
            <a:ext cx="609600" cy="609600"/>
          </a:xfrm>
          <a:prstGeom prst="rect">
            <a:avLst/>
          </a:prstGeom>
        </p:spPr>
      </p:pic>
      <p:pic>
        <p:nvPicPr>
          <p:cNvPr id="11" name="Image 10">
            <a:extLst>
              <a:ext uri="{FF2B5EF4-FFF2-40B4-BE49-F238E27FC236}">
                <a16:creationId xmlns:a16="http://schemas.microsoft.com/office/drawing/2014/main" id="{B459D70E-5532-5469-BB2D-48401EC4B3AE}"/>
              </a:ext>
            </a:extLst>
          </p:cNvPr>
          <p:cNvPicPr>
            <a:picLocks noChangeAspect="1"/>
          </p:cNvPicPr>
          <p:nvPr>
            <p:custDataLst>
              <p:tags r:id="rId7"/>
            </p:custDataLst>
          </p:nvPr>
        </p:nvPicPr>
        <p:blipFill>
          <a:blip r:embed="rId11"/>
          <a:stretch>
            <a:fillRect/>
          </a:stretch>
        </p:blipFill>
        <p:spPr>
          <a:xfrm>
            <a:off x="4699000" y="2708305"/>
            <a:ext cx="1667233" cy="1427535"/>
          </a:xfrm>
          <a:prstGeom prst="rect">
            <a:avLst/>
          </a:prstGeom>
        </p:spPr>
      </p:pic>
      <p:pic>
        <p:nvPicPr>
          <p:cNvPr id="13" name="Image 12">
            <a:extLst>
              <a:ext uri="{FF2B5EF4-FFF2-40B4-BE49-F238E27FC236}">
                <a16:creationId xmlns:a16="http://schemas.microsoft.com/office/drawing/2014/main" id="{69544740-5936-CB4D-5E7A-AF690010C94E}"/>
              </a:ext>
            </a:extLst>
          </p:cNvPr>
          <p:cNvPicPr>
            <a:picLocks noChangeAspect="1"/>
          </p:cNvPicPr>
          <p:nvPr>
            <p:custDataLst>
              <p:tags r:id="rId8"/>
            </p:custDataLst>
          </p:nvPr>
        </p:nvPicPr>
        <p:blipFill>
          <a:blip r:embed="rId12"/>
          <a:stretch>
            <a:fillRect/>
          </a:stretch>
        </p:blipFill>
        <p:spPr>
          <a:xfrm>
            <a:off x="1981071" y="2168648"/>
            <a:ext cx="2463930" cy="2520703"/>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vous allez écrire des </a:t>
            </a:r>
            <a:r>
              <a:rPr lang="fr-FR" sz="1600" b="1" dirty="0">
                <a:solidFill>
                  <a:prstClr val="white">
                    <a:lumMod val="65000"/>
                  </a:prstClr>
                </a:solidFill>
                <a:latin typeface="Calibri"/>
              </a:rPr>
              <a:t>syllabes et des mots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Prenez vos livrets </a:t>
            </a:r>
            <a:r>
              <a:rPr lang="fr-FR" sz="1600" b="1" dirty="0">
                <a:solidFill>
                  <a:prstClr val="white">
                    <a:lumMod val="65000"/>
                  </a:prstClr>
                </a:solidFill>
                <a:latin typeface="Calibri"/>
              </a:rPr>
              <a:t>à la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page 19.</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pic>
        <p:nvPicPr>
          <p:cNvPr id="4" name="Image 3">
            <a:extLst>
              <a:ext uri="{FF2B5EF4-FFF2-40B4-BE49-F238E27FC236}">
                <a16:creationId xmlns:a16="http://schemas.microsoft.com/office/drawing/2014/main" id="{9B38D2C9-437E-9DA9-ADED-973615CEB3A5}"/>
              </a:ext>
            </a:extLst>
          </p:cNvPr>
          <p:cNvPicPr>
            <a:picLocks noChangeAspect="1"/>
          </p:cNvPicPr>
          <p:nvPr/>
        </p:nvPicPr>
        <p:blipFill>
          <a:blip r:embed="rId12"/>
          <a:stretch>
            <a:fillRect/>
          </a:stretch>
        </p:blipFill>
        <p:spPr>
          <a:xfrm>
            <a:off x="2274207" y="1044268"/>
            <a:ext cx="4098623" cy="5614930"/>
          </a:xfrm>
          <a:prstGeom prst="rect">
            <a:avLst/>
          </a:prstGeom>
        </p:spPr>
      </p:pic>
      <p:sp>
        <p:nvSpPr>
          <p:cNvPr id="10" name="Rectangle 9">
            <a:extLst>
              <a:ext uri="{FF2B5EF4-FFF2-40B4-BE49-F238E27FC236}">
                <a16:creationId xmlns:a16="http://schemas.microsoft.com/office/drawing/2014/main" id="{7185D738-70D8-9B88-6E1F-21F02D1AD8E3}"/>
              </a:ext>
            </a:extLst>
          </p:cNvPr>
          <p:cNvSpPr/>
          <p:nvPr>
            <p:custDataLst>
              <p:tags r:id="rId8"/>
            </p:custDataLst>
          </p:nvPr>
        </p:nvSpPr>
        <p:spPr>
          <a:xfrm>
            <a:off x="2312243" y="4309675"/>
            <a:ext cx="4070555" cy="20753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7487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23899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les syllabes </a:t>
            </a:r>
            <a:r>
              <a:rPr lang="fr-FR" sz="1600" b="1" dirty="0">
                <a:solidFill>
                  <a:prstClr val="white">
                    <a:lumMod val="65000"/>
                  </a:prstClr>
                </a:solidFill>
                <a:latin typeface="Calibri"/>
              </a:rPr>
              <a:t>et les mots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comme le modèle en respectant les interlignes. </a:t>
            </a:r>
          </a:p>
        </p:txBody>
      </p:sp>
      <p:sp>
        <p:nvSpPr>
          <p:cNvPr id="4" name="ZoneTexte 3">
            <a:extLst>
              <a:ext uri="{FF2B5EF4-FFF2-40B4-BE49-F238E27FC236}">
                <a16:creationId xmlns:a16="http://schemas.microsoft.com/office/drawing/2014/main" id="{B928EF04-BAEE-DAD7-69F1-D88FC1EA530B}"/>
              </a:ext>
            </a:extLst>
          </p:cNvPr>
          <p:cNvSpPr txBox="1"/>
          <p:nvPr>
            <p:custDataLst>
              <p:tags r:id="rId8"/>
            </p:custDataLst>
          </p:nvPr>
        </p:nvSpPr>
        <p:spPr>
          <a:xfrm>
            <a:off x="1024498" y="557396"/>
            <a:ext cx="6437557"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et corrige si nécessaire.</a:t>
            </a:r>
            <a:endParaRPr kumimoji="0" lang="fr-MA"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 1">
            <a:extLst>
              <a:ext uri="{FF2B5EF4-FFF2-40B4-BE49-F238E27FC236}">
                <a16:creationId xmlns:a16="http://schemas.microsoft.com/office/drawing/2014/main" id="{927A2283-97D1-AD2F-860F-5AF4DFF59947}"/>
              </a:ext>
            </a:extLst>
          </p:cNvPr>
          <p:cNvPicPr>
            <a:picLocks noChangeAspect="1"/>
          </p:cNvPicPr>
          <p:nvPr/>
        </p:nvPicPr>
        <p:blipFill>
          <a:blip r:embed="rId12"/>
          <a:srcRect t="56931" b="4321"/>
          <a:stretch/>
        </p:blipFill>
        <p:spPr>
          <a:xfrm>
            <a:off x="1228704" y="1646250"/>
            <a:ext cx="6712236" cy="3563007"/>
          </a:xfrm>
          <a:prstGeom prst="rect">
            <a:avLst/>
          </a:prstGeom>
        </p:spPr>
      </p:pic>
    </p:spTree>
    <p:extLst>
      <p:ext uri="{BB962C8B-B14F-4D97-AF65-F5344CB8AC3E}">
        <p14:creationId xmlns:p14="http://schemas.microsoft.com/office/powerpoint/2010/main" val="22101916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90297" y="417116"/>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6: Écriture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04712" y="4761410"/>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7291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2855136" y="1500521"/>
            <a:ext cx="459072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Préparation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0164" y="2270796"/>
            <a:ext cx="7603671" cy="230238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5995" y="2330151"/>
            <a:ext cx="471005" cy="212504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583537" y="2627983"/>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Tracer une grille sur le sol avec </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9 cases. </a:t>
            </a: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22"/>
          <a:stretch>
            <a:fillRect/>
          </a:stretch>
        </p:blipFill>
        <p:spPr>
          <a:xfrm>
            <a:off x="904258" y="2589682"/>
            <a:ext cx="336283" cy="366045"/>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552329" y="3217521"/>
            <a:ext cx="6696157" cy="681038"/>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Écrire ou </a:t>
            </a:r>
            <a:r>
              <a:rPr lang="fr-FR" sz="2000" dirty="0">
                <a:solidFill>
                  <a:prstClr val="black"/>
                </a:solidFill>
                <a:latin typeface="Dosis" pitchFamily="2" charset="0"/>
              </a:rPr>
              <a:t>m</a:t>
            </a:r>
            <a:r>
              <a:rPr kumimoji="0" lang="fr-FR" sz="2000" b="0" i="0" u="none" strike="noStrike" kern="1200" cap="none" spc="0" normalizeH="0" baseline="0" noProof="0" dirty="0" err="1">
                <a:ln>
                  <a:noFill/>
                </a:ln>
                <a:solidFill>
                  <a:prstClr val="black"/>
                </a:solidFill>
                <a:effectLst/>
                <a:uLnTx/>
                <a:uFillTx/>
                <a:latin typeface="Dosis" pitchFamily="2" charset="0"/>
                <a:ea typeface="+mn-ea"/>
                <a:cs typeface="+mn-cs"/>
              </a:rPr>
              <a:t>ettre</a:t>
            </a: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 les cartes des </a:t>
            </a:r>
            <a:r>
              <a:rPr lang="fr-FR" sz="2000" dirty="0">
                <a:solidFill>
                  <a:prstClr val="black"/>
                </a:solidFill>
                <a:latin typeface="Dosis" pitchFamily="2" charset="0"/>
              </a:rPr>
              <a:t>syllabes avec </a:t>
            </a:r>
            <a:r>
              <a:rPr lang="fr-FR" sz="2000" b="1" dirty="0">
                <a:solidFill>
                  <a:srgbClr val="0070C0"/>
                </a:solidFill>
                <a:latin typeface="Dosis" pitchFamily="2" charset="0"/>
              </a:rPr>
              <a:t>j</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 </a:t>
            </a: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dans les cases de la grille. </a:t>
            </a:r>
            <a:endParaRPr kumimoji="0" lang="fr-FR" sz="1800"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22"/>
          <a:stretch>
            <a:fillRect/>
          </a:stretch>
        </p:blipFill>
        <p:spPr>
          <a:xfrm>
            <a:off x="895514" y="3248685"/>
            <a:ext cx="336283" cy="366045"/>
          </a:xfrm>
          <a:prstGeom prst="rect">
            <a:avLst/>
          </a:prstGeom>
        </p:spPr>
      </p:pic>
      <p:sp>
        <p:nvSpPr>
          <p:cNvPr id="13" name="ZoneTexte 12">
            <a:extLst>
              <a:ext uri="{FF2B5EF4-FFF2-40B4-BE49-F238E27FC236}">
                <a16:creationId xmlns:a16="http://schemas.microsoft.com/office/drawing/2014/main" id="{F3880F26-F291-6F41-20D5-58320889DCB6}"/>
              </a:ext>
            </a:extLst>
          </p:cNvPr>
          <p:cNvSpPr txBox="1"/>
          <p:nvPr>
            <p:custDataLst>
              <p:tags r:id="rId11"/>
            </p:custDataLst>
          </p:nvPr>
        </p:nvSpPr>
        <p:spPr>
          <a:xfrm>
            <a:off x="1707267" y="5185802"/>
            <a:ext cx="71500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Voir la </a:t>
            </a:r>
            <a:r>
              <a:rPr kumimoji="0" lang="fr-FR" sz="1800" b="1" i="0" u="none" strike="noStrike" kern="1200" cap="none" spc="0" normalizeH="0" baseline="0" noProof="0" dirty="0">
                <a:ln>
                  <a:noFill/>
                </a:ln>
                <a:solidFill>
                  <a:srgbClr val="0070C0"/>
                </a:solidFill>
                <a:effectLst/>
                <a:uLnTx/>
                <a:uFillTx/>
                <a:latin typeface="Calibri"/>
                <a:ea typeface="+mn-ea"/>
                <a:cs typeface="+mn-cs"/>
              </a:rPr>
              <a:t>vidéo F2 </a:t>
            </a:r>
            <a:r>
              <a:rPr kumimoji="0" lang="fr-FR" sz="1800" b="1" i="0" u="none" strike="noStrike" kern="1200" cap="none" spc="0" normalizeH="0" baseline="0" noProof="0" dirty="0">
                <a:ln>
                  <a:noFill/>
                </a:ln>
                <a:solidFill>
                  <a:prstClr val="black"/>
                </a:solidFill>
                <a:effectLst/>
                <a:uLnTx/>
                <a:uFillTx/>
                <a:latin typeface="Calibri"/>
                <a:ea typeface="+mn-ea"/>
                <a:cs typeface="+mn-cs"/>
              </a:rPr>
              <a:t>pour une démonstration de l’activité sur le </a:t>
            </a:r>
            <a:r>
              <a:rPr kumimoji="0" lang="fr-FR" sz="1800" b="1" i="0" u="none" strike="noStrike" kern="1200" cap="none" spc="0" normalizeH="0" baseline="0" noProof="0" dirty="0">
                <a:ln>
                  <a:noFill/>
                </a:ln>
                <a:solidFill>
                  <a:srgbClr val="0070C0"/>
                </a:solidFill>
                <a:effectLst/>
                <a:uLnTx/>
                <a:uFillTx/>
                <a:latin typeface="Calibri"/>
                <a:ea typeface="+mn-ea"/>
                <a:cs typeface="+mn-cs"/>
              </a:rPr>
              <a:t>portail </a:t>
            </a:r>
            <a:r>
              <a:rPr kumimoji="0" lang="fr-FR" sz="1800" b="1" i="0" u="none" strike="noStrike" kern="1200" cap="none" spc="0" normalizeH="0" baseline="0" noProof="0" dirty="0" err="1">
                <a:ln>
                  <a:noFill/>
                </a:ln>
                <a:solidFill>
                  <a:srgbClr val="0070C0"/>
                </a:solidFill>
                <a:effectLst/>
                <a:uLnTx/>
                <a:uFillTx/>
                <a:latin typeface="Calibri"/>
                <a:ea typeface="+mn-ea"/>
                <a:cs typeface="+mn-cs"/>
              </a:rPr>
              <a:t>Riada</a:t>
            </a:r>
            <a:r>
              <a:rPr kumimoji="0" lang="fr-FR" sz="1800" b="1" i="0" u="none" strike="noStrike" kern="1200" cap="none" spc="0" normalizeH="0" baseline="0" noProof="0" dirty="0">
                <a:ln>
                  <a:noFill/>
                </a:ln>
                <a:solidFill>
                  <a:srgbClr val="0070C0"/>
                </a:solidFill>
                <a:effectLst/>
                <a:uLnTx/>
                <a:uFillTx/>
                <a:latin typeface="Calibri"/>
                <a:ea typeface="+mn-ea"/>
                <a:cs typeface="+mn-cs"/>
              </a:rPr>
              <a:t>. </a:t>
            </a:r>
          </a:p>
        </p:txBody>
      </p:sp>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custDataLst>
              <p:tags r:id="rId12"/>
            </p:custDataLst>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custDataLst>
              <p:tags r:id="rId13"/>
            </p:custDataLst>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descr="Video player - Free multimedia icons">
            <a:extLst>
              <a:ext uri="{FF2B5EF4-FFF2-40B4-BE49-F238E27FC236}">
                <a16:creationId xmlns:a16="http://schemas.microsoft.com/office/drawing/2014/main" id="{3DE438CE-AF63-9CEA-34F6-64DCC67C1332}"/>
              </a:ext>
            </a:extLst>
          </p:cNvPr>
          <p:cNvPicPr>
            <a:picLocks noChangeAspect="1" noChangeArrowheads="1"/>
          </p:cNvPicPr>
          <p:nvPr>
            <p:custDataLst>
              <p:tags r:id="rId14"/>
            </p:custDataLst>
          </p:nvPr>
        </p:nvPicPr>
        <p:blipFill>
          <a:blip r:embed="rId2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25" y="4866143"/>
            <a:ext cx="783789" cy="78378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85150C6-F754-4A52-7DD4-562EAF58A69B}"/>
              </a:ext>
            </a:extLst>
          </p:cNvPr>
          <p:cNvSpPr txBox="1"/>
          <p:nvPr>
            <p:custDataLst>
              <p:tags r:id="rId15"/>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4109060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39205" y="180292"/>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97746"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21483" y="39387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On va jouer à un jeu qui s’appelle « Sauter sur les </a:t>
            </a:r>
            <a:r>
              <a:rPr lang="fr-FR" sz="1600" b="1" dirty="0">
                <a:solidFill>
                  <a:prstClr val="white">
                    <a:lumMod val="65000"/>
                  </a:prstClr>
                </a:solidFill>
                <a:latin typeface="Calibri"/>
              </a:rPr>
              <a:t>syllabes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pic>
        <p:nvPicPr>
          <p:cNvPr id="2" name="Image 1">
            <a:extLst>
              <a:ext uri="{FF2B5EF4-FFF2-40B4-BE49-F238E27FC236}">
                <a16:creationId xmlns:a16="http://schemas.microsoft.com/office/drawing/2014/main" id="{A61D4B01-E137-12B2-4FD8-32153DD6E8C0}"/>
              </a:ext>
            </a:extLst>
          </p:cNvPr>
          <p:cNvPicPr>
            <a:picLocks noChangeAspect="1"/>
          </p:cNvPicPr>
          <p:nvPr>
            <p:custDataLst>
              <p:tags r:id="rId8"/>
            </p:custDataLst>
          </p:nvPr>
        </p:nvPicPr>
        <p:blipFill>
          <a:blip r:embed="rId13">
            <a:clrChange>
              <a:clrFrom>
                <a:srgbClr val="FFFFFF"/>
              </a:clrFrom>
              <a:clrTo>
                <a:srgbClr val="FFFFFF">
                  <a:alpha val="0"/>
                </a:srgbClr>
              </a:clrTo>
            </a:clrChange>
          </a:blip>
          <a:stretch>
            <a:fillRect/>
          </a:stretch>
        </p:blipFill>
        <p:spPr>
          <a:xfrm>
            <a:off x="319208" y="2028634"/>
            <a:ext cx="4293980" cy="2710574"/>
          </a:xfrm>
          <a:prstGeom prst="rect">
            <a:avLst/>
          </a:prstGeom>
        </p:spPr>
      </p:pic>
      <p:sp>
        <p:nvSpPr>
          <p:cNvPr id="4" name="ZoneTexte 3">
            <a:extLst>
              <a:ext uri="{FF2B5EF4-FFF2-40B4-BE49-F238E27FC236}">
                <a16:creationId xmlns:a16="http://schemas.microsoft.com/office/drawing/2014/main" id="{2B5D0D71-8D6E-376A-3E30-8C9DE7DBC84D}"/>
              </a:ext>
            </a:extLst>
          </p:cNvPr>
          <p:cNvSpPr txBox="1"/>
          <p:nvPr>
            <p:custDataLst>
              <p:tags r:id="rId9"/>
            </p:custDataLst>
          </p:nvPr>
        </p:nvSpPr>
        <p:spPr>
          <a:xfrm>
            <a:off x="4803820" y="1743790"/>
            <a:ext cx="3920948" cy="4093428"/>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L’enseignant désigne un joueur pour sauter sur les </a:t>
            </a:r>
            <a:r>
              <a:rPr lang="fr-FR" sz="2000" b="1" dirty="0">
                <a:solidFill>
                  <a:srgbClr val="1F497D"/>
                </a:solidFill>
                <a:latin typeface="Dosis" pitchFamily="2" charset="0"/>
              </a:rPr>
              <a:t>syllabes</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Les autres élèves disent une </a:t>
            </a:r>
            <a:r>
              <a:rPr lang="fr-FR" sz="2000" b="1" dirty="0">
                <a:solidFill>
                  <a:srgbClr val="1F497D"/>
                </a:solidFill>
                <a:latin typeface="Dosis" pitchFamily="2" charset="0"/>
              </a:rPr>
              <a:t>syllabe avec </a:t>
            </a:r>
            <a:r>
              <a:rPr lang="fr-FR" sz="2000" b="1" dirty="0">
                <a:solidFill>
                  <a:srgbClr val="0070C0"/>
                </a:solidFill>
                <a:latin typeface="Dosis" pitchFamily="2" charset="0"/>
              </a:rPr>
              <a:t>j</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joueur doit sauter sur toutes les cases comprenant la </a:t>
            </a:r>
            <a:r>
              <a:rPr lang="fr-FR" sz="2000" b="1" dirty="0">
                <a:solidFill>
                  <a:srgbClr val="1F497D"/>
                </a:solidFill>
                <a:latin typeface="Dosis" pitchFamily="2" charset="0"/>
              </a:rPr>
              <a:t>syllabe</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dite. Après chaque saut, il lit la </a:t>
            </a:r>
            <a:r>
              <a:rPr lang="fr-FR" sz="2000" b="1" dirty="0">
                <a:solidFill>
                  <a:srgbClr val="1F497D"/>
                </a:solidFill>
                <a:latin typeface="Dosis" pitchFamily="2" charset="0"/>
              </a:rPr>
              <a:t>syllabe</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de la case. </a:t>
            </a:r>
          </a:p>
          <a:p>
            <a:pPr marL="457200" marR="0" lvl="0" indent="-457200" algn="l" defTabSz="457200" rtl="0" eaLnBrk="1" fontAlgn="auto" latinLnBrk="0" hangingPunct="1">
              <a:lnSpc>
                <a:spcPct val="100000"/>
              </a:lnSpc>
              <a:spcBef>
                <a:spcPts val="0"/>
              </a:spcBef>
              <a:spcAft>
                <a:spcPts val="24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L’enseignant désigne un autre joueur et répète la procédure. </a:t>
            </a:r>
          </a:p>
        </p:txBody>
      </p:sp>
    </p:spTree>
    <p:extLst>
      <p:ext uri="{BB962C8B-B14F-4D97-AF65-F5344CB8AC3E}">
        <p14:creationId xmlns:p14="http://schemas.microsoft.com/office/powerpoint/2010/main" val="42385888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07675" y="42101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024498" y="359852"/>
            <a:ext cx="7686264" cy="338554"/>
          </a:xfrm>
          <a:prstGeom prst="rect">
            <a:avLst/>
          </a:prstGeom>
          <a:noFill/>
        </p:spPr>
        <p:txBody>
          <a:bodyPr wrap="square" rtlCol="0">
            <a:spAutoFit/>
          </a:bodyPr>
          <a:lstStyle/>
          <a:p>
            <a:pPr marL="0" marR="0" lvl="0" indent="0" algn="just"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Jouons maintenant !  </a:t>
            </a:r>
          </a:p>
        </p:txBody>
      </p:sp>
      <p:pic>
        <p:nvPicPr>
          <p:cNvPr id="2" name="Image 1">
            <a:extLst>
              <a:ext uri="{FF2B5EF4-FFF2-40B4-BE49-F238E27FC236}">
                <a16:creationId xmlns:a16="http://schemas.microsoft.com/office/drawing/2014/main" id="{9A361EA7-82A8-4A06-D606-769C9212C01E}"/>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1972947" y="1788348"/>
            <a:ext cx="5198105" cy="3281303"/>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0800" y="-6928"/>
            <a:ext cx="9245600" cy="689032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039847" y="1796732"/>
            <a:ext cx="5064307" cy="4158646"/>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838199" y="435021"/>
            <a:ext cx="8128000" cy="338554"/>
          </a:xfrm>
          <a:prstGeom prst="rect">
            <a:avLst/>
          </a:prstGeom>
          <a:noFill/>
        </p:spPr>
        <p:txBody>
          <a:bodyPr wrap="square">
            <a:spAutoFit/>
          </a:bodyPr>
          <a:lstStyle/>
          <a:p>
            <a:pPr defTabSz="609630">
              <a:defRPr/>
            </a:pPr>
            <a:r>
              <a:rPr lang="fr-FR" sz="1600"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04799" y="381001"/>
            <a:ext cx="8636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rPr>
              <a:t>Deuxième écoute : les élèves chantent et font des gestes expressifs. Cliquez pour diffuser l’audio. </a:t>
            </a:r>
          </a:p>
        </p:txBody>
      </p:sp>
      <p:pic>
        <p:nvPicPr>
          <p:cNvPr id="3" name="05_Les couleurs">
            <a:hlinkClick r:id="" action="ppaction://media"/>
            <a:extLst>
              <a:ext uri="{FF2B5EF4-FFF2-40B4-BE49-F238E27FC236}">
                <a16:creationId xmlns:a16="http://schemas.microsoft.com/office/drawing/2014/main" id="{783A0315-FCFA-17F1-8F94-85792362224E}"/>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0"/>
          <a:stretch>
            <a:fillRect/>
          </a:stretch>
        </p:blipFill>
        <p:spPr>
          <a:xfrm>
            <a:off x="8026400" y="1289503"/>
            <a:ext cx="609600" cy="609600"/>
          </a:xfrm>
          <a:prstGeom prst="rect">
            <a:avLst/>
          </a:prstGeom>
        </p:spPr>
      </p:pic>
      <p:pic>
        <p:nvPicPr>
          <p:cNvPr id="11" name="Image 10">
            <a:extLst>
              <a:ext uri="{FF2B5EF4-FFF2-40B4-BE49-F238E27FC236}">
                <a16:creationId xmlns:a16="http://schemas.microsoft.com/office/drawing/2014/main" id="{3451682E-7FE0-FA52-AC4F-715926643D92}"/>
              </a:ext>
            </a:extLst>
          </p:cNvPr>
          <p:cNvPicPr>
            <a:picLocks noChangeAspect="1"/>
          </p:cNvPicPr>
          <p:nvPr>
            <p:custDataLst>
              <p:tags r:id="rId7"/>
            </p:custDataLst>
          </p:nvPr>
        </p:nvPicPr>
        <p:blipFill>
          <a:blip r:embed="rId11"/>
          <a:stretch>
            <a:fillRect/>
          </a:stretch>
        </p:blipFill>
        <p:spPr>
          <a:xfrm>
            <a:off x="4699000" y="2708305"/>
            <a:ext cx="1667233" cy="1427535"/>
          </a:xfrm>
          <a:prstGeom prst="rect">
            <a:avLst/>
          </a:prstGeom>
        </p:spPr>
      </p:pic>
      <p:pic>
        <p:nvPicPr>
          <p:cNvPr id="12" name="Image 11">
            <a:extLst>
              <a:ext uri="{FF2B5EF4-FFF2-40B4-BE49-F238E27FC236}">
                <a16:creationId xmlns:a16="http://schemas.microsoft.com/office/drawing/2014/main" id="{7D9C04BF-9E4C-E7C2-E10D-97C1FF8AC5B8}"/>
              </a:ext>
            </a:extLst>
          </p:cNvPr>
          <p:cNvPicPr>
            <a:picLocks noChangeAspect="1"/>
          </p:cNvPicPr>
          <p:nvPr>
            <p:custDataLst>
              <p:tags r:id="rId8"/>
            </p:custDataLst>
          </p:nvPr>
        </p:nvPicPr>
        <p:blipFill>
          <a:blip r:embed="rId12"/>
          <a:stretch>
            <a:fillRect/>
          </a:stretch>
        </p:blipFill>
        <p:spPr>
          <a:xfrm>
            <a:off x="1981071" y="2168648"/>
            <a:ext cx="2463930" cy="2520703"/>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1624725"/>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623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25400"/>
            <a:ext cx="9144000" cy="688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314414" y="1445247"/>
            <a:ext cx="3352800" cy="359073"/>
          </a:xfrm>
          <a:prstGeom prst="rect">
            <a:avLst/>
          </a:prstGeom>
        </p:spPr>
        <p:txBody>
          <a:bodyPr wrap="square" lIns="0" tIns="0" rIns="0" bIns="0" rtlCol="0" anchor="t">
            <a:spAutoFit/>
          </a:bodyPr>
          <a:lstStyle/>
          <a:p>
            <a:pPr algn="just" defTabSz="457223">
              <a:lnSpc>
                <a:spcPts val="2799"/>
              </a:lnSpc>
              <a:defRPr/>
            </a:pPr>
            <a:r>
              <a:rPr lang="fr-FR" sz="24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660401" y="2290667"/>
            <a:ext cx="7835151"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816231" y="235002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6"/>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7"/>
          <a:stretch>
            <a:fillRect/>
          </a:stretch>
        </p:blipFill>
        <p:spPr>
          <a:xfrm>
            <a:off x="1016000" y="2854857"/>
            <a:ext cx="336283" cy="366045"/>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1633484" y="2695602"/>
            <a:ext cx="6567423" cy="957709"/>
          </a:xfrm>
          <a:prstGeom prst="roundRect">
            <a:avLst/>
          </a:prstGeom>
          <a:noFill/>
        </p:spPr>
        <p:txBody>
          <a:bodyPr wrap="square" lIns="0" tIns="0" rIns="0" bIns="0" rtlCol="0" anchor="t">
            <a:spAutoFit/>
          </a:bodyPr>
          <a:lstStyle/>
          <a:p>
            <a:pPr defTabSz="457223">
              <a:lnSpc>
                <a:spcPct val="150000"/>
              </a:lnSpc>
              <a:spcAft>
                <a:spcPts val="400"/>
              </a:spcAft>
              <a:defRPr/>
            </a:pPr>
            <a:r>
              <a:rPr lang="fr-FR" sz="2000" dirty="0">
                <a:latin typeface="Dosis" pitchFamily="2" charset="0"/>
              </a:rPr>
              <a:t>Comprendre et produire des mots de vocabulaire :  </a:t>
            </a:r>
            <a:r>
              <a:rPr lang="fr-FR" sz="2000" b="1" dirty="0">
                <a:solidFill>
                  <a:schemeClr val="accent5">
                    <a:lumMod val="50000"/>
                  </a:schemeClr>
                </a:solidFill>
                <a:latin typeface="Dosis" pitchFamily="2" charset="0"/>
              </a:rPr>
              <a:t>jupe – jouet – jus – pyjama – jumelles – judo . </a:t>
            </a:r>
          </a:p>
        </p:txBody>
      </p:sp>
      <p:sp>
        <p:nvSpPr>
          <p:cNvPr id="8" name="ZoneTexte 7">
            <a:extLst>
              <a:ext uri="{FF2B5EF4-FFF2-40B4-BE49-F238E27FC236}">
                <a16:creationId xmlns:a16="http://schemas.microsoft.com/office/drawing/2014/main" id="{E6FC7C3C-2E9F-74BB-F875-15B60CA7F57D}"/>
              </a:ext>
            </a:extLst>
          </p:cNvPr>
          <p:cNvSpPr txBox="1"/>
          <p:nvPr>
            <p:custDataLst>
              <p:tags r:id="rId9"/>
            </p:custDataLst>
          </p:nvPr>
        </p:nvSpPr>
        <p:spPr>
          <a:xfrm>
            <a:off x="5150497" y="215242"/>
            <a:ext cx="3531736"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22226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mj-lt"/>
              </a:rPr>
              <a:t>Nous allons réviser les mots que nous avons vus dans la séance précédente. Qui veut passer au tableau pour nommer les images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pic>
        <p:nvPicPr>
          <p:cNvPr id="3" name="Image 2">
            <a:extLst>
              <a:ext uri="{FF2B5EF4-FFF2-40B4-BE49-F238E27FC236}">
                <a16:creationId xmlns:a16="http://schemas.microsoft.com/office/drawing/2014/main" id="{BF55DFEB-5888-BFCF-9ADA-4A57D8FC39A4}"/>
              </a:ext>
            </a:extLst>
          </p:cNvPr>
          <p:cNvPicPr>
            <a:picLocks noChangeAspect="1"/>
          </p:cNvPicPr>
          <p:nvPr>
            <p:custDataLst>
              <p:tags r:id="rId3"/>
            </p:custDataLst>
          </p:nvPr>
        </p:nvPicPr>
        <p:blipFill>
          <a:blip r:embed="rId11"/>
          <a:stretch>
            <a:fillRect/>
          </a:stretch>
        </p:blipFill>
        <p:spPr>
          <a:xfrm>
            <a:off x="956631" y="1773405"/>
            <a:ext cx="2028540" cy="1655595"/>
          </a:xfrm>
          <a:prstGeom prst="rect">
            <a:avLst/>
          </a:prstGeom>
        </p:spPr>
      </p:pic>
      <p:pic>
        <p:nvPicPr>
          <p:cNvPr id="5" name="Image 4">
            <a:extLst>
              <a:ext uri="{FF2B5EF4-FFF2-40B4-BE49-F238E27FC236}">
                <a16:creationId xmlns:a16="http://schemas.microsoft.com/office/drawing/2014/main" id="{D1C81461-5AB3-EF81-D546-15334E0EE61F}"/>
              </a:ext>
            </a:extLst>
          </p:cNvPr>
          <p:cNvPicPr>
            <a:picLocks noChangeAspect="1"/>
          </p:cNvPicPr>
          <p:nvPr>
            <p:custDataLst>
              <p:tags r:id="rId4"/>
            </p:custDataLst>
          </p:nvPr>
        </p:nvPicPr>
        <p:blipFill>
          <a:blip r:embed="rId12"/>
          <a:stretch>
            <a:fillRect/>
          </a:stretch>
        </p:blipFill>
        <p:spPr>
          <a:xfrm>
            <a:off x="3914486" y="1864626"/>
            <a:ext cx="2000932" cy="1473150"/>
          </a:xfrm>
          <a:prstGeom prst="rect">
            <a:avLst/>
          </a:prstGeom>
        </p:spPr>
      </p:pic>
      <p:pic>
        <p:nvPicPr>
          <p:cNvPr id="6" name="Image 5">
            <a:extLst>
              <a:ext uri="{FF2B5EF4-FFF2-40B4-BE49-F238E27FC236}">
                <a16:creationId xmlns:a16="http://schemas.microsoft.com/office/drawing/2014/main" id="{F96AA708-1EF9-394A-D28F-3896695504E7}"/>
              </a:ext>
            </a:extLst>
          </p:cNvPr>
          <p:cNvPicPr>
            <a:picLocks noChangeAspect="1"/>
          </p:cNvPicPr>
          <p:nvPr>
            <p:custDataLst>
              <p:tags r:id="rId5"/>
            </p:custDataLst>
          </p:nvPr>
        </p:nvPicPr>
        <p:blipFill>
          <a:blip r:embed="rId13"/>
          <a:stretch>
            <a:fillRect/>
          </a:stretch>
        </p:blipFill>
        <p:spPr>
          <a:xfrm>
            <a:off x="1323828" y="3840628"/>
            <a:ext cx="1661343" cy="1655595"/>
          </a:xfrm>
          <a:prstGeom prst="rect">
            <a:avLst/>
          </a:prstGeom>
        </p:spPr>
      </p:pic>
      <p:pic>
        <p:nvPicPr>
          <p:cNvPr id="7" name="Image 6">
            <a:extLst>
              <a:ext uri="{FF2B5EF4-FFF2-40B4-BE49-F238E27FC236}">
                <a16:creationId xmlns:a16="http://schemas.microsoft.com/office/drawing/2014/main" id="{EBB4B706-BE16-3099-9A9D-B82E9F155335}"/>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l="22925" t="53118" r="25055" b="11398"/>
          <a:stretch/>
        </p:blipFill>
        <p:spPr>
          <a:xfrm>
            <a:off x="6844733" y="1917642"/>
            <a:ext cx="1416896" cy="1367119"/>
          </a:xfrm>
          <a:prstGeom prst="rect">
            <a:avLst/>
          </a:prstGeom>
        </p:spPr>
      </p:pic>
      <p:pic>
        <p:nvPicPr>
          <p:cNvPr id="8" name="Image 7">
            <a:extLst>
              <a:ext uri="{FF2B5EF4-FFF2-40B4-BE49-F238E27FC236}">
                <a16:creationId xmlns:a16="http://schemas.microsoft.com/office/drawing/2014/main" id="{227DE468-B14C-27C9-104A-3D7953732DB3}"/>
              </a:ext>
            </a:extLst>
          </p:cNvPr>
          <p:cNvPicPr>
            <a:picLocks noChangeAspect="1"/>
          </p:cNvPicPr>
          <p:nvPr/>
        </p:nvPicPr>
        <p:blipFill>
          <a:blip r:embed="rId15"/>
          <a:stretch>
            <a:fillRect/>
          </a:stretch>
        </p:blipFill>
        <p:spPr>
          <a:xfrm>
            <a:off x="3757712" y="3932838"/>
            <a:ext cx="2034976" cy="1471173"/>
          </a:xfrm>
          <a:prstGeom prst="rect">
            <a:avLst/>
          </a:prstGeom>
        </p:spPr>
      </p:pic>
      <p:pic>
        <p:nvPicPr>
          <p:cNvPr id="9" name="Image 8">
            <a:extLst>
              <a:ext uri="{FF2B5EF4-FFF2-40B4-BE49-F238E27FC236}">
                <a16:creationId xmlns:a16="http://schemas.microsoft.com/office/drawing/2014/main" id="{EF6C2958-DFB9-FAAE-33C0-0BAF2273E16A}"/>
              </a:ext>
            </a:extLst>
          </p:cNvPr>
          <p:cNvPicPr>
            <a:picLocks noChangeAspect="1"/>
          </p:cNvPicPr>
          <p:nvPr/>
        </p:nvPicPr>
        <p:blipFill>
          <a:blip r:embed="rId16"/>
          <a:stretch>
            <a:fillRect/>
          </a:stretch>
        </p:blipFill>
        <p:spPr>
          <a:xfrm>
            <a:off x="6565229" y="3748416"/>
            <a:ext cx="1939889" cy="1655595"/>
          </a:xfrm>
          <a:prstGeom prst="rect">
            <a:avLst/>
          </a:prstGeom>
        </p:spPr>
      </p:pic>
    </p:spTree>
    <p:extLst>
      <p:ext uri="{BB962C8B-B14F-4D97-AF65-F5344CB8AC3E}">
        <p14:creationId xmlns:p14="http://schemas.microsoft.com/office/powerpoint/2010/main" val="212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338554"/>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mj-lt"/>
              </a:rPr>
              <a:t>Aujourd’hui, vous allez apprendre des mots en français</a:t>
            </a:r>
            <a:r>
              <a:rPr lang="fr-FR" sz="1600" b="1" dirty="0">
                <a:solidFill>
                  <a:prstClr val="white">
                    <a:lumMod val="65000"/>
                  </a:prstClr>
                </a:solidFill>
                <a:latin typeface="Dosis" pitchFamily="2" charset="0"/>
              </a:rPr>
              <a:t>.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pic>
        <p:nvPicPr>
          <p:cNvPr id="12" name="Image 11">
            <a:extLst>
              <a:ext uri="{FF2B5EF4-FFF2-40B4-BE49-F238E27FC236}">
                <a16:creationId xmlns:a16="http://schemas.microsoft.com/office/drawing/2014/main" id="{83C5230A-DD43-974E-11D4-BA259D3BEDAB}"/>
              </a:ext>
            </a:extLst>
          </p:cNvPr>
          <p:cNvPicPr>
            <a:picLocks noChangeAspect="1"/>
          </p:cNvPicPr>
          <p:nvPr/>
        </p:nvPicPr>
        <p:blipFill>
          <a:blip r:embed="rId9"/>
          <a:stretch>
            <a:fillRect/>
          </a:stretch>
        </p:blipFill>
        <p:spPr>
          <a:xfrm>
            <a:off x="780662" y="2119391"/>
            <a:ext cx="2205352" cy="1031382"/>
          </a:xfrm>
          <a:prstGeom prst="rect">
            <a:avLst/>
          </a:prstGeom>
        </p:spPr>
      </p:pic>
      <p:pic>
        <p:nvPicPr>
          <p:cNvPr id="13" name="Image 12">
            <a:extLst>
              <a:ext uri="{FF2B5EF4-FFF2-40B4-BE49-F238E27FC236}">
                <a16:creationId xmlns:a16="http://schemas.microsoft.com/office/drawing/2014/main" id="{0EEA304D-FB64-0DF4-17E7-05FCEFA8462B}"/>
              </a:ext>
            </a:extLst>
          </p:cNvPr>
          <p:cNvPicPr>
            <a:picLocks noChangeAspect="1"/>
          </p:cNvPicPr>
          <p:nvPr>
            <p:custDataLst>
              <p:tags r:id="rId3"/>
            </p:custDataLst>
          </p:nvPr>
        </p:nvPicPr>
        <p:blipFill>
          <a:blip r:embed="rId10"/>
          <a:stretch>
            <a:fillRect/>
          </a:stretch>
        </p:blipFill>
        <p:spPr>
          <a:xfrm>
            <a:off x="3835022" y="1766813"/>
            <a:ext cx="1511358" cy="1406488"/>
          </a:xfrm>
          <a:prstGeom prst="rect">
            <a:avLst/>
          </a:prstGeom>
        </p:spPr>
      </p:pic>
      <p:pic>
        <p:nvPicPr>
          <p:cNvPr id="14" name="Image 13" descr="Une image contenant boisson, récipients pour boire, jus, vaisselle&#10;&#10;Description générée automatiquement">
            <a:extLst>
              <a:ext uri="{FF2B5EF4-FFF2-40B4-BE49-F238E27FC236}">
                <a16:creationId xmlns:a16="http://schemas.microsoft.com/office/drawing/2014/main" id="{1B4AF457-6A64-FC72-9F47-B006BD0D77CC}"/>
              </a:ext>
            </a:extLst>
          </p:cNvPr>
          <p:cNvPicPr>
            <a:picLocks noChangeAspect="1"/>
          </p:cNvPicPr>
          <p:nvPr/>
        </p:nvPicPr>
        <p:blipFill>
          <a:blip r:embed="rId11">
            <a:extLst>
              <a:ext uri="{28A0092B-C50C-407E-A947-70E740481C1C}">
                <a14:useLocalDpi xmlns:a14="http://schemas.microsoft.com/office/drawing/2010/main" val="0"/>
              </a:ext>
            </a:extLst>
          </a:blip>
          <a:srcRect l="13918" t="36773" r="58103" b="13979"/>
          <a:stretch/>
        </p:blipFill>
        <p:spPr>
          <a:xfrm>
            <a:off x="6400794" y="1688031"/>
            <a:ext cx="1198192" cy="1490963"/>
          </a:xfrm>
          <a:prstGeom prst="rect">
            <a:avLst/>
          </a:prstGeom>
        </p:spPr>
      </p:pic>
      <p:pic>
        <p:nvPicPr>
          <p:cNvPr id="16" name="Image 15">
            <a:extLst>
              <a:ext uri="{FF2B5EF4-FFF2-40B4-BE49-F238E27FC236}">
                <a16:creationId xmlns:a16="http://schemas.microsoft.com/office/drawing/2014/main" id="{AC61DEF1-5D55-264F-8EDF-2F6C56A19DA7}"/>
              </a:ext>
            </a:extLst>
          </p:cNvPr>
          <p:cNvPicPr>
            <a:picLocks noChangeAspect="1"/>
          </p:cNvPicPr>
          <p:nvPr/>
        </p:nvPicPr>
        <p:blipFill>
          <a:blip r:embed="rId12"/>
          <a:stretch>
            <a:fillRect/>
          </a:stretch>
        </p:blipFill>
        <p:spPr>
          <a:xfrm>
            <a:off x="6400794" y="3891228"/>
            <a:ext cx="1796320" cy="1927612"/>
          </a:xfrm>
          <a:prstGeom prst="rect">
            <a:avLst/>
          </a:prstGeom>
        </p:spPr>
      </p:pic>
      <p:pic>
        <p:nvPicPr>
          <p:cNvPr id="1028" name="Picture 4" descr="Pyjamas pour enfants avec un motif de cœur croquis technique">
            <a:extLst>
              <a:ext uri="{FF2B5EF4-FFF2-40B4-BE49-F238E27FC236}">
                <a16:creationId xmlns:a16="http://schemas.microsoft.com/office/drawing/2014/main" id="{CF143570-FBEE-FA24-345F-642DD00F649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000" r="9282"/>
          <a:stretch/>
        </p:blipFill>
        <p:spPr bwMode="auto">
          <a:xfrm>
            <a:off x="1333738" y="3891228"/>
            <a:ext cx="1099199" cy="19276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t de randonnée dessiné à la main">
            <a:extLst>
              <a:ext uri="{FF2B5EF4-FFF2-40B4-BE49-F238E27FC236}">
                <a16:creationId xmlns:a16="http://schemas.microsoft.com/office/drawing/2014/main" id="{53F76420-2BB9-C801-2106-A1967E9A4C93}"/>
              </a:ext>
            </a:extLst>
          </p:cNvPr>
          <p:cNvPicPr>
            <a:picLocks noChangeAspect="1" noChangeArrowheads="1"/>
          </p:cNvPicPr>
          <p:nvPr/>
        </p:nvPicPr>
        <p:blipFill rotWithShape="1">
          <a:blip r:embed="rId14">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3502464" y="3891228"/>
            <a:ext cx="2002221" cy="1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71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descr="Une image contenant boisson, récipients pour boire, jus, vaisselle&#10;&#10;Description générée automatiquement">
            <a:extLst>
              <a:ext uri="{FF2B5EF4-FFF2-40B4-BE49-F238E27FC236}">
                <a16:creationId xmlns:a16="http://schemas.microsoft.com/office/drawing/2014/main" id="{D73D8962-E4A1-E6F1-5212-24C2E7D0182F}"/>
              </a:ext>
            </a:extLst>
          </p:cNvPr>
          <p:cNvPicPr>
            <a:picLocks noChangeAspect="1"/>
          </p:cNvPicPr>
          <p:nvPr/>
        </p:nvPicPr>
        <p:blipFill>
          <a:blip r:embed="rId7">
            <a:extLst>
              <a:ext uri="{28A0092B-C50C-407E-A947-70E740481C1C}">
                <a14:useLocalDpi xmlns:a14="http://schemas.microsoft.com/office/drawing/2010/main" val="0"/>
              </a:ext>
            </a:extLst>
          </a:blip>
          <a:srcRect l="13918" t="36773" r="58103" b="13979"/>
          <a:stretch/>
        </p:blipFill>
        <p:spPr>
          <a:xfrm>
            <a:off x="3443585" y="2024864"/>
            <a:ext cx="2256829" cy="2808272"/>
          </a:xfrm>
          <a:prstGeom prst="rect">
            <a:avLst/>
          </a:prstGeom>
        </p:spPr>
      </p:pic>
    </p:spTree>
    <p:extLst>
      <p:ext uri="{BB962C8B-B14F-4D97-AF65-F5344CB8AC3E}">
        <p14:creationId xmlns:p14="http://schemas.microsoft.com/office/powerpoint/2010/main" val="3941411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jus. Jus.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572000" y="2697706"/>
            <a:ext cx="3495368"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jus</a:t>
            </a:r>
            <a:r>
              <a:rPr kumimoji="0" lang="fr-FR" sz="72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6" name="Image 5" descr="Une image contenant boisson, récipients pour boire, jus, vaisselle&#10;&#10;Description générée automatiquement">
            <a:extLst>
              <a:ext uri="{FF2B5EF4-FFF2-40B4-BE49-F238E27FC236}">
                <a16:creationId xmlns:a16="http://schemas.microsoft.com/office/drawing/2014/main" id="{B3C8B464-D0D5-3722-76AC-BBF53D1355A8}"/>
              </a:ext>
            </a:extLst>
          </p:cNvPr>
          <p:cNvPicPr>
            <a:picLocks noChangeAspect="1"/>
          </p:cNvPicPr>
          <p:nvPr/>
        </p:nvPicPr>
        <p:blipFill>
          <a:blip r:embed="rId8">
            <a:extLst>
              <a:ext uri="{28A0092B-C50C-407E-A947-70E740481C1C}">
                <a14:useLocalDpi xmlns:a14="http://schemas.microsoft.com/office/drawing/2010/main" val="0"/>
              </a:ext>
            </a:extLst>
          </a:blip>
          <a:srcRect l="13918" t="36773" r="58103" b="13979"/>
          <a:stretch/>
        </p:blipFill>
        <p:spPr>
          <a:xfrm>
            <a:off x="1520192" y="2024864"/>
            <a:ext cx="2256829" cy="2808272"/>
          </a:xfrm>
          <a:prstGeom prst="rect">
            <a:avLst/>
          </a:prstGeom>
        </p:spPr>
      </p:pic>
    </p:spTree>
    <p:extLst>
      <p:ext uri="{BB962C8B-B14F-4D97-AF65-F5344CB8AC3E}">
        <p14:creationId xmlns:p14="http://schemas.microsoft.com/office/powerpoint/2010/main" val="2368727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59841"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E202711D-121B-9B4C-85E0-40213B89B906}"/>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2E4AB6F1-D2BC-3572-63DA-F83C9EDDE2E9}"/>
              </a:ext>
            </a:extLst>
          </p:cNvPr>
          <p:cNvPicPr>
            <a:picLocks noChangeAspect="1"/>
          </p:cNvPicPr>
          <p:nvPr>
            <p:custDataLst>
              <p:tags r:id="rId3"/>
            </p:custDataLst>
          </p:nvPr>
        </p:nvPicPr>
        <p:blipFill>
          <a:blip r:embed="rId8"/>
          <a:stretch>
            <a:fillRect/>
          </a:stretch>
        </p:blipFill>
        <p:spPr>
          <a:xfrm>
            <a:off x="3202689" y="2154703"/>
            <a:ext cx="2738622" cy="2548594"/>
          </a:xfrm>
          <a:prstGeom prst="rect">
            <a:avLst/>
          </a:prstGeom>
        </p:spPr>
      </p:pic>
    </p:spTree>
    <p:extLst>
      <p:ext uri="{BB962C8B-B14F-4D97-AF65-F5344CB8AC3E}">
        <p14:creationId xmlns:p14="http://schemas.microsoft.com/office/powerpoint/2010/main" val="2228043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383"/>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jupe. Jupe. Qui veut répéter ?</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521B4EA-2863-9F07-86EB-A067DF5F8710}"/>
              </a:ext>
            </a:extLst>
          </p:cNvPr>
          <p:cNvSpPr txBox="1"/>
          <p:nvPr>
            <p:custDataLst>
              <p:tags r:id="rId3"/>
            </p:custDataLst>
          </p:nvPr>
        </p:nvSpPr>
        <p:spPr>
          <a:xfrm>
            <a:off x="4498841" y="2828835"/>
            <a:ext cx="4175529"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jupe</a:t>
            </a:r>
            <a:endParaRPr kumimoji="0" lang="fr-FR" sz="72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5347D6BA-284C-A8C6-36D1-26A0E33EB550}"/>
              </a:ext>
            </a:extLst>
          </p:cNvPr>
          <p:cNvPicPr>
            <a:picLocks noChangeAspect="1"/>
          </p:cNvPicPr>
          <p:nvPr>
            <p:custDataLst>
              <p:tags r:id="rId4"/>
            </p:custDataLst>
          </p:nvPr>
        </p:nvPicPr>
        <p:blipFill>
          <a:blip r:embed="rId9"/>
          <a:stretch>
            <a:fillRect/>
          </a:stretch>
        </p:blipFill>
        <p:spPr>
          <a:xfrm>
            <a:off x="1295061" y="2108536"/>
            <a:ext cx="2738622" cy="2548594"/>
          </a:xfrm>
          <a:prstGeom prst="rect">
            <a:avLst/>
          </a:prstGeom>
        </p:spPr>
      </p:pic>
    </p:spTree>
    <p:extLst>
      <p:ext uri="{BB962C8B-B14F-4D97-AF65-F5344CB8AC3E}">
        <p14:creationId xmlns:p14="http://schemas.microsoft.com/office/powerpoint/2010/main" val="2498943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
            <a:ext cx="9144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369907" y="589936"/>
            <a:ext cx="8404185" cy="579611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609600" y="227720"/>
            <a:ext cx="619584"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1425244" y="1046441"/>
            <a:ext cx="7086600" cy="359073"/>
          </a:xfrm>
          <a:prstGeom prst="rect">
            <a:avLst/>
          </a:prstGeom>
        </p:spPr>
        <p:txBody>
          <a:bodyPr wrap="square" lIns="0" tIns="0" rIns="0" bIns="0" rtlCol="0" anchor="t">
            <a:spAutoFit/>
          </a:bodyPr>
          <a:lstStyle/>
          <a:p>
            <a:pPr algn="just">
              <a:lnSpc>
                <a:spcPts val="2800"/>
              </a:lnSpc>
              <a:defRPr/>
            </a:pPr>
            <a:r>
              <a:rPr lang="fr-FR" sz="240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369907" y="1775905"/>
            <a:ext cx="8404185" cy="238912"/>
          </a:xfrm>
          <a:prstGeom prst="rect">
            <a:avLst/>
          </a:prstGeom>
        </p:spPr>
        <p:txBody>
          <a:bodyPr wrap="square" lIns="0" tIns="0" rIns="0" bIns="0" rtlCol="0" anchor="t">
            <a:spAutoFit/>
          </a:bodyPr>
          <a:lstStyle/>
          <a:p>
            <a:pPr algn="just">
              <a:lnSpc>
                <a:spcPts val="2017"/>
              </a:lnSpc>
              <a:defRPr/>
            </a:pPr>
            <a:r>
              <a:rPr lang="en-US" sz="1600" b="1" dirty="0">
                <a:solidFill>
                  <a:srgbClr val="8DC63F"/>
                </a:solidFill>
                <a:latin typeface="Carelia"/>
              </a:rPr>
              <a:t>    </a:t>
            </a:r>
            <a:r>
              <a:rPr lang="en-US" sz="1600" b="1" dirty="0">
                <a:solidFill>
                  <a:srgbClr val="106585"/>
                </a:solidFill>
                <a:latin typeface="Carelia"/>
              </a:rPr>
              <a:t>1.  Se préparer </a:t>
            </a:r>
            <a:r>
              <a:rPr lang="en-US" sz="1600" dirty="0">
                <a:solidFill>
                  <a:srgbClr val="106585"/>
                </a:solidFill>
                <a:latin typeface="Carelia"/>
              </a:rPr>
              <a:t>:  </a:t>
            </a:r>
            <a:r>
              <a:rPr lang="en-US" sz="1600" u="sng" dirty="0">
                <a:solidFill>
                  <a:prstClr val="black">
                    <a:lumMod val="85000"/>
                    <a:lumOff val="15000"/>
                  </a:prstClr>
                </a:solidFill>
                <a:latin typeface="Dosis" pitchFamily="2" charset="0"/>
              </a:rPr>
              <a:t>lire le </a:t>
            </a:r>
            <a:r>
              <a:rPr lang="fr-FR" sz="1600" u="sng" dirty="0">
                <a:solidFill>
                  <a:prstClr val="black">
                    <a:lumMod val="85000"/>
                    <a:lumOff val="15000"/>
                  </a:prstClr>
                </a:solidFill>
                <a:latin typeface="Dosis" pitchFamily="2" charset="0"/>
              </a:rPr>
              <a:t>support avant la séance </a:t>
            </a:r>
            <a:r>
              <a:rPr lang="fr-FR" sz="1600" dirty="0">
                <a:solidFill>
                  <a:prstClr val="black">
                    <a:lumMod val="85000"/>
                    <a:lumOff val="15000"/>
                  </a:prstClr>
                </a:solidFill>
                <a:latin typeface="Dosis" pitchFamily="2" charset="0"/>
              </a:rPr>
              <a:t>pour s’en imprégner et visualiser les enchaînements</a:t>
            </a:r>
            <a:r>
              <a:rPr lang="fr-FR" sz="1400"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369907" y="2218639"/>
            <a:ext cx="8164492" cy="1771639"/>
          </a:xfrm>
          <a:prstGeom prst="rect">
            <a:avLst/>
          </a:prstGeom>
        </p:spPr>
        <p:txBody>
          <a:bodyPr wrap="square" lIns="0" tIns="0" rIns="0" bIns="0" rtlCol="0" anchor="t">
            <a:spAutoFit/>
          </a:bodyPr>
          <a:lstStyle/>
          <a:p>
            <a:pPr marL="530225" indent="-530225" algn="just">
              <a:lnSpc>
                <a:spcPts val="2017"/>
              </a:lnSpc>
              <a:defRPr/>
            </a:pPr>
            <a:r>
              <a:rPr lang="en-US" sz="1600" dirty="0">
                <a:solidFill>
                  <a:srgbClr val="8DC63F"/>
                </a:solidFill>
                <a:latin typeface="Carelia"/>
              </a:rPr>
              <a:t>   </a:t>
            </a:r>
            <a:r>
              <a:rPr lang="en-US" sz="1600" b="1" dirty="0">
                <a:solidFill>
                  <a:srgbClr val="8DC63F"/>
                </a:solidFill>
                <a:latin typeface="Carelia"/>
              </a:rPr>
              <a:t> </a:t>
            </a:r>
            <a:r>
              <a:rPr lang="fr-FR" sz="1600" b="1" dirty="0">
                <a:solidFill>
                  <a:srgbClr val="106585"/>
                </a:solidFill>
                <a:latin typeface="Carelia"/>
              </a:rPr>
              <a:t>2.  Maintenir un rythme soutenu :  </a:t>
            </a:r>
            <a:r>
              <a:rPr lang="fr-FR" sz="1600"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600" u="sng" dirty="0">
                <a:solidFill>
                  <a:prstClr val="black">
                    <a:lumMod val="85000"/>
                    <a:lumOff val="15000"/>
                  </a:prstClr>
                </a:solidFill>
                <a:latin typeface="Dosis" pitchFamily="2" charset="0"/>
              </a:rPr>
              <a:t>en vérifiant la compréhension </a:t>
            </a:r>
            <a:r>
              <a:rPr lang="fr-FR" sz="1600" dirty="0">
                <a:solidFill>
                  <a:prstClr val="black">
                    <a:lumMod val="85000"/>
                    <a:lumOff val="15000"/>
                  </a:prstClr>
                </a:solidFill>
                <a:latin typeface="Dosis" pitchFamily="2" charset="0"/>
              </a:rPr>
              <a:t>avant de passer à l’étape suivante</a:t>
            </a:r>
            <a:r>
              <a:rPr lang="en-US" sz="1600" dirty="0">
                <a:solidFill>
                  <a:prstClr val="black">
                    <a:lumMod val="85000"/>
                    <a:lumOff val="15000"/>
                  </a:prstClr>
                </a:solidFill>
                <a:latin typeface="Dosis" pitchFamily="2" charset="0"/>
              </a:rPr>
              <a:t>. </a:t>
            </a:r>
          </a:p>
          <a:p>
            <a:pPr marL="530225" indent="-530225" algn="just">
              <a:lnSpc>
                <a:spcPts val="2017"/>
              </a:lnSpc>
              <a:defRPr/>
            </a:pPr>
            <a:endParaRPr lang="en-US" sz="16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47355" y="3143926"/>
            <a:ext cx="8164491" cy="1258678"/>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3.  </a:t>
            </a:r>
            <a:r>
              <a:rPr lang="fr-FR" sz="1600" b="1" dirty="0">
                <a:solidFill>
                  <a:srgbClr val="106585"/>
                </a:solidFill>
                <a:latin typeface="Carelia"/>
              </a:rPr>
              <a:t>Questionner et corriger :  </a:t>
            </a:r>
            <a:r>
              <a:rPr lang="fr-FR" sz="1600" dirty="0">
                <a:solidFill>
                  <a:prstClr val="black">
                    <a:lumMod val="85000"/>
                    <a:lumOff val="15000"/>
                  </a:prstClr>
                </a:solidFill>
                <a:latin typeface="Dosis" pitchFamily="2" charset="0"/>
              </a:rPr>
              <a:t>l’enseignant doit </a:t>
            </a:r>
            <a:r>
              <a:rPr lang="fr-FR" sz="1600" u="sng" dirty="0">
                <a:solidFill>
                  <a:prstClr val="black">
                    <a:lumMod val="85000"/>
                    <a:lumOff val="15000"/>
                  </a:prstClr>
                </a:solidFill>
                <a:latin typeface="Dosis" pitchFamily="2" charset="0"/>
              </a:rPr>
              <a:t>faire participer le maximum d’élèves </a:t>
            </a:r>
            <a:r>
              <a:rPr lang="fr-FR" sz="1600"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369907" y="4098310"/>
            <a:ext cx="8164490" cy="1264449"/>
          </a:xfrm>
          <a:prstGeom prst="rect">
            <a:avLst/>
          </a:prstGeom>
        </p:spPr>
        <p:txBody>
          <a:bodyPr wrap="square" lIns="0" tIns="0" rIns="0" bIns="0" rtlCol="0" anchor="t">
            <a:spAutoFit/>
          </a:bodyPr>
          <a:lstStyle/>
          <a:p>
            <a:pPr marL="633413" indent="-633413" algn="just">
              <a:defRPr/>
            </a:pPr>
            <a:r>
              <a:rPr lang="en-US" sz="1600" b="1" dirty="0">
                <a:solidFill>
                  <a:srgbClr val="8DC63F"/>
                </a:solidFill>
                <a:latin typeface="Carelia"/>
              </a:rPr>
              <a:t>    </a:t>
            </a:r>
            <a:r>
              <a:rPr lang="en-US" sz="1600" b="1" dirty="0">
                <a:solidFill>
                  <a:srgbClr val="106585"/>
                </a:solidFill>
                <a:latin typeface="Carelia"/>
              </a:rPr>
              <a:t>4.  </a:t>
            </a:r>
            <a:r>
              <a:rPr lang="fr-FR" sz="1600" b="1" dirty="0">
                <a:solidFill>
                  <a:srgbClr val="106585"/>
                </a:solidFill>
                <a:latin typeface="Carelia"/>
              </a:rPr>
              <a:t>Suivre les étapes du support sans le lire passivement :  </a:t>
            </a:r>
            <a:r>
              <a:rPr lang="fr-FR" sz="1600"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600" u="sng" dirty="0">
                <a:solidFill>
                  <a:prstClr val="black">
                    <a:lumMod val="85000"/>
                    <a:lumOff val="15000"/>
                  </a:prstClr>
                </a:solidFill>
                <a:latin typeface="Dosis" pitchFamily="2" charset="0"/>
              </a:rPr>
              <a:t>l’enseignant ne doit pas faire de lecture passive</a:t>
            </a:r>
            <a:r>
              <a:rPr lang="fr-FR" sz="1600"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369908" y="5471407"/>
            <a:ext cx="8164491" cy="1002197"/>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5.  </a:t>
            </a:r>
            <a:r>
              <a:rPr lang="fr-FR" sz="1600" b="1" dirty="0">
                <a:solidFill>
                  <a:srgbClr val="106585"/>
                </a:solidFill>
                <a:latin typeface="Carelia"/>
              </a:rPr>
              <a:t>Expliquer les consignes :  </a:t>
            </a:r>
            <a:r>
              <a:rPr lang="fr-FR" sz="1600"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custDataLst>
              <p:tags r:id="rId10"/>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a:extLst>
              <a:ext uri="{FF2B5EF4-FFF2-40B4-BE49-F238E27FC236}">
                <a16:creationId xmlns:a16="http://schemas.microsoft.com/office/drawing/2014/main" id="{F8CA4FE9-8822-1962-A435-45EF56C61675}"/>
              </a:ext>
            </a:extLst>
          </p:cNvPr>
          <p:cNvPicPr>
            <a:picLocks noChangeAspect="1"/>
          </p:cNvPicPr>
          <p:nvPr/>
        </p:nvPicPr>
        <p:blipFill>
          <a:blip r:embed="rId7"/>
          <a:stretch>
            <a:fillRect/>
          </a:stretch>
        </p:blipFill>
        <p:spPr>
          <a:xfrm>
            <a:off x="2725199" y="2565302"/>
            <a:ext cx="3693601" cy="1727395"/>
          </a:xfrm>
          <a:prstGeom prst="rect">
            <a:avLst/>
          </a:prstGeom>
        </p:spPr>
      </p:pic>
    </p:spTree>
    <p:extLst>
      <p:ext uri="{BB962C8B-B14F-4D97-AF65-F5344CB8AC3E}">
        <p14:creationId xmlns:p14="http://schemas.microsoft.com/office/powerpoint/2010/main" val="15690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40792"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 sont des jouets .  Jouets.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jouets</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6" name="Image 5">
            <a:extLst>
              <a:ext uri="{FF2B5EF4-FFF2-40B4-BE49-F238E27FC236}">
                <a16:creationId xmlns:a16="http://schemas.microsoft.com/office/drawing/2014/main" id="{62FCD0C1-7733-3EE0-43B0-5FD35D84D174}"/>
              </a:ext>
            </a:extLst>
          </p:cNvPr>
          <p:cNvPicPr>
            <a:picLocks noChangeAspect="1"/>
          </p:cNvPicPr>
          <p:nvPr/>
        </p:nvPicPr>
        <p:blipFill>
          <a:blip r:embed="rId8"/>
          <a:stretch>
            <a:fillRect/>
          </a:stretch>
        </p:blipFill>
        <p:spPr>
          <a:xfrm>
            <a:off x="649221" y="2565302"/>
            <a:ext cx="3693601" cy="1727395"/>
          </a:xfrm>
          <a:prstGeom prst="rect">
            <a:avLst/>
          </a:prstGeom>
        </p:spPr>
      </p:pic>
    </p:spTree>
    <p:extLst>
      <p:ext uri="{BB962C8B-B14F-4D97-AF65-F5344CB8AC3E}">
        <p14:creationId xmlns:p14="http://schemas.microsoft.com/office/powerpoint/2010/main" val="182980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Picture 4" descr="Pyjamas pour enfants avec un motif de cœur croquis technique">
            <a:extLst>
              <a:ext uri="{FF2B5EF4-FFF2-40B4-BE49-F238E27FC236}">
                <a16:creationId xmlns:a16="http://schemas.microsoft.com/office/drawing/2014/main" id="{DCC4FCE6-3EB5-D03B-AC0D-9A71D96E6B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r="9282"/>
          <a:stretch/>
        </p:blipFill>
        <p:spPr bwMode="auto">
          <a:xfrm>
            <a:off x="3614164" y="1749290"/>
            <a:ext cx="1915671" cy="335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443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a:t>
            </a:r>
            <a:r>
              <a:rPr lang="fr-FR" sz="1600" b="1" dirty="0">
                <a:solidFill>
                  <a:prstClr val="white">
                    <a:lumMod val="65000"/>
                  </a:prstClr>
                </a:solidFill>
                <a:latin typeface="Calibri"/>
              </a:rPr>
              <a:t> pyjama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Pyjama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03948" y="2733882"/>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pyjama</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6" name="Picture 4" descr="Pyjamas pour enfants avec un motif de cœur croquis technique">
            <a:extLst>
              <a:ext uri="{FF2B5EF4-FFF2-40B4-BE49-F238E27FC236}">
                <a16:creationId xmlns:a16="http://schemas.microsoft.com/office/drawing/2014/main" id="{B25E6A48-A14B-A185-DE7A-24C7DF9F34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r="9282"/>
          <a:stretch/>
        </p:blipFill>
        <p:spPr bwMode="auto">
          <a:xfrm>
            <a:off x="1202040" y="1749290"/>
            <a:ext cx="1915671" cy="335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383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quel</a:t>
            </a:r>
            <a:r>
              <a:rPr lang="fr-FR" sz="1600" b="1" dirty="0">
                <a:solidFill>
                  <a:srgbClr val="A6A6A6"/>
                </a:solidFill>
                <a:latin typeface="Calibri"/>
              </a:rPr>
              <a:t> sport </a:t>
            </a:r>
            <a:r>
              <a:rPr kumimoji="0" lang="fr-FR" sz="1600" b="1" i="0" u="none" strike="noStrike" kern="1200" cap="none" spc="0" normalizeH="0" baseline="0" noProof="0" dirty="0">
                <a:ln>
                  <a:noFill/>
                </a:ln>
                <a:solidFill>
                  <a:srgbClr val="A6A6A6"/>
                </a:solidFill>
                <a:effectLst/>
                <a:uLnTx/>
                <a:uFillTx/>
                <a:latin typeface="Calibri"/>
                <a:ea typeface="+mn-ea"/>
                <a:cs typeface="+mn-cs"/>
              </a:rPr>
              <a:t>?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C201AE96-4143-B089-86CE-159AEFC09632}"/>
              </a:ext>
            </a:extLst>
          </p:cNvPr>
          <p:cNvPicPr>
            <a:picLocks noChangeAspect="1"/>
          </p:cNvPicPr>
          <p:nvPr/>
        </p:nvPicPr>
        <p:blipFill>
          <a:blip r:embed="rId7"/>
          <a:stretch>
            <a:fillRect/>
          </a:stretch>
        </p:blipFill>
        <p:spPr>
          <a:xfrm>
            <a:off x="2924981" y="1661601"/>
            <a:ext cx="3294038" cy="3534797"/>
          </a:xfrm>
          <a:prstGeom prst="rect">
            <a:avLst/>
          </a:prstGeom>
        </p:spPr>
      </p:pic>
    </p:spTree>
    <p:extLst>
      <p:ext uri="{BB962C8B-B14F-4D97-AF65-F5344CB8AC3E}">
        <p14:creationId xmlns:p14="http://schemas.microsoft.com/office/powerpoint/2010/main" val="740634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a:t>
            </a:r>
            <a:r>
              <a:rPr lang="fr-FR" sz="1600" b="1" dirty="0">
                <a:solidFill>
                  <a:prstClr val="white">
                    <a:lumMod val="65000"/>
                  </a:prstClr>
                </a:solidFill>
                <a:latin typeface="Calibri"/>
              </a:rPr>
              <a:t>le judo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Judo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fr-FR" sz="7200" b="1" dirty="0">
                <a:solidFill>
                  <a:srgbClr val="4BACC6">
                    <a:lumMod val="50000"/>
                  </a:srgbClr>
                </a:solidFill>
                <a:latin typeface="Dosis" pitchFamily="2" charset="0"/>
              </a:rPr>
              <a:t>judo</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DB4EE416-1C77-C2E0-8E7E-6F2E87193F1F}"/>
              </a:ext>
            </a:extLst>
          </p:cNvPr>
          <p:cNvPicPr>
            <a:picLocks noChangeAspect="1"/>
          </p:cNvPicPr>
          <p:nvPr/>
        </p:nvPicPr>
        <p:blipFill>
          <a:blip r:embed="rId8"/>
          <a:stretch>
            <a:fillRect/>
          </a:stretch>
        </p:blipFill>
        <p:spPr>
          <a:xfrm>
            <a:off x="1292857" y="1661601"/>
            <a:ext cx="3294038" cy="3534797"/>
          </a:xfrm>
          <a:prstGeom prst="rect">
            <a:avLst/>
          </a:prstGeom>
        </p:spPr>
      </p:pic>
    </p:spTree>
    <p:extLst>
      <p:ext uri="{BB962C8B-B14F-4D97-AF65-F5344CB8AC3E}">
        <p14:creationId xmlns:p14="http://schemas.microsoft.com/office/powerpoint/2010/main" val="3706862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59841"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E202711D-121B-9B4C-85E0-40213B89B906}"/>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Picture 6" descr="Set de randonnée dessiné à la main">
            <a:extLst>
              <a:ext uri="{FF2B5EF4-FFF2-40B4-BE49-F238E27FC236}">
                <a16:creationId xmlns:a16="http://schemas.microsoft.com/office/drawing/2014/main" id="{0E0238D3-7E04-9C1E-1BDF-418B26CD05D9}"/>
              </a:ext>
            </a:extLst>
          </p:cNvPr>
          <p:cNvPicPr>
            <a:picLocks noChangeAspect="1" noChangeArrowheads="1"/>
          </p:cNvPicPr>
          <p:nvPr/>
        </p:nvPicPr>
        <p:blipFill rotWithShape="1">
          <a:blip r:embed="rId7">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3013733" y="2041422"/>
            <a:ext cx="2882570" cy="277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8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383"/>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 sont des jumelles. </a:t>
            </a:r>
            <a:r>
              <a:rPr lang="fr-FR" sz="1600" b="1" dirty="0">
                <a:solidFill>
                  <a:prstClr val="white">
                    <a:lumMod val="65000"/>
                  </a:prstClr>
                </a:solidFill>
                <a:latin typeface="Calibri"/>
              </a:rPr>
              <a:t>Jumelles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Qui veut répéter ?</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521B4EA-2863-9F07-86EB-A067DF5F8710}"/>
              </a:ext>
            </a:extLst>
          </p:cNvPr>
          <p:cNvSpPr txBox="1"/>
          <p:nvPr>
            <p:custDataLst>
              <p:tags r:id="rId3"/>
            </p:custDataLst>
          </p:nvPr>
        </p:nvSpPr>
        <p:spPr>
          <a:xfrm>
            <a:off x="4498841" y="2828835"/>
            <a:ext cx="4175529"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jumelles</a:t>
            </a:r>
            <a:endParaRPr kumimoji="0" lang="fr-FR" sz="7200" b="1"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5" name="Picture 6" descr="Set de randonnée dessiné à la main">
            <a:extLst>
              <a:ext uri="{FF2B5EF4-FFF2-40B4-BE49-F238E27FC236}">
                <a16:creationId xmlns:a16="http://schemas.microsoft.com/office/drawing/2014/main" id="{9B50C842-CA51-D261-84D2-B8DB009B8917}"/>
              </a:ext>
            </a:extLst>
          </p:cNvPr>
          <p:cNvPicPr>
            <a:picLocks noChangeAspect="1" noChangeArrowheads="1"/>
          </p:cNvPicPr>
          <p:nvPr/>
        </p:nvPicPr>
        <p:blipFill rotWithShape="1">
          <a:blip r:embed="rId8">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1232229" y="2041422"/>
            <a:ext cx="2882570" cy="277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50123"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On vient de voir les mots  : </a:t>
            </a:r>
            <a:r>
              <a:rPr lang="fr-FR" sz="1600" b="1" dirty="0">
                <a:solidFill>
                  <a:prstClr val="white">
                    <a:lumMod val="65000"/>
                  </a:prstClr>
                </a:solidFill>
                <a:latin typeface="Calibri"/>
              </a:rPr>
              <a:t>jouets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jupe – </a:t>
            </a:r>
            <a:r>
              <a:rPr lang="fr-FR" sz="1600" b="1" dirty="0">
                <a:solidFill>
                  <a:prstClr val="white">
                    <a:lumMod val="65000"/>
                  </a:prstClr>
                </a:solidFill>
                <a:latin typeface="Calibri"/>
              </a:rPr>
              <a:t>jus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–pyjama– jumelles– judo. </a:t>
            </a:r>
          </a:p>
        </p:txBody>
      </p:sp>
      <p:pic>
        <p:nvPicPr>
          <p:cNvPr id="7" name="Image 6">
            <a:extLst>
              <a:ext uri="{FF2B5EF4-FFF2-40B4-BE49-F238E27FC236}">
                <a16:creationId xmlns:a16="http://schemas.microsoft.com/office/drawing/2014/main" id="{05877637-5082-D69E-2C45-27547A399808}"/>
              </a:ext>
            </a:extLst>
          </p:cNvPr>
          <p:cNvPicPr>
            <a:picLocks noChangeAspect="1"/>
          </p:cNvPicPr>
          <p:nvPr/>
        </p:nvPicPr>
        <p:blipFill>
          <a:blip r:embed="rId8"/>
          <a:stretch>
            <a:fillRect/>
          </a:stretch>
        </p:blipFill>
        <p:spPr>
          <a:xfrm>
            <a:off x="780662" y="2119391"/>
            <a:ext cx="2205352" cy="1031382"/>
          </a:xfrm>
          <a:prstGeom prst="rect">
            <a:avLst/>
          </a:prstGeom>
        </p:spPr>
      </p:pic>
      <p:pic>
        <p:nvPicPr>
          <p:cNvPr id="8" name="Image 7">
            <a:extLst>
              <a:ext uri="{FF2B5EF4-FFF2-40B4-BE49-F238E27FC236}">
                <a16:creationId xmlns:a16="http://schemas.microsoft.com/office/drawing/2014/main" id="{C6CA9288-88AF-46E6-96FB-E406E9C3E395}"/>
              </a:ext>
            </a:extLst>
          </p:cNvPr>
          <p:cNvPicPr>
            <a:picLocks noChangeAspect="1"/>
          </p:cNvPicPr>
          <p:nvPr>
            <p:custDataLst>
              <p:tags r:id="rId3"/>
            </p:custDataLst>
          </p:nvPr>
        </p:nvPicPr>
        <p:blipFill>
          <a:blip r:embed="rId9"/>
          <a:stretch>
            <a:fillRect/>
          </a:stretch>
        </p:blipFill>
        <p:spPr>
          <a:xfrm>
            <a:off x="3835022" y="1766813"/>
            <a:ext cx="1511358" cy="1406488"/>
          </a:xfrm>
          <a:prstGeom prst="rect">
            <a:avLst/>
          </a:prstGeom>
        </p:spPr>
      </p:pic>
      <p:pic>
        <p:nvPicPr>
          <p:cNvPr id="9" name="Image 8" descr="Une image contenant boisson, récipients pour boire, jus, vaisselle&#10;&#10;Description générée automatiquement">
            <a:extLst>
              <a:ext uri="{FF2B5EF4-FFF2-40B4-BE49-F238E27FC236}">
                <a16:creationId xmlns:a16="http://schemas.microsoft.com/office/drawing/2014/main" id="{F8600B4B-D4CB-BD28-C024-BAFE2EA3E0D3}"/>
              </a:ext>
            </a:extLst>
          </p:cNvPr>
          <p:cNvPicPr>
            <a:picLocks noChangeAspect="1"/>
          </p:cNvPicPr>
          <p:nvPr/>
        </p:nvPicPr>
        <p:blipFill>
          <a:blip r:embed="rId10">
            <a:extLst>
              <a:ext uri="{28A0092B-C50C-407E-A947-70E740481C1C}">
                <a14:useLocalDpi xmlns:a14="http://schemas.microsoft.com/office/drawing/2010/main" val="0"/>
              </a:ext>
            </a:extLst>
          </a:blip>
          <a:srcRect l="13918" t="36773" r="58103" b="13979"/>
          <a:stretch/>
        </p:blipFill>
        <p:spPr>
          <a:xfrm>
            <a:off x="6400794" y="1688031"/>
            <a:ext cx="1198192" cy="1490963"/>
          </a:xfrm>
          <a:prstGeom prst="rect">
            <a:avLst/>
          </a:prstGeom>
        </p:spPr>
      </p:pic>
      <p:pic>
        <p:nvPicPr>
          <p:cNvPr id="11" name="Image 10">
            <a:extLst>
              <a:ext uri="{FF2B5EF4-FFF2-40B4-BE49-F238E27FC236}">
                <a16:creationId xmlns:a16="http://schemas.microsoft.com/office/drawing/2014/main" id="{30DE3427-37ED-1D97-B24D-2C35A27C4A7E}"/>
              </a:ext>
            </a:extLst>
          </p:cNvPr>
          <p:cNvPicPr>
            <a:picLocks noChangeAspect="1"/>
          </p:cNvPicPr>
          <p:nvPr/>
        </p:nvPicPr>
        <p:blipFill>
          <a:blip r:embed="rId11"/>
          <a:stretch>
            <a:fillRect/>
          </a:stretch>
        </p:blipFill>
        <p:spPr>
          <a:xfrm>
            <a:off x="6400794" y="3891228"/>
            <a:ext cx="1796320" cy="1927612"/>
          </a:xfrm>
          <a:prstGeom prst="rect">
            <a:avLst/>
          </a:prstGeom>
        </p:spPr>
      </p:pic>
      <p:pic>
        <p:nvPicPr>
          <p:cNvPr id="12" name="Picture 4" descr="Pyjamas pour enfants avec un motif de cœur croquis technique">
            <a:extLst>
              <a:ext uri="{FF2B5EF4-FFF2-40B4-BE49-F238E27FC236}">
                <a16:creationId xmlns:a16="http://schemas.microsoft.com/office/drawing/2014/main" id="{6E2112F1-C708-A077-B8DD-EAFC88AACC3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0000" r="9282"/>
          <a:stretch/>
        </p:blipFill>
        <p:spPr bwMode="auto">
          <a:xfrm>
            <a:off x="1333738" y="3891228"/>
            <a:ext cx="1099199" cy="1927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et de randonnée dessiné à la main">
            <a:extLst>
              <a:ext uri="{FF2B5EF4-FFF2-40B4-BE49-F238E27FC236}">
                <a16:creationId xmlns:a16="http://schemas.microsoft.com/office/drawing/2014/main" id="{4B8467D9-B165-6E5F-5B3B-C8BB7704334B}"/>
              </a:ext>
            </a:extLst>
          </p:cNvPr>
          <p:cNvPicPr>
            <a:picLocks noChangeAspect="1" noChangeArrowheads="1"/>
          </p:cNvPicPr>
          <p:nvPr/>
        </p:nvPicPr>
        <p:blipFill rotWithShape="1">
          <a:blip r:embed="rId13">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3502464" y="3891228"/>
            <a:ext cx="2002221" cy="1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6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(1)</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dis, tu montres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91368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0"/>
            <a:ext cx="9144000" cy="685800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609630"/>
              <a:endParaRPr lang="fr-MA" sz="900"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09630"/>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609630">
                    <a:lnSpc>
                      <a:spcPts val="1605"/>
                    </a:lnSpc>
                  </a:pPr>
                  <a:endParaRPr sz="900"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fr-MA" sz="900" dirty="0">
                  <a:solidFill>
                    <a:prstClr val="black"/>
                  </a:solidFill>
                  <a:latin typeface="Dosis" pitchFamily="2" charset="0"/>
                </a:endParaRPr>
              </a:p>
            </p:txBody>
          </p:sp>
        </p:grpSp>
      </p:grpSp>
      <p:sp>
        <p:nvSpPr>
          <p:cNvPr id="9" name="TextBox 9"/>
          <p:cNvSpPr txBox="1"/>
          <p:nvPr>
            <p:custDataLst>
              <p:tags r:id="rId2"/>
            </p:custDataLst>
          </p:nvPr>
        </p:nvSpPr>
        <p:spPr>
          <a:xfrm>
            <a:off x="1928435" y="1412315"/>
            <a:ext cx="5013577" cy="362792"/>
          </a:xfrm>
          <a:prstGeom prst="rect">
            <a:avLst/>
          </a:prstGeom>
        </p:spPr>
        <p:txBody>
          <a:bodyPr lIns="0" tIns="0" rIns="0" bIns="0" rtlCol="0" anchor="t">
            <a:spAutoFit/>
          </a:bodyPr>
          <a:lstStyle/>
          <a:p>
            <a:pPr algn="ctr" defTabSz="609630">
              <a:lnSpc>
                <a:spcPts val="2799"/>
              </a:lnSpc>
            </a:pPr>
            <a:r>
              <a:rPr lang="fr-FR" sz="2400"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811763" y="2182336"/>
            <a:ext cx="7415975" cy="400110"/>
          </a:xfrm>
          <a:prstGeom prst="rect">
            <a:avLst/>
          </a:prstGeom>
          <a:noFill/>
        </p:spPr>
        <p:txBody>
          <a:bodyPr wrap="square" rtlCol="0">
            <a:spAutoFit/>
          </a:bodyPr>
          <a:lstStyle/>
          <a:p>
            <a:pPr algn="ctr" defTabSz="609630">
              <a:spcAft>
                <a:spcPts val="600"/>
              </a:spcAft>
            </a:pPr>
            <a:r>
              <a:rPr lang="fr-FR" sz="2000" dirty="0">
                <a:solidFill>
                  <a:srgbClr val="106585"/>
                </a:solidFill>
                <a:latin typeface="Dosis" pitchFamily="2" charset="0"/>
              </a:rPr>
              <a:t>À la fin de la séance, </a:t>
            </a:r>
            <a:r>
              <a:rPr lang="fr-FR" sz="2000" b="1" dirty="0">
                <a:solidFill>
                  <a:srgbClr val="106585"/>
                </a:solidFill>
                <a:latin typeface="Dosis" pitchFamily="2" charset="0"/>
              </a:rPr>
              <a:t>au moins 80% des élèves </a:t>
            </a:r>
            <a:r>
              <a:rPr lang="fr-FR" sz="2000"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229184" y="2930649"/>
            <a:ext cx="6861110" cy="2229180"/>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fr-MA" sz="600"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736069" y="6124217"/>
              <a:ext cx="5715000" cy="492521"/>
            </a:xfrm>
            <a:prstGeom prst="rect">
              <a:avLst/>
            </a:prstGeom>
            <a:noFill/>
          </p:spPr>
          <p:txBody>
            <a:bodyPr wrap="square" rtlCol="0">
              <a:spAutoFit/>
            </a:bodyPr>
            <a:lstStyle/>
            <a:p>
              <a:pPr defTabSz="609630">
                <a:spcAft>
                  <a:spcPts val="600"/>
                </a:spcAft>
              </a:pPr>
              <a:r>
                <a:rPr lang="fr-FR" sz="2000" dirty="0">
                  <a:solidFill>
                    <a:prstClr val="black"/>
                  </a:solidFill>
                  <a:latin typeface="Dosis" pitchFamily="2" charset="0"/>
                </a:rPr>
                <a:t>Lire et écrire les </a:t>
              </a:r>
              <a:r>
                <a:rPr lang="fr-FR" sz="2000" b="1" dirty="0">
                  <a:solidFill>
                    <a:srgbClr val="106585"/>
                  </a:solidFill>
                  <a:latin typeface="Dosis" pitchFamily="2" charset="0"/>
                </a:rPr>
                <a:t>syllabes présentées. </a:t>
              </a: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6"/>
              <a:ext cx="637296" cy="256667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l="-109199" t="-6937" r="-896458" b="-829367"/>
              </a:stretch>
            </a:blipFill>
          </p:spPr>
          <p:txBody>
            <a:bodyPr/>
            <a:lstStyle/>
            <a:p>
              <a:pPr defTabSz="609630"/>
              <a:endParaRPr lang="fr-MA" sz="600"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4"/>
            <a:stretch>
              <a:fillRect/>
            </a:stretch>
          </p:blipFill>
          <p:spPr>
            <a:xfrm>
              <a:off x="3203126" y="6118488"/>
              <a:ext cx="394060" cy="498250"/>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1922171" y="3503982"/>
            <a:ext cx="6303357" cy="400110"/>
          </a:xfrm>
          <a:prstGeom prst="rect">
            <a:avLst/>
          </a:prstGeom>
          <a:noFill/>
        </p:spPr>
        <p:txBody>
          <a:bodyPr wrap="square" rtlCol="0">
            <a:spAutoFit/>
          </a:bodyPr>
          <a:lstStyle/>
          <a:p>
            <a:pPr>
              <a:spcAft>
                <a:spcPts val="900"/>
              </a:spcAft>
            </a:pPr>
            <a:r>
              <a:rPr lang="fr-FR" sz="2000" dirty="0">
                <a:latin typeface="Dosis" pitchFamily="2" charset="0"/>
              </a:rPr>
              <a:t>Comprendre et produire les </a:t>
            </a:r>
            <a:r>
              <a:rPr lang="fr-FR" sz="2000" b="1" dirty="0">
                <a:solidFill>
                  <a:srgbClr val="106585"/>
                </a:solidFill>
                <a:latin typeface="Dosis" pitchFamily="2" charset="0"/>
              </a:rPr>
              <a:t>mots du vocabulaire.</a:t>
            </a:r>
          </a:p>
        </p:txBody>
      </p:sp>
      <p:sp>
        <p:nvSpPr>
          <p:cNvPr id="15" name="ZoneTexte 14">
            <a:extLst>
              <a:ext uri="{FF2B5EF4-FFF2-40B4-BE49-F238E27FC236}">
                <a16:creationId xmlns:a16="http://schemas.microsoft.com/office/drawing/2014/main" id="{7AC3990A-730C-796D-2A37-1A315A07F13A}"/>
              </a:ext>
            </a:extLst>
          </p:cNvPr>
          <p:cNvSpPr txBox="1"/>
          <p:nvPr>
            <p:custDataLst>
              <p:tags r:id="rId6"/>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custDataLst>
              <p:tags r:id="rId7"/>
            </p:custDataLst>
          </p:nvPr>
        </p:nvPicPr>
        <p:blipFill>
          <a:blip r:embed="rId14"/>
          <a:stretch>
            <a:fillRect/>
          </a:stretch>
        </p:blipFill>
        <p:spPr>
          <a:xfrm>
            <a:off x="1454429" y="3525859"/>
            <a:ext cx="383703" cy="400110"/>
          </a:xfrm>
          <a:prstGeom prst="rect">
            <a:avLst/>
          </a:prstGeom>
        </p:spPr>
      </p:pic>
    </p:spTree>
    <p:extLst>
      <p:ext uri="{BB962C8B-B14F-4D97-AF65-F5344CB8AC3E}">
        <p14:creationId xmlns:p14="http://schemas.microsoft.com/office/powerpoint/2010/main" val="390827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03855"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01290"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a:t>
            </a:r>
          </a:p>
        </p:txBody>
      </p:sp>
      <p:pic>
        <p:nvPicPr>
          <p:cNvPr id="5" name="Image 4">
            <a:extLst>
              <a:ext uri="{FF2B5EF4-FFF2-40B4-BE49-F238E27FC236}">
                <a16:creationId xmlns:a16="http://schemas.microsoft.com/office/drawing/2014/main" id="{C3C1D7C8-EDD7-8464-9B97-F80A23960793}"/>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2398456" y="1748555"/>
            <a:ext cx="4347087" cy="3360889"/>
          </a:xfrm>
          <a:prstGeom prst="rect">
            <a:avLst/>
          </a:prstGeom>
        </p:spPr>
      </p:pic>
    </p:spTree>
    <p:extLst>
      <p:ext uri="{BB962C8B-B14F-4D97-AF65-F5344CB8AC3E}">
        <p14:creationId xmlns:p14="http://schemas.microsoft.com/office/powerpoint/2010/main" val="314619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jus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10" name="Image 9">
            <a:extLst>
              <a:ext uri="{FF2B5EF4-FFF2-40B4-BE49-F238E27FC236}">
                <a16:creationId xmlns:a16="http://schemas.microsoft.com/office/drawing/2014/main" id="{D08354E9-8D6E-1F55-D2FA-1EA8326C98F7}"/>
              </a:ext>
            </a:extLst>
          </p:cNvPr>
          <p:cNvPicPr>
            <a:picLocks noChangeAspect="1"/>
          </p:cNvPicPr>
          <p:nvPr/>
        </p:nvPicPr>
        <p:blipFill>
          <a:blip r:embed="rId13"/>
          <a:stretch>
            <a:fillRect/>
          </a:stretch>
        </p:blipFill>
        <p:spPr>
          <a:xfrm>
            <a:off x="535761" y="2664333"/>
            <a:ext cx="2205352" cy="1031382"/>
          </a:xfrm>
          <a:prstGeom prst="rect">
            <a:avLst/>
          </a:prstGeom>
        </p:spPr>
      </p:pic>
      <p:pic>
        <p:nvPicPr>
          <p:cNvPr id="12" name="Image 11">
            <a:extLst>
              <a:ext uri="{FF2B5EF4-FFF2-40B4-BE49-F238E27FC236}">
                <a16:creationId xmlns:a16="http://schemas.microsoft.com/office/drawing/2014/main" id="{DBFF8C72-0D74-A07D-A185-5909FA31B0C1}"/>
              </a:ext>
            </a:extLst>
          </p:cNvPr>
          <p:cNvPicPr>
            <a:picLocks noChangeAspect="1"/>
          </p:cNvPicPr>
          <p:nvPr>
            <p:custDataLst>
              <p:tags r:id="rId7"/>
            </p:custDataLst>
          </p:nvPr>
        </p:nvPicPr>
        <p:blipFill>
          <a:blip r:embed="rId14"/>
          <a:stretch>
            <a:fillRect/>
          </a:stretch>
        </p:blipFill>
        <p:spPr>
          <a:xfrm>
            <a:off x="3816320" y="2476780"/>
            <a:ext cx="1511358" cy="1406488"/>
          </a:xfrm>
          <a:prstGeom prst="rect">
            <a:avLst/>
          </a:prstGeom>
        </p:spPr>
      </p:pic>
      <p:pic>
        <p:nvPicPr>
          <p:cNvPr id="13" name="Image 12" descr="Une image contenant boisson, récipients pour boire, jus, vaisselle&#10;&#10;Description générée automatiquement">
            <a:extLst>
              <a:ext uri="{FF2B5EF4-FFF2-40B4-BE49-F238E27FC236}">
                <a16:creationId xmlns:a16="http://schemas.microsoft.com/office/drawing/2014/main" id="{BE8D2D5B-2195-ADFD-BCD0-7E922A0D6E7A}"/>
              </a:ext>
            </a:extLst>
          </p:cNvPr>
          <p:cNvPicPr>
            <a:picLocks noChangeAspect="1"/>
          </p:cNvPicPr>
          <p:nvPr/>
        </p:nvPicPr>
        <p:blipFill>
          <a:blip r:embed="rId15">
            <a:extLst>
              <a:ext uri="{28A0092B-C50C-407E-A947-70E740481C1C}">
                <a14:useLocalDpi xmlns:a14="http://schemas.microsoft.com/office/drawing/2010/main" val="0"/>
              </a:ext>
            </a:extLst>
          </a:blip>
          <a:srcRect l="13918" t="36773" r="58103" b="13979"/>
          <a:stretch/>
        </p:blipFill>
        <p:spPr>
          <a:xfrm>
            <a:off x="6656246" y="2434542"/>
            <a:ext cx="1198192" cy="1490963"/>
          </a:xfrm>
          <a:prstGeom prst="rect">
            <a:avLst/>
          </a:prstGeom>
        </p:spPr>
      </p:pic>
    </p:spTree>
    <p:extLst>
      <p:ext uri="{BB962C8B-B14F-4D97-AF65-F5344CB8AC3E}">
        <p14:creationId xmlns:p14="http://schemas.microsoft.com/office/powerpoint/2010/main" val="418742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jupe</a:t>
            </a:r>
            <a:r>
              <a:rPr lang="fr-FR" sz="1600" b="1" dirty="0">
                <a:solidFill>
                  <a:prstClr val="white">
                    <a:lumMod val="65000"/>
                  </a:prstClr>
                </a:solidFill>
                <a:latin typeface="Calibri"/>
              </a:rPr>
              <a:t>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5" name="Image 4">
            <a:extLst>
              <a:ext uri="{FF2B5EF4-FFF2-40B4-BE49-F238E27FC236}">
                <a16:creationId xmlns:a16="http://schemas.microsoft.com/office/drawing/2014/main" id="{0180F4AC-5D10-1B53-C5B9-33FF50C5879B}"/>
              </a:ext>
            </a:extLst>
          </p:cNvPr>
          <p:cNvPicPr>
            <a:picLocks noChangeAspect="1"/>
          </p:cNvPicPr>
          <p:nvPr/>
        </p:nvPicPr>
        <p:blipFill>
          <a:blip r:embed="rId13"/>
          <a:stretch>
            <a:fillRect/>
          </a:stretch>
        </p:blipFill>
        <p:spPr>
          <a:xfrm>
            <a:off x="6152666" y="2691254"/>
            <a:ext cx="2205352" cy="1031382"/>
          </a:xfrm>
          <a:prstGeom prst="rect">
            <a:avLst/>
          </a:prstGeom>
        </p:spPr>
      </p:pic>
      <p:pic>
        <p:nvPicPr>
          <p:cNvPr id="12" name="Image 11">
            <a:extLst>
              <a:ext uri="{FF2B5EF4-FFF2-40B4-BE49-F238E27FC236}">
                <a16:creationId xmlns:a16="http://schemas.microsoft.com/office/drawing/2014/main" id="{45982158-399F-D4E9-89AA-F5826D85C593}"/>
              </a:ext>
            </a:extLst>
          </p:cNvPr>
          <p:cNvPicPr>
            <a:picLocks noChangeAspect="1"/>
          </p:cNvPicPr>
          <p:nvPr>
            <p:custDataLst>
              <p:tags r:id="rId7"/>
            </p:custDataLst>
          </p:nvPr>
        </p:nvPicPr>
        <p:blipFill>
          <a:blip r:embed="rId14"/>
          <a:stretch>
            <a:fillRect/>
          </a:stretch>
        </p:blipFill>
        <p:spPr>
          <a:xfrm>
            <a:off x="914409" y="2503701"/>
            <a:ext cx="1511358" cy="1406488"/>
          </a:xfrm>
          <a:prstGeom prst="rect">
            <a:avLst/>
          </a:prstGeom>
        </p:spPr>
      </p:pic>
      <p:pic>
        <p:nvPicPr>
          <p:cNvPr id="13" name="Picture 4" descr="Pyjamas pour enfants avec un motif de cœur croquis technique">
            <a:extLst>
              <a:ext uri="{FF2B5EF4-FFF2-40B4-BE49-F238E27FC236}">
                <a16:creationId xmlns:a16="http://schemas.microsoft.com/office/drawing/2014/main" id="{C3F5AED0-46AE-88DD-BEC4-824B4200324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0000" r="9282"/>
          <a:stretch/>
        </p:blipFill>
        <p:spPr bwMode="auto">
          <a:xfrm>
            <a:off x="4022399" y="2243139"/>
            <a:ext cx="1099199" cy="1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62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002E0FCC-4542-8610-FB22-D3D540C24029}"/>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45200ECC-CD6F-004D-9F15-F2592BAA9BE2}"/>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jouets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3" name="ZoneTexte 12">
            <a:extLst>
              <a:ext uri="{FF2B5EF4-FFF2-40B4-BE49-F238E27FC236}">
                <a16:creationId xmlns:a16="http://schemas.microsoft.com/office/drawing/2014/main" id="{189CA9F8-A85D-DD78-512F-1C591B28F94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8" name="Image 7">
            <a:extLst>
              <a:ext uri="{FF2B5EF4-FFF2-40B4-BE49-F238E27FC236}">
                <a16:creationId xmlns:a16="http://schemas.microsoft.com/office/drawing/2014/main" id="{DF17F476-58DE-474C-E370-EAB416DC13BB}"/>
              </a:ext>
            </a:extLst>
          </p:cNvPr>
          <p:cNvPicPr>
            <a:picLocks noChangeAspect="1"/>
          </p:cNvPicPr>
          <p:nvPr/>
        </p:nvPicPr>
        <p:blipFill>
          <a:blip r:embed="rId12"/>
          <a:stretch>
            <a:fillRect/>
          </a:stretch>
        </p:blipFill>
        <p:spPr>
          <a:xfrm>
            <a:off x="597669" y="2913309"/>
            <a:ext cx="2205352" cy="1031382"/>
          </a:xfrm>
          <a:prstGeom prst="rect">
            <a:avLst/>
          </a:prstGeom>
        </p:spPr>
      </p:pic>
      <p:pic>
        <p:nvPicPr>
          <p:cNvPr id="9" name="Picture 4" descr="Pyjamas pour enfants avec un motif de cœur croquis technique">
            <a:extLst>
              <a:ext uri="{FF2B5EF4-FFF2-40B4-BE49-F238E27FC236}">
                <a16:creationId xmlns:a16="http://schemas.microsoft.com/office/drawing/2014/main" id="{0363170B-F5B0-C499-901F-FB1892A8CB6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000" r="9282"/>
          <a:stretch/>
        </p:blipFill>
        <p:spPr bwMode="auto">
          <a:xfrm>
            <a:off x="4022399" y="2243139"/>
            <a:ext cx="1099199" cy="19276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et de randonnée dessiné à la main">
            <a:extLst>
              <a:ext uri="{FF2B5EF4-FFF2-40B4-BE49-F238E27FC236}">
                <a16:creationId xmlns:a16="http://schemas.microsoft.com/office/drawing/2014/main" id="{37A5C837-E4F0-B75F-DD09-D4AA5C6EF35A}"/>
              </a:ext>
            </a:extLst>
          </p:cNvPr>
          <p:cNvPicPr>
            <a:picLocks noChangeAspect="1" noChangeArrowheads="1"/>
          </p:cNvPicPr>
          <p:nvPr/>
        </p:nvPicPr>
        <p:blipFill rotWithShape="1">
          <a:blip r:embed="rId14">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6254231" y="2465194"/>
            <a:ext cx="2002221" cy="1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02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DF59DBB7-90FB-720A-8F6C-85FAE9F4BF0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0A65A61F-956A-FB99-EF17-FFDC4576737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pyjama ».</a:t>
            </a:r>
          </a:p>
        </p:txBody>
      </p:sp>
      <p:sp>
        <p:nvSpPr>
          <p:cNvPr id="13" name="ZoneTexte 12">
            <a:extLst>
              <a:ext uri="{FF2B5EF4-FFF2-40B4-BE49-F238E27FC236}">
                <a16:creationId xmlns:a16="http://schemas.microsoft.com/office/drawing/2014/main" id="{E38E193E-C398-0C12-6E2B-F5BA7543C870}"/>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Picture 4" descr="Pyjamas pour enfants avec un motif de cœur croquis technique">
            <a:extLst>
              <a:ext uri="{FF2B5EF4-FFF2-40B4-BE49-F238E27FC236}">
                <a16:creationId xmlns:a16="http://schemas.microsoft.com/office/drawing/2014/main" id="{A72BD194-485D-3B9A-7A1D-7686912F26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0000" r="9282"/>
          <a:stretch/>
        </p:blipFill>
        <p:spPr bwMode="auto">
          <a:xfrm>
            <a:off x="4022399" y="2243139"/>
            <a:ext cx="1099199" cy="1927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et de randonnée dessiné à la main">
            <a:extLst>
              <a:ext uri="{FF2B5EF4-FFF2-40B4-BE49-F238E27FC236}">
                <a16:creationId xmlns:a16="http://schemas.microsoft.com/office/drawing/2014/main" id="{627AE252-93A2-6168-C20E-611AB73EB2B5}"/>
              </a:ext>
            </a:extLst>
          </p:cNvPr>
          <p:cNvPicPr>
            <a:picLocks noChangeAspect="1" noChangeArrowheads="1"/>
          </p:cNvPicPr>
          <p:nvPr/>
        </p:nvPicPr>
        <p:blipFill rotWithShape="1">
          <a:blip r:embed="rId13">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699234" y="2465788"/>
            <a:ext cx="2002221" cy="192761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9E7DAAF3-9474-CBF0-5491-8FB6F98BAB2B}"/>
              </a:ext>
            </a:extLst>
          </p:cNvPr>
          <p:cNvPicPr>
            <a:picLocks noChangeAspect="1"/>
          </p:cNvPicPr>
          <p:nvPr/>
        </p:nvPicPr>
        <p:blipFill>
          <a:blip r:embed="rId14"/>
          <a:stretch>
            <a:fillRect/>
          </a:stretch>
        </p:blipFill>
        <p:spPr>
          <a:xfrm>
            <a:off x="6357182" y="2243139"/>
            <a:ext cx="1796320" cy="1927612"/>
          </a:xfrm>
          <a:prstGeom prst="rect">
            <a:avLst/>
          </a:prstGeom>
        </p:spPr>
      </p:pic>
    </p:spTree>
    <p:extLst>
      <p:ext uri="{BB962C8B-B14F-4D97-AF65-F5344CB8AC3E}">
        <p14:creationId xmlns:p14="http://schemas.microsoft.com/office/powerpoint/2010/main" val="1423239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1B44C0A4-72CC-0CA2-EF11-EF167130524E}"/>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jumelles</a:t>
            </a:r>
            <a:r>
              <a:rPr lang="fr-FR" sz="1600" b="1" dirty="0">
                <a:solidFill>
                  <a:prstClr val="white">
                    <a:lumMod val="65000"/>
                  </a:prstClr>
                </a:solidFill>
                <a:latin typeface="Calibri"/>
              </a:rPr>
              <a:t>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Picture 6" descr="Set de randonnée dessiné à la main">
            <a:extLst>
              <a:ext uri="{FF2B5EF4-FFF2-40B4-BE49-F238E27FC236}">
                <a16:creationId xmlns:a16="http://schemas.microsoft.com/office/drawing/2014/main" id="{D88CA707-984D-2CC8-794F-FD4D79561904}"/>
              </a:ext>
            </a:extLst>
          </p:cNvPr>
          <p:cNvPicPr>
            <a:picLocks noChangeAspect="1" noChangeArrowheads="1"/>
          </p:cNvPicPr>
          <p:nvPr/>
        </p:nvPicPr>
        <p:blipFill rotWithShape="1">
          <a:blip r:embed="rId12">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6254231" y="2323899"/>
            <a:ext cx="2002221" cy="192761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45269C2-99B3-2083-9524-8497389A8BFC}"/>
              </a:ext>
            </a:extLst>
          </p:cNvPr>
          <p:cNvPicPr>
            <a:picLocks noChangeAspect="1"/>
          </p:cNvPicPr>
          <p:nvPr/>
        </p:nvPicPr>
        <p:blipFill>
          <a:blip r:embed="rId13"/>
          <a:stretch>
            <a:fillRect/>
          </a:stretch>
        </p:blipFill>
        <p:spPr>
          <a:xfrm>
            <a:off x="3673839" y="2465194"/>
            <a:ext cx="1796320" cy="1927612"/>
          </a:xfrm>
          <a:prstGeom prst="rect">
            <a:avLst/>
          </a:prstGeom>
        </p:spPr>
      </p:pic>
      <p:pic>
        <p:nvPicPr>
          <p:cNvPr id="15" name="Image 14">
            <a:extLst>
              <a:ext uri="{FF2B5EF4-FFF2-40B4-BE49-F238E27FC236}">
                <a16:creationId xmlns:a16="http://schemas.microsoft.com/office/drawing/2014/main" id="{5902ED01-9DC9-823A-B85A-982136C6C920}"/>
              </a:ext>
            </a:extLst>
          </p:cNvPr>
          <p:cNvPicPr>
            <a:picLocks noChangeAspect="1"/>
          </p:cNvPicPr>
          <p:nvPr/>
        </p:nvPicPr>
        <p:blipFill>
          <a:blip r:embed="rId14"/>
          <a:stretch>
            <a:fillRect/>
          </a:stretch>
        </p:blipFill>
        <p:spPr>
          <a:xfrm>
            <a:off x="763814" y="2465194"/>
            <a:ext cx="1873061" cy="1584426"/>
          </a:xfrm>
          <a:prstGeom prst="rect">
            <a:avLst/>
          </a:prstGeom>
        </p:spPr>
      </p:pic>
    </p:spTree>
    <p:extLst>
      <p:ext uri="{BB962C8B-B14F-4D97-AF65-F5344CB8AC3E}">
        <p14:creationId xmlns:p14="http://schemas.microsoft.com/office/powerpoint/2010/main" val="927019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1B44C0A4-72CC-0CA2-EF11-EF167130524E}"/>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judo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8" name="Image 7" descr="Une image contenant dessin, croquis, clipart, illustration&#10;&#10;Description générée automatiquement">
            <a:extLst>
              <a:ext uri="{FF2B5EF4-FFF2-40B4-BE49-F238E27FC236}">
                <a16:creationId xmlns:a16="http://schemas.microsoft.com/office/drawing/2014/main" id="{9E95CA33-0C06-88A5-9C82-783DD76152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7452" y="2470291"/>
            <a:ext cx="1633952" cy="1927612"/>
          </a:xfrm>
          <a:prstGeom prst="rect">
            <a:avLst/>
          </a:prstGeom>
        </p:spPr>
      </p:pic>
      <p:pic>
        <p:nvPicPr>
          <p:cNvPr id="9" name="Image 8">
            <a:extLst>
              <a:ext uri="{FF2B5EF4-FFF2-40B4-BE49-F238E27FC236}">
                <a16:creationId xmlns:a16="http://schemas.microsoft.com/office/drawing/2014/main" id="{FAE6A883-84E8-C6E0-64DB-3C3DE89075A6}"/>
              </a:ext>
            </a:extLst>
          </p:cNvPr>
          <p:cNvPicPr>
            <a:picLocks noChangeAspect="1"/>
          </p:cNvPicPr>
          <p:nvPr/>
        </p:nvPicPr>
        <p:blipFill>
          <a:blip r:embed="rId13"/>
          <a:stretch>
            <a:fillRect/>
          </a:stretch>
        </p:blipFill>
        <p:spPr>
          <a:xfrm>
            <a:off x="802185" y="2465194"/>
            <a:ext cx="1796320" cy="1927612"/>
          </a:xfrm>
          <a:prstGeom prst="rect">
            <a:avLst/>
          </a:prstGeom>
        </p:spPr>
      </p:pic>
      <p:pic>
        <p:nvPicPr>
          <p:cNvPr id="11" name="Image 10" descr="Une image contenant croquis, garçon, dessin, dessin humoristique&#10;&#10;Description générée automatiquement">
            <a:extLst>
              <a:ext uri="{FF2B5EF4-FFF2-40B4-BE49-F238E27FC236}">
                <a16:creationId xmlns:a16="http://schemas.microsoft.com/office/drawing/2014/main" id="{6659653A-3E9D-7DED-B6FF-E468FFFB80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68923" y="2494773"/>
            <a:ext cx="1461773" cy="1927612"/>
          </a:xfrm>
          <a:prstGeom prst="rect">
            <a:avLst/>
          </a:prstGeom>
        </p:spPr>
      </p:pic>
    </p:spTree>
    <p:extLst>
      <p:ext uri="{BB962C8B-B14F-4D97-AF65-F5344CB8AC3E}">
        <p14:creationId xmlns:p14="http://schemas.microsoft.com/office/powerpoint/2010/main" val="4188699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(2)</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montre, tu dis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255220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24319" y="38273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31130" y="31976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nommer ces images ? </a:t>
            </a:r>
          </a:p>
        </p:txBody>
      </p:sp>
      <p:sp>
        <p:nvSpPr>
          <p:cNvPr id="2" name="ZoneTexte 1">
            <a:extLst>
              <a:ext uri="{FF2B5EF4-FFF2-40B4-BE49-F238E27FC236}">
                <a16:creationId xmlns:a16="http://schemas.microsoft.com/office/drawing/2014/main" id="{B728522E-BED6-D43A-012D-B5F168439E4D}"/>
              </a:ext>
            </a:extLst>
          </p:cNvPr>
          <p:cNvSpPr txBox="1"/>
          <p:nvPr>
            <p:custDataLst>
              <p:tags r:id="rId3"/>
            </p:custDataLst>
          </p:nvPr>
        </p:nvSpPr>
        <p:spPr>
          <a:xfrm>
            <a:off x="831130" y="625815"/>
            <a:ext cx="6038363"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5" name="Image 4">
            <a:extLst>
              <a:ext uri="{FF2B5EF4-FFF2-40B4-BE49-F238E27FC236}">
                <a16:creationId xmlns:a16="http://schemas.microsoft.com/office/drawing/2014/main" id="{9FDED221-DE2B-465E-DD0D-1A2034832AF8}"/>
              </a:ext>
            </a:extLst>
          </p:cNvPr>
          <p:cNvPicPr>
            <a:picLocks noChangeAspect="1"/>
          </p:cNvPicPr>
          <p:nvPr/>
        </p:nvPicPr>
        <p:blipFill>
          <a:blip r:embed="rId9"/>
          <a:stretch>
            <a:fillRect/>
          </a:stretch>
        </p:blipFill>
        <p:spPr>
          <a:xfrm>
            <a:off x="780662" y="2119391"/>
            <a:ext cx="2205352" cy="1031382"/>
          </a:xfrm>
          <a:prstGeom prst="rect">
            <a:avLst/>
          </a:prstGeom>
        </p:spPr>
      </p:pic>
      <p:pic>
        <p:nvPicPr>
          <p:cNvPr id="8" name="Image 7">
            <a:extLst>
              <a:ext uri="{FF2B5EF4-FFF2-40B4-BE49-F238E27FC236}">
                <a16:creationId xmlns:a16="http://schemas.microsoft.com/office/drawing/2014/main" id="{CABC243D-8F3D-682E-3AA5-3D12389454A3}"/>
              </a:ext>
            </a:extLst>
          </p:cNvPr>
          <p:cNvPicPr>
            <a:picLocks noChangeAspect="1"/>
          </p:cNvPicPr>
          <p:nvPr>
            <p:custDataLst>
              <p:tags r:id="rId4"/>
            </p:custDataLst>
          </p:nvPr>
        </p:nvPicPr>
        <p:blipFill>
          <a:blip r:embed="rId10"/>
          <a:stretch>
            <a:fillRect/>
          </a:stretch>
        </p:blipFill>
        <p:spPr>
          <a:xfrm>
            <a:off x="3835022" y="1766813"/>
            <a:ext cx="1511358" cy="1406488"/>
          </a:xfrm>
          <a:prstGeom prst="rect">
            <a:avLst/>
          </a:prstGeom>
        </p:spPr>
      </p:pic>
      <p:pic>
        <p:nvPicPr>
          <p:cNvPr id="9" name="Image 8" descr="Une image contenant boisson, récipients pour boire, jus, vaisselle&#10;&#10;Description générée automatiquement">
            <a:extLst>
              <a:ext uri="{FF2B5EF4-FFF2-40B4-BE49-F238E27FC236}">
                <a16:creationId xmlns:a16="http://schemas.microsoft.com/office/drawing/2014/main" id="{68B1EDD9-46C0-1D94-FA19-756BC7265335}"/>
              </a:ext>
            </a:extLst>
          </p:cNvPr>
          <p:cNvPicPr>
            <a:picLocks noChangeAspect="1"/>
          </p:cNvPicPr>
          <p:nvPr/>
        </p:nvPicPr>
        <p:blipFill>
          <a:blip r:embed="rId11">
            <a:extLst>
              <a:ext uri="{28A0092B-C50C-407E-A947-70E740481C1C}">
                <a14:useLocalDpi xmlns:a14="http://schemas.microsoft.com/office/drawing/2010/main" val="0"/>
              </a:ext>
            </a:extLst>
          </a:blip>
          <a:srcRect l="13918" t="36773" r="58103" b="13979"/>
          <a:stretch/>
        </p:blipFill>
        <p:spPr>
          <a:xfrm>
            <a:off x="6400794" y="1688031"/>
            <a:ext cx="1198192" cy="1490963"/>
          </a:xfrm>
          <a:prstGeom prst="rect">
            <a:avLst/>
          </a:prstGeom>
        </p:spPr>
      </p:pic>
      <p:pic>
        <p:nvPicPr>
          <p:cNvPr id="10" name="Image 9">
            <a:extLst>
              <a:ext uri="{FF2B5EF4-FFF2-40B4-BE49-F238E27FC236}">
                <a16:creationId xmlns:a16="http://schemas.microsoft.com/office/drawing/2014/main" id="{BD013728-0709-7293-2370-9E7817E675F4}"/>
              </a:ext>
            </a:extLst>
          </p:cNvPr>
          <p:cNvPicPr>
            <a:picLocks noChangeAspect="1"/>
          </p:cNvPicPr>
          <p:nvPr/>
        </p:nvPicPr>
        <p:blipFill>
          <a:blip r:embed="rId12"/>
          <a:stretch>
            <a:fillRect/>
          </a:stretch>
        </p:blipFill>
        <p:spPr>
          <a:xfrm>
            <a:off x="6400794" y="3891228"/>
            <a:ext cx="1796320" cy="1927612"/>
          </a:xfrm>
          <a:prstGeom prst="rect">
            <a:avLst/>
          </a:prstGeom>
        </p:spPr>
      </p:pic>
      <p:pic>
        <p:nvPicPr>
          <p:cNvPr id="13" name="Picture 4" descr="Pyjamas pour enfants avec un motif de cœur croquis technique">
            <a:extLst>
              <a:ext uri="{FF2B5EF4-FFF2-40B4-BE49-F238E27FC236}">
                <a16:creationId xmlns:a16="http://schemas.microsoft.com/office/drawing/2014/main" id="{CA18C0D2-F252-19B8-1395-BAE700B3C27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000" r="9282"/>
          <a:stretch/>
        </p:blipFill>
        <p:spPr bwMode="auto">
          <a:xfrm>
            <a:off x="1333738" y="3891228"/>
            <a:ext cx="1099199" cy="1927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et de randonnée dessiné à la main">
            <a:extLst>
              <a:ext uri="{FF2B5EF4-FFF2-40B4-BE49-F238E27FC236}">
                <a16:creationId xmlns:a16="http://schemas.microsoft.com/office/drawing/2014/main" id="{62A5C09B-22B3-D165-FF03-ECF9F6E708C9}"/>
              </a:ext>
            </a:extLst>
          </p:cNvPr>
          <p:cNvPicPr>
            <a:picLocks noChangeAspect="1" noChangeArrowheads="1"/>
          </p:cNvPicPr>
          <p:nvPr/>
        </p:nvPicPr>
        <p:blipFill rotWithShape="1">
          <a:blip r:embed="rId14">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3502464" y="3891228"/>
            <a:ext cx="2002221" cy="1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404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(3)</a:t>
            </a:r>
          </a:p>
        </p:txBody>
      </p:sp>
      <p:sp>
        <p:nvSpPr>
          <p:cNvPr id="7" name="TextBox 7"/>
          <p:cNvSpPr txBox="1"/>
          <p:nvPr>
            <p:custDataLst>
              <p:tags r:id="rId3"/>
            </p:custDataLst>
          </p:nvPr>
        </p:nvSpPr>
        <p:spPr>
          <a:xfrm>
            <a:off x="703247" y="3238503"/>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Trouvez les mots qui manquent </a:t>
            </a:r>
            <a:endParaRPr lang="en-US" sz="36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57755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191729" y="594800"/>
            <a:ext cx="8686800" cy="586499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506362" y="186429"/>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333634" y="849858"/>
            <a:ext cx="6733007" cy="361637"/>
          </a:xfrm>
          <a:prstGeom prst="rect">
            <a:avLst/>
          </a:prstGeom>
        </p:spPr>
        <p:txBody>
          <a:bodyPr wrap="square" lIns="0" tIns="0" rIns="0" bIns="0" rtlCol="0" anchor="t">
            <a:spAutoFit/>
          </a:bodyPr>
          <a:lstStyle/>
          <a:p>
            <a:pPr marL="0" marR="0" lvl="0" indent="0" algn="ctr" defTabSz="457223"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5D6D"/>
                </a:solidFill>
                <a:effectLst/>
                <a:uLnTx/>
                <a:uFillTx/>
                <a:latin typeface="Dosis" pitchFamily="2" charset="0"/>
              </a:rPr>
              <a:t>Plan de la séance </a:t>
            </a:r>
          </a:p>
        </p:txBody>
      </p:sp>
      <p:sp>
        <p:nvSpPr>
          <p:cNvPr id="25" name="TextBox 10">
            <a:extLst>
              <a:ext uri="{FF2B5EF4-FFF2-40B4-BE49-F238E27FC236}">
                <a16:creationId xmlns:a16="http://schemas.microsoft.com/office/drawing/2014/main" id="{37F3FF47-A181-13AB-6870-33D6FABA820F}"/>
              </a:ext>
            </a:extLst>
          </p:cNvPr>
          <p:cNvSpPr txBox="1"/>
          <p:nvPr>
            <p:custDataLst>
              <p:tags r:id="rId5"/>
            </p:custDataLst>
          </p:nvPr>
        </p:nvSpPr>
        <p:spPr>
          <a:xfrm>
            <a:off x="628923" y="3032815"/>
            <a:ext cx="5568267" cy="769441"/>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L="0" marR="0" lvl="0" indent="0" algn="l" defTabSz="457223" rtl="0" eaLnBrk="1" fontAlgn="auto" latinLnBrk="0" hangingPunct="1">
              <a:lnSpc>
                <a:spcPts val="2017"/>
              </a:lnSpc>
              <a:spcBef>
                <a:spcPts val="0"/>
              </a:spcBef>
              <a:spcAft>
                <a:spcPts val="0"/>
              </a:spcAft>
              <a:buClrTx/>
              <a:buSzTx/>
              <a:buFontTx/>
              <a:buNone/>
              <a:tabLst/>
              <a:defRPr/>
            </a:pPr>
            <a:r>
              <a:rPr lang="en-US" sz="2400" b="1" dirty="0">
                <a:solidFill>
                  <a:srgbClr val="106585"/>
                </a:solidFill>
                <a:latin typeface="Dosis" pitchFamily="2" charset="0"/>
              </a:rPr>
              <a:t>3.    Lecture des </a:t>
            </a:r>
            <a:r>
              <a:rPr lang="en-US" sz="2400" b="1" dirty="0" err="1">
                <a:solidFill>
                  <a:srgbClr val="106585"/>
                </a:solidFill>
                <a:latin typeface="Dosis" pitchFamily="2" charset="0"/>
              </a:rPr>
              <a:t>syllabes</a:t>
            </a:r>
            <a:r>
              <a:rPr lang="en-US" sz="2400" b="1" dirty="0">
                <a:solidFill>
                  <a:srgbClr val="106585"/>
                </a:solidFill>
                <a:latin typeface="Dosis" pitchFamily="2" charset="0"/>
              </a:rPr>
              <a:t> simples avec </a:t>
            </a:r>
            <a:r>
              <a:rPr lang="en-US" sz="2400" b="1" dirty="0">
                <a:solidFill>
                  <a:schemeClr val="accent6">
                    <a:lumMod val="75000"/>
                  </a:schemeClr>
                </a:solidFill>
                <a:latin typeface="Dosis" pitchFamily="2" charset="0"/>
              </a:rPr>
              <a:t>j</a:t>
            </a:r>
            <a:r>
              <a:rPr kumimoji="0" lang="en-US" sz="2400" b="1" i="0" u="none" strike="noStrike" kern="1200" cap="none" spc="0" normalizeH="0" baseline="0" noProof="0" dirty="0">
                <a:ln>
                  <a:noFill/>
                </a:ln>
                <a:solidFill>
                  <a:schemeClr val="accent6">
                    <a:lumMod val="75000"/>
                  </a:schemeClr>
                </a:solidFill>
                <a:effectLst/>
                <a:uLnTx/>
                <a:uFillTx/>
                <a:latin typeface="Dosis" pitchFamily="2" charset="0"/>
              </a:rPr>
              <a:t> </a:t>
            </a:r>
          </a:p>
          <a:p>
            <a:pPr marL="0" marR="0" lvl="0" indent="0" algn="l" defTabSz="457223" rtl="0" eaLnBrk="1" fontAlgn="auto" latinLnBrk="0" hangingPunct="1">
              <a:lnSpc>
                <a:spcPts val="2017"/>
              </a:lnSpc>
              <a:spcBef>
                <a:spcPts val="0"/>
              </a:spcBef>
              <a:spcAft>
                <a:spcPts val="0"/>
              </a:spcAft>
              <a:buClrTx/>
              <a:buSzTx/>
              <a:buFontTx/>
              <a:buNone/>
              <a:tabLst/>
              <a:defRPr/>
            </a:pPr>
            <a:endParaRPr kumimoji="0" lang="fr-FR" b="1" i="0" u="none" strike="noStrike" kern="1200" cap="none" spc="0" normalizeH="0" baseline="0" dirty="0">
              <a:ln>
                <a:noFill/>
              </a:ln>
              <a:solidFill>
                <a:schemeClr val="accent6">
                  <a:lumMod val="75000"/>
                </a:schemeClr>
              </a:solidFill>
              <a:effectLst/>
              <a:uLnTx/>
              <a:uFillTx/>
              <a:latin typeface="Dosis" pitchFamily="2" charset="0"/>
            </a:endParaRPr>
          </a:p>
        </p:txBody>
      </p:sp>
      <p:sp>
        <p:nvSpPr>
          <p:cNvPr id="10" name="TextBox 10">
            <a:extLst>
              <a:ext uri="{FF2B5EF4-FFF2-40B4-BE49-F238E27FC236}">
                <a16:creationId xmlns:a16="http://schemas.microsoft.com/office/drawing/2014/main" id="{4C3D0F3B-A2A7-B69A-ABBD-3E3121F7A71D}"/>
              </a:ext>
            </a:extLst>
          </p:cNvPr>
          <p:cNvSpPr txBox="1"/>
          <p:nvPr>
            <p:custDataLst>
              <p:tags r:id="rId6"/>
            </p:custDataLst>
          </p:nvPr>
        </p:nvSpPr>
        <p:spPr>
          <a:xfrm>
            <a:off x="628923" y="4107036"/>
            <a:ext cx="5529596" cy="775212"/>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kumimoji="0" lang="en-US" sz="2400" b="1" i="0" u="none" strike="noStrike" kern="1200" cap="none" spc="0" normalizeH="0" baseline="0" noProof="0" dirty="0">
                <a:ln>
                  <a:noFill/>
                </a:ln>
                <a:solidFill>
                  <a:srgbClr val="106585"/>
                </a:solidFill>
                <a:effectLst/>
                <a:uLnTx/>
                <a:uFillTx/>
                <a:latin typeface="Dosis" pitchFamily="2" charset="0"/>
              </a:rPr>
              <a:t>5.    Lecture</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des mots-</a:t>
            </a:r>
            <a:r>
              <a:rPr kumimoji="0" lang="en-US" sz="2400" b="1" i="0" u="none" strike="noStrike" kern="1200" cap="none" spc="0" normalizeH="0" baseline="0" noProof="0" dirty="0" err="1">
                <a:ln>
                  <a:noFill/>
                </a:ln>
                <a:solidFill>
                  <a:srgbClr val="106585"/>
                </a:solidFill>
                <a:effectLst/>
                <a:uLnTx/>
                <a:uFillTx/>
                <a:latin typeface="Dosis" pitchFamily="2" charset="0"/>
                <a:ea typeface="+mn-ea"/>
                <a:cs typeface="+mn-cs"/>
              </a:rPr>
              <a:t>outils</a:t>
            </a:r>
            <a:endPar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endParaRPr>
          </a:p>
          <a:p>
            <a:pPr marR="0" lvl="0" algn="l" defTabSz="457223" rtl="0" eaLnBrk="1" fontAlgn="auto" latinLnBrk="0" hangingPunct="1">
              <a:lnSpc>
                <a:spcPts val="2017"/>
              </a:lnSpc>
              <a:spcBef>
                <a:spcPts val="0"/>
              </a:spcBef>
              <a:spcAft>
                <a:spcPts val="0"/>
              </a:spcAft>
              <a:buClrTx/>
              <a:buSzTx/>
              <a:tabLst/>
              <a:defRPr/>
            </a:pP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8" name="TextBox 10">
            <a:extLst>
              <a:ext uri="{FF2B5EF4-FFF2-40B4-BE49-F238E27FC236}">
                <a16:creationId xmlns:a16="http://schemas.microsoft.com/office/drawing/2014/main" id="{577FED87-0D5D-1073-DBFC-79BC22666881}"/>
              </a:ext>
            </a:extLst>
          </p:cNvPr>
          <p:cNvSpPr txBox="1"/>
          <p:nvPr>
            <p:custDataLst>
              <p:tags r:id="rId7"/>
            </p:custDataLst>
          </p:nvPr>
        </p:nvSpPr>
        <p:spPr>
          <a:xfrm>
            <a:off x="573190" y="3527297"/>
            <a:ext cx="7374820" cy="769441"/>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06585"/>
              </a:solidFill>
              <a:effectLst/>
              <a:uLnTx/>
              <a:uFillTx/>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kumimoji="0" lang="fr-FR" sz="2400" b="1" i="0" u="none" strike="noStrike" kern="1200" cap="none" spc="0" normalizeH="0" baseline="0" dirty="0">
                <a:ln>
                  <a:noFill/>
                </a:ln>
                <a:solidFill>
                  <a:srgbClr val="106585"/>
                </a:solidFill>
                <a:effectLst/>
                <a:uLnTx/>
                <a:uFillTx/>
                <a:latin typeface="Dosis" pitchFamily="2" charset="0"/>
                <a:ea typeface="+mn-ea"/>
                <a:cs typeface="+mn-cs"/>
              </a:rPr>
              <a:t>4.     Lecture de pseudo-mots /mots simples </a:t>
            </a:r>
            <a:r>
              <a:rPr lang="fr-FR" sz="2400" b="1" dirty="0">
                <a:solidFill>
                  <a:srgbClr val="106585"/>
                </a:solidFill>
                <a:latin typeface="Dosis" pitchFamily="2" charset="0"/>
              </a:rPr>
              <a:t>avec </a:t>
            </a:r>
            <a:r>
              <a:rPr lang="fr-FR" sz="2400" b="1" dirty="0">
                <a:solidFill>
                  <a:schemeClr val="accent6">
                    <a:lumMod val="75000"/>
                  </a:schemeClr>
                </a:solidFill>
                <a:latin typeface="Dosis" pitchFamily="2" charset="0"/>
              </a:rPr>
              <a:t>j</a:t>
            </a:r>
            <a:r>
              <a:rPr lang="fr-FR" sz="2400" b="1" dirty="0">
                <a:solidFill>
                  <a:srgbClr val="106585"/>
                </a:solidFill>
                <a:latin typeface="Dosis" pitchFamily="2" charset="0"/>
              </a:rPr>
              <a:t> </a:t>
            </a:r>
            <a:endParaRPr lang="fr-FR" sz="2400" b="1" dirty="0">
              <a:solidFill>
                <a:schemeClr val="accent6">
                  <a:lumMod val="75000"/>
                </a:schemeClr>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 </a:t>
            </a:r>
          </a:p>
        </p:txBody>
      </p:sp>
      <p:sp>
        <p:nvSpPr>
          <p:cNvPr id="15" name="ZoneTexte 14">
            <a:extLst>
              <a:ext uri="{FF2B5EF4-FFF2-40B4-BE49-F238E27FC236}">
                <a16:creationId xmlns:a16="http://schemas.microsoft.com/office/drawing/2014/main" id="{3E485BE7-4137-95A0-F4E6-AD8A5013144C}"/>
              </a:ext>
            </a:extLst>
          </p:cNvPr>
          <p:cNvSpPr txBox="1"/>
          <p:nvPr>
            <p:custDataLst>
              <p:tags r:id="rId8"/>
            </p:custDataLst>
          </p:nvPr>
        </p:nvSpPr>
        <p:spPr>
          <a:xfrm>
            <a:off x="508282" y="2277658"/>
            <a:ext cx="5568267" cy="461665"/>
          </a:xfrm>
          <a:prstGeom prst="rect">
            <a:avLst/>
          </a:prstGeom>
          <a:noFill/>
        </p:spPr>
        <p:txBody>
          <a:bodyPr wrap="square" rtlCol="0">
            <a:spAutoFit/>
          </a:bodyPr>
          <a:lstStyle/>
          <a:p>
            <a:r>
              <a:rPr lang="en-US" sz="2400" b="1" dirty="0">
                <a:solidFill>
                  <a:srgbClr val="106585"/>
                </a:solidFill>
                <a:latin typeface="Dosis" pitchFamily="2" charset="0"/>
              </a:rPr>
              <a:t>2</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a:t>
            </a:r>
            <a:r>
              <a:rPr lang="fr-FR" sz="2400" b="1" dirty="0">
                <a:solidFill>
                  <a:srgbClr val="106585"/>
                </a:solidFill>
                <a:latin typeface="Dosis" pitchFamily="2" charset="0"/>
              </a:rPr>
              <a:t>Vocabulaire</a:t>
            </a:r>
            <a:endParaRPr lang="fr-FR" sz="1400" b="1" dirty="0">
              <a:solidFill>
                <a:srgbClr val="FF0000"/>
              </a:solidFill>
            </a:endParaRPr>
          </a:p>
        </p:txBody>
      </p:sp>
      <p:sp>
        <p:nvSpPr>
          <p:cNvPr id="17" name="TextBox 12">
            <a:extLst>
              <a:ext uri="{FF2B5EF4-FFF2-40B4-BE49-F238E27FC236}">
                <a16:creationId xmlns:a16="http://schemas.microsoft.com/office/drawing/2014/main" id="{72F38596-77EA-8C1A-6CC1-5A4E7CC4FB51}"/>
              </a:ext>
            </a:extLst>
          </p:cNvPr>
          <p:cNvSpPr txBox="1"/>
          <p:nvPr>
            <p:custDataLst>
              <p:tags r:id="rId9"/>
            </p:custDataLst>
          </p:nvPr>
        </p:nvSpPr>
        <p:spPr>
          <a:xfrm>
            <a:off x="578499" y="2670888"/>
            <a:ext cx="7878336"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 jupe – jouet – jus – pyjama – jumelles – judo  </a:t>
            </a:r>
          </a:p>
        </p:txBody>
      </p:sp>
      <p:sp>
        <p:nvSpPr>
          <p:cNvPr id="16" name="ZoneTexte 15">
            <a:extLst>
              <a:ext uri="{FF2B5EF4-FFF2-40B4-BE49-F238E27FC236}">
                <a16:creationId xmlns:a16="http://schemas.microsoft.com/office/drawing/2014/main" id="{4BF01EC1-7333-D30E-6B73-2B39F40B1E83}"/>
              </a:ext>
            </a:extLst>
          </p:cNvPr>
          <p:cNvSpPr txBox="1"/>
          <p:nvPr>
            <p:custDataLst>
              <p:tags r:id="rId10"/>
            </p:custDataLst>
          </p:nvPr>
        </p:nvSpPr>
        <p:spPr>
          <a:xfrm>
            <a:off x="5240239" y="186429"/>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
        <p:nvSpPr>
          <p:cNvPr id="6" name="TextBox 10">
            <a:extLst>
              <a:ext uri="{FF2B5EF4-FFF2-40B4-BE49-F238E27FC236}">
                <a16:creationId xmlns:a16="http://schemas.microsoft.com/office/drawing/2014/main" id="{0A52F61A-3414-2B80-01D3-0D715D64A8EE}"/>
              </a:ext>
            </a:extLst>
          </p:cNvPr>
          <p:cNvSpPr txBox="1"/>
          <p:nvPr>
            <p:custDataLst>
              <p:tags r:id="rId11"/>
            </p:custDataLst>
          </p:nvPr>
        </p:nvSpPr>
        <p:spPr>
          <a:xfrm>
            <a:off x="656076" y="4690331"/>
            <a:ext cx="6184723" cy="518091"/>
          </a:xfrm>
          <a:prstGeom prst="rect">
            <a:avLst/>
          </a:prstGeom>
        </p:spPr>
        <p:txBody>
          <a:bodyPr wrap="square" lIns="0" tIns="0" rIns="0" bIns="0" rtlCol="0" anchor="t">
            <a:spAutoFit/>
          </a:bodyPr>
          <a:lstStyle/>
          <a:p>
            <a:pPr marR="0" lvl="0" algn="l" defTabSz="457223" rtl="0" eaLnBrk="1" fontAlgn="auto" latinLnBrk="0" hangingPunct="1">
              <a:lnSpc>
                <a:spcPts val="2017"/>
              </a:lnSpc>
              <a:spcBef>
                <a:spcPts val="0"/>
              </a:spcBef>
              <a:spcAft>
                <a:spcPts val="0"/>
              </a:spcAft>
              <a:buClrTx/>
              <a:buSzTx/>
              <a:tabLst/>
              <a:defRPr/>
            </a:pPr>
            <a:endParaRPr lang="en-US" sz="2400" b="1" dirty="0">
              <a:solidFill>
                <a:srgbClr val="106585"/>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6.    </a:t>
            </a:r>
            <a:r>
              <a:rPr lang="en-US" sz="2400" b="1" dirty="0" err="1">
                <a:solidFill>
                  <a:srgbClr val="106585"/>
                </a:solidFill>
                <a:latin typeface="Dosis" pitchFamily="2" charset="0"/>
              </a:rPr>
              <a:t>Écriture</a:t>
            </a:r>
            <a:endParaRPr lang="en-US" sz="2400" b="1" dirty="0">
              <a:solidFill>
                <a:srgbClr val="106585"/>
              </a:solidFill>
              <a:latin typeface="Dosis" pitchFamily="2" charset="0"/>
            </a:endParaRPr>
          </a:p>
        </p:txBody>
      </p:sp>
      <p:sp>
        <p:nvSpPr>
          <p:cNvPr id="11" name="ZoneTexte 10">
            <a:extLst>
              <a:ext uri="{FF2B5EF4-FFF2-40B4-BE49-F238E27FC236}">
                <a16:creationId xmlns:a16="http://schemas.microsoft.com/office/drawing/2014/main" id="{C1102144-24BE-D07C-DBA0-AD85E5A56175}"/>
              </a:ext>
            </a:extLst>
          </p:cNvPr>
          <p:cNvSpPr txBox="1"/>
          <p:nvPr>
            <p:custDataLst>
              <p:tags r:id="rId12"/>
            </p:custDataLst>
          </p:nvPr>
        </p:nvSpPr>
        <p:spPr>
          <a:xfrm>
            <a:off x="506362" y="1489071"/>
            <a:ext cx="5568267" cy="461665"/>
          </a:xfrm>
          <a:prstGeom prst="rect">
            <a:avLst/>
          </a:prstGeom>
          <a:noFill/>
        </p:spPr>
        <p:txBody>
          <a:bodyPr wrap="square" rtlCol="0">
            <a:spAutoFit/>
          </a:bodyPr>
          <a:lstStyle/>
          <a:p>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1.   </a:t>
            </a: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Chan</a:t>
            </a:r>
            <a:r>
              <a:rPr lang="fr-FR" sz="2400" b="1" dirty="0">
                <a:solidFill>
                  <a:srgbClr val="106585"/>
                </a:solidFill>
                <a:latin typeface="Dosis" pitchFamily="2" charset="0"/>
              </a:rPr>
              <a:t>son-action</a:t>
            </a:r>
            <a:endParaRPr lang="fr-FR" sz="1400" b="1" dirty="0">
              <a:solidFill>
                <a:srgbClr val="FF0000"/>
              </a:solidFill>
            </a:endParaRPr>
          </a:p>
        </p:txBody>
      </p:sp>
      <p:sp>
        <p:nvSpPr>
          <p:cNvPr id="12" name="TextBox 12">
            <a:extLst>
              <a:ext uri="{FF2B5EF4-FFF2-40B4-BE49-F238E27FC236}">
                <a16:creationId xmlns:a16="http://schemas.microsoft.com/office/drawing/2014/main" id="{614C3C51-422F-1B5D-C388-813D3AF842C5}"/>
              </a:ext>
            </a:extLst>
          </p:cNvPr>
          <p:cNvSpPr txBox="1"/>
          <p:nvPr>
            <p:custDataLst>
              <p:tags r:id="rId13"/>
            </p:custDataLst>
          </p:nvPr>
        </p:nvSpPr>
        <p:spPr>
          <a:xfrm>
            <a:off x="506362" y="1851296"/>
            <a:ext cx="7878336"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Chanson des couleurs</a:t>
            </a:r>
          </a:p>
        </p:txBody>
      </p:sp>
      <p:sp>
        <p:nvSpPr>
          <p:cNvPr id="13" name="TextBox 10">
            <a:extLst>
              <a:ext uri="{FF2B5EF4-FFF2-40B4-BE49-F238E27FC236}">
                <a16:creationId xmlns:a16="http://schemas.microsoft.com/office/drawing/2014/main" id="{201396C1-C10D-2A04-F7F4-0DE853CF40C3}"/>
              </a:ext>
            </a:extLst>
          </p:cNvPr>
          <p:cNvSpPr txBox="1"/>
          <p:nvPr>
            <p:custDataLst>
              <p:tags r:id="rId14"/>
            </p:custDataLst>
          </p:nvPr>
        </p:nvSpPr>
        <p:spPr>
          <a:xfrm>
            <a:off x="675411" y="5276183"/>
            <a:ext cx="6184723" cy="518091"/>
          </a:xfrm>
          <a:prstGeom prst="rect">
            <a:avLst/>
          </a:prstGeom>
        </p:spPr>
        <p:txBody>
          <a:bodyPr wrap="square" lIns="0" tIns="0" rIns="0" bIns="0" rtlCol="0" anchor="t">
            <a:spAutoFit/>
          </a:bodyPr>
          <a:lstStyle/>
          <a:p>
            <a:pPr marR="0" lvl="0" algn="l" defTabSz="457223" rtl="0" eaLnBrk="1" fontAlgn="auto" latinLnBrk="0" hangingPunct="1">
              <a:lnSpc>
                <a:spcPts val="2017"/>
              </a:lnSpc>
              <a:spcBef>
                <a:spcPts val="0"/>
              </a:spcBef>
              <a:spcAft>
                <a:spcPts val="0"/>
              </a:spcAft>
              <a:buClrTx/>
              <a:buSzTx/>
              <a:tabLst/>
              <a:defRPr/>
            </a:pPr>
            <a:endParaRPr lang="en-US" sz="2400" b="1" dirty="0">
              <a:solidFill>
                <a:srgbClr val="106585"/>
              </a:solidFill>
              <a:latin typeface="Dosis" pitchFamily="2" charset="0"/>
            </a:endParaRPr>
          </a:p>
          <a:p>
            <a:pPr marR="0" lvl="0" algn="l" defTabSz="457223" rtl="0" eaLnBrk="1" fontAlgn="auto" latinLnBrk="0" hangingPunct="1">
              <a:lnSpc>
                <a:spcPts val="2017"/>
              </a:lnSpc>
              <a:spcBef>
                <a:spcPts val="0"/>
              </a:spcBef>
              <a:spcAft>
                <a:spcPts val="0"/>
              </a:spcAft>
              <a:buClrTx/>
              <a:buSzTx/>
              <a:tabLst/>
              <a:defRPr/>
            </a:pPr>
            <a:r>
              <a:rPr lang="en-US" sz="2400" b="1" dirty="0">
                <a:solidFill>
                  <a:srgbClr val="106585"/>
                </a:solidFill>
                <a:latin typeface="Dosis" pitchFamily="2" charset="0"/>
              </a:rPr>
              <a:t>7.    Jeu </a:t>
            </a:r>
          </a:p>
        </p:txBody>
      </p:sp>
      <p:sp>
        <p:nvSpPr>
          <p:cNvPr id="14" name="TextBox 12">
            <a:extLst>
              <a:ext uri="{FF2B5EF4-FFF2-40B4-BE49-F238E27FC236}">
                <a16:creationId xmlns:a16="http://schemas.microsoft.com/office/drawing/2014/main" id="{1FDD03B8-34B3-FFCC-59C5-6D6E497F9580}"/>
              </a:ext>
            </a:extLst>
          </p:cNvPr>
          <p:cNvSpPr txBox="1"/>
          <p:nvPr>
            <p:custDataLst>
              <p:tags r:id="rId15"/>
            </p:custDataLst>
          </p:nvPr>
        </p:nvSpPr>
        <p:spPr>
          <a:xfrm>
            <a:off x="628923" y="5862035"/>
            <a:ext cx="7878336"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Sauter sur les syllabes</a:t>
            </a:r>
          </a:p>
        </p:txBody>
      </p:sp>
    </p:spTree>
    <p:extLst>
      <p:ext uri="{BB962C8B-B14F-4D97-AF65-F5344CB8AC3E}">
        <p14:creationId xmlns:p14="http://schemas.microsoft.com/office/powerpoint/2010/main" val="247446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72100" y="5011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Regardez bien ces images. Quelles sont les deux images qui manquent ? </a:t>
            </a:r>
          </a:p>
        </p:txBody>
      </p:sp>
      <p:sp>
        <p:nvSpPr>
          <p:cNvPr id="2" name="ZoneTexte 1">
            <a:extLst>
              <a:ext uri="{FF2B5EF4-FFF2-40B4-BE49-F238E27FC236}">
                <a16:creationId xmlns:a16="http://schemas.microsoft.com/office/drawing/2014/main" id="{EB613AA0-F30C-72EE-5604-6CDC49985539}"/>
              </a:ext>
            </a:extLst>
          </p:cNvPr>
          <p:cNvSpPr txBox="1"/>
          <p:nvPr>
            <p:custDataLst>
              <p:tags r:id="rId3"/>
            </p:custDataLst>
          </p:nvPr>
        </p:nvSpPr>
        <p:spPr>
          <a:xfrm>
            <a:off x="4239996" y="4290775"/>
            <a:ext cx="1021633" cy="136973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MA" sz="8301" b="1" i="0" u="none" strike="noStrike" kern="1200" cap="none" spc="0" normalizeH="0" baseline="0" noProof="0" dirty="0">
                <a:ln>
                  <a:noFill/>
                </a:ln>
                <a:solidFill>
                  <a:prstClr val="black"/>
                </a:solidFill>
                <a:effectLst/>
                <a:uLnTx/>
                <a:uFillTx/>
                <a:latin typeface="Dosis"/>
                <a:ea typeface="+mn-ea"/>
                <a:cs typeface="+mn-cs"/>
              </a:rPr>
              <a:t>?</a:t>
            </a:r>
          </a:p>
        </p:txBody>
      </p:sp>
      <p:sp>
        <p:nvSpPr>
          <p:cNvPr id="5" name="ZoneTexte 4">
            <a:extLst>
              <a:ext uri="{FF2B5EF4-FFF2-40B4-BE49-F238E27FC236}">
                <a16:creationId xmlns:a16="http://schemas.microsoft.com/office/drawing/2014/main" id="{19CDCCCF-AD3A-3DD7-990C-362B2A557E86}"/>
              </a:ext>
            </a:extLst>
          </p:cNvPr>
          <p:cNvSpPr txBox="1"/>
          <p:nvPr>
            <p:custDataLst>
              <p:tags r:id="rId4"/>
            </p:custDataLst>
          </p:nvPr>
        </p:nvSpPr>
        <p:spPr>
          <a:xfrm>
            <a:off x="1541228" y="2059266"/>
            <a:ext cx="1019652" cy="136973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MA" sz="8301" b="1" i="0" u="none" strike="noStrike" kern="1200" cap="none" spc="0" normalizeH="0" baseline="0" noProof="0" dirty="0">
                <a:ln>
                  <a:noFill/>
                </a:ln>
                <a:solidFill>
                  <a:prstClr val="black"/>
                </a:solidFill>
                <a:effectLst/>
                <a:uLnTx/>
                <a:uFillTx/>
                <a:latin typeface="Dosis"/>
                <a:ea typeface="+mn-ea"/>
                <a:cs typeface="+mn-cs"/>
              </a:rPr>
              <a:t>?</a:t>
            </a:r>
          </a:p>
        </p:txBody>
      </p:sp>
      <p:sp>
        <p:nvSpPr>
          <p:cNvPr id="6" name="Rectangle 5">
            <a:extLst>
              <a:ext uri="{FF2B5EF4-FFF2-40B4-BE49-F238E27FC236}">
                <a16:creationId xmlns:a16="http://schemas.microsoft.com/office/drawing/2014/main" id="{6930AFA9-12AD-DAE2-D594-DC78C1105F6B}"/>
              </a:ext>
            </a:extLst>
          </p:cNvPr>
          <p:cNvSpPr/>
          <p:nvPr>
            <p:custDataLst>
              <p:tags r:id="rId5"/>
            </p:custDataLst>
          </p:nvPr>
        </p:nvSpPr>
        <p:spPr>
          <a:xfrm>
            <a:off x="4555677" y="3330855"/>
            <a:ext cx="77910" cy="1169551"/>
          </a:xfrm>
          <a:prstGeom prst="rect">
            <a:avLst/>
          </a:prstGeom>
          <a:noFill/>
        </p:spPr>
        <p:txBody>
          <a:bodyPr wrap="squar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88FD784-39E3-5E71-B0C1-5EA226993EF1}"/>
              </a:ext>
            </a:extLst>
          </p:cNvPr>
          <p:cNvSpPr/>
          <p:nvPr>
            <p:custDataLst>
              <p:tags r:id="rId6"/>
            </p:custDataLst>
          </p:nvPr>
        </p:nvSpPr>
        <p:spPr>
          <a:xfrm>
            <a:off x="4689226" y="3121224"/>
            <a:ext cx="123175" cy="1169551"/>
          </a:xfrm>
          <a:prstGeom prst="rect">
            <a:avLst/>
          </a:prstGeom>
          <a:noFill/>
        </p:spPr>
        <p:txBody>
          <a:bodyPr wrap="non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pic>
        <p:nvPicPr>
          <p:cNvPr id="19" name="Image 18">
            <a:extLst>
              <a:ext uri="{FF2B5EF4-FFF2-40B4-BE49-F238E27FC236}">
                <a16:creationId xmlns:a16="http://schemas.microsoft.com/office/drawing/2014/main" id="{7B36BC34-EFF6-F0EC-AF64-434803F5F26F}"/>
              </a:ext>
            </a:extLst>
          </p:cNvPr>
          <p:cNvPicPr>
            <a:picLocks noChangeAspect="1"/>
          </p:cNvPicPr>
          <p:nvPr>
            <p:custDataLst>
              <p:tags r:id="rId7"/>
            </p:custDataLst>
          </p:nvPr>
        </p:nvPicPr>
        <p:blipFill>
          <a:blip r:embed="rId12"/>
          <a:stretch>
            <a:fillRect/>
          </a:stretch>
        </p:blipFill>
        <p:spPr>
          <a:xfrm>
            <a:off x="3835022" y="1766813"/>
            <a:ext cx="1511358" cy="1406488"/>
          </a:xfrm>
          <a:prstGeom prst="rect">
            <a:avLst/>
          </a:prstGeom>
        </p:spPr>
      </p:pic>
      <p:pic>
        <p:nvPicPr>
          <p:cNvPr id="20" name="Image 19" descr="Une image contenant boisson, récipients pour boire, jus, vaisselle&#10;&#10;Description générée automatiquement">
            <a:extLst>
              <a:ext uri="{FF2B5EF4-FFF2-40B4-BE49-F238E27FC236}">
                <a16:creationId xmlns:a16="http://schemas.microsoft.com/office/drawing/2014/main" id="{C2F0276A-CAB4-1FFB-DEF4-B0AD44C74783}"/>
              </a:ext>
            </a:extLst>
          </p:cNvPr>
          <p:cNvPicPr>
            <a:picLocks noChangeAspect="1"/>
          </p:cNvPicPr>
          <p:nvPr/>
        </p:nvPicPr>
        <p:blipFill>
          <a:blip r:embed="rId13">
            <a:extLst>
              <a:ext uri="{28A0092B-C50C-407E-A947-70E740481C1C}">
                <a14:useLocalDpi xmlns:a14="http://schemas.microsoft.com/office/drawing/2010/main" val="0"/>
              </a:ext>
            </a:extLst>
          </a:blip>
          <a:srcRect l="13918" t="36773" r="58103" b="13979"/>
          <a:stretch/>
        </p:blipFill>
        <p:spPr>
          <a:xfrm>
            <a:off x="6400794" y="1688031"/>
            <a:ext cx="1198192" cy="1490963"/>
          </a:xfrm>
          <a:prstGeom prst="rect">
            <a:avLst/>
          </a:prstGeom>
        </p:spPr>
      </p:pic>
      <p:pic>
        <p:nvPicPr>
          <p:cNvPr id="21" name="Image 20">
            <a:extLst>
              <a:ext uri="{FF2B5EF4-FFF2-40B4-BE49-F238E27FC236}">
                <a16:creationId xmlns:a16="http://schemas.microsoft.com/office/drawing/2014/main" id="{B4543C46-72B1-943E-0646-4DAF8A1462ED}"/>
              </a:ext>
            </a:extLst>
          </p:cNvPr>
          <p:cNvPicPr>
            <a:picLocks noChangeAspect="1"/>
          </p:cNvPicPr>
          <p:nvPr/>
        </p:nvPicPr>
        <p:blipFill>
          <a:blip r:embed="rId14"/>
          <a:stretch>
            <a:fillRect/>
          </a:stretch>
        </p:blipFill>
        <p:spPr>
          <a:xfrm>
            <a:off x="6400794" y="3891228"/>
            <a:ext cx="1796320" cy="1927612"/>
          </a:xfrm>
          <a:prstGeom prst="rect">
            <a:avLst/>
          </a:prstGeom>
        </p:spPr>
      </p:pic>
      <p:pic>
        <p:nvPicPr>
          <p:cNvPr id="22" name="Picture 4" descr="Pyjamas pour enfants avec un motif de cœur croquis technique">
            <a:extLst>
              <a:ext uri="{FF2B5EF4-FFF2-40B4-BE49-F238E27FC236}">
                <a16:creationId xmlns:a16="http://schemas.microsoft.com/office/drawing/2014/main" id="{EB9CE15A-50D9-AB0D-E72B-782A6832D5A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0000" r="9282"/>
          <a:stretch/>
        </p:blipFill>
        <p:spPr bwMode="auto">
          <a:xfrm>
            <a:off x="1333738" y="3891228"/>
            <a:ext cx="1099199" cy="1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840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06788" y="4917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Les deux mots qui manquent sont : jouets</a:t>
            </a:r>
            <a:r>
              <a:rPr lang="fr-FR" sz="1600" b="1" dirty="0">
                <a:solidFill>
                  <a:prstClr val="white">
                    <a:lumMod val="65000"/>
                  </a:prstClr>
                </a:solidFill>
                <a:latin typeface="Calibri"/>
              </a:rPr>
              <a:t> et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jumelles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cxnSp>
        <p:nvCxnSpPr>
          <p:cNvPr id="6" name="Connecteur droit avec flèche 5">
            <a:extLst>
              <a:ext uri="{FF2B5EF4-FFF2-40B4-BE49-F238E27FC236}">
                <a16:creationId xmlns:a16="http://schemas.microsoft.com/office/drawing/2014/main" id="{E3D217C9-59F3-1B2F-4EAD-3CFFC5272177}"/>
              </a:ext>
            </a:extLst>
          </p:cNvPr>
          <p:cNvCxnSpPr>
            <a:cxnSpLocks/>
          </p:cNvCxnSpPr>
          <p:nvPr>
            <p:custDataLst>
              <p:tags r:id="rId3"/>
            </p:custDataLst>
          </p:nvPr>
        </p:nvCxnSpPr>
        <p:spPr>
          <a:xfrm>
            <a:off x="1956159" y="2717977"/>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A539D4E-7573-1E0B-4458-6E1D155FDB9D}"/>
              </a:ext>
            </a:extLst>
          </p:cNvPr>
          <p:cNvCxnSpPr>
            <a:cxnSpLocks/>
          </p:cNvCxnSpPr>
          <p:nvPr>
            <p:custDataLst>
              <p:tags r:id="rId4"/>
            </p:custDataLst>
          </p:nvPr>
        </p:nvCxnSpPr>
        <p:spPr>
          <a:xfrm>
            <a:off x="1906528" y="2751046"/>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C9411A2-B97D-1363-F9BD-82488A1003F0}"/>
              </a:ext>
            </a:extLst>
          </p:cNvPr>
          <p:cNvSpPr/>
          <p:nvPr>
            <p:custDataLst>
              <p:tags r:id="rId5"/>
            </p:custDataLst>
          </p:nvPr>
        </p:nvSpPr>
        <p:spPr>
          <a:xfrm>
            <a:off x="4555677" y="3330855"/>
            <a:ext cx="77910" cy="1169551"/>
          </a:xfrm>
          <a:prstGeom prst="rect">
            <a:avLst/>
          </a:prstGeom>
          <a:noFill/>
        </p:spPr>
        <p:txBody>
          <a:bodyPr wrap="squar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E7FD620-EB79-1D0E-5DAD-A56AC229FB8C}"/>
              </a:ext>
            </a:extLst>
          </p:cNvPr>
          <p:cNvSpPr/>
          <p:nvPr>
            <p:custDataLst>
              <p:tags r:id="rId6"/>
            </p:custDataLst>
          </p:nvPr>
        </p:nvSpPr>
        <p:spPr>
          <a:xfrm>
            <a:off x="4689226" y="3121224"/>
            <a:ext cx="123175" cy="1169551"/>
          </a:xfrm>
          <a:prstGeom prst="rect">
            <a:avLst/>
          </a:prstGeom>
          <a:noFill/>
        </p:spPr>
        <p:txBody>
          <a:bodyPr wrap="none" lIns="60960" tIns="30480" rIns="60960" bIns="3048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30" name="Organigramme : Connecteur 29">
            <a:extLst>
              <a:ext uri="{FF2B5EF4-FFF2-40B4-BE49-F238E27FC236}">
                <a16:creationId xmlns:a16="http://schemas.microsoft.com/office/drawing/2014/main" id="{BD4635E3-FBAA-4877-BAAB-055D553E8083}"/>
              </a:ext>
            </a:extLst>
          </p:cNvPr>
          <p:cNvSpPr/>
          <p:nvPr>
            <p:custDataLst>
              <p:tags r:id="rId7"/>
            </p:custDataLst>
          </p:nvPr>
        </p:nvSpPr>
        <p:spPr>
          <a:xfrm>
            <a:off x="551185" y="1680579"/>
            <a:ext cx="2749858" cy="1909006"/>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rganigramme : Connecteur 28">
            <a:extLst>
              <a:ext uri="{FF2B5EF4-FFF2-40B4-BE49-F238E27FC236}">
                <a16:creationId xmlns:a16="http://schemas.microsoft.com/office/drawing/2014/main" id="{F9EF8D4E-1104-7D67-1C00-809B66B01B82}"/>
              </a:ext>
            </a:extLst>
          </p:cNvPr>
          <p:cNvSpPr/>
          <p:nvPr>
            <p:custDataLst>
              <p:tags r:id="rId8"/>
            </p:custDataLst>
          </p:nvPr>
        </p:nvSpPr>
        <p:spPr>
          <a:xfrm>
            <a:off x="3482567" y="3736180"/>
            <a:ext cx="2001528" cy="1909006"/>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Image 17">
            <a:extLst>
              <a:ext uri="{FF2B5EF4-FFF2-40B4-BE49-F238E27FC236}">
                <a16:creationId xmlns:a16="http://schemas.microsoft.com/office/drawing/2014/main" id="{B177E858-AB07-513B-B1E7-F312848C59F5}"/>
              </a:ext>
            </a:extLst>
          </p:cNvPr>
          <p:cNvPicPr>
            <a:picLocks noChangeAspect="1"/>
          </p:cNvPicPr>
          <p:nvPr/>
        </p:nvPicPr>
        <p:blipFill>
          <a:blip r:embed="rId14"/>
          <a:stretch>
            <a:fillRect/>
          </a:stretch>
        </p:blipFill>
        <p:spPr>
          <a:xfrm>
            <a:off x="780662" y="2119391"/>
            <a:ext cx="2205352" cy="1031382"/>
          </a:xfrm>
          <a:prstGeom prst="rect">
            <a:avLst/>
          </a:prstGeom>
        </p:spPr>
      </p:pic>
      <p:pic>
        <p:nvPicPr>
          <p:cNvPr id="19" name="Image 18">
            <a:extLst>
              <a:ext uri="{FF2B5EF4-FFF2-40B4-BE49-F238E27FC236}">
                <a16:creationId xmlns:a16="http://schemas.microsoft.com/office/drawing/2014/main" id="{C7948E33-0D18-C53D-059E-375A9F1EF86B}"/>
              </a:ext>
            </a:extLst>
          </p:cNvPr>
          <p:cNvPicPr>
            <a:picLocks noChangeAspect="1"/>
          </p:cNvPicPr>
          <p:nvPr>
            <p:custDataLst>
              <p:tags r:id="rId9"/>
            </p:custDataLst>
          </p:nvPr>
        </p:nvPicPr>
        <p:blipFill>
          <a:blip r:embed="rId15"/>
          <a:stretch>
            <a:fillRect/>
          </a:stretch>
        </p:blipFill>
        <p:spPr>
          <a:xfrm>
            <a:off x="3835022" y="1766813"/>
            <a:ext cx="1511358" cy="1406488"/>
          </a:xfrm>
          <a:prstGeom prst="rect">
            <a:avLst/>
          </a:prstGeom>
        </p:spPr>
      </p:pic>
      <p:pic>
        <p:nvPicPr>
          <p:cNvPr id="20" name="Image 19" descr="Une image contenant boisson, récipients pour boire, jus, vaisselle&#10;&#10;Description générée automatiquement">
            <a:extLst>
              <a:ext uri="{FF2B5EF4-FFF2-40B4-BE49-F238E27FC236}">
                <a16:creationId xmlns:a16="http://schemas.microsoft.com/office/drawing/2014/main" id="{790C83A3-1400-193D-F6FE-6C0694E31A06}"/>
              </a:ext>
            </a:extLst>
          </p:cNvPr>
          <p:cNvPicPr>
            <a:picLocks noChangeAspect="1"/>
          </p:cNvPicPr>
          <p:nvPr/>
        </p:nvPicPr>
        <p:blipFill>
          <a:blip r:embed="rId16">
            <a:extLst>
              <a:ext uri="{28A0092B-C50C-407E-A947-70E740481C1C}">
                <a14:useLocalDpi xmlns:a14="http://schemas.microsoft.com/office/drawing/2010/main" val="0"/>
              </a:ext>
            </a:extLst>
          </a:blip>
          <a:srcRect l="13918" t="36773" r="58103" b="13979"/>
          <a:stretch/>
        </p:blipFill>
        <p:spPr>
          <a:xfrm>
            <a:off x="6400794" y="1688031"/>
            <a:ext cx="1198192" cy="1490963"/>
          </a:xfrm>
          <a:prstGeom prst="rect">
            <a:avLst/>
          </a:prstGeom>
        </p:spPr>
      </p:pic>
      <p:pic>
        <p:nvPicPr>
          <p:cNvPr id="21" name="Image 20">
            <a:extLst>
              <a:ext uri="{FF2B5EF4-FFF2-40B4-BE49-F238E27FC236}">
                <a16:creationId xmlns:a16="http://schemas.microsoft.com/office/drawing/2014/main" id="{20AEB283-D7E1-49CB-42C9-CFB0742DCA65}"/>
              </a:ext>
            </a:extLst>
          </p:cNvPr>
          <p:cNvPicPr>
            <a:picLocks noChangeAspect="1"/>
          </p:cNvPicPr>
          <p:nvPr/>
        </p:nvPicPr>
        <p:blipFill>
          <a:blip r:embed="rId17"/>
          <a:stretch>
            <a:fillRect/>
          </a:stretch>
        </p:blipFill>
        <p:spPr>
          <a:xfrm>
            <a:off x="6400794" y="3891228"/>
            <a:ext cx="1796320" cy="1927612"/>
          </a:xfrm>
          <a:prstGeom prst="rect">
            <a:avLst/>
          </a:prstGeom>
        </p:spPr>
      </p:pic>
      <p:pic>
        <p:nvPicPr>
          <p:cNvPr id="22" name="Picture 4" descr="Pyjamas pour enfants avec un motif de cœur croquis technique">
            <a:extLst>
              <a:ext uri="{FF2B5EF4-FFF2-40B4-BE49-F238E27FC236}">
                <a16:creationId xmlns:a16="http://schemas.microsoft.com/office/drawing/2014/main" id="{9B078E21-9952-7B20-AEC6-D2F3403CFFB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0000" r="9282"/>
          <a:stretch/>
        </p:blipFill>
        <p:spPr bwMode="auto">
          <a:xfrm>
            <a:off x="1333738" y="3891228"/>
            <a:ext cx="1099199" cy="19276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Set de randonnée dessiné à la main">
            <a:extLst>
              <a:ext uri="{FF2B5EF4-FFF2-40B4-BE49-F238E27FC236}">
                <a16:creationId xmlns:a16="http://schemas.microsoft.com/office/drawing/2014/main" id="{2F5000AA-0459-35B8-E719-C04559659F7B}"/>
              </a:ext>
            </a:extLst>
          </p:cNvPr>
          <p:cNvPicPr>
            <a:picLocks noChangeAspect="1" noChangeArrowheads="1"/>
          </p:cNvPicPr>
          <p:nvPr/>
        </p:nvPicPr>
        <p:blipFill rotWithShape="1">
          <a:blip r:embed="rId19">
            <a:clrChange>
              <a:clrFrom>
                <a:srgbClr val="E1F3F3"/>
              </a:clrFrom>
              <a:clrTo>
                <a:srgbClr val="E1F3F3">
                  <a:alpha val="0"/>
                </a:srgbClr>
              </a:clrTo>
            </a:clrChange>
            <a:extLst>
              <a:ext uri="{28A0092B-C50C-407E-A947-70E740481C1C}">
                <a14:useLocalDpi xmlns:a14="http://schemas.microsoft.com/office/drawing/2010/main" val="0"/>
              </a:ext>
            </a:extLst>
          </a:blip>
          <a:srcRect l="34135" t="51469" r="32285"/>
          <a:stretch/>
        </p:blipFill>
        <p:spPr bwMode="auto">
          <a:xfrm>
            <a:off x="3502464" y="3891228"/>
            <a:ext cx="2002221" cy="192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44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2243083"/>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3130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59160" y="3078167"/>
            <a:ext cx="6651456" cy="283766"/>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Lire des syllabes simples avec : </a:t>
            </a:r>
            <a:r>
              <a:rPr kumimoji="0" lang="pt-B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j .</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426803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791231" y="39421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j. Elle fait le son « j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857058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 a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a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4210657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Quand la lettre j est à côté de la lettre a, ça fait le son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ja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64537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 o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o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809387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Quand la lettre j  est à côté de la lettre o, ça fait le son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jo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519989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 i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89902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0"/>
            <a:ext cx="9144000" cy="6858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5"/>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609630"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grpSp>
      <p:sp>
        <p:nvSpPr>
          <p:cNvPr id="9" name="TextBox 9"/>
          <p:cNvSpPr txBox="1"/>
          <p:nvPr>
            <p:custDataLst>
              <p:tags r:id="rId2"/>
            </p:custDataLst>
          </p:nvPr>
        </p:nvSpPr>
        <p:spPr>
          <a:xfrm>
            <a:off x="2149882" y="3701583"/>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didactique</a:t>
            </a:r>
          </a:p>
        </p:txBody>
      </p:sp>
      <p:sp>
        <p:nvSpPr>
          <p:cNvPr id="2" name="TextBox 9">
            <a:extLst>
              <a:ext uri="{FF2B5EF4-FFF2-40B4-BE49-F238E27FC236}">
                <a16:creationId xmlns:a16="http://schemas.microsoft.com/office/drawing/2014/main" id="{EFB9B008-41AC-BDC5-4B91-5A497B148B44}"/>
              </a:ext>
            </a:extLst>
          </p:cNvPr>
          <p:cNvSpPr txBox="1"/>
          <p:nvPr>
            <p:custDataLst>
              <p:tags r:id="rId3"/>
            </p:custDataLst>
          </p:nvPr>
        </p:nvSpPr>
        <p:spPr>
          <a:xfrm>
            <a:off x="2202854" y="871396"/>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technique</a:t>
            </a:r>
          </a:p>
        </p:txBody>
      </p:sp>
      <p:pic>
        <p:nvPicPr>
          <p:cNvPr id="3" name="Image 2">
            <a:extLst>
              <a:ext uri="{FF2B5EF4-FFF2-40B4-BE49-F238E27FC236}">
                <a16:creationId xmlns:a16="http://schemas.microsoft.com/office/drawing/2014/main" id="{0915D381-18F3-43EC-F8E3-6D3664766858}"/>
              </a:ext>
            </a:extLst>
          </p:cNvPr>
          <p:cNvPicPr>
            <a:picLocks noChangeAspect="1"/>
          </p:cNvPicPr>
          <p:nvPr>
            <p:custDataLst>
              <p:tags r:id="rId4"/>
            </p:custDataLst>
          </p:nvPr>
        </p:nvPicPr>
        <p:blipFill>
          <a:blip r:embed="rId18"/>
          <a:stretch>
            <a:fillRect/>
          </a:stretch>
        </p:blipFill>
        <p:spPr>
          <a:xfrm>
            <a:off x="1812836" y="1648770"/>
            <a:ext cx="1275001" cy="1112031"/>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custDataLst>
              <p:tags r:id="rId5"/>
            </p:custDataLst>
          </p:nvPr>
        </p:nvSpPr>
        <p:spPr>
          <a:xfrm>
            <a:off x="878635" y="2814926"/>
            <a:ext cx="2979740"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55AF469B-2419-1460-4D0E-2A3F112415EB}"/>
              </a:ext>
            </a:extLst>
          </p:cNvPr>
          <p:cNvSpPr txBox="1"/>
          <p:nvPr>
            <p:custDataLst>
              <p:tags r:id="rId6"/>
            </p:custDataLst>
          </p:nvPr>
        </p:nvSpPr>
        <p:spPr>
          <a:xfrm>
            <a:off x="878635" y="2814208"/>
            <a:ext cx="3031407"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custDataLst>
              <p:tags r:id="rId7"/>
            </p:custDataLst>
          </p:nvPr>
        </p:nvSpPr>
        <p:spPr>
          <a:xfrm>
            <a:off x="4215947" y="2815437"/>
            <a:ext cx="1513049"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2E08D40C-2D68-A73A-2381-029481DAF740}"/>
              </a:ext>
            </a:extLst>
          </p:cNvPr>
          <p:cNvSpPr txBox="1"/>
          <p:nvPr>
            <p:custDataLst>
              <p:tags r:id="rId8"/>
            </p:custDataLst>
          </p:nvPr>
        </p:nvSpPr>
        <p:spPr>
          <a:xfrm>
            <a:off x="4495967" y="2823539"/>
            <a:ext cx="95789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custDataLst>
              <p:tags r:id="rId9"/>
            </p:custDataLst>
          </p:nvPr>
        </p:nvPicPr>
        <p:blipFill>
          <a:blip r:embed="rId19">
            <a:clrChange>
              <a:clrFrom>
                <a:srgbClr val="FFFFFF"/>
              </a:clrFrom>
              <a:clrTo>
                <a:srgbClr val="FFFFFF">
                  <a:alpha val="0"/>
                </a:srgbClr>
              </a:clrTo>
            </a:clrChange>
          </a:blip>
          <a:stretch>
            <a:fillRect/>
          </a:stretch>
        </p:blipFill>
        <p:spPr>
          <a:xfrm>
            <a:off x="4065252" y="1302162"/>
            <a:ext cx="1488108" cy="148652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custDataLst>
              <p:tags r:id="rId10"/>
            </p:custDataLst>
          </p:nvPr>
        </p:nvSpPr>
        <p:spPr>
          <a:xfrm>
            <a:off x="6131763" y="2802016"/>
            <a:ext cx="2169848" cy="366169"/>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DA954E7-6A2C-C5AF-3AE0-19B26D8976ED}"/>
              </a:ext>
            </a:extLst>
          </p:cNvPr>
          <p:cNvSpPr txBox="1"/>
          <p:nvPr>
            <p:custDataLst>
              <p:tags r:id="rId11"/>
            </p:custDataLst>
          </p:nvPr>
        </p:nvSpPr>
        <p:spPr>
          <a:xfrm>
            <a:off x="6327447" y="2819449"/>
            <a:ext cx="1782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custDataLst>
              <p:tags r:id="rId12"/>
            </p:custDataLst>
          </p:nvPr>
        </p:nvPicPr>
        <p:blipFill>
          <a:blip r:embed="rId20"/>
          <a:stretch>
            <a:fillRect/>
          </a:stretch>
        </p:blipFill>
        <p:spPr>
          <a:xfrm>
            <a:off x="6162959" y="1815775"/>
            <a:ext cx="2106943" cy="661935"/>
          </a:xfrm>
          <a:prstGeom prst="rect">
            <a:avLst/>
          </a:prstGeom>
        </p:spPr>
      </p:pic>
      <p:grpSp>
        <p:nvGrpSpPr>
          <p:cNvPr id="22" name="Groupe 21">
            <a:extLst>
              <a:ext uri="{FF2B5EF4-FFF2-40B4-BE49-F238E27FC236}">
                <a16:creationId xmlns:a16="http://schemas.microsoft.com/office/drawing/2014/main" id="{09895E60-5275-BB83-DBF8-A32BD53B40B4}"/>
              </a:ext>
            </a:extLst>
          </p:cNvPr>
          <p:cNvGrpSpPr/>
          <p:nvPr/>
        </p:nvGrpSpPr>
        <p:grpSpPr>
          <a:xfrm>
            <a:off x="3187501" y="4148185"/>
            <a:ext cx="3243609" cy="2125614"/>
            <a:chOff x="3187501" y="4148185"/>
            <a:chExt cx="3243609" cy="2125614"/>
          </a:xfrm>
        </p:grpSpPr>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13"/>
              </p:custDataLst>
            </p:nvPr>
          </p:nvPicPr>
          <p:blipFill rotWithShape="1">
            <a:blip r:embed="rId21"/>
            <a:srcRect t="974" r="53526"/>
            <a:stretch/>
          </p:blipFill>
          <p:spPr>
            <a:xfrm>
              <a:off x="3187501" y="4242322"/>
              <a:ext cx="3243609" cy="2031477"/>
            </a:xfrm>
            <a:prstGeom prst="rect">
              <a:avLst/>
            </a:prstGeom>
          </p:spPr>
        </p:pic>
        <p:pic>
          <p:nvPicPr>
            <p:cNvPr id="21" name="Image 20">
              <a:extLst>
                <a:ext uri="{FF2B5EF4-FFF2-40B4-BE49-F238E27FC236}">
                  <a16:creationId xmlns:a16="http://schemas.microsoft.com/office/drawing/2014/main" id="{10FFAC0A-9E99-0842-CFFE-968086C33878}"/>
                </a:ext>
              </a:extLst>
            </p:cNvPr>
            <p:cNvPicPr>
              <a:picLocks noChangeAspect="1"/>
            </p:cNvPicPr>
            <p:nvPr/>
          </p:nvPicPr>
          <p:blipFill>
            <a:blip r:embed="rId22"/>
            <a:stretch>
              <a:fillRect/>
            </a:stretch>
          </p:blipFill>
          <p:spPr>
            <a:xfrm>
              <a:off x="5159161" y="4148185"/>
              <a:ext cx="972602" cy="1407654"/>
            </a:xfrm>
            <a:prstGeom prst="rect">
              <a:avLst/>
            </a:prstGeom>
          </p:spPr>
        </p:pic>
      </p:grpSp>
    </p:spTree>
    <p:extLst>
      <p:ext uri="{BB962C8B-B14F-4D97-AF65-F5344CB8AC3E}">
        <p14:creationId xmlns:p14="http://schemas.microsoft.com/office/powerpoint/2010/main" val="2523372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ji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838216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 </a:t>
            </a:r>
            <a:r>
              <a:rPr lang="fr-FR" sz="1600" b="1" dirty="0">
                <a:solidFill>
                  <a:prstClr val="white">
                    <a:lumMod val="65000"/>
                  </a:prstClr>
                </a:solidFill>
                <a:latin typeface="Calibri"/>
              </a:rPr>
              <a:t>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u</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554552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ju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688008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 » « e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e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426752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je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je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84207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 » « </a:t>
            </a:r>
            <a:r>
              <a:rPr lang="fr-FR" sz="1600" b="1" dirty="0">
                <a:solidFill>
                  <a:prstClr val="white">
                    <a:lumMod val="65000"/>
                  </a:prstClr>
                </a:solidFill>
                <a:latin typeface="Calibri"/>
              </a:rPr>
              <a:t>j</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a</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5411566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err="1">
                <a:solidFill>
                  <a:prstClr val="white">
                    <a:lumMod val="65000"/>
                  </a:prstClr>
                </a:solidFill>
                <a:latin typeface="Calibri"/>
              </a:rPr>
              <a:t>aj</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aj</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980532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lang="fr-FR" sz="1600" b="1" dirty="0">
                <a:solidFill>
                  <a:prstClr val="white">
                    <a:lumMod val="65000"/>
                  </a:prstClr>
                </a:solidFill>
                <a:latin typeface="Calibri"/>
              </a:rPr>
              <a:t>j</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472954"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o</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4" name="Rectangle 3">
            <a:extLst>
              <a:ext uri="{FF2B5EF4-FFF2-40B4-BE49-F238E27FC236}">
                <a16:creationId xmlns:a16="http://schemas.microsoft.com/office/drawing/2014/main" id="{3A3DF2E8-14A9-3AE7-99CE-58B436ABDDF1}"/>
              </a:ext>
            </a:extLst>
          </p:cNvPr>
          <p:cNvSpPr/>
          <p:nvPr>
            <p:custDataLst>
              <p:tags r:id="rId13"/>
            </p:custDataLst>
          </p:nvPr>
        </p:nvSpPr>
        <p:spPr>
          <a:xfrm>
            <a:off x="4811283" y="1505865"/>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j</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432427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1027990" y="39496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err="1">
                <a:solidFill>
                  <a:prstClr val="white">
                    <a:lumMod val="65000"/>
                  </a:prstClr>
                </a:solidFill>
                <a:latin typeface="Calibri"/>
              </a:rPr>
              <a:t>oj</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répéter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9900" b="1" dirty="0">
                <a:solidFill>
                  <a:srgbClr val="106585"/>
                </a:solidFill>
                <a:latin typeface="Dosis" pitchFamily="2" charset="0"/>
              </a:rPr>
              <a:t>oj</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505317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271204" y="19849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je vais  vous montrer comment lire l’arbre des syllabes. Écoutez attentivement.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72257" y="62948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lit l’arbre des syllabes en  pointant les lettres.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10" name="Groupe 9">
            <a:extLst>
              <a:ext uri="{FF2B5EF4-FFF2-40B4-BE49-F238E27FC236}">
                <a16:creationId xmlns:a16="http://schemas.microsoft.com/office/drawing/2014/main" id="{11508236-5717-64DA-7145-B7FF1451B394}"/>
              </a:ext>
            </a:extLst>
          </p:cNvPr>
          <p:cNvGrpSpPr/>
          <p:nvPr/>
        </p:nvGrpSpPr>
        <p:grpSpPr>
          <a:xfrm>
            <a:off x="2912937" y="1944815"/>
            <a:ext cx="3305672" cy="2878212"/>
            <a:chOff x="1147755" y="1694266"/>
            <a:chExt cx="2272473" cy="2179909"/>
          </a:xfrm>
        </p:grpSpPr>
        <p:grpSp>
          <p:nvGrpSpPr>
            <p:cNvPr id="49" name="Groupe 48">
              <a:extLst>
                <a:ext uri="{FF2B5EF4-FFF2-40B4-BE49-F238E27FC236}">
                  <a16:creationId xmlns:a16="http://schemas.microsoft.com/office/drawing/2014/main" id="{689A3F2B-4F2D-8B1C-B60D-73C5CC75B5B1}"/>
                </a:ext>
              </a:extLst>
            </p:cNvPr>
            <p:cNvGrpSpPr/>
            <p:nvPr/>
          </p:nvGrpSpPr>
          <p:grpSpPr>
            <a:xfrm>
              <a:off x="2476051" y="1835809"/>
              <a:ext cx="374597" cy="1896824"/>
              <a:chOff x="2476051" y="1835809"/>
              <a:chExt cx="374597" cy="1896824"/>
            </a:xfrm>
          </p:grpSpPr>
          <p:cxnSp>
            <p:nvCxnSpPr>
              <p:cNvPr id="75" name="Connecteur droit 74">
                <a:extLst>
                  <a:ext uri="{FF2B5EF4-FFF2-40B4-BE49-F238E27FC236}">
                    <a16:creationId xmlns:a16="http://schemas.microsoft.com/office/drawing/2014/main" id="{245FCEC8-D5AF-AB9D-7E48-EF5B6CBF463C}"/>
                  </a:ext>
                </a:extLst>
              </p:cNvPr>
              <p:cNvCxnSpPr>
                <a:stCxn id="68" idx="3"/>
                <a:endCxn id="61" idx="1"/>
              </p:cNvCxnSpPr>
              <p:nvPr/>
            </p:nvCxnSpPr>
            <p:spPr>
              <a:xfrm>
                <a:off x="2476051" y="1835809"/>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56254A6D-EB34-3E1A-D2E7-00BE94E7D0EC}"/>
                  </a:ext>
                </a:extLst>
              </p:cNvPr>
              <p:cNvCxnSpPr/>
              <p:nvPr/>
            </p:nvCxnSpPr>
            <p:spPr>
              <a:xfrm>
                <a:off x="2476051" y="2148752"/>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819A0D66-32E5-824C-CAEF-38CFC12BB848}"/>
                  </a:ext>
                </a:extLst>
              </p:cNvPr>
              <p:cNvCxnSpPr/>
              <p:nvPr/>
            </p:nvCxnSpPr>
            <p:spPr>
              <a:xfrm>
                <a:off x="2476051" y="246169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DDB15D9D-37FD-C60A-64BC-6693364078AE}"/>
                  </a:ext>
                </a:extLst>
              </p:cNvPr>
              <p:cNvCxnSpPr/>
              <p:nvPr/>
            </p:nvCxnSpPr>
            <p:spPr>
              <a:xfrm>
                <a:off x="2476051" y="2774638"/>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F2C1B02A-1F76-1558-9BA1-5A3BA839F627}"/>
                  </a:ext>
                </a:extLst>
              </p:cNvPr>
              <p:cNvCxnSpPr/>
              <p:nvPr/>
            </p:nvCxnSpPr>
            <p:spPr>
              <a:xfrm>
                <a:off x="2476051" y="3087581"/>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8220E446-8C40-FBCC-A27E-3AC297B27D60}"/>
                  </a:ext>
                </a:extLst>
              </p:cNvPr>
              <p:cNvCxnSpPr/>
              <p:nvPr/>
            </p:nvCxnSpPr>
            <p:spPr>
              <a:xfrm>
                <a:off x="2476051" y="340052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9823CDDB-FA95-42BB-0724-E6EB0A8B7A84}"/>
                  </a:ext>
                </a:extLst>
              </p:cNvPr>
              <p:cNvCxnSpPr/>
              <p:nvPr/>
            </p:nvCxnSpPr>
            <p:spPr>
              <a:xfrm>
                <a:off x="2476051" y="3732633"/>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0" name="Groupe 49">
              <a:extLst>
                <a:ext uri="{FF2B5EF4-FFF2-40B4-BE49-F238E27FC236}">
                  <a16:creationId xmlns:a16="http://schemas.microsoft.com/office/drawing/2014/main" id="{1EF08A35-4F05-217C-4FC2-6D7B35B874D0}"/>
                </a:ext>
              </a:extLst>
            </p:cNvPr>
            <p:cNvGrpSpPr/>
            <p:nvPr/>
          </p:nvGrpSpPr>
          <p:grpSpPr>
            <a:xfrm>
              <a:off x="1147755" y="1694266"/>
              <a:ext cx="2272473" cy="2179909"/>
              <a:chOff x="1120969" y="1589165"/>
              <a:chExt cx="2272473" cy="2179909"/>
            </a:xfrm>
          </p:grpSpPr>
          <p:sp>
            <p:nvSpPr>
              <p:cNvPr id="58" name="Rectangle : coins arrondis 57">
                <a:extLst>
                  <a:ext uri="{FF2B5EF4-FFF2-40B4-BE49-F238E27FC236}">
                    <a16:creationId xmlns:a16="http://schemas.microsoft.com/office/drawing/2014/main" id="{42C0087F-F9AA-2ABB-E1B7-34CEE2A1BC5B}"/>
                  </a:ext>
                </a:extLst>
              </p:cNvPr>
              <p:cNvSpPr/>
              <p:nvPr/>
            </p:nvSpPr>
            <p:spPr>
              <a:xfrm>
                <a:off x="1120969" y="248229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j</a:t>
                </a:r>
              </a:p>
            </p:txBody>
          </p:sp>
          <p:grpSp>
            <p:nvGrpSpPr>
              <p:cNvPr id="59" name="Groupe 58">
                <a:extLst>
                  <a:ext uri="{FF2B5EF4-FFF2-40B4-BE49-F238E27FC236}">
                    <a16:creationId xmlns:a16="http://schemas.microsoft.com/office/drawing/2014/main" id="{CB9D4983-9680-C47B-7BDE-FE66EB906C1F}"/>
                  </a:ext>
                </a:extLst>
              </p:cNvPr>
              <p:cNvGrpSpPr/>
              <p:nvPr/>
            </p:nvGrpSpPr>
            <p:grpSpPr>
              <a:xfrm>
                <a:off x="1972415" y="1589165"/>
                <a:ext cx="476850" cy="2179909"/>
                <a:chOff x="1998815" y="1589165"/>
                <a:chExt cx="476850" cy="2609254"/>
              </a:xfrm>
            </p:grpSpPr>
            <p:sp>
              <p:nvSpPr>
                <p:cNvPr id="68" name="Rectangle : coins arrondis 67">
                  <a:extLst>
                    <a:ext uri="{FF2B5EF4-FFF2-40B4-BE49-F238E27FC236}">
                      <a16:creationId xmlns:a16="http://schemas.microsoft.com/office/drawing/2014/main" id="{7DD95975-C683-10E4-23EE-CFAB131F2BB6}"/>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a</a:t>
                  </a:r>
                </a:p>
              </p:txBody>
            </p:sp>
            <p:sp>
              <p:nvSpPr>
                <p:cNvPr id="69" name="Rectangle : coins arrondis 68">
                  <a:extLst>
                    <a:ext uri="{FF2B5EF4-FFF2-40B4-BE49-F238E27FC236}">
                      <a16:creationId xmlns:a16="http://schemas.microsoft.com/office/drawing/2014/main" id="{E087ABF2-69A3-0270-71E5-387E76B9F421}"/>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70" name="Rectangle : coins arrondis 69">
                  <a:extLst>
                    <a:ext uri="{FF2B5EF4-FFF2-40B4-BE49-F238E27FC236}">
                      <a16:creationId xmlns:a16="http://schemas.microsoft.com/office/drawing/2014/main" id="{AABD0F8B-4CA1-9DB0-2C6F-2E3DCCF64D5D}"/>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71" name="Rectangle : coins arrondis 70">
                  <a:extLst>
                    <a:ext uri="{FF2B5EF4-FFF2-40B4-BE49-F238E27FC236}">
                      <a16:creationId xmlns:a16="http://schemas.microsoft.com/office/drawing/2014/main" id="{D079B108-8A8E-345B-7167-98B9D2D299A4}"/>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72" name="Rectangle : coins arrondis 71">
                  <a:extLst>
                    <a:ext uri="{FF2B5EF4-FFF2-40B4-BE49-F238E27FC236}">
                      <a16:creationId xmlns:a16="http://schemas.microsoft.com/office/drawing/2014/main" id="{F36453EA-C28C-96EC-B74C-E6DA578BA276}"/>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73" name="Rectangle : coins arrondis 72">
                  <a:extLst>
                    <a:ext uri="{FF2B5EF4-FFF2-40B4-BE49-F238E27FC236}">
                      <a16:creationId xmlns:a16="http://schemas.microsoft.com/office/drawing/2014/main" id="{6CBE2F89-4CAC-2508-58A4-E990FA1822FF}"/>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74" name="Rectangle : coins arrondis 73">
                  <a:extLst>
                    <a:ext uri="{FF2B5EF4-FFF2-40B4-BE49-F238E27FC236}">
                      <a16:creationId xmlns:a16="http://schemas.microsoft.com/office/drawing/2014/main" id="{301B637B-6D93-2A07-813A-4695A527AFE6}"/>
                    </a:ext>
                  </a:extLst>
                </p:cNvPr>
                <p:cNvSpPr/>
                <p:nvPr/>
              </p:nvSpPr>
              <p:spPr>
                <a:xfrm>
                  <a:off x="1998815" y="3859579"/>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ou</a:t>
                  </a:r>
                </a:p>
              </p:txBody>
            </p:sp>
          </p:grpSp>
          <p:grpSp>
            <p:nvGrpSpPr>
              <p:cNvPr id="60" name="Groupe 59">
                <a:extLst>
                  <a:ext uri="{FF2B5EF4-FFF2-40B4-BE49-F238E27FC236}">
                    <a16:creationId xmlns:a16="http://schemas.microsoft.com/office/drawing/2014/main" id="{38DE445D-D9FF-EE57-A7FB-92B701F93D2B}"/>
                  </a:ext>
                </a:extLst>
              </p:cNvPr>
              <p:cNvGrpSpPr/>
              <p:nvPr/>
            </p:nvGrpSpPr>
            <p:grpSpPr>
              <a:xfrm>
                <a:off x="2823862" y="1589165"/>
                <a:ext cx="569580" cy="2179909"/>
                <a:chOff x="1998815" y="1589165"/>
                <a:chExt cx="476850" cy="2609254"/>
              </a:xfrm>
            </p:grpSpPr>
            <p:sp>
              <p:nvSpPr>
                <p:cNvPr id="61" name="Rectangle : coins arrondis 60">
                  <a:extLst>
                    <a:ext uri="{FF2B5EF4-FFF2-40B4-BE49-F238E27FC236}">
                      <a16:creationId xmlns:a16="http://schemas.microsoft.com/office/drawing/2014/main" id="{9D612814-9E1A-E606-64AB-49632647B80C}"/>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a</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2" name="Rectangle : coins arrondis 61">
                  <a:extLst>
                    <a:ext uri="{FF2B5EF4-FFF2-40B4-BE49-F238E27FC236}">
                      <a16:creationId xmlns:a16="http://schemas.microsoft.com/office/drawing/2014/main" id="{A4DFDF8E-811E-C702-A5C3-F4B47FFE35EF}"/>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3" name="Rectangle : coins arrondis 62">
                  <a:extLst>
                    <a:ext uri="{FF2B5EF4-FFF2-40B4-BE49-F238E27FC236}">
                      <a16:creationId xmlns:a16="http://schemas.microsoft.com/office/drawing/2014/main" id="{2971523C-CF50-AB38-020A-FEF99CC2B890}"/>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i</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4" name="Rectangle : coins arrondis 63">
                  <a:extLst>
                    <a:ext uri="{FF2B5EF4-FFF2-40B4-BE49-F238E27FC236}">
                      <a16:creationId xmlns:a16="http://schemas.microsoft.com/office/drawing/2014/main" id="{63A80C49-8335-65DB-8BCE-5518EB708128}"/>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5" name="Rectangle : coins arrondis 64">
                  <a:extLst>
                    <a:ext uri="{FF2B5EF4-FFF2-40B4-BE49-F238E27FC236}">
                      <a16:creationId xmlns:a16="http://schemas.microsoft.com/office/drawing/2014/main" id="{267712D4-6931-FD46-DB97-E13206C167BA}"/>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66" name="Rectangle : coins arrondis 65">
                  <a:extLst>
                    <a:ext uri="{FF2B5EF4-FFF2-40B4-BE49-F238E27FC236}">
                      <a16:creationId xmlns:a16="http://schemas.microsoft.com/office/drawing/2014/main" id="{BB095D18-76D9-36B7-E058-F576984A2D13}"/>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é</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7" name="Rectangle : coins arrondis 66">
                  <a:extLst>
                    <a:ext uri="{FF2B5EF4-FFF2-40B4-BE49-F238E27FC236}">
                      <a16:creationId xmlns:a16="http://schemas.microsoft.com/office/drawing/2014/main" id="{755467A7-6CFE-FBD4-38F6-FDD4B89D1413}"/>
                    </a:ext>
                  </a:extLst>
                </p:cNvPr>
                <p:cNvSpPr/>
                <p:nvPr/>
              </p:nvSpPr>
              <p:spPr>
                <a:xfrm>
                  <a:off x="1998815" y="3859579"/>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grpSp>
        </p:grpSp>
        <p:cxnSp>
          <p:nvCxnSpPr>
            <p:cNvPr id="51" name="Connecteur droit 50">
              <a:extLst>
                <a:ext uri="{FF2B5EF4-FFF2-40B4-BE49-F238E27FC236}">
                  <a16:creationId xmlns:a16="http://schemas.microsoft.com/office/drawing/2014/main" id="{B0A2BB73-5107-D9C1-4A51-23583D7FDE3E}"/>
                </a:ext>
              </a:extLst>
            </p:cNvPr>
            <p:cNvCxnSpPr>
              <a:stCxn id="58" idx="3"/>
              <a:endCxn id="68" idx="1"/>
            </p:cNvCxnSpPr>
            <p:nvPr/>
          </p:nvCxnSpPr>
          <p:spPr>
            <a:xfrm flipV="1">
              <a:off x="1624605" y="1835809"/>
              <a:ext cx="374596" cy="92100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CD7A5B54-1564-C29B-4E81-6654068E49AA}"/>
                </a:ext>
              </a:extLst>
            </p:cNvPr>
            <p:cNvCxnSpPr>
              <a:stCxn id="58" idx="3"/>
              <a:endCxn id="69" idx="1"/>
            </p:cNvCxnSpPr>
            <p:nvPr/>
          </p:nvCxnSpPr>
          <p:spPr>
            <a:xfrm flipV="1">
              <a:off x="1624605" y="2148752"/>
              <a:ext cx="374596" cy="60806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744637D7-85A3-5CDB-57D0-DC07556B945B}"/>
                </a:ext>
              </a:extLst>
            </p:cNvPr>
            <p:cNvCxnSpPr>
              <a:stCxn id="58" idx="3"/>
              <a:endCxn id="70" idx="1"/>
            </p:cNvCxnSpPr>
            <p:nvPr/>
          </p:nvCxnSpPr>
          <p:spPr>
            <a:xfrm flipV="1">
              <a:off x="1624605" y="2461695"/>
              <a:ext cx="374596" cy="29512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ADDAC909-4559-064E-9C77-D5B4B6238E99}"/>
                </a:ext>
              </a:extLst>
            </p:cNvPr>
            <p:cNvCxnSpPr>
              <a:stCxn id="58" idx="3"/>
              <a:endCxn id="71" idx="1"/>
            </p:cNvCxnSpPr>
            <p:nvPr/>
          </p:nvCxnSpPr>
          <p:spPr>
            <a:xfrm>
              <a:off x="1624605" y="2756815"/>
              <a:ext cx="374596" cy="1782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F263CA26-8320-3B7D-7B3D-333E9FCD7B89}"/>
                </a:ext>
              </a:extLst>
            </p:cNvPr>
            <p:cNvCxnSpPr>
              <a:stCxn id="58" idx="3"/>
              <a:endCxn id="72" idx="1"/>
            </p:cNvCxnSpPr>
            <p:nvPr/>
          </p:nvCxnSpPr>
          <p:spPr>
            <a:xfrm>
              <a:off x="1624605" y="2756815"/>
              <a:ext cx="374596" cy="330767"/>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6C9BD9DF-92EB-942A-EFC7-B7FF3D58E5CF}"/>
                </a:ext>
              </a:extLst>
            </p:cNvPr>
            <p:cNvCxnSpPr>
              <a:stCxn id="58" idx="3"/>
              <a:endCxn id="73" idx="1"/>
            </p:cNvCxnSpPr>
            <p:nvPr/>
          </p:nvCxnSpPr>
          <p:spPr>
            <a:xfrm>
              <a:off x="1624605" y="2756815"/>
              <a:ext cx="374596" cy="643711"/>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ECF59B94-3F2E-A6DB-1E4F-CB01758A2884}"/>
                </a:ext>
              </a:extLst>
            </p:cNvPr>
            <p:cNvCxnSpPr>
              <a:cxnSpLocks/>
              <a:stCxn id="58" idx="3"/>
              <a:endCxn id="74" idx="1"/>
            </p:cNvCxnSpPr>
            <p:nvPr/>
          </p:nvCxnSpPr>
          <p:spPr>
            <a:xfrm>
              <a:off x="1624605" y="2756815"/>
              <a:ext cx="374596" cy="975818"/>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3086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0800" y="-32327"/>
            <a:ext cx="9245600" cy="689032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srgbClr val="70B1B6"/>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srgbClr val="70B1B6"/>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50335" y="418160"/>
            <a:ext cx="8139006" cy="338554"/>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Bonjour les enfants. Nous allons commencer une nouvelle séance de français.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039847" y="1796732"/>
            <a:ext cx="5064307" cy="4158646"/>
          </a:xfrm>
          <a:prstGeom prst="rect">
            <a:avLst/>
          </a:prstGeom>
        </p:spPr>
      </p:pic>
    </p:spTree>
    <p:extLst>
      <p:ext uri="{BB962C8B-B14F-4D97-AF65-F5344CB8AC3E}">
        <p14:creationId xmlns:p14="http://schemas.microsoft.com/office/powerpoint/2010/main" val="1866124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770282" y="1557003"/>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29230" y="192324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376634" y="51546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884105" y="466095"/>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grpSp>
        <p:nvGrpSpPr>
          <p:cNvPr id="4" name="Groupe 3">
            <a:extLst>
              <a:ext uri="{FF2B5EF4-FFF2-40B4-BE49-F238E27FC236}">
                <a16:creationId xmlns:a16="http://schemas.microsoft.com/office/drawing/2014/main" id="{1FFDBC68-555F-B4EC-2ED4-75CF45C03356}"/>
              </a:ext>
            </a:extLst>
          </p:cNvPr>
          <p:cNvGrpSpPr/>
          <p:nvPr/>
        </p:nvGrpSpPr>
        <p:grpSpPr>
          <a:xfrm>
            <a:off x="2912937" y="1944815"/>
            <a:ext cx="3305672" cy="2878212"/>
            <a:chOff x="1147755" y="1694266"/>
            <a:chExt cx="2272473" cy="2179909"/>
          </a:xfrm>
        </p:grpSpPr>
        <p:grpSp>
          <p:nvGrpSpPr>
            <p:cNvPr id="10" name="Groupe 9">
              <a:extLst>
                <a:ext uri="{FF2B5EF4-FFF2-40B4-BE49-F238E27FC236}">
                  <a16:creationId xmlns:a16="http://schemas.microsoft.com/office/drawing/2014/main" id="{4B554A6D-2FA6-DC91-712D-B8AE94186A73}"/>
                </a:ext>
              </a:extLst>
            </p:cNvPr>
            <p:cNvGrpSpPr/>
            <p:nvPr/>
          </p:nvGrpSpPr>
          <p:grpSpPr>
            <a:xfrm>
              <a:off x="2476051" y="1835809"/>
              <a:ext cx="374597" cy="1896824"/>
              <a:chOff x="2476051" y="1835809"/>
              <a:chExt cx="374597" cy="1896824"/>
            </a:xfrm>
          </p:grpSpPr>
          <p:cxnSp>
            <p:nvCxnSpPr>
              <p:cNvPr id="74" name="Connecteur droit 73">
                <a:extLst>
                  <a:ext uri="{FF2B5EF4-FFF2-40B4-BE49-F238E27FC236}">
                    <a16:creationId xmlns:a16="http://schemas.microsoft.com/office/drawing/2014/main" id="{D6A73110-4264-503E-D6BF-24214740993B}"/>
                  </a:ext>
                </a:extLst>
              </p:cNvPr>
              <p:cNvCxnSpPr>
                <a:stCxn id="67" idx="3"/>
                <a:endCxn id="60" idx="1"/>
              </p:cNvCxnSpPr>
              <p:nvPr/>
            </p:nvCxnSpPr>
            <p:spPr>
              <a:xfrm>
                <a:off x="2476051" y="1835809"/>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3A7E1441-B557-0BC0-4665-517F64623986}"/>
                  </a:ext>
                </a:extLst>
              </p:cNvPr>
              <p:cNvCxnSpPr/>
              <p:nvPr/>
            </p:nvCxnSpPr>
            <p:spPr>
              <a:xfrm>
                <a:off x="2476051" y="2148752"/>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E3A2FF5B-CE0F-3631-7A25-AB4B1071A078}"/>
                  </a:ext>
                </a:extLst>
              </p:cNvPr>
              <p:cNvCxnSpPr/>
              <p:nvPr/>
            </p:nvCxnSpPr>
            <p:spPr>
              <a:xfrm>
                <a:off x="2476051" y="246169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35163485-63AE-88E9-0C8D-CC0BC326444B}"/>
                  </a:ext>
                </a:extLst>
              </p:cNvPr>
              <p:cNvCxnSpPr/>
              <p:nvPr/>
            </p:nvCxnSpPr>
            <p:spPr>
              <a:xfrm>
                <a:off x="2476051" y="2774638"/>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10DA7E1C-6BF0-92EC-5A49-AADB9AFDACFD}"/>
                  </a:ext>
                </a:extLst>
              </p:cNvPr>
              <p:cNvCxnSpPr/>
              <p:nvPr/>
            </p:nvCxnSpPr>
            <p:spPr>
              <a:xfrm>
                <a:off x="2476051" y="3087581"/>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5DE7B24-67CC-0913-003A-2FA6ED5CACE1}"/>
                  </a:ext>
                </a:extLst>
              </p:cNvPr>
              <p:cNvCxnSpPr/>
              <p:nvPr/>
            </p:nvCxnSpPr>
            <p:spPr>
              <a:xfrm>
                <a:off x="2476051" y="340052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8B9483CD-4839-C86C-02F4-0CF1E2BA754A}"/>
                  </a:ext>
                </a:extLst>
              </p:cNvPr>
              <p:cNvCxnSpPr/>
              <p:nvPr/>
            </p:nvCxnSpPr>
            <p:spPr>
              <a:xfrm>
                <a:off x="2476051" y="3732633"/>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9" name="Groupe 48">
              <a:extLst>
                <a:ext uri="{FF2B5EF4-FFF2-40B4-BE49-F238E27FC236}">
                  <a16:creationId xmlns:a16="http://schemas.microsoft.com/office/drawing/2014/main" id="{7CEAE319-AD13-4387-FF04-DCA9F3942A32}"/>
                </a:ext>
              </a:extLst>
            </p:cNvPr>
            <p:cNvGrpSpPr/>
            <p:nvPr/>
          </p:nvGrpSpPr>
          <p:grpSpPr>
            <a:xfrm>
              <a:off x="1147755" y="1694266"/>
              <a:ext cx="2272473" cy="2179909"/>
              <a:chOff x="1120969" y="1589165"/>
              <a:chExt cx="2272473" cy="2179909"/>
            </a:xfrm>
          </p:grpSpPr>
          <p:sp>
            <p:nvSpPr>
              <p:cNvPr id="57" name="Rectangle : coins arrondis 56">
                <a:extLst>
                  <a:ext uri="{FF2B5EF4-FFF2-40B4-BE49-F238E27FC236}">
                    <a16:creationId xmlns:a16="http://schemas.microsoft.com/office/drawing/2014/main" id="{B03C9FD2-06E2-606A-A61B-1C4405444CB6}"/>
                  </a:ext>
                </a:extLst>
              </p:cNvPr>
              <p:cNvSpPr/>
              <p:nvPr/>
            </p:nvSpPr>
            <p:spPr>
              <a:xfrm>
                <a:off x="1120969" y="248229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j</a:t>
                </a:r>
              </a:p>
            </p:txBody>
          </p:sp>
          <p:grpSp>
            <p:nvGrpSpPr>
              <p:cNvPr id="58" name="Groupe 57">
                <a:extLst>
                  <a:ext uri="{FF2B5EF4-FFF2-40B4-BE49-F238E27FC236}">
                    <a16:creationId xmlns:a16="http://schemas.microsoft.com/office/drawing/2014/main" id="{B96426AF-493E-E0AD-E884-0520F42984BB}"/>
                  </a:ext>
                </a:extLst>
              </p:cNvPr>
              <p:cNvGrpSpPr/>
              <p:nvPr/>
            </p:nvGrpSpPr>
            <p:grpSpPr>
              <a:xfrm>
                <a:off x="1972415" y="1589165"/>
                <a:ext cx="476850" cy="2179909"/>
                <a:chOff x="1998815" y="1589165"/>
                <a:chExt cx="476850" cy="2609254"/>
              </a:xfrm>
            </p:grpSpPr>
            <p:sp>
              <p:nvSpPr>
                <p:cNvPr id="67" name="Rectangle : coins arrondis 66">
                  <a:extLst>
                    <a:ext uri="{FF2B5EF4-FFF2-40B4-BE49-F238E27FC236}">
                      <a16:creationId xmlns:a16="http://schemas.microsoft.com/office/drawing/2014/main" id="{43253A2C-8263-76EA-A2BC-1942D9E9DFE3}"/>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a</a:t>
                  </a:r>
                </a:p>
              </p:txBody>
            </p:sp>
            <p:sp>
              <p:nvSpPr>
                <p:cNvPr id="68" name="Rectangle : coins arrondis 67">
                  <a:extLst>
                    <a:ext uri="{FF2B5EF4-FFF2-40B4-BE49-F238E27FC236}">
                      <a16:creationId xmlns:a16="http://schemas.microsoft.com/office/drawing/2014/main" id="{2EDC3440-905A-8848-2107-4F1D262B3722}"/>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69" name="Rectangle : coins arrondis 68">
                  <a:extLst>
                    <a:ext uri="{FF2B5EF4-FFF2-40B4-BE49-F238E27FC236}">
                      <a16:creationId xmlns:a16="http://schemas.microsoft.com/office/drawing/2014/main" id="{6A85EA47-7586-0C04-F580-CE222BF5A766}"/>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70" name="Rectangle : coins arrondis 69">
                  <a:extLst>
                    <a:ext uri="{FF2B5EF4-FFF2-40B4-BE49-F238E27FC236}">
                      <a16:creationId xmlns:a16="http://schemas.microsoft.com/office/drawing/2014/main" id="{F0679A01-3A51-7FFF-55C3-6EDD4FF6AFDB}"/>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71" name="Rectangle : coins arrondis 70">
                  <a:extLst>
                    <a:ext uri="{FF2B5EF4-FFF2-40B4-BE49-F238E27FC236}">
                      <a16:creationId xmlns:a16="http://schemas.microsoft.com/office/drawing/2014/main" id="{C9D6CEAF-BDD1-A5AC-BAAA-4AF3A3071328}"/>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72" name="Rectangle : coins arrondis 71">
                  <a:extLst>
                    <a:ext uri="{FF2B5EF4-FFF2-40B4-BE49-F238E27FC236}">
                      <a16:creationId xmlns:a16="http://schemas.microsoft.com/office/drawing/2014/main" id="{C39E8EA9-35AD-0C60-B30D-4ACF051FC4B5}"/>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73" name="Rectangle : coins arrondis 72">
                  <a:extLst>
                    <a:ext uri="{FF2B5EF4-FFF2-40B4-BE49-F238E27FC236}">
                      <a16:creationId xmlns:a16="http://schemas.microsoft.com/office/drawing/2014/main" id="{CFC1D2EA-7742-0870-C569-DCEACD1DF16F}"/>
                    </a:ext>
                  </a:extLst>
                </p:cNvPr>
                <p:cNvSpPr/>
                <p:nvPr/>
              </p:nvSpPr>
              <p:spPr>
                <a:xfrm>
                  <a:off x="1998815" y="3859579"/>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ou</a:t>
                  </a:r>
                </a:p>
              </p:txBody>
            </p:sp>
          </p:grpSp>
          <p:grpSp>
            <p:nvGrpSpPr>
              <p:cNvPr id="59" name="Groupe 58">
                <a:extLst>
                  <a:ext uri="{FF2B5EF4-FFF2-40B4-BE49-F238E27FC236}">
                    <a16:creationId xmlns:a16="http://schemas.microsoft.com/office/drawing/2014/main" id="{85DF4AFF-F1B9-4D2F-0253-DBCAF2FC9A0D}"/>
                  </a:ext>
                </a:extLst>
              </p:cNvPr>
              <p:cNvGrpSpPr/>
              <p:nvPr/>
            </p:nvGrpSpPr>
            <p:grpSpPr>
              <a:xfrm>
                <a:off x="2823862" y="1589165"/>
                <a:ext cx="569580" cy="2179909"/>
                <a:chOff x="1998815" y="1589165"/>
                <a:chExt cx="476850" cy="2609254"/>
              </a:xfrm>
            </p:grpSpPr>
            <p:sp>
              <p:nvSpPr>
                <p:cNvPr id="60" name="Rectangle : coins arrondis 59">
                  <a:extLst>
                    <a:ext uri="{FF2B5EF4-FFF2-40B4-BE49-F238E27FC236}">
                      <a16:creationId xmlns:a16="http://schemas.microsoft.com/office/drawing/2014/main" id="{06DD6A8A-7DE8-3861-C378-5EDEF1247D3C}"/>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a</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1" name="Rectangle : coins arrondis 60">
                  <a:extLst>
                    <a:ext uri="{FF2B5EF4-FFF2-40B4-BE49-F238E27FC236}">
                      <a16:creationId xmlns:a16="http://schemas.microsoft.com/office/drawing/2014/main" id="{2A9526B5-AA99-55EC-065A-74876A3096F3}"/>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2" name="Rectangle : coins arrondis 61">
                  <a:extLst>
                    <a:ext uri="{FF2B5EF4-FFF2-40B4-BE49-F238E27FC236}">
                      <a16:creationId xmlns:a16="http://schemas.microsoft.com/office/drawing/2014/main" id="{43B34DFF-157C-10B4-FAF0-08DB773FA916}"/>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i</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3" name="Rectangle : coins arrondis 62">
                  <a:extLst>
                    <a:ext uri="{FF2B5EF4-FFF2-40B4-BE49-F238E27FC236}">
                      <a16:creationId xmlns:a16="http://schemas.microsoft.com/office/drawing/2014/main" id="{5D0ABFDF-008E-D431-924B-8F126F060848}"/>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4" name="Rectangle : coins arrondis 63">
                  <a:extLst>
                    <a:ext uri="{FF2B5EF4-FFF2-40B4-BE49-F238E27FC236}">
                      <a16:creationId xmlns:a16="http://schemas.microsoft.com/office/drawing/2014/main" id="{0AE27F98-BD98-9F07-BEAE-0AA0E1B2DB23}"/>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65" name="Rectangle : coins arrondis 64">
                  <a:extLst>
                    <a:ext uri="{FF2B5EF4-FFF2-40B4-BE49-F238E27FC236}">
                      <a16:creationId xmlns:a16="http://schemas.microsoft.com/office/drawing/2014/main" id="{2C7983A6-1B19-2D34-0541-C83C43CF34EF}"/>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é</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6" name="Rectangle : coins arrondis 65">
                  <a:extLst>
                    <a:ext uri="{FF2B5EF4-FFF2-40B4-BE49-F238E27FC236}">
                      <a16:creationId xmlns:a16="http://schemas.microsoft.com/office/drawing/2014/main" id="{3B955055-AD00-4DCB-55C8-E441682E7242}"/>
                    </a:ext>
                  </a:extLst>
                </p:cNvPr>
                <p:cNvSpPr/>
                <p:nvPr/>
              </p:nvSpPr>
              <p:spPr>
                <a:xfrm>
                  <a:off x="1998815" y="3859579"/>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grpSp>
        </p:grpSp>
        <p:cxnSp>
          <p:nvCxnSpPr>
            <p:cNvPr id="50" name="Connecteur droit 49">
              <a:extLst>
                <a:ext uri="{FF2B5EF4-FFF2-40B4-BE49-F238E27FC236}">
                  <a16:creationId xmlns:a16="http://schemas.microsoft.com/office/drawing/2014/main" id="{A49529B0-C4AA-AA34-3924-2BFEC799E026}"/>
                </a:ext>
              </a:extLst>
            </p:cNvPr>
            <p:cNvCxnSpPr>
              <a:stCxn id="57" idx="3"/>
              <a:endCxn id="67" idx="1"/>
            </p:cNvCxnSpPr>
            <p:nvPr/>
          </p:nvCxnSpPr>
          <p:spPr>
            <a:xfrm flipV="1">
              <a:off x="1624605" y="1835809"/>
              <a:ext cx="374596" cy="92100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D00CA897-ED5B-6B6B-7DC3-F41697ABF591}"/>
                </a:ext>
              </a:extLst>
            </p:cNvPr>
            <p:cNvCxnSpPr>
              <a:stCxn id="57" idx="3"/>
              <a:endCxn id="68" idx="1"/>
            </p:cNvCxnSpPr>
            <p:nvPr/>
          </p:nvCxnSpPr>
          <p:spPr>
            <a:xfrm flipV="1">
              <a:off x="1624605" y="2148752"/>
              <a:ext cx="374596" cy="60806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3B5F4313-ED36-A510-0770-0B77267CBE6B}"/>
                </a:ext>
              </a:extLst>
            </p:cNvPr>
            <p:cNvCxnSpPr>
              <a:stCxn id="57" idx="3"/>
              <a:endCxn id="69" idx="1"/>
            </p:cNvCxnSpPr>
            <p:nvPr/>
          </p:nvCxnSpPr>
          <p:spPr>
            <a:xfrm flipV="1">
              <a:off x="1624605" y="2461695"/>
              <a:ext cx="374596" cy="29512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B06D7D12-9D14-2EF9-09D7-03C50BAA3A02}"/>
                </a:ext>
              </a:extLst>
            </p:cNvPr>
            <p:cNvCxnSpPr>
              <a:stCxn id="57" idx="3"/>
              <a:endCxn id="70" idx="1"/>
            </p:cNvCxnSpPr>
            <p:nvPr/>
          </p:nvCxnSpPr>
          <p:spPr>
            <a:xfrm>
              <a:off x="1624605" y="2756815"/>
              <a:ext cx="374596" cy="1782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FB7471FE-93D4-0EDB-E4E4-27E055076313}"/>
                </a:ext>
              </a:extLst>
            </p:cNvPr>
            <p:cNvCxnSpPr>
              <a:stCxn id="57" idx="3"/>
              <a:endCxn id="71" idx="1"/>
            </p:cNvCxnSpPr>
            <p:nvPr/>
          </p:nvCxnSpPr>
          <p:spPr>
            <a:xfrm>
              <a:off x="1624605" y="2756815"/>
              <a:ext cx="374596" cy="330767"/>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5B32DD87-9305-FC6E-2614-F34767202AA0}"/>
                </a:ext>
              </a:extLst>
            </p:cNvPr>
            <p:cNvCxnSpPr>
              <a:stCxn id="57" idx="3"/>
              <a:endCxn id="72" idx="1"/>
            </p:cNvCxnSpPr>
            <p:nvPr/>
          </p:nvCxnSpPr>
          <p:spPr>
            <a:xfrm>
              <a:off x="1624605" y="2756815"/>
              <a:ext cx="374596" cy="643711"/>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F4CFEC98-C67B-3D7C-17E8-0E4DB5BDD869}"/>
                </a:ext>
              </a:extLst>
            </p:cNvPr>
            <p:cNvCxnSpPr>
              <a:cxnSpLocks/>
              <a:stCxn id="57" idx="3"/>
              <a:endCxn id="73" idx="1"/>
            </p:cNvCxnSpPr>
            <p:nvPr/>
          </p:nvCxnSpPr>
          <p:spPr>
            <a:xfrm>
              <a:off x="1624605" y="2756815"/>
              <a:ext cx="374596" cy="975818"/>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07919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23087" y="218385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72257" y="62948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grpSp>
        <p:nvGrpSpPr>
          <p:cNvPr id="10" name="Groupe 9">
            <a:extLst>
              <a:ext uri="{FF2B5EF4-FFF2-40B4-BE49-F238E27FC236}">
                <a16:creationId xmlns:a16="http://schemas.microsoft.com/office/drawing/2014/main" id="{0D4FBE0E-7357-B15D-E78B-132F8EF2E870}"/>
              </a:ext>
            </a:extLst>
          </p:cNvPr>
          <p:cNvGrpSpPr/>
          <p:nvPr/>
        </p:nvGrpSpPr>
        <p:grpSpPr>
          <a:xfrm>
            <a:off x="2903228" y="2753487"/>
            <a:ext cx="3305672" cy="2878212"/>
            <a:chOff x="1147755" y="1694266"/>
            <a:chExt cx="2272473" cy="2179909"/>
          </a:xfrm>
        </p:grpSpPr>
        <p:grpSp>
          <p:nvGrpSpPr>
            <p:cNvPr id="49" name="Groupe 48">
              <a:extLst>
                <a:ext uri="{FF2B5EF4-FFF2-40B4-BE49-F238E27FC236}">
                  <a16:creationId xmlns:a16="http://schemas.microsoft.com/office/drawing/2014/main" id="{F9ACCD42-418F-C37B-EF25-F7C7E6AC5144}"/>
                </a:ext>
              </a:extLst>
            </p:cNvPr>
            <p:cNvGrpSpPr/>
            <p:nvPr/>
          </p:nvGrpSpPr>
          <p:grpSpPr>
            <a:xfrm>
              <a:off x="2476051" y="1835809"/>
              <a:ext cx="374597" cy="1896824"/>
              <a:chOff x="2476051" y="1835809"/>
              <a:chExt cx="374597" cy="1896824"/>
            </a:xfrm>
          </p:grpSpPr>
          <p:cxnSp>
            <p:nvCxnSpPr>
              <p:cNvPr id="75" name="Connecteur droit 74">
                <a:extLst>
                  <a:ext uri="{FF2B5EF4-FFF2-40B4-BE49-F238E27FC236}">
                    <a16:creationId xmlns:a16="http://schemas.microsoft.com/office/drawing/2014/main" id="{2CB12AD0-7120-D904-A6AB-778CEEF33DD7}"/>
                  </a:ext>
                </a:extLst>
              </p:cNvPr>
              <p:cNvCxnSpPr>
                <a:stCxn id="68" idx="3"/>
                <a:endCxn id="61" idx="1"/>
              </p:cNvCxnSpPr>
              <p:nvPr/>
            </p:nvCxnSpPr>
            <p:spPr>
              <a:xfrm>
                <a:off x="2476051" y="1835809"/>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8E988F56-32BA-D068-B785-4B65F61D25A3}"/>
                  </a:ext>
                </a:extLst>
              </p:cNvPr>
              <p:cNvCxnSpPr/>
              <p:nvPr/>
            </p:nvCxnSpPr>
            <p:spPr>
              <a:xfrm>
                <a:off x="2476051" y="2148752"/>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34BA81-E33B-21FD-3560-CDC2CFDBC508}"/>
                  </a:ext>
                </a:extLst>
              </p:cNvPr>
              <p:cNvCxnSpPr/>
              <p:nvPr/>
            </p:nvCxnSpPr>
            <p:spPr>
              <a:xfrm>
                <a:off x="2476051" y="246169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C3CEA0D7-CC45-08D2-9158-6B63BE7434FA}"/>
                  </a:ext>
                </a:extLst>
              </p:cNvPr>
              <p:cNvCxnSpPr/>
              <p:nvPr/>
            </p:nvCxnSpPr>
            <p:spPr>
              <a:xfrm>
                <a:off x="2476051" y="2774638"/>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123C683-30AE-7501-25B4-2E5366DAA511}"/>
                  </a:ext>
                </a:extLst>
              </p:cNvPr>
              <p:cNvCxnSpPr/>
              <p:nvPr/>
            </p:nvCxnSpPr>
            <p:spPr>
              <a:xfrm>
                <a:off x="2476051" y="3087581"/>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2D0DF41-9CF9-A217-C390-147EE6F99039}"/>
                  </a:ext>
                </a:extLst>
              </p:cNvPr>
              <p:cNvCxnSpPr/>
              <p:nvPr/>
            </p:nvCxnSpPr>
            <p:spPr>
              <a:xfrm>
                <a:off x="2476051" y="3400525"/>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D51ABDA6-86DD-9AE6-C9EF-5FA94D67E34A}"/>
                  </a:ext>
                </a:extLst>
              </p:cNvPr>
              <p:cNvCxnSpPr/>
              <p:nvPr/>
            </p:nvCxnSpPr>
            <p:spPr>
              <a:xfrm>
                <a:off x="2476051" y="3732633"/>
                <a:ext cx="37459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0" name="Groupe 49">
              <a:extLst>
                <a:ext uri="{FF2B5EF4-FFF2-40B4-BE49-F238E27FC236}">
                  <a16:creationId xmlns:a16="http://schemas.microsoft.com/office/drawing/2014/main" id="{EF6C3B3B-8ED7-AEB7-E793-F80B742BFDFF}"/>
                </a:ext>
              </a:extLst>
            </p:cNvPr>
            <p:cNvGrpSpPr/>
            <p:nvPr/>
          </p:nvGrpSpPr>
          <p:grpSpPr>
            <a:xfrm>
              <a:off x="1147755" y="1694266"/>
              <a:ext cx="2272473" cy="2179909"/>
              <a:chOff x="1120969" y="1589165"/>
              <a:chExt cx="2272473" cy="2179909"/>
            </a:xfrm>
          </p:grpSpPr>
          <p:sp>
            <p:nvSpPr>
              <p:cNvPr id="58" name="Rectangle : coins arrondis 57">
                <a:extLst>
                  <a:ext uri="{FF2B5EF4-FFF2-40B4-BE49-F238E27FC236}">
                    <a16:creationId xmlns:a16="http://schemas.microsoft.com/office/drawing/2014/main" id="{E69A2E0C-AEAC-66F3-9020-D526F7ED70E6}"/>
                  </a:ext>
                </a:extLst>
              </p:cNvPr>
              <p:cNvSpPr/>
              <p:nvPr/>
            </p:nvSpPr>
            <p:spPr>
              <a:xfrm>
                <a:off x="1120969" y="248229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j</a:t>
                </a:r>
              </a:p>
            </p:txBody>
          </p:sp>
          <p:grpSp>
            <p:nvGrpSpPr>
              <p:cNvPr id="59" name="Groupe 58">
                <a:extLst>
                  <a:ext uri="{FF2B5EF4-FFF2-40B4-BE49-F238E27FC236}">
                    <a16:creationId xmlns:a16="http://schemas.microsoft.com/office/drawing/2014/main" id="{C64B2219-B3B1-33A6-44EC-DD940D3AE04F}"/>
                  </a:ext>
                </a:extLst>
              </p:cNvPr>
              <p:cNvGrpSpPr/>
              <p:nvPr/>
            </p:nvGrpSpPr>
            <p:grpSpPr>
              <a:xfrm>
                <a:off x="1972415" y="1589165"/>
                <a:ext cx="476850" cy="2179909"/>
                <a:chOff x="1998815" y="1589165"/>
                <a:chExt cx="476850" cy="2609254"/>
              </a:xfrm>
            </p:grpSpPr>
            <p:sp>
              <p:nvSpPr>
                <p:cNvPr id="68" name="Rectangle : coins arrondis 67">
                  <a:extLst>
                    <a:ext uri="{FF2B5EF4-FFF2-40B4-BE49-F238E27FC236}">
                      <a16:creationId xmlns:a16="http://schemas.microsoft.com/office/drawing/2014/main" id="{2922145B-8DD2-4F36-A067-F923C108CA2B}"/>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a</a:t>
                  </a:r>
                </a:p>
              </p:txBody>
            </p:sp>
            <p:sp>
              <p:nvSpPr>
                <p:cNvPr id="69" name="Rectangle : coins arrondis 68">
                  <a:extLst>
                    <a:ext uri="{FF2B5EF4-FFF2-40B4-BE49-F238E27FC236}">
                      <a16:creationId xmlns:a16="http://schemas.microsoft.com/office/drawing/2014/main" id="{C88FA47E-F6E1-512E-CA29-7FED8E62DAC3}"/>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a:t>
                  </a:r>
                </a:p>
              </p:txBody>
            </p:sp>
            <p:sp>
              <p:nvSpPr>
                <p:cNvPr id="70" name="Rectangle : coins arrondis 69">
                  <a:extLst>
                    <a:ext uri="{FF2B5EF4-FFF2-40B4-BE49-F238E27FC236}">
                      <a16:creationId xmlns:a16="http://schemas.microsoft.com/office/drawing/2014/main" id="{9DB9D001-D9B6-4B7E-618A-7F5CF488FBDB}"/>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i</a:t>
                  </a:r>
                </a:p>
              </p:txBody>
            </p:sp>
            <p:sp>
              <p:nvSpPr>
                <p:cNvPr id="71" name="Rectangle : coins arrondis 70">
                  <a:extLst>
                    <a:ext uri="{FF2B5EF4-FFF2-40B4-BE49-F238E27FC236}">
                      <a16:creationId xmlns:a16="http://schemas.microsoft.com/office/drawing/2014/main" id="{89C1EEC9-E984-4623-71B3-3D965EBCA6C3}"/>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u</a:t>
                  </a:r>
                </a:p>
              </p:txBody>
            </p:sp>
            <p:sp>
              <p:nvSpPr>
                <p:cNvPr id="72" name="Rectangle : coins arrondis 71">
                  <a:extLst>
                    <a:ext uri="{FF2B5EF4-FFF2-40B4-BE49-F238E27FC236}">
                      <a16:creationId xmlns:a16="http://schemas.microsoft.com/office/drawing/2014/main" id="{05EEE7E1-1325-B63F-B02A-BDF814FB4623}"/>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73" name="Rectangle : coins arrondis 72">
                  <a:extLst>
                    <a:ext uri="{FF2B5EF4-FFF2-40B4-BE49-F238E27FC236}">
                      <a16:creationId xmlns:a16="http://schemas.microsoft.com/office/drawing/2014/main" id="{F1BBE464-D451-9AE1-C086-E07D15B2ED1D}"/>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é</a:t>
                  </a:r>
                </a:p>
              </p:txBody>
            </p:sp>
            <p:sp>
              <p:nvSpPr>
                <p:cNvPr id="74" name="Rectangle : coins arrondis 73">
                  <a:extLst>
                    <a:ext uri="{FF2B5EF4-FFF2-40B4-BE49-F238E27FC236}">
                      <a16:creationId xmlns:a16="http://schemas.microsoft.com/office/drawing/2014/main" id="{9A3DE5E3-EF2B-D09D-78BA-FE96C1B39780}"/>
                    </a:ext>
                  </a:extLst>
                </p:cNvPr>
                <p:cNvSpPr/>
                <p:nvPr/>
              </p:nvSpPr>
              <p:spPr>
                <a:xfrm>
                  <a:off x="1998815" y="3859579"/>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ou</a:t>
                  </a:r>
                </a:p>
              </p:txBody>
            </p:sp>
          </p:grpSp>
          <p:grpSp>
            <p:nvGrpSpPr>
              <p:cNvPr id="60" name="Groupe 59">
                <a:extLst>
                  <a:ext uri="{FF2B5EF4-FFF2-40B4-BE49-F238E27FC236}">
                    <a16:creationId xmlns:a16="http://schemas.microsoft.com/office/drawing/2014/main" id="{480083B9-0AC8-EC35-9CC2-2723512AA069}"/>
                  </a:ext>
                </a:extLst>
              </p:cNvPr>
              <p:cNvGrpSpPr/>
              <p:nvPr/>
            </p:nvGrpSpPr>
            <p:grpSpPr>
              <a:xfrm>
                <a:off x="2823862" y="1589165"/>
                <a:ext cx="569580" cy="2179909"/>
                <a:chOff x="1998815" y="1589165"/>
                <a:chExt cx="476850" cy="2609254"/>
              </a:xfrm>
            </p:grpSpPr>
            <p:sp>
              <p:nvSpPr>
                <p:cNvPr id="61" name="Rectangle : coins arrondis 60">
                  <a:extLst>
                    <a:ext uri="{FF2B5EF4-FFF2-40B4-BE49-F238E27FC236}">
                      <a16:creationId xmlns:a16="http://schemas.microsoft.com/office/drawing/2014/main" id="{913F5152-DE9F-DF45-4AFA-23D196CC8401}"/>
                    </a:ext>
                  </a:extLst>
                </p:cNvPr>
                <p:cNvSpPr/>
                <p:nvPr/>
              </p:nvSpPr>
              <p:spPr>
                <a:xfrm>
                  <a:off x="1998815" y="1589165"/>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a</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2" name="Rectangle : coins arrondis 61">
                  <a:extLst>
                    <a:ext uri="{FF2B5EF4-FFF2-40B4-BE49-F238E27FC236}">
                      <a16:creationId xmlns:a16="http://schemas.microsoft.com/office/drawing/2014/main" id="{A0A3D3E5-939B-059F-A0AF-822A65F0F200}"/>
                    </a:ext>
                  </a:extLst>
                </p:cNvPr>
                <p:cNvSpPr/>
                <p:nvPr/>
              </p:nvSpPr>
              <p:spPr>
                <a:xfrm>
                  <a:off x="1998815" y="1963744"/>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3" name="Rectangle : coins arrondis 62">
                  <a:extLst>
                    <a:ext uri="{FF2B5EF4-FFF2-40B4-BE49-F238E27FC236}">
                      <a16:creationId xmlns:a16="http://schemas.microsoft.com/office/drawing/2014/main" id="{5D9E6616-0B74-B9A5-644E-D8358C5402E2}"/>
                    </a:ext>
                  </a:extLst>
                </p:cNvPr>
                <p:cNvSpPr/>
                <p:nvPr/>
              </p:nvSpPr>
              <p:spPr>
                <a:xfrm>
                  <a:off x="1998815" y="2338323"/>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i</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4" name="Rectangle : coins arrondis 63">
                  <a:extLst>
                    <a:ext uri="{FF2B5EF4-FFF2-40B4-BE49-F238E27FC236}">
                      <a16:creationId xmlns:a16="http://schemas.microsoft.com/office/drawing/2014/main" id="{D6E419E4-7EB3-E043-0BB0-ADE2671F5FBA}"/>
                    </a:ext>
                  </a:extLst>
                </p:cNvPr>
                <p:cNvSpPr/>
                <p:nvPr/>
              </p:nvSpPr>
              <p:spPr>
                <a:xfrm>
                  <a:off x="1998815" y="2712902"/>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5" name="Rectangle : coins arrondis 64">
                  <a:extLst>
                    <a:ext uri="{FF2B5EF4-FFF2-40B4-BE49-F238E27FC236}">
                      <a16:creationId xmlns:a16="http://schemas.microsoft.com/office/drawing/2014/main" id="{A2CBE522-5E08-F86E-52F9-DB4C4BADC134}"/>
                    </a:ext>
                  </a:extLst>
                </p:cNvPr>
                <p:cNvSpPr/>
                <p:nvPr/>
              </p:nvSpPr>
              <p:spPr>
                <a:xfrm>
                  <a:off x="1998815" y="308748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rPr>
                    <a:t>e</a:t>
                  </a:r>
                </a:p>
              </p:txBody>
            </p:sp>
            <p:sp>
              <p:nvSpPr>
                <p:cNvPr id="66" name="Rectangle : coins arrondis 65">
                  <a:extLst>
                    <a:ext uri="{FF2B5EF4-FFF2-40B4-BE49-F238E27FC236}">
                      <a16:creationId xmlns:a16="http://schemas.microsoft.com/office/drawing/2014/main" id="{8571E69A-AA09-9ADE-F8BC-6878E70725C4}"/>
                    </a:ext>
                  </a:extLst>
                </p:cNvPr>
                <p:cNvSpPr/>
                <p:nvPr/>
              </p:nvSpPr>
              <p:spPr>
                <a:xfrm>
                  <a:off x="1998815" y="3462061"/>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é</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sp>
              <p:nvSpPr>
                <p:cNvPr id="67" name="Rectangle : coins arrondis 66">
                  <a:extLst>
                    <a:ext uri="{FF2B5EF4-FFF2-40B4-BE49-F238E27FC236}">
                      <a16:creationId xmlns:a16="http://schemas.microsoft.com/office/drawing/2014/main" id="{367090D9-2CB3-200E-3E25-0164A01CBA87}"/>
                    </a:ext>
                  </a:extLst>
                </p:cNvPr>
                <p:cNvSpPr/>
                <p:nvPr/>
              </p:nvSpPr>
              <p:spPr>
                <a:xfrm>
                  <a:off x="1998815" y="3859579"/>
                  <a:ext cx="476850" cy="338840"/>
                </a:xfrm>
                <a:prstGeom prst="roundRect">
                  <a:avLst/>
                </a:prstGeom>
                <a:solidFill>
                  <a:schemeClr val="bg1"/>
                </a:solidFill>
                <a:ln w="12700">
                  <a:solidFill>
                    <a:srgbClr val="00B0F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Dosis" panose="02010703020202060003" pitchFamily="2" charset="0"/>
                      <a:ea typeface="+mn-ea"/>
                      <a:cs typeface="+mn-cs"/>
                    </a:rPr>
                    <a:t>j</a:t>
                  </a:r>
                  <a:r>
                    <a:rPr kumimoji="0" lang="fr-FR" sz="1800" b="0" i="0" u="none" strike="noStrike" kern="1200" cap="none" spc="0" normalizeH="0" baseline="0" noProof="0" dirty="0" err="1">
                      <a:ln>
                        <a:noFill/>
                      </a:ln>
                      <a:solidFill>
                        <a:sysClr val="windowText" lastClr="000000"/>
                      </a:solidFill>
                      <a:effectLst/>
                      <a:uLnTx/>
                      <a:uFillTx/>
                      <a:latin typeface="Dosis" panose="02010703020202060003" pitchFamily="2" charset="0"/>
                      <a:ea typeface="+mn-ea"/>
                      <a:cs typeface="+mn-cs"/>
                    </a:rPr>
                    <a:t>ou</a:t>
                  </a:r>
                  <a:endParaRPr kumimoji="0" lang="fr-FR" sz="1800" b="0" i="0" u="none" strike="noStrike" kern="1200" cap="none" spc="0" normalizeH="0" baseline="0" noProof="0" dirty="0">
                    <a:ln>
                      <a:noFill/>
                    </a:ln>
                    <a:solidFill>
                      <a:sysClr val="windowText" lastClr="000000"/>
                    </a:solidFill>
                    <a:effectLst/>
                    <a:uLnTx/>
                    <a:uFillTx/>
                    <a:latin typeface="Dosis" panose="02010703020202060003" pitchFamily="2" charset="0"/>
                    <a:ea typeface="+mn-ea"/>
                    <a:cs typeface="+mn-cs"/>
                  </a:endParaRPr>
                </a:p>
              </p:txBody>
            </p:sp>
          </p:grpSp>
        </p:grpSp>
        <p:cxnSp>
          <p:nvCxnSpPr>
            <p:cNvPr id="51" name="Connecteur droit 50">
              <a:extLst>
                <a:ext uri="{FF2B5EF4-FFF2-40B4-BE49-F238E27FC236}">
                  <a16:creationId xmlns:a16="http://schemas.microsoft.com/office/drawing/2014/main" id="{A40373C3-0787-9627-C903-D215B02C9088}"/>
                </a:ext>
              </a:extLst>
            </p:cNvPr>
            <p:cNvCxnSpPr>
              <a:stCxn id="58" idx="3"/>
              <a:endCxn id="68" idx="1"/>
            </p:cNvCxnSpPr>
            <p:nvPr/>
          </p:nvCxnSpPr>
          <p:spPr>
            <a:xfrm flipV="1">
              <a:off x="1624605" y="1835809"/>
              <a:ext cx="374596" cy="921006"/>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B92D9AE3-D259-F337-F2C2-012F69A41EF5}"/>
                </a:ext>
              </a:extLst>
            </p:cNvPr>
            <p:cNvCxnSpPr>
              <a:stCxn id="58" idx="3"/>
              <a:endCxn id="69" idx="1"/>
            </p:cNvCxnSpPr>
            <p:nvPr/>
          </p:nvCxnSpPr>
          <p:spPr>
            <a:xfrm flipV="1">
              <a:off x="1624605" y="2148752"/>
              <a:ext cx="374596" cy="60806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BC8B6DD4-FB52-3D28-9735-9D520D0317F1}"/>
                </a:ext>
              </a:extLst>
            </p:cNvPr>
            <p:cNvCxnSpPr>
              <a:stCxn id="58" idx="3"/>
              <a:endCxn id="70" idx="1"/>
            </p:cNvCxnSpPr>
            <p:nvPr/>
          </p:nvCxnSpPr>
          <p:spPr>
            <a:xfrm flipV="1">
              <a:off x="1624605" y="2461695"/>
              <a:ext cx="374596" cy="29512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FEA8D9BF-4418-B52D-D408-5F663F31165C}"/>
                </a:ext>
              </a:extLst>
            </p:cNvPr>
            <p:cNvCxnSpPr>
              <a:stCxn id="58" idx="3"/>
              <a:endCxn id="71" idx="1"/>
            </p:cNvCxnSpPr>
            <p:nvPr/>
          </p:nvCxnSpPr>
          <p:spPr>
            <a:xfrm>
              <a:off x="1624605" y="2756815"/>
              <a:ext cx="374596" cy="17823"/>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5B601992-FD79-BE82-1885-231545EB04DA}"/>
                </a:ext>
              </a:extLst>
            </p:cNvPr>
            <p:cNvCxnSpPr>
              <a:stCxn id="58" idx="3"/>
              <a:endCxn id="72" idx="1"/>
            </p:cNvCxnSpPr>
            <p:nvPr/>
          </p:nvCxnSpPr>
          <p:spPr>
            <a:xfrm>
              <a:off x="1624605" y="2756815"/>
              <a:ext cx="374596" cy="330767"/>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C2857669-9C29-2364-3395-7E2BBB117035}"/>
                </a:ext>
              </a:extLst>
            </p:cNvPr>
            <p:cNvCxnSpPr>
              <a:stCxn id="58" idx="3"/>
              <a:endCxn id="73" idx="1"/>
            </p:cNvCxnSpPr>
            <p:nvPr/>
          </p:nvCxnSpPr>
          <p:spPr>
            <a:xfrm>
              <a:off x="1624605" y="2756815"/>
              <a:ext cx="374596" cy="643711"/>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946CE84-FB6D-3FD0-00D7-1D47B627B2FE}"/>
                </a:ext>
              </a:extLst>
            </p:cNvPr>
            <p:cNvCxnSpPr>
              <a:cxnSpLocks/>
              <a:stCxn id="58" idx="3"/>
              <a:endCxn id="74" idx="1"/>
            </p:cNvCxnSpPr>
            <p:nvPr/>
          </p:nvCxnSpPr>
          <p:spPr>
            <a:xfrm>
              <a:off x="1624605" y="2756815"/>
              <a:ext cx="374596" cy="975818"/>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845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376634" y="51546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884105" y="466095"/>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sp>
        <p:nvSpPr>
          <p:cNvPr id="4" name="ZoneTexte 3">
            <a:extLst>
              <a:ext uri="{FF2B5EF4-FFF2-40B4-BE49-F238E27FC236}">
                <a16:creationId xmlns:a16="http://schemas.microsoft.com/office/drawing/2014/main" id="{8D90566F-AEC4-7CC8-9A90-2A065BA81EA9}"/>
              </a:ext>
            </a:extLst>
          </p:cNvPr>
          <p:cNvSpPr txBox="1"/>
          <p:nvPr>
            <p:custDataLst>
              <p:tags r:id="rId12"/>
            </p:custDataLst>
          </p:nvPr>
        </p:nvSpPr>
        <p:spPr>
          <a:xfrm>
            <a:off x="376634" y="2169099"/>
            <a:ext cx="8327271" cy="304698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je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aj</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jé</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ja</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jo</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ji</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ij</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ju    jou   </a:t>
            </a:r>
          </a:p>
        </p:txBody>
      </p:sp>
    </p:spTree>
    <p:extLst>
      <p:ext uri="{BB962C8B-B14F-4D97-AF65-F5344CB8AC3E}">
        <p14:creationId xmlns:p14="http://schemas.microsoft.com/office/powerpoint/2010/main" val="1397013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692A6915-C2DC-89E1-54E7-7D2A5FA2A5A7}"/>
              </a:ext>
            </a:extLst>
          </p:cNvPr>
          <p:cNvSpPr txBox="1"/>
          <p:nvPr>
            <p:custDataLst>
              <p:tags r:id="rId11"/>
            </p:custDataLst>
          </p:nvPr>
        </p:nvSpPr>
        <p:spPr>
          <a:xfrm>
            <a:off x="392428" y="2669099"/>
            <a:ext cx="8327271" cy="304698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ja</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aj</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jo</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ji</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ju </a:t>
            </a:r>
          </a:p>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je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jé</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éj</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jou   </a:t>
            </a:r>
          </a:p>
        </p:txBody>
      </p:sp>
      <p:sp>
        <p:nvSpPr>
          <p:cNvPr id="6" name="ZoneTexte 5">
            <a:extLst>
              <a:ext uri="{FF2B5EF4-FFF2-40B4-BE49-F238E27FC236}">
                <a16:creationId xmlns:a16="http://schemas.microsoft.com/office/drawing/2014/main" id="{344C686B-BC04-CE80-B645-4FD301D0A3A9}"/>
              </a:ext>
            </a:extLst>
          </p:cNvPr>
          <p:cNvSpPr txBox="1"/>
          <p:nvPr>
            <p:custDataLst>
              <p:tags r:id="rId12"/>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9" name="ZoneTexte 8">
            <a:extLst>
              <a:ext uri="{FF2B5EF4-FFF2-40B4-BE49-F238E27FC236}">
                <a16:creationId xmlns:a16="http://schemas.microsoft.com/office/drawing/2014/main" id="{FDA3695B-13F4-BDDD-C5F6-B907DF574DF8}"/>
              </a:ext>
            </a:extLst>
          </p:cNvPr>
          <p:cNvSpPr txBox="1"/>
          <p:nvPr>
            <p:custDataLst>
              <p:tags r:id="rId13"/>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780343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3F55A046-E692-FE5E-6B2D-C890D4D20CB2}"/>
              </a:ext>
            </a:extLst>
          </p:cNvPr>
          <p:cNvSpPr txBox="1"/>
          <p:nvPr>
            <p:custDataLst>
              <p:tags r:id="rId13"/>
            </p:custDataLst>
          </p:nvPr>
        </p:nvSpPr>
        <p:spPr>
          <a:xfrm>
            <a:off x="392428" y="2669099"/>
            <a:ext cx="8327271" cy="304698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jou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jo</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lang="fr-FR" sz="9600" b="1" dirty="0">
                <a:solidFill>
                  <a:srgbClr val="4BACC6">
                    <a:lumMod val="50000"/>
                  </a:srgbClr>
                </a:solidFill>
                <a:latin typeface="Dosis" pitchFamily="2" charset="0"/>
                <a:cs typeface="Times New Roman" panose="02020603050405020304" pitchFamily="18" charset="0"/>
              </a:rPr>
              <a:t>i</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j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jé</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ju</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p>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je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uj</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ji</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96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ja</a:t>
            </a:r>
            <a:r>
              <a:rPr kumimoji="0" lang="fr-FR" sz="96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p>
        </p:txBody>
      </p:sp>
    </p:spTree>
    <p:extLst>
      <p:ext uri="{BB962C8B-B14F-4D97-AF65-F5344CB8AC3E}">
        <p14:creationId xmlns:p14="http://schemas.microsoft.com/office/powerpoint/2010/main" val="23462764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a:t>
            </a:r>
            <a:r>
              <a:rPr lang="fr-FR" sz="1600" b="1" dirty="0">
                <a:solidFill>
                  <a:prstClr val="white">
                    <a:lumMod val="65000"/>
                  </a:prstClr>
                </a:solidFill>
                <a:latin typeface="Calibri"/>
              </a:rPr>
              <a:t>à la page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19</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4" name="Image 3">
            <a:extLst>
              <a:ext uri="{FF2B5EF4-FFF2-40B4-BE49-F238E27FC236}">
                <a16:creationId xmlns:a16="http://schemas.microsoft.com/office/drawing/2014/main" id="{E98071A6-182C-4233-7DC9-DB8B47E8AD45}"/>
              </a:ext>
            </a:extLst>
          </p:cNvPr>
          <p:cNvPicPr>
            <a:picLocks noChangeAspect="1"/>
          </p:cNvPicPr>
          <p:nvPr/>
        </p:nvPicPr>
        <p:blipFill>
          <a:blip r:embed="rId12"/>
          <a:stretch>
            <a:fillRect/>
          </a:stretch>
        </p:blipFill>
        <p:spPr>
          <a:xfrm>
            <a:off x="2274207" y="1044268"/>
            <a:ext cx="4098623" cy="5614930"/>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2274207" y="1543920"/>
            <a:ext cx="4098623" cy="14988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3720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4" name="Image 3">
            <a:extLst>
              <a:ext uri="{FF2B5EF4-FFF2-40B4-BE49-F238E27FC236}">
                <a16:creationId xmlns:a16="http://schemas.microsoft.com/office/drawing/2014/main" id="{E1902E28-D273-AC3D-751C-C8E822AC4170}"/>
              </a:ext>
            </a:extLst>
          </p:cNvPr>
          <p:cNvPicPr>
            <a:picLocks noChangeAspect="1"/>
          </p:cNvPicPr>
          <p:nvPr/>
        </p:nvPicPr>
        <p:blipFill>
          <a:blip r:embed="rId14"/>
          <a:srcRect t="8348" r="3697" b="65713"/>
          <a:stretch/>
        </p:blipFill>
        <p:spPr>
          <a:xfrm>
            <a:off x="4030241" y="2513798"/>
            <a:ext cx="4716169" cy="1740245"/>
          </a:xfrm>
          <a:prstGeom prst="rect">
            <a:avLst/>
          </a:prstGeom>
        </p:spPr>
      </p:pic>
    </p:spTree>
    <p:extLst>
      <p:ext uri="{BB962C8B-B14F-4D97-AF65-F5344CB8AC3E}">
        <p14:creationId xmlns:p14="http://schemas.microsoft.com/office/powerpoint/2010/main" val="1607909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19378" y="2807138"/>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91200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019446"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7"/>
            <a:ext cx="7146375" cy="166820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15684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796474" y="2934004"/>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Lire des pseudo-mots et des mots avec  : </a:t>
            </a:r>
            <a:r>
              <a:rPr lang="pt-BR" sz="2000" b="1" dirty="0">
                <a:solidFill>
                  <a:schemeClr val="accent5">
                    <a:lumMod val="50000"/>
                  </a:schemeClr>
                </a:solidFill>
                <a:latin typeface="Dosis" pitchFamily="2" charset="0"/>
              </a:rPr>
              <a:t>j   </a:t>
            </a:r>
            <a:endParaRPr kumimoji="0" lang="fr-FR" sz="28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6"/>
          <a:stretch>
            <a:fillRect/>
          </a:stretch>
        </p:blipFill>
        <p:spPr>
          <a:xfrm>
            <a:off x="1333191" y="2898315"/>
            <a:ext cx="336283" cy="366045"/>
          </a:xfrm>
          <a:prstGeom prst="rect">
            <a:avLst/>
          </a:prstGeom>
        </p:spPr>
      </p:pic>
      <p:sp>
        <p:nvSpPr>
          <p:cNvPr id="8" name="ZoneTexte 7">
            <a:extLst>
              <a:ext uri="{FF2B5EF4-FFF2-40B4-BE49-F238E27FC236}">
                <a16:creationId xmlns:a16="http://schemas.microsoft.com/office/drawing/2014/main" id="{1C0FE900-AA03-1DA6-F968-49B4922E4D25}"/>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4799625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Calibri"/>
              </a:rPr>
              <a:t>Maintenant, vous allez</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apprendre à lire des mots. On lit les lettres de gauche à droite. </a:t>
            </a:r>
          </a:p>
        </p:txBody>
      </p:sp>
      <p:sp>
        <p:nvSpPr>
          <p:cNvPr id="2" name="Rectangle 1">
            <a:extLst>
              <a:ext uri="{FF2B5EF4-FFF2-40B4-BE49-F238E27FC236}">
                <a16:creationId xmlns:a16="http://schemas.microsoft.com/office/drawing/2014/main" id="{BC6E172D-8037-172A-0598-48C67D9CBADE}"/>
              </a:ext>
            </a:extLst>
          </p:cNvPr>
          <p:cNvSpPr/>
          <p:nvPr>
            <p:custDataLst>
              <p:tags r:id="rId8"/>
            </p:custDataLst>
          </p:nvPr>
        </p:nvSpPr>
        <p:spPr>
          <a:xfrm>
            <a:off x="3003008" y="1758571"/>
            <a:ext cx="3574463" cy="2739211"/>
          </a:xfrm>
          <a:prstGeom prst="rect">
            <a:avLst/>
          </a:prstGeom>
        </p:spPr>
        <p:txBody>
          <a:bodyPr wrap="square">
            <a:spAutoFit/>
          </a:bodyPr>
          <a:lstStyle/>
          <a:p>
            <a:pPr defTabSz="457223"/>
            <a:r>
              <a:rPr lang="pt-BR" sz="17200" b="1" dirty="0">
                <a:solidFill>
                  <a:srgbClr val="106585"/>
                </a:solidFill>
                <a:latin typeface="Dosis" pitchFamily="2" charset="0"/>
              </a:rPr>
              <a:t>joli</a:t>
            </a:r>
            <a:endParaRPr lang="fr-FR" sz="17200" b="1" dirty="0">
              <a:solidFill>
                <a:srgbClr val="106585"/>
              </a:solidFill>
              <a:latin typeface="Dosis" pitchFamily="2" charset="0"/>
            </a:endParaRPr>
          </a:p>
        </p:txBody>
      </p:sp>
      <p:sp>
        <p:nvSpPr>
          <p:cNvPr id="5" name="Freeform 15">
            <a:extLst>
              <a:ext uri="{FF2B5EF4-FFF2-40B4-BE49-F238E27FC236}">
                <a16:creationId xmlns:a16="http://schemas.microsoft.com/office/drawing/2014/main" id="{78A97166-EE51-1145-D597-7A0F0E7CAC95}"/>
              </a:ext>
            </a:extLst>
          </p:cNvPr>
          <p:cNvSpPr/>
          <p:nvPr>
            <p:custDataLst>
              <p:tags r:id="rId9"/>
            </p:custDataLst>
          </p:nvPr>
        </p:nvSpPr>
        <p:spPr>
          <a:xfrm>
            <a:off x="3266239" y="4234190"/>
            <a:ext cx="3048000" cy="527183"/>
          </a:xfrm>
          <a:custGeom>
            <a:avLst/>
            <a:gdLst/>
            <a:ahLst/>
            <a:cxnLst/>
            <a:rect l="l" t="t" r="r" b="b"/>
            <a:pathLst>
              <a:path w="1665242" h="455860">
                <a:moveTo>
                  <a:pt x="0" y="0"/>
                </a:moveTo>
                <a:lnTo>
                  <a:pt x="1665242" y="0"/>
                </a:lnTo>
                <a:lnTo>
                  <a:pt x="1665242" y="455859"/>
                </a:lnTo>
                <a:lnTo>
                  <a:pt x="0" y="45585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4846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00752"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srgbClr val="4BACC6">
                    <a:lumMod val="50000"/>
                  </a:srgb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44832" y="1057166"/>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826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Calibri"/>
              </a:rPr>
              <a:t>j</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r>
              <a:rPr lang="fr-FR" sz="1600" b="1" dirty="0">
                <a:solidFill>
                  <a:prstClr val="white">
                    <a:lumMod val="65000"/>
                  </a:prstClr>
                </a:solidFill>
                <a:latin typeface="Calibri"/>
              </a:rPr>
              <a:t>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l</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r>
              <a:rPr lang="fr-FR" sz="1600" b="1" dirty="0">
                <a:solidFill>
                  <a:prstClr val="white">
                    <a:lumMod val="65000"/>
                  </a:prstClr>
                </a:solidFill>
                <a:latin typeface="Calibri"/>
              </a:rPr>
              <a:t>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 </a:t>
            </a:r>
            <a:r>
              <a:rPr lang="fr-FR" sz="1600" b="1" dirty="0">
                <a:solidFill>
                  <a:prstClr val="white">
                    <a:lumMod val="65000"/>
                  </a:prstClr>
                </a:solidFill>
                <a:latin typeface="Calibri"/>
              </a:rPr>
              <a:t>joli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a:t>
            </a:r>
            <a:r>
              <a:rPr lang="fr-FR" sz="1600" b="1" dirty="0">
                <a:solidFill>
                  <a:prstClr val="white">
                    <a:lumMod val="65000"/>
                  </a:prstClr>
                </a:solidFill>
                <a:latin typeface="Calibri"/>
              </a:rPr>
              <a:t>joli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3003008" y="1758571"/>
            <a:ext cx="4296426"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jo</a:t>
            </a:r>
            <a:r>
              <a:rPr lang="pt-BR" sz="11900" b="1" dirty="0">
                <a:solidFill>
                  <a:srgbClr val="106585"/>
                </a:solidFill>
                <a:latin typeface="Dosis" pitchFamily="2" charset="0"/>
              </a:rPr>
              <a:t> </a:t>
            </a:r>
            <a:r>
              <a:rPr lang="pt-BR" sz="17200" b="1" dirty="0">
                <a:solidFill>
                  <a:srgbClr val="106585"/>
                </a:solidFill>
                <a:latin typeface="Dosis" pitchFamily="2" charset="0"/>
              </a:rPr>
              <a:t>li</a:t>
            </a:r>
            <a:r>
              <a:rPr kumimoji="0" lang="pt-BR" sz="96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658497" y="3762076"/>
            <a:ext cx="213319" cy="1613690"/>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5497612" y="3961576"/>
            <a:ext cx="257831" cy="1170178"/>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408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f/i   fi    j/u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fiju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fiju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3003008" y="1758571"/>
            <a:ext cx="4296426"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fi</a:t>
            </a:r>
            <a:r>
              <a:rPr lang="pt-BR" sz="11900" b="1" dirty="0">
                <a:solidFill>
                  <a:srgbClr val="106585"/>
                </a:solidFill>
                <a:latin typeface="Dosis" pitchFamily="2" charset="0"/>
              </a:rPr>
              <a:t> </a:t>
            </a:r>
            <a:r>
              <a:rPr lang="pt-BR" sz="17200" b="1" dirty="0">
                <a:solidFill>
                  <a:srgbClr val="106585"/>
                </a:solidFill>
                <a:latin typeface="Dosis" pitchFamily="2" charset="0"/>
              </a:rPr>
              <a:t>ju</a:t>
            </a:r>
            <a:r>
              <a:rPr kumimoji="0" lang="pt-BR" sz="96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533766" y="3886807"/>
            <a:ext cx="257832" cy="1408739"/>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5360438" y="3648196"/>
            <a:ext cx="277590" cy="1866201"/>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132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j/a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r/o   ro.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Jaro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a:t>
            </a:r>
            <a:r>
              <a:rPr lang="fr-FR" sz="1600" b="1" dirty="0" err="1">
                <a:solidFill>
                  <a:prstClr val="white">
                    <a:lumMod val="65000"/>
                  </a:prstClr>
                </a:solidFill>
                <a:latin typeface="Calibri"/>
              </a:rPr>
              <a:t>jaro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3003008" y="1758571"/>
            <a:ext cx="4296426"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ja</a:t>
            </a:r>
            <a:r>
              <a:rPr lang="pt-BR" sz="9600" b="1" dirty="0">
                <a:solidFill>
                  <a:srgbClr val="106585"/>
                </a:solidFill>
                <a:latin typeface="Dosis" pitchFamily="2" charset="0"/>
              </a:rPr>
              <a:t> </a:t>
            </a:r>
            <a:r>
              <a:rPr lang="pt-BR" sz="17200" b="1" dirty="0">
                <a:solidFill>
                  <a:srgbClr val="106585"/>
                </a:solidFill>
                <a:latin typeface="Dosis" pitchFamily="2" charset="0"/>
              </a:rPr>
              <a:t>ro</a:t>
            </a:r>
            <a:r>
              <a:rPr kumimoji="0" lang="pt-BR" sz="9600" b="1" i="0" u="none" strike="noStrike" kern="1200" cap="none" spc="0" normalizeH="0" baseline="0" noProof="0" dirty="0">
                <a:ln>
                  <a:noFill/>
                </a:ln>
                <a:solidFill>
                  <a:srgbClr val="106585"/>
                </a:solidFill>
                <a:effectLst/>
                <a:uLnTx/>
                <a:uFillTx/>
                <a:latin typeface="Dosis" pitchFamily="2" charset="0"/>
                <a:ea typeface="+mn-ea"/>
                <a:cs typeface="+mn-cs"/>
              </a:rPr>
              <a:t> </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3533766" y="3886807"/>
            <a:ext cx="257832" cy="1408739"/>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5694448" y="3603685"/>
            <a:ext cx="277590" cy="1866201"/>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903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j/a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  l</a:t>
            </a:r>
            <a:r>
              <a:rPr lang="fr-FR" sz="1600" b="1" dirty="0">
                <a:solidFill>
                  <a:prstClr val="white">
                    <a:lumMod val="65000"/>
                  </a:prstClr>
                </a:solidFill>
                <a:latin typeface="Calibri"/>
              </a:rPr>
              <a:t>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l/a  la. Jalila. Lisons ensemble : </a:t>
            </a:r>
            <a:r>
              <a:rPr lang="fr-FR" sz="1600" b="1" dirty="0" err="1">
                <a:solidFill>
                  <a:prstClr val="white">
                    <a:lumMod val="65000"/>
                  </a:prstClr>
                </a:solidFill>
                <a:latin typeface="Calibri"/>
              </a:rPr>
              <a:t>jalila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2C7DB0CD-0C3A-FA81-0D26-79017FF7E462}"/>
              </a:ext>
            </a:extLst>
          </p:cNvPr>
          <p:cNvSpPr/>
          <p:nvPr>
            <p:custDataLst>
              <p:tags r:id="rId8"/>
            </p:custDataLst>
          </p:nvPr>
        </p:nvSpPr>
        <p:spPr>
          <a:xfrm>
            <a:off x="2120140" y="1561673"/>
            <a:ext cx="569955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ja</a:t>
            </a:r>
            <a:r>
              <a:rPr kumimoji="0" lang="pt-BR" sz="96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li</a:t>
            </a:r>
            <a:r>
              <a:rPr kumimoji="0" lang="pt-BR" sz="99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la</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9" name="Parenthèse ouvrante 8">
            <a:extLst>
              <a:ext uri="{FF2B5EF4-FFF2-40B4-BE49-F238E27FC236}">
                <a16:creationId xmlns:a16="http://schemas.microsoft.com/office/drawing/2014/main" id="{FEA449C9-A102-7A20-9988-3F17472BDBD5}"/>
              </a:ext>
            </a:extLst>
          </p:cNvPr>
          <p:cNvSpPr/>
          <p:nvPr>
            <p:custDataLst>
              <p:tags r:id="rId9"/>
            </p:custDataLst>
          </p:nvPr>
        </p:nvSpPr>
        <p:spPr>
          <a:xfrm rot="16200000">
            <a:off x="2757128" y="3733103"/>
            <a:ext cx="288789" cy="1562765"/>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arenthèse ouvrante 9">
            <a:extLst>
              <a:ext uri="{FF2B5EF4-FFF2-40B4-BE49-F238E27FC236}">
                <a16:creationId xmlns:a16="http://schemas.microsoft.com/office/drawing/2014/main" id="{CD30DC69-7130-2581-01E6-5C3011595E61}"/>
              </a:ext>
            </a:extLst>
          </p:cNvPr>
          <p:cNvSpPr/>
          <p:nvPr>
            <p:custDataLst>
              <p:tags r:id="rId10"/>
            </p:custDataLst>
          </p:nvPr>
        </p:nvSpPr>
        <p:spPr>
          <a:xfrm rot="16200000">
            <a:off x="4395665" y="3919255"/>
            <a:ext cx="288789" cy="1262063"/>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Parenthèse ouvrante 1">
            <a:extLst>
              <a:ext uri="{FF2B5EF4-FFF2-40B4-BE49-F238E27FC236}">
                <a16:creationId xmlns:a16="http://schemas.microsoft.com/office/drawing/2014/main" id="{A78D06F6-2CF9-8AB8-CDD4-DD9E09D94593}"/>
              </a:ext>
            </a:extLst>
          </p:cNvPr>
          <p:cNvSpPr/>
          <p:nvPr>
            <p:custDataLst>
              <p:tags r:id="rId11"/>
            </p:custDataLst>
          </p:nvPr>
        </p:nvSpPr>
        <p:spPr>
          <a:xfrm rot="16200000">
            <a:off x="6006519" y="3754366"/>
            <a:ext cx="217181" cy="1520230"/>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209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96725" y="180488"/>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5" y="37057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it-IT" sz="1600" b="1" dirty="0">
                <a:solidFill>
                  <a:prstClr val="white">
                    <a:lumMod val="65000"/>
                  </a:prstClr>
                </a:solidFill>
                <a:latin typeface="Calibri"/>
              </a:rPr>
              <a:t>j</a:t>
            </a:r>
            <a:r>
              <a:rPr kumimoji="0" lang="it-IT" sz="1600" b="1" i="0" u="none" strike="noStrike" kern="1200" cap="none" spc="0" normalizeH="0" baseline="0" noProof="0" dirty="0">
                <a:ln>
                  <a:noFill/>
                </a:ln>
                <a:solidFill>
                  <a:prstClr val="white">
                    <a:lumMod val="65000"/>
                  </a:prstClr>
                </a:solidFill>
                <a:effectLst/>
                <a:uLnTx/>
                <a:uFillTx/>
                <a:latin typeface="Calibri"/>
                <a:ea typeface="+mn-ea"/>
                <a:cs typeface="+mn-cs"/>
              </a:rPr>
              <a:t>/ou. jou.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r>
              <a:rPr kumimoji="0" lang="it-IT"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lang="it-IT" sz="1600" b="1" dirty="0">
                <a:solidFill>
                  <a:prstClr val="white">
                    <a:lumMod val="65000"/>
                  </a:prstClr>
                </a:solidFill>
                <a:latin typeface="Calibri"/>
              </a:rPr>
              <a:t>joue</a:t>
            </a:r>
            <a:r>
              <a:rPr kumimoji="0" lang="it-IT" sz="1600" b="1" i="0" u="none" strike="noStrike" kern="1200" cap="none" spc="0" normalizeH="0" baseline="0" noProof="0" dirty="0">
                <a:ln>
                  <a:noFill/>
                </a:ln>
                <a:solidFill>
                  <a:prstClr val="white">
                    <a:lumMod val="65000"/>
                  </a:prstClr>
                </a:solidFill>
                <a:effectLst/>
                <a:uLnTx/>
                <a:uFillTx/>
                <a:latin typeface="Calibri"/>
                <a:ea typeface="+mn-ea"/>
                <a:cs typeface="+mn-cs"/>
              </a:rPr>
              <a:t>.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7926B6D-C7D5-7717-C96A-1A26B3872E3D}"/>
              </a:ext>
            </a:extLst>
          </p:cNvPr>
          <p:cNvSpPr/>
          <p:nvPr>
            <p:custDataLst>
              <p:tags r:id="rId8"/>
            </p:custDataLst>
          </p:nvPr>
        </p:nvSpPr>
        <p:spPr>
          <a:xfrm>
            <a:off x="3052267" y="1758571"/>
            <a:ext cx="456247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jou</a:t>
            </a:r>
            <a:r>
              <a:rPr lang="pt-BR" sz="17200" b="1" dirty="0">
                <a:solidFill>
                  <a:schemeClr val="bg1">
                    <a:lumMod val="65000"/>
                  </a:schemeClr>
                </a:solidFill>
                <a:latin typeface="Dosis" pitchFamily="2" charset="0"/>
              </a:rPr>
              <a:t>e</a:t>
            </a:r>
            <a:endParaRPr kumimoji="0" lang="fr-FR" sz="17200" b="1" i="0" u="none" strike="noStrike" kern="1200" cap="none" spc="0" normalizeH="0" baseline="0" noProof="0" dirty="0">
              <a:ln>
                <a:noFill/>
              </a:ln>
              <a:solidFill>
                <a:schemeClr val="bg1">
                  <a:lumMod val="65000"/>
                </a:schemeClr>
              </a:solidFill>
              <a:effectLst/>
              <a:uLnTx/>
              <a:uFillTx/>
              <a:latin typeface="Dosis" pitchFamily="2" charset="0"/>
              <a:ea typeface="+mn-ea"/>
              <a:cs typeface="+mn-cs"/>
            </a:endParaRPr>
          </a:p>
        </p:txBody>
      </p:sp>
      <p:sp>
        <p:nvSpPr>
          <p:cNvPr id="10" name="Parenthèse ouvrante 9">
            <a:extLst>
              <a:ext uri="{FF2B5EF4-FFF2-40B4-BE49-F238E27FC236}">
                <a16:creationId xmlns:a16="http://schemas.microsoft.com/office/drawing/2014/main" id="{50C50F8C-91F3-BCE9-925E-DF05AC51C8F6}"/>
              </a:ext>
            </a:extLst>
          </p:cNvPr>
          <p:cNvSpPr/>
          <p:nvPr>
            <p:custDataLst>
              <p:tags r:id="rId9"/>
            </p:custDataLst>
          </p:nvPr>
        </p:nvSpPr>
        <p:spPr>
          <a:xfrm rot="16200000">
            <a:off x="4834555" y="2674735"/>
            <a:ext cx="249362" cy="3826385"/>
          </a:xfrm>
          <a:prstGeom prst="leftBracket">
            <a:avLst>
              <a:gd name="adj" fmla="val 106746"/>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4637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96725" y="180488"/>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20310"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881226" y="373854"/>
            <a:ext cx="7821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a:t>
            </a:r>
            <a:r>
              <a:rPr lang="fr-FR" sz="1600" b="1" dirty="0">
                <a:solidFill>
                  <a:prstClr val="white">
                    <a:lumMod val="65000"/>
                  </a:prstClr>
                </a:solidFill>
                <a:latin typeface="Calibri"/>
              </a:rPr>
              <a:t>jus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Je ne prononce pas la lettre s en gris. Lisons ensemble : </a:t>
            </a:r>
            <a:r>
              <a:rPr lang="fr-FR" sz="1600" b="1" dirty="0">
                <a:solidFill>
                  <a:prstClr val="white">
                    <a:lumMod val="65000"/>
                  </a:prstClr>
                </a:solidFill>
                <a:latin typeface="Calibri"/>
              </a:rPr>
              <a:t>jus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5" name="Rectangle 4">
            <a:extLst>
              <a:ext uri="{FF2B5EF4-FFF2-40B4-BE49-F238E27FC236}">
                <a16:creationId xmlns:a16="http://schemas.microsoft.com/office/drawing/2014/main" id="{37926B6D-C7D5-7717-C96A-1A26B3872E3D}"/>
              </a:ext>
            </a:extLst>
          </p:cNvPr>
          <p:cNvSpPr/>
          <p:nvPr>
            <p:custDataLst>
              <p:tags r:id="rId8"/>
            </p:custDataLst>
          </p:nvPr>
        </p:nvSpPr>
        <p:spPr>
          <a:xfrm>
            <a:off x="2334936" y="2014315"/>
            <a:ext cx="4493173"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ju</a:t>
            </a:r>
            <a:r>
              <a:rPr lang="pt-BR" sz="17200" b="1" dirty="0">
                <a:solidFill>
                  <a:prstClr val="white">
                    <a:lumMod val="65000"/>
                  </a:prstClr>
                </a:solidFill>
                <a:latin typeface="Dosis" pitchFamily="2" charset="0"/>
              </a:rPr>
              <a:t>s</a:t>
            </a:r>
            <a:endParaRPr kumimoji="0" lang="fr-FR" sz="172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618042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94734"/>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4" name="ZoneTexte 3">
            <a:extLst>
              <a:ext uri="{FF2B5EF4-FFF2-40B4-BE49-F238E27FC236}">
                <a16:creationId xmlns:a16="http://schemas.microsoft.com/office/drawing/2014/main" id="{70F4CF5C-2221-8AB4-C3DD-ED56C8FD5FA2}"/>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A539E9E2-1C61-1AE1-E4E2-4B4AE5EE587C}"/>
              </a:ext>
            </a:extLst>
          </p:cNvPr>
          <p:cNvSpPr txBox="1"/>
          <p:nvPr>
            <p:custDataLst>
              <p:tags r:id="rId13"/>
            </p:custDataLst>
          </p:nvPr>
        </p:nvSpPr>
        <p:spPr>
          <a:xfrm>
            <a:off x="392428" y="2948285"/>
            <a:ext cx="8327271" cy="3208571"/>
          </a:xfrm>
          <a:prstGeom prst="rect">
            <a:avLst/>
          </a:prstGeom>
          <a:noFill/>
        </p:spPr>
        <p:txBody>
          <a:bodyPr wrap="square" rtlCol="0">
            <a:spAutoFit/>
          </a:bodyPr>
          <a:lstStyle/>
          <a:p>
            <a:pPr marL="0" marR="0" lvl="0" indent="0" algn="ctr" defTabSz="685818" rtl="0" eaLnBrk="1" fontAlgn="auto" latinLnBrk="0" hangingPunct="1">
              <a:lnSpc>
                <a:spcPct val="150000"/>
              </a:lnSpc>
              <a:spcBef>
                <a:spcPts val="0"/>
              </a:spcBef>
              <a:spcAft>
                <a:spcPts val="0"/>
              </a:spcAft>
              <a:buClrTx/>
              <a:buSzTx/>
              <a:buFontTx/>
              <a:buNone/>
              <a:tabLst/>
              <a:defRPr/>
            </a:pPr>
            <a:r>
              <a:rPr lang="fr-FR" sz="7200" b="1" dirty="0" err="1">
                <a:solidFill>
                  <a:srgbClr val="4BACC6">
                    <a:lumMod val="50000"/>
                  </a:srgbClr>
                </a:solidFill>
                <a:latin typeface="Dosis" pitchFamily="2" charset="0"/>
                <a:cs typeface="Times New Roman" panose="02020603050405020304" pitchFamily="18" charset="0"/>
              </a:rPr>
              <a:t>jilo</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fuji</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jura   </a:t>
            </a:r>
          </a:p>
          <a:p>
            <a:pPr marL="0" marR="0" lvl="0" indent="0" algn="ctr" defTabSz="685818" rtl="0" eaLnBrk="1" fontAlgn="auto" latinLnBrk="0" hangingPunct="1">
              <a:lnSpc>
                <a:spcPct val="150000"/>
              </a:lnSpc>
              <a:spcBef>
                <a:spcPts val="0"/>
              </a:spcBef>
              <a:spcAft>
                <a:spcPts val="0"/>
              </a:spcAft>
              <a:buClrTx/>
              <a:buSzTx/>
              <a:buFontTx/>
              <a:buNone/>
              <a:tabLst/>
              <a:defRPr/>
            </a:pPr>
            <a:r>
              <a:rPr lang="fr-FR" sz="7200" b="1" dirty="0">
                <a:solidFill>
                  <a:srgbClr val="4BACC6">
                    <a:lumMod val="50000"/>
                  </a:srgbClr>
                </a:solidFill>
                <a:latin typeface="Dosis" pitchFamily="2" charset="0"/>
                <a:cs typeface="Times New Roman" panose="02020603050405020304" pitchFamily="18" charset="0"/>
              </a:rPr>
              <a:t> jou</a:t>
            </a:r>
            <a:r>
              <a:rPr lang="fr-FR" sz="7200" b="1" dirty="0">
                <a:solidFill>
                  <a:schemeClr val="bg1">
                    <a:lumMod val="65000"/>
                  </a:schemeClr>
                </a:solidFill>
                <a:latin typeface="Dosis" pitchFamily="2" charset="0"/>
                <a:cs typeface="Times New Roman" panose="02020603050405020304" pitchFamily="18" charset="0"/>
              </a:rPr>
              <a:t>e</a:t>
            </a:r>
            <a:r>
              <a:rPr lang="fr-FR" sz="7200" b="1" dirty="0">
                <a:solidFill>
                  <a:srgbClr val="4BACC6">
                    <a:lumMod val="50000"/>
                  </a:srgbClr>
                </a:solidFill>
                <a:latin typeface="Dosis" pitchFamily="2" charset="0"/>
                <a:cs typeface="Times New Roman" panose="02020603050405020304" pitchFamily="18" charset="0"/>
              </a:rPr>
              <a:t>     ju</a:t>
            </a:r>
            <a:r>
              <a:rPr lang="fr-FR" sz="7200" b="1" dirty="0">
                <a:solidFill>
                  <a:schemeClr val="bg1">
                    <a:lumMod val="65000"/>
                  </a:schemeClr>
                </a:solidFill>
                <a:latin typeface="Dosis" pitchFamily="2" charset="0"/>
                <a:cs typeface="Times New Roman" panose="02020603050405020304" pitchFamily="18" charset="0"/>
              </a:rPr>
              <a:t>s</a:t>
            </a:r>
            <a:r>
              <a:rPr lang="fr-FR" sz="7200" b="1" dirty="0">
                <a:solidFill>
                  <a:srgbClr val="4BACC6">
                    <a:lumMod val="50000"/>
                  </a:srgbClr>
                </a:solidFill>
                <a:latin typeface="Dosis" pitchFamily="2" charset="0"/>
                <a:cs typeface="Times New Roman" panose="02020603050405020304" pitchFamily="18" charset="0"/>
              </a:rPr>
              <a:t>   </a:t>
            </a:r>
            <a:r>
              <a:rPr kumimoji="0" lang="fr-FR" sz="7200" b="1" i="0" u="none" strike="noStrike" kern="1200" cap="none" spc="0" normalizeH="0" baseline="0" noProof="0" dirty="0">
                <a:ln>
                  <a:noFill/>
                </a:ln>
                <a:solidFill>
                  <a:schemeClr val="bg1">
                    <a:lumMod val="65000"/>
                  </a:schemeClr>
                </a:solidFill>
                <a:effectLst/>
                <a:uLnTx/>
                <a:uFillTx/>
                <a:latin typeface="Dosis" pitchFamily="2" charset="0"/>
                <a:ea typeface="+mn-ea"/>
                <a:cs typeface="Times New Roman" panose="02020603050405020304" pitchFamily="18" charset="0"/>
              </a:rPr>
              <a:t> </a:t>
            </a:r>
            <a:endPar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endParaRPr>
          </a:p>
        </p:txBody>
      </p:sp>
    </p:spTree>
    <p:extLst>
      <p:ext uri="{BB962C8B-B14F-4D97-AF65-F5344CB8AC3E}">
        <p14:creationId xmlns:p14="http://schemas.microsoft.com/office/powerpoint/2010/main" val="9550061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3902" y="180292"/>
            <a:ext cx="8766670"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EFC2A804-E285-A465-2E6C-E191401D4579}"/>
              </a:ext>
            </a:extLst>
          </p:cNvPr>
          <p:cNvSpPr txBox="1"/>
          <p:nvPr>
            <p:custDataLst>
              <p:tags r:id="rId10"/>
            </p:custDataLst>
          </p:nvPr>
        </p:nvSpPr>
        <p:spPr>
          <a:xfrm>
            <a:off x="392428" y="2948285"/>
            <a:ext cx="8327271" cy="3208571"/>
          </a:xfrm>
          <a:prstGeom prst="rect">
            <a:avLst/>
          </a:prstGeom>
          <a:noFill/>
        </p:spPr>
        <p:txBody>
          <a:bodyPr wrap="square" rtlCol="0">
            <a:spAutoFit/>
          </a:bodyPr>
          <a:lstStyle/>
          <a:p>
            <a:pPr lvl="0" algn="ctr" defTabSz="685818">
              <a:lnSpc>
                <a:spcPct val="150000"/>
              </a:lnSpc>
              <a:defRPr/>
            </a:pP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jalal</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jilali</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kumimoji="0" lang="fr-FR" sz="7200" b="1" i="0" u="none" strike="noStrike" kern="1200" cap="none" spc="0" normalizeH="0" baseline="0" noProof="0" dirty="0" err="1">
                <a:ln>
                  <a:noFill/>
                </a:ln>
                <a:solidFill>
                  <a:srgbClr val="4BACC6">
                    <a:lumMod val="50000"/>
                  </a:srgbClr>
                </a:solidFill>
                <a:effectLst/>
                <a:uLnTx/>
                <a:uFillTx/>
                <a:latin typeface="Dosis" pitchFamily="2" charset="0"/>
                <a:ea typeface="+mn-ea"/>
                <a:cs typeface="Times New Roman" panose="02020603050405020304" pitchFamily="18" charset="0"/>
              </a:rPr>
              <a:t>jalila</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 </a:t>
            </a:r>
            <a:r>
              <a:rPr lang="fr-FR" sz="7200" b="1" dirty="0">
                <a:solidFill>
                  <a:srgbClr val="4BACC6">
                    <a:lumMod val="50000"/>
                  </a:srgbClr>
                </a:solidFill>
                <a:latin typeface="Dosis" pitchFamily="2" charset="0"/>
                <a:cs typeface="Times New Roman" panose="02020603050405020304" pitchFamily="18" charset="0"/>
              </a:rPr>
              <a:t>joujou</a:t>
            </a:r>
            <a:r>
              <a:rPr kumimoji="0" lang="fr-FR" sz="7200" b="1" i="0" u="none" strike="noStrike" kern="1200" cap="none" spc="0" normalizeH="0" baseline="0" noProof="0" dirty="0">
                <a:ln>
                  <a:noFill/>
                </a:ln>
                <a:solidFill>
                  <a:schemeClr val="bg1">
                    <a:lumMod val="65000"/>
                  </a:schemeClr>
                </a:solidFill>
                <a:effectLst/>
                <a:uLnTx/>
                <a:uFillTx/>
                <a:latin typeface="Dosis" pitchFamily="2" charset="0"/>
                <a:ea typeface="+mn-ea"/>
                <a:cs typeface="Times New Roman" panose="02020603050405020304" pitchFamily="18" charset="0"/>
              </a:rPr>
              <a:t>    </a:t>
            </a: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rPr>
              <a:t>j</a:t>
            </a:r>
            <a:r>
              <a:rPr lang="fr-FR" sz="7200" b="1" dirty="0" err="1">
                <a:solidFill>
                  <a:srgbClr val="4BACC6">
                    <a:lumMod val="50000"/>
                  </a:srgbClr>
                </a:solidFill>
                <a:latin typeface="Dosis" pitchFamily="2" charset="0"/>
                <a:cs typeface="Times New Roman" panose="02020603050405020304" pitchFamily="18" charset="0"/>
              </a:rPr>
              <a:t>our</a:t>
            </a:r>
            <a:r>
              <a:rPr lang="fr-FR" sz="7200" b="1" dirty="0">
                <a:solidFill>
                  <a:srgbClr val="4BACC6">
                    <a:lumMod val="50000"/>
                  </a:srgbClr>
                </a:solidFill>
                <a:latin typeface="Dosis" pitchFamily="2" charset="0"/>
                <a:cs typeface="Times New Roman" panose="02020603050405020304" pitchFamily="18" charset="0"/>
              </a:rPr>
              <a:t>    </a:t>
            </a:r>
            <a:endPar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Times New Roman" panose="02020603050405020304" pitchFamily="18" charset="0"/>
            </a:endParaRPr>
          </a:p>
        </p:txBody>
      </p:sp>
      <p:sp>
        <p:nvSpPr>
          <p:cNvPr id="5" name="ZoneTexte 4">
            <a:extLst>
              <a:ext uri="{FF2B5EF4-FFF2-40B4-BE49-F238E27FC236}">
                <a16:creationId xmlns:a16="http://schemas.microsoft.com/office/drawing/2014/main" id="{C8C005C2-B919-024E-4A70-6A25BC09CCC2}"/>
              </a:ext>
            </a:extLst>
          </p:cNvPr>
          <p:cNvSpPr txBox="1"/>
          <p:nvPr>
            <p:custDataLst>
              <p:tags r:id="rId11"/>
            </p:custDataLst>
          </p:nvPr>
        </p:nvSpPr>
        <p:spPr>
          <a:xfrm>
            <a:off x="950060" y="292068"/>
            <a:ext cx="796534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a:t>
            </a:r>
          </a:p>
        </p:txBody>
      </p:sp>
      <p:sp>
        <p:nvSpPr>
          <p:cNvPr id="9" name="ZoneTexte 8">
            <a:extLst>
              <a:ext uri="{FF2B5EF4-FFF2-40B4-BE49-F238E27FC236}">
                <a16:creationId xmlns:a16="http://schemas.microsoft.com/office/drawing/2014/main" id="{936F9A67-1CC0-78A7-D8C6-CB38D6095DE0}"/>
              </a:ext>
            </a:extLst>
          </p:cNvPr>
          <p:cNvSpPr txBox="1"/>
          <p:nvPr>
            <p:custDataLst>
              <p:tags r:id="rId12"/>
            </p:custDataLst>
          </p:nvPr>
        </p:nvSpPr>
        <p:spPr>
          <a:xfrm>
            <a:off x="957175" y="582139"/>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passer plusieurs élèves au tableau.</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5B81FEE0-F70B-2DEF-B896-0563D73244D8}"/>
              </a:ext>
            </a:extLst>
          </p:cNvPr>
          <p:cNvSpPr/>
          <p:nvPr>
            <p:custDataLst>
              <p:tags r:id="rId13"/>
            </p:custDataLst>
          </p:nvPr>
        </p:nvSpPr>
        <p:spPr>
          <a:xfrm>
            <a:off x="499187" y="38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2761924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à la page 19</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4" name="Image 3">
            <a:extLst>
              <a:ext uri="{FF2B5EF4-FFF2-40B4-BE49-F238E27FC236}">
                <a16:creationId xmlns:a16="http://schemas.microsoft.com/office/drawing/2014/main" id="{EA2A956A-5BEF-EA4E-EA3B-FB244FC101F2}"/>
              </a:ext>
            </a:extLst>
          </p:cNvPr>
          <p:cNvPicPr>
            <a:picLocks noChangeAspect="1"/>
          </p:cNvPicPr>
          <p:nvPr/>
        </p:nvPicPr>
        <p:blipFill>
          <a:blip r:embed="rId12"/>
          <a:stretch>
            <a:fillRect/>
          </a:stretch>
        </p:blipFill>
        <p:spPr>
          <a:xfrm>
            <a:off x="2274207" y="1044268"/>
            <a:ext cx="4098623" cy="5614930"/>
          </a:xfrm>
          <a:prstGeom prst="rect">
            <a:avLst/>
          </a:prstGeom>
        </p:spPr>
      </p:pic>
      <p:sp>
        <p:nvSpPr>
          <p:cNvPr id="5" name="Rectangle 4">
            <a:extLst>
              <a:ext uri="{FF2B5EF4-FFF2-40B4-BE49-F238E27FC236}">
                <a16:creationId xmlns:a16="http://schemas.microsoft.com/office/drawing/2014/main" id="{B8F29712-1820-D232-93A9-18D62B0492F1}"/>
              </a:ext>
            </a:extLst>
          </p:cNvPr>
          <p:cNvSpPr/>
          <p:nvPr>
            <p:custDataLst>
              <p:tags r:id="rId8"/>
            </p:custDataLst>
          </p:nvPr>
        </p:nvSpPr>
        <p:spPr>
          <a:xfrm>
            <a:off x="2261385" y="3130149"/>
            <a:ext cx="2043046" cy="11695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077310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4" name="Image 3">
            <a:extLst>
              <a:ext uri="{FF2B5EF4-FFF2-40B4-BE49-F238E27FC236}">
                <a16:creationId xmlns:a16="http://schemas.microsoft.com/office/drawing/2014/main" id="{60C7C252-C81A-18DB-8C3A-CAAC9E648D05}"/>
              </a:ext>
            </a:extLst>
          </p:cNvPr>
          <p:cNvPicPr>
            <a:picLocks noChangeAspect="1"/>
          </p:cNvPicPr>
          <p:nvPr/>
        </p:nvPicPr>
        <p:blipFill>
          <a:blip r:embed="rId14"/>
          <a:srcRect t="35410" r="49470" b="42128"/>
          <a:stretch/>
        </p:blipFill>
        <p:spPr>
          <a:xfrm>
            <a:off x="4755455" y="2399932"/>
            <a:ext cx="3379551" cy="2058136"/>
          </a:xfrm>
          <a:prstGeom prst="rect">
            <a:avLst/>
          </a:prstGeom>
        </p:spPr>
      </p:pic>
    </p:spTree>
    <p:extLst>
      <p:ext uri="{BB962C8B-B14F-4D97-AF65-F5344CB8AC3E}">
        <p14:creationId xmlns:p14="http://schemas.microsoft.com/office/powerpoint/2010/main" val="1339128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68736" y="1714800"/>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ea typeface="+mn-ea"/>
                <a:cs typeface="+mn-cs"/>
              </a:rPr>
              <a:t>Objectif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8"/>
            <a:ext cx="7839645"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838286" y="3115651"/>
            <a:ext cx="5281495"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Chanter la chanson </a:t>
            </a:r>
            <a:r>
              <a:rPr lang="fr-FR" sz="2000" b="1" dirty="0">
                <a:solidFill>
                  <a:srgbClr val="4BACC6">
                    <a:lumMod val="50000"/>
                  </a:srgbClr>
                </a:solidFill>
                <a:latin typeface="Dosis" pitchFamily="2" charset="0"/>
              </a:rPr>
              <a:t>d</a:t>
            </a:r>
            <a:r>
              <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es couleurs.</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367281" y="3055946"/>
            <a:ext cx="336283" cy="366045"/>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13027357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95160" y="252549"/>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5: Lecture de mots-outils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6</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7: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37926" y="3429000"/>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85951" y="175155"/>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103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66757" y="2938787"/>
            <a:ext cx="6651456" cy="957709"/>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50000"/>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Lire les mots-outils : </a:t>
            </a:r>
            <a:r>
              <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 un - une- des  - les -  je  - tu -  il  - elle -  à c’est -  et -  est</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3287321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à ». Il s’écrit avec la lettre</a:t>
            </a:r>
            <a:r>
              <a:rPr lang="fr-FR" sz="1600" b="1" dirty="0">
                <a:solidFill>
                  <a:prstClr val="white">
                    <a:lumMod val="65000"/>
                  </a:prstClr>
                </a:solidFill>
                <a:latin typeface="Calibri"/>
              </a:rPr>
              <a:t> a et l’accent grave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à.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738159" y="2237453"/>
            <a:ext cx="1733825" cy="2292935"/>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pt-BR" sz="14300" b="1" dirty="0">
                <a:solidFill>
                  <a:srgbClr val="106585"/>
                </a:solidFill>
                <a:latin typeface="Dosis" pitchFamily="2" charset="0"/>
              </a:rPr>
              <a:t>à</a:t>
            </a:r>
            <a:endParaRPr kumimoji="0" lang="fr-FR" sz="143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1326986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je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Il s’écrit avec les lettres </a:t>
            </a:r>
            <a:r>
              <a:rPr lang="fr-FR" sz="1600" b="1" dirty="0">
                <a:solidFill>
                  <a:prstClr val="white">
                    <a:lumMod val="65000"/>
                  </a:prstClr>
                </a:solidFill>
                <a:latin typeface="Calibri"/>
              </a:rPr>
              <a:t>j-e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a:t>
            </a:r>
            <a:r>
              <a:rPr lang="fr-FR" sz="1600" b="1" dirty="0">
                <a:solidFill>
                  <a:prstClr val="white">
                    <a:lumMod val="65000"/>
                  </a:prstClr>
                </a:solidFill>
                <a:latin typeface="Calibri"/>
              </a:rPr>
              <a:t>je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011596" y="2237453"/>
            <a:ext cx="3905398" cy="2292935"/>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pt-BR" sz="14300" b="1" dirty="0">
                <a:solidFill>
                  <a:srgbClr val="106585"/>
                </a:solidFill>
                <a:latin typeface="Dosis" pitchFamily="2" charset="0"/>
              </a:rPr>
              <a:t>je</a:t>
            </a:r>
            <a:endParaRPr kumimoji="0" lang="fr-FR" sz="143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8222143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tu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Il s’écrit avec les lettres </a:t>
            </a:r>
            <a:r>
              <a:rPr lang="fr-FR" sz="1600" b="1" dirty="0">
                <a:solidFill>
                  <a:prstClr val="white">
                    <a:lumMod val="65000"/>
                  </a:prstClr>
                </a:solidFill>
                <a:latin typeface="Calibri"/>
              </a:rPr>
              <a:t>t-u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Lisons ensemble : </a:t>
            </a:r>
            <a:r>
              <a:rPr lang="fr-FR" sz="1600" b="1" dirty="0">
                <a:solidFill>
                  <a:prstClr val="white">
                    <a:lumMod val="65000"/>
                  </a:prstClr>
                </a:solidFill>
                <a:latin typeface="Calibri"/>
              </a:rPr>
              <a:t>tu</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011596" y="2237453"/>
            <a:ext cx="2096432" cy="2292935"/>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pt-BR" sz="14300" b="1" dirty="0">
                <a:solidFill>
                  <a:srgbClr val="106585"/>
                </a:solidFill>
                <a:latin typeface="Dosis" pitchFamily="2" charset="0"/>
              </a:rPr>
              <a:t>tu</a:t>
            </a:r>
            <a:endParaRPr kumimoji="0" lang="fr-FR" sz="143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899181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et ». Il s’écrit avec les lettres e - t. Lisons ensemble : et.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011596" y="2237453"/>
            <a:ext cx="3905398" cy="2292935"/>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et</a:t>
            </a:r>
            <a:endParaRPr kumimoji="0" lang="fr-FR" sz="143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14980948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est ». Il s’écrit avec les lettres e-s-t. Lisons ensemble : est.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011596" y="2237453"/>
            <a:ext cx="3905398" cy="2292935"/>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est</a:t>
            </a:r>
            <a:endParaRPr kumimoji="0" lang="fr-FR" sz="143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434321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90767" y="42018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71918" y="31692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il  ». Il s’écrit avec les lettres i-l. Lisons ensemble : il.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934848" y="2237453"/>
            <a:ext cx="1560404" cy="2292935"/>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il</a:t>
            </a:r>
            <a:endParaRPr kumimoji="0" lang="fr-FR" sz="143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82206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elle ». Il s’écrit avec les lettres e-l-l-e. Lisons ensemble : elle.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011596" y="2237453"/>
            <a:ext cx="3905398" cy="2292935"/>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elle</a:t>
            </a:r>
            <a:endParaRPr kumimoji="0" lang="fr-FR" sz="14300" b="1" i="0" u="none" strike="noStrike" kern="1200" cap="none" spc="0" normalizeH="0" baseline="0" noProof="0" dirty="0">
              <a:ln>
                <a:noFill/>
              </a:ln>
              <a:solidFill>
                <a:prstClr val="white">
                  <a:lumMod val="7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93360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77537"/>
            <a:ext cx="8753847" cy="20565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39" y="421022"/>
            <a:ext cx="790995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c’est ». Il s’écrit avec les lettres c-apostrophe- e-s-t. Lisons ensemble : c’est. </a:t>
            </a:r>
          </a:p>
        </p:txBody>
      </p:sp>
      <p:sp>
        <p:nvSpPr>
          <p:cNvPr id="4" name="Rectangle 3">
            <a:extLst>
              <a:ext uri="{FF2B5EF4-FFF2-40B4-BE49-F238E27FC236}">
                <a16:creationId xmlns:a16="http://schemas.microsoft.com/office/drawing/2014/main" id="{1885FB2A-0A97-F6DB-EDB4-9B25F023ED11}"/>
              </a:ext>
            </a:extLst>
          </p:cNvPr>
          <p:cNvSpPr/>
          <p:nvPr>
            <p:custDataLst>
              <p:tags r:id="rId8"/>
            </p:custDataLst>
          </p:nvPr>
        </p:nvSpPr>
        <p:spPr>
          <a:xfrm>
            <a:off x="3011596" y="2237453"/>
            <a:ext cx="4628069" cy="2292935"/>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pt-BR" sz="14300" b="1" i="0" u="none" strike="noStrike" kern="1200" cap="none" spc="0" normalizeH="0" baseline="0" noProof="0" dirty="0">
                <a:ln>
                  <a:noFill/>
                </a:ln>
                <a:solidFill>
                  <a:srgbClr val="106585"/>
                </a:solidFill>
                <a:effectLst/>
                <a:uLnTx/>
                <a:uFillTx/>
                <a:latin typeface="Dosis" pitchFamily="2" charset="0"/>
                <a:ea typeface="+mn-ea"/>
                <a:cs typeface="+mn-cs"/>
              </a:rPr>
              <a:t>c’est</a:t>
            </a:r>
            <a:endParaRPr kumimoji="0" lang="fr-FR" sz="143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533117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7238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63600" y="333987"/>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Pour commencer, nous allons </a:t>
            </a:r>
            <a:r>
              <a:rPr lang="fr-FR" sz="1600" b="1" dirty="0">
                <a:solidFill>
                  <a:prstClr val="white">
                    <a:lumMod val="65000"/>
                  </a:prstClr>
                </a:solidFill>
                <a:latin typeface="Calibri"/>
              </a:rPr>
              <a:t>chanter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la chanson des couleurs ».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2379166" y="1770593"/>
            <a:ext cx="4385668" cy="3596991"/>
          </a:xfrm>
          <a:prstGeom prst="rect">
            <a:avLst/>
          </a:prstGeom>
        </p:spPr>
      </p:pic>
    </p:spTree>
    <p:extLst>
      <p:ext uri="{BB962C8B-B14F-4D97-AF65-F5344CB8AC3E}">
        <p14:creationId xmlns:p14="http://schemas.microsoft.com/office/powerpoint/2010/main" val="1254750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a:t>
            </a:r>
          </a:p>
        </p:txBody>
      </p:sp>
      <p:sp>
        <p:nvSpPr>
          <p:cNvPr id="4" name="ZoneTexte 3">
            <a:extLst>
              <a:ext uri="{FF2B5EF4-FFF2-40B4-BE49-F238E27FC236}">
                <a16:creationId xmlns:a16="http://schemas.microsoft.com/office/drawing/2014/main" id="{20E24FA5-A8F2-1D94-7EE1-E7F88CA4E694}"/>
              </a:ext>
            </a:extLst>
          </p:cNvPr>
          <p:cNvSpPr txBox="1"/>
          <p:nvPr>
            <p:custDataLst>
              <p:tags r:id="rId8"/>
            </p:custDataLst>
          </p:nvPr>
        </p:nvSpPr>
        <p:spPr>
          <a:xfrm>
            <a:off x="285872" y="2458258"/>
            <a:ext cx="8559801" cy="1938992"/>
          </a:xfrm>
          <a:prstGeom prst="rect">
            <a:avLst/>
          </a:prstGeom>
          <a:noFill/>
        </p:spPr>
        <p:txBody>
          <a:bodyPr wrap="square" rtlCol="0">
            <a:spAutoFit/>
          </a:bodyPr>
          <a:lstStyle/>
          <a:p>
            <a:pPr lvl="0" algn="ctr" defTabSz="685869">
              <a:spcAft>
                <a:spcPts val="1800"/>
              </a:spcAft>
              <a:defRPr/>
            </a:pPr>
            <a:r>
              <a:rPr lang="fr-FR" sz="6000" b="1" kern="0" spc="320" dirty="0">
                <a:solidFill>
                  <a:srgbClr val="106585"/>
                </a:solidFill>
                <a:latin typeface="Dosis" pitchFamily="2" charset="0"/>
              </a:rPr>
              <a:t>des    je    tu    il    elle        à     c’est    et    est</a:t>
            </a:r>
          </a:p>
        </p:txBody>
      </p:sp>
    </p:spTree>
    <p:extLst>
      <p:ext uri="{BB962C8B-B14F-4D97-AF65-F5344CB8AC3E}">
        <p14:creationId xmlns:p14="http://schemas.microsoft.com/office/powerpoint/2010/main" val="30360405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 </a:t>
            </a:r>
          </a:p>
        </p:txBody>
      </p:sp>
      <p:sp>
        <p:nvSpPr>
          <p:cNvPr id="4" name="ZoneTexte 3">
            <a:extLst>
              <a:ext uri="{FF2B5EF4-FFF2-40B4-BE49-F238E27FC236}">
                <a16:creationId xmlns:a16="http://schemas.microsoft.com/office/drawing/2014/main" id="{20E24FA5-A8F2-1D94-7EE1-E7F88CA4E694}"/>
              </a:ext>
            </a:extLst>
          </p:cNvPr>
          <p:cNvSpPr txBox="1"/>
          <p:nvPr>
            <p:custDataLst>
              <p:tags r:id="rId8"/>
            </p:custDataLst>
          </p:nvPr>
        </p:nvSpPr>
        <p:spPr>
          <a:xfrm>
            <a:off x="325171" y="3427754"/>
            <a:ext cx="8559801" cy="1938992"/>
          </a:xfrm>
          <a:prstGeom prst="rect">
            <a:avLst/>
          </a:prstGeom>
          <a:noFill/>
        </p:spPr>
        <p:txBody>
          <a:bodyPr wrap="square" rtlCol="0">
            <a:spAutoFit/>
          </a:bodyPr>
          <a:lstStyle/>
          <a:p>
            <a:pPr lvl="0" algn="ctr" defTabSz="685869">
              <a:spcAft>
                <a:spcPts val="1800"/>
              </a:spcAft>
              <a:defRPr/>
            </a:pPr>
            <a:r>
              <a:rPr lang="fr-FR" sz="6000" b="1" kern="0" spc="320" dirty="0">
                <a:solidFill>
                  <a:srgbClr val="106585"/>
                </a:solidFill>
                <a:latin typeface="Dosis" pitchFamily="2" charset="0"/>
              </a:rPr>
              <a:t>et    est    des   je    tu      il    elle     à     c’est</a:t>
            </a:r>
          </a:p>
        </p:txBody>
      </p:sp>
    </p:spTree>
    <p:extLst>
      <p:ext uri="{BB962C8B-B14F-4D97-AF65-F5344CB8AC3E}">
        <p14:creationId xmlns:p14="http://schemas.microsoft.com/office/powerpoint/2010/main" val="21082687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72105" y="49482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61940" y="4210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lire ? </a:t>
            </a:r>
          </a:p>
        </p:txBody>
      </p:sp>
      <p:sp>
        <p:nvSpPr>
          <p:cNvPr id="4" name="ZoneTexte 3">
            <a:extLst>
              <a:ext uri="{FF2B5EF4-FFF2-40B4-BE49-F238E27FC236}">
                <a16:creationId xmlns:a16="http://schemas.microsoft.com/office/drawing/2014/main" id="{D4927582-2E9A-6564-1435-F1CC9140F4BD}"/>
              </a:ext>
            </a:extLst>
          </p:cNvPr>
          <p:cNvSpPr txBox="1"/>
          <p:nvPr>
            <p:custDataLst>
              <p:tags r:id="rId8"/>
            </p:custDataLst>
          </p:nvPr>
        </p:nvSpPr>
        <p:spPr>
          <a:xfrm>
            <a:off x="325171" y="3427754"/>
            <a:ext cx="8559801" cy="1938992"/>
          </a:xfrm>
          <a:prstGeom prst="rect">
            <a:avLst/>
          </a:prstGeom>
          <a:noFill/>
        </p:spPr>
        <p:txBody>
          <a:bodyPr wrap="square" rtlCol="0">
            <a:spAutoFit/>
          </a:bodyPr>
          <a:lstStyle/>
          <a:p>
            <a:pPr lvl="0" algn="ctr" defTabSz="685869">
              <a:spcAft>
                <a:spcPts val="1800"/>
              </a:spcAft>
              <a:defRPr/>
            </a:pPr>
            <a:r>
              <a:rPr lang="fr-FR" sz="6000" b="1" kern="0" spc="320" dirty="0">
                <a:solidFill>
                  <a:srgbClr val="106585"/>
                </a:solidFill>
                <a:latin typeface="Dosis" pitchFamily="2" charset="0"/>
              </a:rPr>
              <a:t>il    elle   et    est    des   je    tu    à     c’est</a:t>
            </a:r>
          </a:p>
        </p:txBody>
      </p:sp>
    </p:spTree>
    <p:extLst>
      <p:ext uri="{BB962C8B-B14F-4D97-AF65-F5344CB8AC3E}">
        <p14:creationId xmlns:p14="http://schemas.microsoft.com/office/powerpoint/2010/main" val="32368821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856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405372"/>
            <a:ext cx="8099045"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à la page 19</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p>
        </p:txBody>
      </p:sp>
      <p:pic>
        <p:nvPicPr>
          <p:cNvPr id="4" name="Image 3">
            <a:extLst>
              <a:ext uri="{FF2B5EF4-FFF2-40B4-BE49-F238E27FC236}">
                <a16:creationId xmlns:a16="http://schemas.microsoft.com/office/drawing/2014/main" id="{D44324E3-4C87-3A8F-722A-CF6473D0BE2B}"/>
              </a:ext>
            </a:extLst>
          </p:cNvPr>
          <p:cNvPicPr>
            <a:picLocks noChangeAspect="1"/>
          </p:cNvPicPr>
          <p:nvPr/>
        </p:nvPicPr>
        <p:blipFill>
          <a:blip r:embed="rId12"/>
          <a:stretch>
            <a:fillRect/>
          </a:stretch>
        </p:blipFill>
        <p:spPr>
          <a:xfrm>
            <a:off x="2274207" y="1044268"/>
            <a:ext cx="4098623" cy="5614930"/>
          </a:xfrm>
          <a:prstGeom prst="rect">
            <a:avLst/>
          </a:prstGeom>
        </p:spPr>
      </p:pic>
      <p:sp>
        <p:nvSpPr>
          <p:cNvPr id="2" name="Rectangle 1">
            <a:extLst>
              <a:ext uri="{FF2B5EF4-FFF2-40B4-BE49-F238E27FC236}">
                <a16:creationId xmlns:a16="http://schemas.microsoft.com/office/drawing/2014/main" id="{1BD282F8-D428-5630-6A70-591CCC75C12D}"/>
              </a:ext>
            </a:extLst>
          </p:cNvPr>
          <p:cNvSpPr/>
          <p:nvPr>
            <p:custDataLst>
              <p:tags r:id="rId8"/>
            </p:custDataLst>
          </p:nvPr>
        </p:nvSpPr>
        <p:spPr>
          <a:xfrm>
            <a:off x="4321400" y="3119988"/>
            <a:ext cx="2045612" cy="11097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206089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Sur votre livret, lisez  à votre voisin . Ensuite, échangez les rôles.</a:t>
            </a: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43311" y="521087"/>
            <a:ext cx="6038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circule entre les rangs pour superviser l’activité et  aider les élèves</a:t>
            </a:r>
            <a:r>
              <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11117" y="2086526"/>
            <a:ext cx="3636607" cy="2684948"/>
          </a:xfrm>
          <a:prstGeom prst="rect">
            <a:avLst/>
          </a:prstGeom>
        </p:spPr>
      </p:pic>
      <p:pic>
        <p:nvPicPr>
          <p:cNvPr id="4" name="Image 3">
            <a:extLst>
              <a:ext uri="{FF2B5EF4-FFF2-40B4-BE49-F238E27FC236}">
                <a16:creationId xmlns:a16="http://schemas.microsoft.com/office/drawing/2014/main" id="{73C8985D-8571-6E72-2E0C-4AADDD15C91E}"/>
              </a:ext>
            </a:extLst>
          </p:cNvPr>
          <p:cNvPicPr>
            <a:picLocks noChangeAspect="1"/>
          </p:cNvPicPr>
          <p:nvPr/>
        </p:nvPicPr>
        <p:blipFill>
          <a:blip r:embed="rId14"/>
          <a:srcRect l="50677" t="35873" b="42507"/>
          <a:stretch/>
        </p:blipFill>
        <p:spPr>
          <a:xfrm>
            <a:off x="5015321" y="2086526"/>
            <a:ext cx="3636607" cy="2183793"/>
          </a:xfrm>
          <a:prstGeom prst="rect">
            <a:avLst/>
          </a:prstGeom>
        </p:spPr>
      </p:pic>
    </p:spTree>
    <p:extLst>
      <p:ext uri="{BB962C8B-B14F-4D97-AF65-F5344CB8AC3E}">
        <p14:creationId xmlns:p14="http://schemas.microsoft.com/office/powerpoint/2010/main" val="15189662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247630" y="175155"/>
            <a:ext cx="7663307" cy="4901342"/>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Lecture de syllabes simples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Lecture de pseudo-mots /mots simples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5: Lecture de mots-outils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6: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a:t>
            </a: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7</a:t>
            </a: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 Jeu</a:t>
            </a:r>
          </a:p>
        </p:txBody>
      </p:sp>
      <p:sp>
        <p:nvSpPr>
          <p:cNvPr id="9" name="Freeform 9"/>
          <p:cNvSpPr/>
          <p:nvPr>
            <p:custDataLst>
              <p:tags r:id="rId3"/>
            </p:custDataLst>
          </p:nvPr>
        </p:nvSpPr>
        <p:spPr>
          <a:xfrm>
            <a:off x="1" y="5502166"/>
            <a:ext cx="1061440" cy="135353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803932" y="5155324"/>
            <a:ext cx="1318648" cy="1700376"/>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233063" y="3901965"/>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639075" y="63173"/>
            <a:ext cx="278666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4</a:t>
            </a:r>
            <a:endParaRPr kumimoji="0" lang="fr-FR"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4331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186594" y="1794228"/>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54077" y="2575325"/>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09908" y="2634677"/>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66757" y="2938787"/>
            <a:ext cx="6651456" cy="446931"/>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50000"/>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Écrire des mots simples.</a:t>
            </a:r>
            <a:endParaRPr kumimoji="0" lang="fr-FR" sz="2000" b="1" i="0" u="none" strike="noStrike" kern="1200" cap="none" spc="0" normalizeH="0" baseline="0" noProof="0" dirty="0">
              <a:ln>
                <a:noFill/>
              </a:ln>
              <a:solidFill>
                <a:srgbClr val="4BACC6">
                  <a:lumMod val="50000"/>
                </a:srgbClr>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215139" y="3027350"/>
            <a:ext cx="336283" cy="366045"/>
          </a:xfrm>
          <a:prstGeom prst="rect">
            <a:avLst/>
          </a:prstGeom>
        </p:spPr>
      </p:pic>
      <p:sp>
        <p:nvSpPr>
          <p:cNvPr id="15" name="ZoneTexte 14">
            <a:extLst>
              <a:ext uri="{FF2B5EF4-FFF2-40B4-BE49-F238E27FC236}">
                <a16:creationId xmlns:a16="http://schemas.microsoft.com/office/drawing/2014/main" id="{F0194C25-944F-DEE0-CB9D-F621C6C5A109}"/>
              </a:ext>
            </a:extLst>
          </p:cNvPr>
          <p:cNvSpPr txBox="1"/>
          <p:nvPr>
            <p:custDataLst>
              <p:tags r:id="rId9"/>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2010467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370235" y="5022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1123360" y="33293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42681" y="351222"/>
            <a:ext cx="8026399"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Nous allons apprendre à écrire des mots. Regardez comment je fais. Quand j’entends la syllabe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j’entends « j » et « o ». J’écris un j et un o. </a:t>
            </a: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2963918" y="2491049"/>
            <a:ext cx="2917284" cy="221599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3800" b="1" dirty="0">
                <a:solidFill>
                  <a:srgbClr val="106585"/>
                </a:solidFill>
                <a:latin typeface="Dosis" pitchFamily="2" charset="0"/>
              </a:rPr>
              <a:t>jo</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2" name="Picture 4" descr="Peau moyennement claire main qui écrit image clipart ...">
            <a:extLst>
              <a:ext uri="{FF2B5EF4-FFF2-40B4-BE49-F238E27FC236}">
                <a16:creationId xmlns:a16="http://schemas.microsoft.com/office/drawing/2014/main" id="{5E3C7492-B1A2-0B7B-988E-32EFB32CBCE1}"/>
              </a:ext>
            </a:extLst>
          </p:cNvPr>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881201" y="2497976"/>
            <a:ext cx="1862048" cy="186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389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370235" y="5022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1123360" y="332936"/>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78236" y="332936"/>
            <a:ext cx="8026399" cy="60529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Quand j’entends le mot « joli » .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lang="fr-FR" sz="1600" b="1" dirty="0">
                <a:solidFill>
                  <a:prstClr val="white">
                    <a:lumMod val="65000"/>
                  </a:prstClr>
                </a:solidFill>
                <a:latin typeface="Calibri"/>
              </a:rPr>
              <a:t>li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J’entends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jo</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j’écris les lettres   j et o. J’entends « </a:t>
            </a:r>
            <a:r>
              <a:rPr lang="fr-FR" sz="1600" b="1" dirty="0">
                <a:solidFill>
                  <a:prstClr val="white">
                    <a:lumMod val="65000"/>
                  </a:prstClr>
                </a:solidFill>
                <a:latin typeface="Calibri"/>
              </a:rPr>
              <a:t>li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j’écris les lettres qui font les sons  l  et </a:t>
            </a:r>
            <a:r>
              <a:rPr lang="fr-FR" sz="1600" b="1" dirty="0">
                <a:solidFill>
                  <a:prstClr val="white">
                    <a:lumMod val="65000"/>
                  </a:prstClr>
                </a:solidFill>
                <a:latin typeface="Calibri"/>
              </a:rPr>
              <a:t>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joli</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endParaRPr kumimoji="0" lang="fr-FR" sz="16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106542" y="2321004"/>
            <a:ext cx="4757842" cy="221599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13800" b="1" dirty="0">
                <a:solidFill>
                  <a:srgbClr val="106585"/>
                </a:solidFill>
                <a:latin typeface="Dosis" pitchFamily="2" charset="0"/>
              </a:rPr>
              <a:t>jo</a:t>
            </a:r>
            <a:r>
              <a:rPr lang="pt-BR" sz="9600" b="1" dirty="0">
                <a:solidFill>
                  <a:srgbClr val="106585"/>
                </a:solidFill>
                <a:latin typeface="Dosis" pitchFamily="2" charset="0"/>
              </a:rPr>
              <a:t> </a:t>
            </a:r>
            <a:r>
              <a:rPr lang="pt-BR" sz="13800" b="1" dirty="0">
                <a:solidFill>
                  <a:srgbClr val="106585"/>
                </a:solidFill>
                <a:latin typeface="Dosis" pitchFamily="2" charset="0"/>
              </a:rPr>
              <a:t>li</a:t>
            </a:r>
            <a:endParaRPr kumimoji="0" lang="pt-BR" sz="80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2" name="Picture 4" descr="Peau moyennement claire main qui écrit image clipart ...">
            <a:extLst>
              <a:ext uri="{FF2B5EF4-FFF2-40B4-BE49-F238E27FC236}">
                <a16:creationId xmlns:a16="http://schemas.microsoft.com/office/drawing/2014/main" id="{5E3C7492-B1A2-0B7B-988E-32EFB32CBCE1}"/>
              </a:ext>
            </a:extLst>
          </p:cNvPr>
          <p:cNvPicPr>
            <a:picLocks noChangeAspect="1" noChangeArrowheads="1"/>
          </p:cNvPicPr>
          <p:nvPr>
            <p:custDataLst>
              <p:tags r:id="rId6"/>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881201" y="2497976"/>
            <a:ext cx="1862048" cy="1862048"/>
          </a:xfrm>
          <a:prstGeom prst="rect">
            <a:avLst/>
          </a:prstGeom>
          <a:noFill/>
          <a:extLst>
            <a:ext uri="{909E8E84-426E-40DD-AFC4-6F175D3DCCD1}">
              <a14:hiddenFill xmlns:a14="http://schemas.microsoft.com/office/drawing/2010/main">
                <a:solidFill>
                  <a:srgbClr val="FFFFFF"/>
                </a:solidFill>
              </a14:hiddenFill>
            </a:ext>
          </a:extLst>
        </p:spPr>
      </p:pic>
      <p:sp>
        <p:nvSpPr>
          <p:cNvPr id="3" name="Parenthèse ouvrante 2">
            <a:extLst>
              <a:ext uri="{FF2B5EF4-FFF2-40B4-BE49-F238E27FC236}">
                <a16:creationId xmlns:a16="http://schemas.microsoft.com/office/drawing/2014/main" id="{FBF9EC0B-0093-47CE-11A9-305D4E9B6C87}"/>
              </a:ext>
            </a:extLst>
          </p:cNvPr>
          <p:cNvSpPr/>
          <p:nvPr/>
        </p:nvSpPr>
        <p:spPr>
          <a:xfrm rot="16200000">
            <a:off x="2723422" y="3921552"/>
            <a:ext cx="323302" cy="1459486"/>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Parenthèse ouvrante 10">
            <a:extLst>
              <a:ext uri="{FF2B5EF4-FFF2-40B4-BE49-F238E27FC236}">
                <a16:creationId xmlns:a16="http://schemas.microsoft.com/office/drawing/2014/main" id="{DE43D208-B782-2C86-7D30-49C9F06C77D5}"/>
              </a:ext>
            </a:extLst>
          </p:cNvPr>
          <p:cNvSpPr/>
          <p:nvPr/>
        </p:nvSpPr>
        <p:spPr>
          <a:xfrm rot="16200000">
            <a:off x="4200478" y="4107182"/>
            <a:ext cx="323303" cy="1088224"/>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19237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08000" y="46949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9383021F-AD55-194B-1ADD-72EDB30F778A}"/>
              </a:ext>
            </a:extLst>
          </p:cNvPr>
          <p:cNvSpPr txBox="1"/>
          <p:nvPr>
            <p:custDataLst>
              <p:tags r:id="rId4"/>
            </p:custDataLst>
          </p:nvPr>
        </p:nvSpPr>
        <p:spPr>
          <a:xfrm>
            <a:off x="1016000" y="424344"/>
            <a:ext cx="7008647" cy="338554"/>
          </a:xfrm>
          <a:prstGeom prst="rect">
            <a:avLst/>
          </a:prstGeom>
          <a:noFill/>
        </p:spPr>
        <p:txBody>
          <a:bodyPr wrap="square" rtlCol="0">
            <a:spAutoFit/>
          </a:bodyPr>
          <a:lstStyle/>
          <a:p>
            <a:pPr marL="0" marR="0" lvl="0" indent="0" algn="l" defTabSz="457246"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Ecrivez les mots : </a:t>
            </a:r>
            <a:r>
              <a:rPr lang="fr-FR" sz="1600" b="1" dirty="0">
                <a:solidFill>
                  <a:prstClr val="white">
                    <a:lumMod val="65000"/>
                  </a:prstClr>
                </a:solidFill>
                <a:latin typeface="Calibri"/>
              </a:rPr>
              <a:t>jus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lang="fr-FR" sz="1600" b="1" dirty="0" err="1">
                <a:solidFill>
                  <a:prstClr val="white">
                    <a:lumMod val="65000"/>
                  </a:prstClr>
                </a:solidFill>
                <a:latin typeface="Calibri"/>
              </a:rPr>
              <a:t>jila</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r>
              <a:rPr lang="fr-FR" sz="1600" b="1" dirty="0" err="1">
                <a:solidFill>
                  <a:prstClr val="white">
                    <a:lumMod val="65000"/>
                  </a:prstClr>
                </a:solidFill>
                <a:latin typeface="Calibri"/>
              </a:rPr>
              <a:t>joulu</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a:extLst>
              <a:ext uri="{FF2B5EF4-FFF2-40B4-BE49-F238E27FC236}">
                <a16:creationId xmlns:a16="http://schemas.microsoft.com/office/drawing/2014/main" id="{2EDCCAC3-E3B0-AAAF-A115-C1C1E70E349D}"/>
              </a:ext>
            </a:extLst>
          </p:cNvPr>
          <p:cNvPicPr>
            <a:picLocks noChangeAspect="1"/>
          </p:cNvPicPr>
          <p:nvPr>
            <p:custDataLst>
              <p:tags r:id="rId5"/>
            </p:custDataLst>
          </p:nvPr>
        </p:nvPicPr>
        <p:blipFill>
          <a:blip r:embed="rId9">
            <a:clrChange>
              <a:clrFrom>
                <a:srgbClr val="FFFFFF"/>
              </a:clrFrom>
              <a:clrTo>
                <a:srgbClr val="FFFFFF">
                  <a:alpha val="0"/>
                </a:srgbClr>
              </a:clrTo>
            </a:clrChange>
          </a:blip>
          <a:stretch>
            <a:fillRect/>
          </a:stretch>
        </p:blipFill>
        <p:spPr>
          <a:xfrm>
            <a:off x="2081047" y="1790949"/>
            <a:ext cx="4237421" cy="3276102"/>
          </a:xfrm>
          <a:prstGeom prst="rect">
            <a:avLst/>
          </a:prstGeom>
        </p:spPr>
      </p:pic>
      <p:sp>
        <p:nvSpPr>
          <p:cNvPr id="4" name="ZoneTexte 3">
            <a:extLst>
              <a:ext uri="{FF2B5EF4-FFF2-40B4-BE49-F238E27FC236}">
                <a16:creationId xmlns:a16="http://schemas.microsoft.com/office/drawing/2014/main" id="{F7F6FF26-C14A-D7AA-2AC4-6B39FCCAD555}"/>
              </a:ext>
            </a:extLst>
          </p:cNvPr>
          <p:cNvSpPr txBox="1"/>
          <p:nvPr/>
        </p:nvSpPr>
        <p:spPr>
          <a:xfrm>
            <a:off x="1066800" y="682112"/>
            <a:ext cx="45720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dicte un mot à la fois.</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2343895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7"/>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7"/>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6"/>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4"/>
</p:tagLst>
</file>

<file path=ppt/tags/tag203.xml><?xml version="1.0" encoding="utf-8"?>
<p:tagLst xmlns:a="http://schemas.openxmlformats.org/drawingml/2006/main" xmlns:r="http://schemas.openxmlformats.org/officeDocument/2006/relationships" xmlns:p="http://schemas.openxmlformats.org/presentationml/2006/main">
  <p:tag name="NUM" val="5"/>
</p:tagLst>
</file>

<file path=ppt/tags/tag204.xml><?xml version="1.0" encoding="utf-8"?>
<p:tagLst xmlns:a="http://schemas.openxmlformats.org/drawingml/2006/main" xmlns:r="http://schemas.openxmlformats.org/officeDocument/2006/relationships" xmlns:p="http://schemas.openxmlformats.org/presentationml/2006/main">
  <p:tag name="NUM" val="1"/>
</p:tagLst>
</file>

<file path=ppt/tags/tag205.xml><?xml version="1.0" encoding="utf-8"?>
<p:tagLst xmlns:a="http://schemas.openxmlformats.org/drawingml/2006/main" xmlns:r="http://schemas.openxmlformats.org/officeDocument/2006/relationships" xmlns:p="http://schemas.openxmlformats.org/presentationml/2006/main">
  <p:tag name="NUM" val="2"/>
</p:tagLst>
</file>

<file path=ppt/tags/tag206.xml><?xml version="1.0" encoding="utf-8"?>
<p:tagLst xmlns:a="http://schemas.openxmlformats.org/drawingml/2006/main" xmlns:r="http://schemas.openxmlformats.org/officeDocument/2006/relationships" xmlns:p="http://schemas.openxmlformats.org/presentationml/2006/main">
  <p:tag name="NUM" val="3"/>
</p:tagLst>
</file>

<file path=ppt/tags/tag207.xml><?xml version="1.0" encoding="utf-8"?>
<p:tagLst xmlns:a="http://schemas.openxmlformats.org/drawingml/2006/main" xmlns:r="http://schemas.openxmlformats.org/officeDocument/2006/relationships" xmlns:p="http://schemas.openxmlformats.org/presentationml/2006/main">
  <p:tag name="NUM" val="7"/>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13"/>
</p:tagLst>
</file>

<file path=ppt/tags/tag227.xml><?xml version="1.0" encoding="utf-8"?>
<p:tagLst xmlns:a="http://schemas.openxmlformats.org/drawingml/2006/main" xmlns:r="http://schemas.openxmlformats.org/officeDocument/2006/relationships" xmlns:p="http://schemas.openxmlformats.org/presentationml/2006/main">
  <p:tag name="NUM" val="14"/>
</p:tagLst>
</file>

<file path=ppt/tags/tag228.xml><?xml version="1.0" encoding="utf-8"?>
<p:tagLst xmlns:a="http://schemas.openxmlformats.org/drawingml/2006/main" xmlns:r="http://schemas.openxmlformats.org/officeDocument/2006/relationships" xmlns:p="http://schemas.openxmlformats.org/presentationml/2006/main">
  <p:tag name="NUM" val="7"/>
</p:tagLst>
</file>

<file path=ppt/tags/tag229.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2"/>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4"/>
</p:tagLst>
</file>

<file path=ppt/tags/tag233.xml><?xml version="1.0" encoding="utf-8"?>
<p:tagLst xmlns:a="http://schemas.openxmlformats.org/drawingml/2006/main" xmlns:r="http://schemas.openxmlformats.org/officeDocument/2006/relationships" xmlns:p="http://schemas.openxmlformats.org/presentationml/2006/main">
  <p:tag name="NUM" val="5"/>
</p:tagLst>
</file>

<file path=ppt/tags/tag234.xml><?xml version="1.0" encoding="utf-8"?>
<p:tagLst xmlns:a="http://schemas.openxmlformats.org/drawingml/2006/main" xmlns:r="http://schemas.openxmlformats.org/officeDocument/2006/relationships" xmlns:p="http://schemas.openxmlformats.org/presentationml/2006/main">
  <p:tag name="NUM" val="6"/>
</p:tagLst>
</file>

<file path=ppt/tags/tag235.xml><?xml version="1.0" encoding="utf-8"?>
<p:tagLst xmlns:a="http://schemas.openxmlformats.org/drawingml/2006/main" xmlns:r="http://schemas.openxmlformats.org/officeDocument/2006/relationships" xmlns:p="http://schemas.openxmlformats.org/presentationml/2006/main">
  <p:tag name="NUM" val="1"/>
</p:tagLst>
</file>

<file path=ppt/tags/tag236.xml><?xml version="1.0" encoding="utf-8"?>
<p:tagLst xmlns:a="http://schemas.openxmlformats.org/drawingml/2006/main" xmlns:r="http://schemas.openxmlformats.org/officeDocument/2006/relationships" xmlns:p="http://schemas.openxmlformats.org/presentationml/2006/main">
  <p:tag name="NUM" val="2"/>
</p:tagLst>
</file>

<file path=ppt/tags/tag237.xml><?xml version="1.0" encoding="utf-8"?>
<p:tagLst xmlns:a="http://schemas.openxmlformats.org/drawingml/2006/main" xmlns:r="http://schemas.openxmlformats.org/officeDocument/2006/relationships" xmlns:p="http://schemas.openxmlformats.org/presentationml/2006/main">
  <p:tag name="NUM" val="3"/>
</p:tagLst>
</file>

<file path=ppt/tags/tag238.xml><?xml version="1.0" encoding="utf-8"?>
<p:tagLst xmlns:a="http://schemas.openxmlformats.org/drawingml/2006/main" xmlns:r="http://schemas.openxmlformats.org/officeDocument/2006/relationships" xmlns:p="http://schemas.openxmlformats.org/presentationml/2006/main">
  <p:tag name="NUM" val="4"/>
</p:tagLst>
</file>

<file path=ppt/tags/tag239.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6"/>
</p:tagLst>
</file>

<file path=ppt/tags/tag241.xml><?xml version="1.0" encoding="utf-8"?>
<p:tagLst xmlns:a="http://schemas.openxmlformats.org/drawingml/2006/main" xmlns:r="http://schemas.openxmlformats.org/officeDocument/2006/relationships" xmlns:p="http://schemas.openxmlformats.org/presentationml/2006/main">
  <p:tag name="NUM" val="7"/>
</p:tagLst>
</file>

<file path=ppt/tags/tag242.xml><?xml version="1.0" encoding="utf-8"?>
<p:tagLst xmlns:a="http://schemas.openxmlformats.org/drawingml/2006/main" xmlns:r="http://schemas.openxmlformats.org/officeDocument/2006/relationships" xmlns:p="http://schemas.openxmlformats.org/presentationml/2006/main">
  <p:tag name="NUM" val="8"/>
</p:tagLst>
</file>

<file path=ppt/tags/tag243.xml><?xml version="1.0" encoding="utf-8"?>
<p:tagLst xmlns:a="http://schemas.openxmlformats.org/drawingml/2006/main" xmlns:r="http://schemas.openxmlformats.org/officeDocument/2006/relationships" xmlns:p="http://schemas.openxmlformats.org/presentationml/2006/main">
  <p:tag name="NUM" val="9"/>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3"/>
</p:tagLst>
</file>

<file path=ppt/tags/tag247.xml><?xml version="1.0" encoding="utf-8"?>
<p:tagLst xmlns:a="http://schemas.openxmlformats.org/drawingml/2006/main" xmlns:r="http://schemas.openxmlformats.org/officeDocument/2006/relationships" xmlns:p="http://schemas.openxmlformats.org/presentationml/2006/main">
  <p:tag name="NUM" val="4"/>
</p:tagLst>
</file>

<file path=ppt/tags/tag248.xml><?xml version="1.0" encoding="utf-8"?>
<p:tagLst xmlns:a="http://schemas.openxmlformats.org/drawingml/2006/main" xmlns:r="http://schemas.openxmlformats.org/officeDocument/2006/relationships" xmlns:p="http://schemas.openxmlformats.org/presentationml/2006/main">
  <p:tag name="NUM" val="5"/>
</p:tagLst>
</file>

<file path=ppt/tags/tag249.xml><?xml version="1.0" encoding="utf-8"?>
<p:tagLst xmlns:a="http://schemas.openxmlformats.org/drawingml/2006/main" xmlns:r="http://schemas.openxmlformats.org/officeDocument/2006/relationships" xmlns:p="http://schemas.openxmlformats.org/presentationml/2006/main">
  <p:tag name="NUM" val="6"/>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7"/>
</p:tagLst>
</file>

<file path=ppt/tags/tag251.xml><?xml version="1.0" encoding="utf-8"?>
<p:tagLst xmlns:a="http://schemas.openxmlformats.org/drawingml/2006/main" xmlns:r="http://schemas.openxmlformats.org/officeDocument/2006/relationships" xmlns:p="http://schemas.openxmlformats.org/presentationml/2006/main">
  <p:tag name="NUM" val="8"/>
</p:tagLst>
</file>

<file path=ppt/tags/tag252.xml><?xml version="1.0" encoding="utf-8"?>
<p:tagLst xmlns:a="http://schemas.openxmlformats.org/drawingml/2006/main" xmlns:r="http://schemas.openxmlformats.org/officeDocument/2006/relationships" xmlns:p="http://schemas.openxmlformats.org/presentationml/2006/main">
  <p:tag name="NUM" val="9"/>
</p:tagLst>
</file>

<file path=ppt/tags/tag253.xml><?xml version="1.0" encoding="utf-8"?>
<p:tagLst xmlns:a="http://schemas.openxmlformats.org/drawingml/2006/main" xmlns:r="http://schemas.openxmlformats.org/officeDocument/2006/relationships" xmlns:p="http://schemas.openxmlformats.org/presentationml/2006/main">
  <p:tag name="NUM" val="10"/>
</p:tagLst>
</file>

<file path=ppt/tags/tag254.xml><?xml version="1.0" encoding="utf-8"?>
<p:tagLst xmlns:a="http://schemas.openxmlformats.org/drawingml/2006/main" xmlns:r="http://schemas.openxmlformats.org/officeDocument/2006/relationships" xmlns:p="http://schemas.openxmlformats.org/presentationml/2006/main">
  <p:tag name="NUM" val="11"/>
</p:tagLst>
</file>

<file path=ppt/tags/tag255.xml><?xml version="1.0" encoding="utf-8"?>
<p:tagLst xmlns:a="http://schemas.openxmlformats.org/drawingml/2006/main" xmlns:r="http://schemas.openxmlformats.org/officeDocument/2006/relationships" xmlns:p="http://schemas.openxmlformats.org/presentationml/2006/main">
  <p:tag name="NUM" val="12"/>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60.xml><?xml version="1.0" encoding="utf-8"?>
<p:tagLst xmlns:a="http://schemas.openxmlformats.org/drawingml/2006/main" xmlns:r="http://schemas.openxmlformats.org/officeDocument/2006/relationships" xmlns:p="http://schemas.openxmlformats.org/presentationml/2006/main">
  <p:tag name="NUM" val="5"/>
</p:tagLst>
</file>

<file path=ppt/tags/tag261.xml><?xml version="1.0" encoding="utf-8"?>
<p:tagLst xmlns:a="http://schemas.openxmlformats.org/drawingml/2006/main" xmlns:r="http://schemas.openxmlformats.org/officeDocument/2006/relationships" xmlns:p="http://schemas.openxmlformats.org/presentationml/2006/main">
  <p:tag name="NUM" val="6"/>
</p:tagLst>
</file>

<file path=ppt/tags/tag262.xml><?xml version="1.0" encoding="utf-8"?>
<p:tagLst xmlns:a="http://schemas.openxmlformats.org/drawingml/2006/main" xmlns:r="http://schemas.openxmlformats.org/officeDocument/2006/relationships" xmlns:p="http://schemas.openxmlformats.org/presentationml/2006/main">
  <p:tag name="NUM" val="7"/>
</p:tagLst>
</file>

<file path=ppt/tags/tag263.xml><?xml version="1.0" encoding="utf-8"?>
<p:tagLst xmlns:a="http://schemas.openxmlformats.org/drawingml/2006/main" xmlns:r="http://schemas.openxmlformats.org/officeDocument/2006/relationships" xmlns:p="http://schemas.openxmlformats.org/presentationml/2006/main">
  <p:tag name="NUM" val="8"/>
</p:tagLst>
</file>

<file path=ppt/tags/tag264.xml><?xml version="1.0" encoding="utf-8"?>
<p:tagLst xmlns:a="http://schemas.openxmlformats.org/drawingml/2006/main" xmlns:r="http://schemas.openxmlformats.org/officeDocument/2006/relationships" xmlns:p="http://schemas.openxmlformats.org/presentationml/2006/main">
  <p:tag name="NUM" val="9"/>
</p:tagLst>
</file>

<file path=ppt/tags/tag265.xml><?xml version="1.0" encoding="utf-8"?>
<p:tagLst xmlns:a="http://schemas.openxmlformats.org/drawingml/2006/main" xmlns:r="http://schemas.openxmlformats.org/officeDocument/2006/relationships" xmlns:p="http://schemas.openxmlformats.org/presentationml/2006/main">
  <p:tag name="NUM" val="10"/>
</p:tagLst>
</file>

<file path=ppt/tags/tag266.xml><?xml version="1.0" encoding="utf-8"?>
<p:tagLst xmlns:a="http://schemas.openxmlformats.org/drawingml/2006/main" xmlns:r="http://schemas.openxmlformats.org/officeDocument/2006/relationships" xmlns:p="http://schemas.openxmlformats.org/presentationml/2006/main">
  <p:tag name="NUM" val="11"/>
</p:tagLst>
</file>

<file path=ppt/tags/tag267.xml><?xml version="1.0" encoding="utf-8"?>
<p:tagLst xmlns:a="http://schemas.openxmlformats.org/drawingml/2006/main" xmlns:r="http://schemas.openxmlformats.org/officeDocument/2006/relationships" xmlns:p="http://schemas.openxmlformats.org/presentationml/2006/main">
  <p:tag name="NUM" val="12"/>
</p:tagLst>
</file>

<file path=ppt/tags/tag268.xml><?xml version="1.0" encoding="utf-8"?>
<p:tagLst xmlns:a="http://schemas.openxmlformats.org/drawingml/2006/main" xmlns:r="http://schemas.openxmlformats.org/officeDocument/2006/relationships" xmlns:p="http://schemas.openxmlformats.org/presentationml/2006/main">
  <p:tag name="NUM" val="13"/>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5"/>
</p:tagLst>
</file>

<file path=ppt/tags/tag274.xml><?xml version="1.0" encoding="utf-8"?>
<p:tagLst xmlns:a="http://schemas.openxmlformats.org/drawingml/2006/main" xmlns:r="http://schemas.openxmlformats.org/officeDocument/2006/relationships" xmlns:p="http://schemas.openxmlformats.org/presentationml/2006/main">
  <p:tag name="NUM" val="6"/>
</p:tagLst>
</file>

<file path=ppt/tags/tag275.xml><?xml version="1.0" encoding="utf-8"?>
<p:tagLst xmlns:a="http://schemas.openxmlformats.org/drawingml/2006/main" xmlns:r="http://schemas.openxmlformats.org/officeDocument/2006/relationships" xmlns:p="http://schemas.openxmlformats.org/presentationml/2006/main">
  <p:tag name="NUM" val="7"/>
</p:tagLst>
</file>

<file path=ppt/tags/tag276.xml><?xml version="1.0" encoding="utf-8"?>
<p:tagLst xmlns:a="http://schemas.openxmlformats.org/drawingml/2006/main" xmlns:r="http://schemas.openxmlformats.org/officeDocument/2006/relationships" xmlns:p="http://schemas.openxmlformats.org/presentationml/2006/main">
  <p:tag name="NUM" val="8"/>
</p:tagLst>
</file>

<file path=ppt/tags/tag277.xml><?xml version="1.0" encoding="utf-8"?>
<p:tagLst xmlns:a="http://schemas.openxmlformats.org/drawingml/2006/main" xmlns:r="http://schemas.openxmlformats.org/officeDocument/2006/relationships" xmlns:p="http://schemas.openxmlformats.org/presentationml/2006/main">
  <p:tag name="NUM" val="9"/>
</p:tagLst>
</file>

<file path=ppt/tags/tag278.xml><?xml version="1.0" encoding="utf-8"?>
<p:tagLst xmlns:a="http://schemas.openxmlformats.org/drawingml/2006/main" xmlns:r="http://schemas.openxmlformats.org/officeDocument/2006/relationships" xmlns:p="http://schemas.openxmlformats.org/presentationml/2006/main">
  <p:tag name="NUM" val="10"/>
</p:tagLst>
</file>

<file path=ppt/tags/tag279.xml><?xml version="1.0" encoding="utf-8"?>
<p:tagLst xmlns:a="http://schemas.openxmlformats.org/drawingml/2006/main" xmlns:r="http://schemas.openxmlformats.org/officeDocument/2006/relationships" xmlns:p="http://schemas.openxmlformats.org/presentationml/2006/main">
  <p:tag name="NUM" val="11"/>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80.xml><?xml version="1.0" encoding="utf-8"?>
<p:tagLst xmlns:a="http://schemas.openxmlformats.org/drawingml/2006/main" xmlns:r="http://schemas.openxmlformats.org/officeDocument/2006/relationships" xmlns:p="http://schemas.openxmlformats.org/presentationml/2006/main">
  <p:tag name="NUM" val="12"/>
</p:tagLst>
</file>

<file path=ppt/tags/tag281.xml><?xml version="1.0" encoding="utf-8"?>
<p:tagLst xmlns:a="http://schemas.openxmlformats.org/drawingml/2006/main" xmlns:r="http://schemas.openxmlformats.org/officeDocument/2006/relationships" xmlns:p="http://schemas.openxmlformats.org/presentationml/2006/main">
  <p:tag name="NUM" val="1"/>
</p:tagLst>
</file>

<file path=ppt/tags/tag282.xml><?xml version="1.0" encoding="utf-8"?>
<p:tagLst xmlns:a="http://schemas.openxmlformats.org/drawingml/2006/main" xmlns:r="http://schemas.openxmlformats.org/officeDocument/2006/relationships" xmlns:p="http://schemas.openxmlformats.org/presentationml/2006/main">
  <p:tag name="NUM" val="2"/>
</p:tagLst>
</file>

<file path=ppt/tags/tag283.xml><?xml version="1.0" encoding="utf-8"?>
<p:tagLst xmlns:a="http://schemas.openxmlformats.org/drawingml/2006/main" xmlns:r="http://schemas.openxmlformats.org/officeDocument/2006/relationships" xmlns:p="http://schemas.openxmlformats.org/presentationml/2006/main">
  <p:tag name="NUM" val="3"/>
</p:tagLst>
</file>

<file path=ppt/tags/tag284.xml><?xml version="1.0" encoding="utf-8"?>
<p:tagLst xmlns:a="http://schemas.openxmlformats.org/drawingml/2006/main" xmlns:r="http://schemas.openxmlformats.org/officeDocument/2006/relationships" xmlns:p="http://schemas.openxmlformats.org/presentationml/2006/main">
  <p:tag name="NUM" val="4"/>
</p:tagLst>
</file>

<file path=ppt/tags/tag285.xml><?xml version="1.0" encoding="utf-8"?>
<p:tagLst xmlns:a="http://schemas.openxmlformats.org/drawingml/2006/main" xmlns:r="http://schemas.openxmlformats.org/officeDocument/2006/relationships" xmlns:p="http://schemas.openxmlformats.org/presentationml/2006/main">
  <p:tag name="NUM" val="5"/>
</p:tagLst>
</file>

<file path=ppt/tags/tag286.xml><?xml version="1.0" encoding="utf-8"?>
<p:tagLst xmlns:a="http://schemas.openxmlformats.org/drawingml/2006/main" xmlns:r="http://schemas.openxmlformats.org/officeDocument/2006/relationships" xmlns:p="http://schemas.openxmlformats.org/presentationml/2006/main">
  <p:tag name="NUM" val="6"/>
</p:tagLst>
</file>

<file path=ppt/tags/tag287.xml><?xml version="1.0" encoding="utf-8"?>
<p:tagLst xmlns:a="http://schemas.openxmlformats.org/drawingml/2006/main" xmlns:r="http://schemas.openxmlformats.org/officeDocument/2006/relationships" xmlns:p="http://schemas.openxmlformats.org/presentationml/2006/main">
  <p:tag name="NUM" val="7"/>
</p:tagLst>
</file>

<file path=ppt/tags/tag288.xml><?xml version="1.0" encoding="utf-8"?>
<p:tagLst xmlns:a="http://schemas.openxmlformats.org/drawingml/2006/main" xmlns:r="http://schemas.openxmlformats.org/officeDocument/2006/relationships" xmlns:p="http://schemas.openxmlformats.org/presentationml/2006/main">
  <p:tag name="NUM" val="8"/>
</p:tagLst>
</file>

<file path=ppt/tags/tag289.xml><?xml version="1.0" encoding="utf-8"?>
<p:tagLst xmlns:a="http://schemas.openxmlformats.org/drawingml/2006/main" xmlns:r="http://schemas.openxmlformats.org/officeDocument/2006/relationships" xmlns:p="http://schemas.openxmlformats.org/presentationml/2006/main">
  <p:tag name="NUM" val="9"/>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290.xml><?xml version="1.0" encoding="utf-8"?>
<p:tagLst xmlns:a="http://schemas.openxmlformats.org/drawingml/2006/main" xmlns:r="http://schemas.openxmlformats.org/officeDocument/2006/relationships" xmlns:p="http://schemas.openxmlformats.org/presentationml/2006/main">
  <p:tag name="NUM" val="10"/>
</p:tagLst>
</file>

<file path=ppt/tags/tag291.xml><?xml version="1.0" encoding="utf-8"?>
<p:tagLst xmlns:a="http://schemas.openxmlformats.org/drawingml/2006/main" xmlns:r="http://schemas.openxmlformats.org/officeDocument/2006/relationships" xmlns:p="http://schemas.openxmlformats.org/presentationml/2006/main">
  <p:tag name="NUM" val="11"/>
</p:tagLst>
</file>

<file path=ppt/tags/tag292.xml><?xml version="1.0" encoding="utf-8"?>
<p:tagLst xmlns:a="http://schemas.openxmlformats.org/drawingml/2006/main" xmlns:r="http://schemas.openxmlformats.org/officeDocument/2006/relationships" xmlns:p="http://schemas.openxmlformats.org/presentationml/2006/main">
  <p:tag name="NUM" val="12"/>
</p:tagLst>
</file>

<file path=ppt/tags/tag293.xml><?xml version="1.0" encoding="utf-8"?>
<p:tagLst xmlns:a="http://schemas.openxmlformats.org/drawingml/2006/main" xmlns:r="http://schemas.openxmlformats.org/officeDocument/2006/relationships" xmlns:p="http://schemas.openxmlformats.org/presentationml/2006/main">
  <p:tag name="NUM" val="13"/>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3"/>
</p:tagLst>
</file>

<file path=ppt/tags/tag297.xml><?xml version="1.0" encoding="utf-8"?>
<p:tagLst xmlns:a="http://schemas.openxmlformats.org/drawingml/2006/main" xmlns:r="http://schemas.openxmlformats.org/officeDocument/2006/relationships" xmlns:p="http://schemas.openxmlformats.org/presentationml/2006/main">
  <p:tag name="NUM" val="4"/>
</p:tagLst>
</file>

<file path=ppt/tags/tag298.xml><?xml version="1.0" encoding="utf-8"?>
<p:tagLst xmlns:a="http://schemas.openxmlformats.org/drawingml/2006/main" xmlns:r="http://schemas.openxmlformats.org/officeDocument/2006/relationships" xmlns:p="http://schemas.openxmlformats.org/presentationml/2006/main">
  <p:tag name="NUM" val="5"/>
</p:tagLst>
</file>

<file path=ppt/tags/tag29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00.xml><?xml version="1.0" encoding="utf-8"?>
<p:tagLst xmlns:a="http://schemas.openxmlformats.org/drawingml/2006/main" xmlns:r="http://schemas.openxmlformats.org/officeDocument/2006/relationships" xmlns:p="http://schemas.openxmlformats.org/presentationml/2006/main">
  <p:tag name="NUM" val="7"/>
</p:tagLst>
</file>

<file path=ppt/tags/tag301.xml><?xml version="1.0" encoding="utf-8"?>
<p:tagLst xmlns:a="http://schemas.openxmlformats.org/drawingml/2006/main" xmlns:r="http://schemas.openxmlformats.org/officeDocument/2006/relationships" xmlns:p="http://schemas.openxmlformats.org/presentationml/2006/main">
  <p:tag name="NUM" val="8"/>
</p:tagLst>
</file>

<file path=ppt/tags/tag302.xml><?xml version="1.0" encoding="utf-8"?>
<p:tagLst xmlns:a="http://schemas.openxmlformats.org/drawingml/2006/main" xmlns:r="http://schemas.openxmlformats.org/officeDocument/2006/relationships" xmlns:p="http://schemas.openxmlformats.org/presentationml/2006/main">
  <p:tag name="NUM" val="9"/>
</p:tagLst>
</file>

<file path=ppt/tags/tag303.xml><?xml version="1.0" encoding="utf-8"?>
<p:tagLst xmlns:a="http://schemas.openxmlformats.org/drawingml/2006/main" xmlns:r="http://schemas.openxmlformats.org/officeDocument/2006/relationships" xmlns:p="http://schemas.openxmlformats.org/presentationml/2006/main">
  <p:tag name="NUM" val="10"/>
</p:tagLst>
</file>

<file path=ppt/tags/tag304.xml><?xml version="1.0" encoding="utf-8"?>
<p:tagLst xmlns:a="http://schemas.openxmlformats.org/drawingml/2006/main" xmlns:r="http://schemas.openxmlformats.org/officeDocument/2006/relationships" xmlns:p="http://schemas.openxmlformats.org/presentationml/2006/main">
  <p:tag name="NUM" val="11"/>
</p:tagLst>
</file>

<file path=ppt/tags/tag305.xml><?xml version="1.0" encoding="utf-8"?>
<p:tagLst xmlns:a="http://schemas.openxmlformats.org/drawingml/2006/main" xmlns:r="http://schemas.openxmlformats.org/officeDocument/2006/relationships" xmlns:p="http://schemas.openxmlformats.org/presentationml/2006/main">
  <p:tag name="NUM" val="12"/>
</p:tagLst>
</file>

<file path=ppt/tags/tag306.xml><?xml version="1.0" encoding="utf-8"?>
<p:tagLst xmlns:a="http://schemas.openxmlformats.org/drawingml/2006/main" xmlns:r="http://schemas.openxmlformats.org/officeDocument/2006/relationships" xmlns:p="http://schemas.openxmlformats.org/presentationml/2006/main">
  <p:tag name="NUM" val="1"/>
</p:tagLst>
</file>

<file path=ppt/tags/tag307.xml><?xml version="1.0" encoding="utf-8"?>
<p:tagLst xmlns:a="http://schemas.openxmlformats.org/drawingml/2006/main" xmlns:r="http://schemas.openxmlformats.org/officeDocument/2006/relationships" xmlns:p="http://schemas.openxmlformats.org/presentationml/2006/main">
  <p:tag name="NUM" val="2"/>
</p:tagLst>
</file>

<file path=ppt/tags/tag308.xml><?xml version="1.0" encoding="utf-8"?>
<p:tagLst xmlns:a="http://schemas.openxmlformats.org/drawingml/2006/main" xmlns:r="http://schemas.openxmlformats.org/officeDocument/2006/relationships" xmlns:p="http://schemas.openxmlformats.org/presentationml/2006/main">
  <p:tag name="NUM" val="3"/>
</p:tagLst>
</file>

<file path=ppt/tags/tag309.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10.xml><?xml version="1.0" encoding="utf-8"?>
<p:tagLst xmlns:a="http://schemas.openxmlformats.org/drawingml/2006/main" xmlns:r="http://schemas.openxmlformats.org/officeDocument/2006/relationships" xmlns:p="http://schemas.openxmlformats.org/presentationml/2006/main">
  <p:tag name="NUM" val="5"/>
</p:tagLst>
</file>

<file path=ppt/tags/tag311.xml><?xml version="1.0" encoding="utf-8"?>
<p:tagLst xmlns:a="http://schemas.openxmlformats.org/drawingml/2006/main" xmlns:r="http://schemas.openxmlformats.org/officeDocument/2006/relationships" xmlns:p="http://schemas.openxmlformats.org/presentationml/2006/main">
  <p:tag name="NUM" val="6"/>
</p:tagLst>
</file>

<file path=ppt/tags/tag312.xml><?xml version="1.0" encoding="utf-8"?>
<p:tagLst xmlns:a="http://schemas.openxmlformats.org/drawingml/2006/main" xmlns:r="http://schemas.openxmlformats.org/officeDocument/2006/relationships" xmlns:p="http://schemas.openxmlformats.org/presentationml/2006/main">
  <p:tag name="NUM" val="7"/>
</p:tagLst>
</file>

<file path=ppt/tags/tag313.xml><?xml version="1.0" encoding="utf-8"?>
<p:tagLst xmlns:a="http://schemas.openxmlformats.org/drawingml/2006/main" xmlns:r="http://schemas.openxmlformats.org/officeDocument/2006/relationships" xmlns:p="http://schemas.openxmlformats.org/presentationml/2006/main">
  <p:tag name="NUM" val="8"/>
</p:tagLst>
</file>

<file path=ppt/tags/tag314.xml><?xml version="1.0" encoding="utf-8"?>
<p:tagLst xmlns:a="http://schemas.openxmlformats.org/drawingml/2006/main" xmlns:r="http://schemas.openxmlformats.org/officeDocument/2006/relationships" xmlns:p="http://schemas.openxmlformats.org/presentationml/2006/main">
  <p:tag name="NUM" val="9"/>
</p:tagLst>
</file>

<file path=ppt/tags/tag315.xml><?xml version="1.0" encoding="utf-8"?>
<p:tagLst xmlns:a="http://schemas.openxmlformats.org/drawingml/2006/main" xmlns:r="http://schemas.openxmlformats.org/officeDocument/2006/relationships" xmlns:p="http://schemas.openxmlformats.org/presentationml/2006/main">
  <p:tag name="NUM" val="10"/>
</p:tagLst>
</file>

<file path=ppt/tags/tag316.xml><?xml version="1.0" encoding="utf-8"?>
<p:tagLst xmlns:a="http://schemas.openxmlformats.org/drawingml/2006/main" xmlns:r="http://schemas.openxmlformats.org/officeDocument/2006/relationships" xmlns:p="http://schemas.openxmlformats.org/presentationml/2006/main">
  <p:tag name="NUM" val="11"/>
</p:tagLst>
</file>

<file path=ppt/tags/tag317.xml><?xml version="1.0" encoding="utf-8"?>
<p:tagLst xmlns:a="http://schemas.openxmlformats.org/drawingml/2006/main" xmlns:r="http://schemas.openxmlformats.org/officeDocument/2006/relationships" xmlns:p="http://schemas.openxmlformats.org/presentationml/2006/main">
  <p:tag name="NUM" val="12"/>
</p:tagLst>
</file>

<file path=ppt/tags/tag318.xml><?xml version="1.0" encoding="utf-8"?>
<p:tagLst xmlns:a="http://schemas.openxmlformats.org/drawingml/2006/main" xmlns:r="http://schemas.openxmlformats.org/officeDocument/2006/relationships" xmlns:p="http://schemas.openxmlformats.org/presentationml/2006/main">
  <p:tag name="NUM" val="13"/>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3"/>
</p:tagLst>
</file>

<file path=ppt/tags/tag322.xml><?xml version="1.0" encoding="utf-8"?>
<p:tagLst xmlns:a="http://schemas.openxmlformats.org/drawingml/2006/main" xmlns:r="http://schemas.openxmlformats.org/officeDocument/2006/relationships" xmlns:p="http://schemas.openxmlformats.org/presentationml/2006/main">
  <p:tag name="NUM" val="4"/>
</p:tagLst>
</file>

<file path=ppt/tags/tag323.xml><?xml version="1.0" encoding="utf-8"?>
<p:tagLst xmlns:a="http://schemas.openxmlformats.org/drawingml/2006/main" xmlns:r="http://schemas.openxmlformats.org/officeDocument/2006/relationships" xmlns:p="http://schemas.openxmlformats.org/presentationml/2006/main">
  <p:tag name="NUM" val="5"/>
</p:tagLst>
</file>

<file path=ppt/tags/tag324.xml><?xml version="1.0" encoding="utf-8"?>
<p:tagLst xmlns:a="http://schemas.openxmlformats.org/drawingml/2006/main" xmlns:r="http://schemas.openxmlformats.org/officeDocument/2006/relationships" xmlns:p="http://schemas.openxmlformats.org/presentationml/2006/main">
  <p:tag name="NUM" val="6"/>
</p:tagLst>
</file>

<file path=ppt/tags/tag325.xml><?xml version="1.0" encoding="utf-8"?>
<p:tagLst xmlns:a="http://schemas.openxmlformats.org/drawingml/2006/main" xmlns:r="http://schemas.openxmlformats.org/officeDocument/2006/relationships" xmlns:p="http://schemas.openxmlformats.org/presentationml/2006/main">
  <p:tag name="NUM" val="7"/>
</p:tagLst>
</file>

<file path=ppt/tags/tag326.xml><?xml version="1.0" encoding="utf-8"?>
<p:tagLst xmlns:a="http://schemas.openxmlformats.org/drawingml/2006/main" xmlns:r="http://schemas.openxmlformats.org/officeDocument/2006/relationships" xmlns:p="http://schemas.openxmlformats.org/presentationml/2006/main">
  <p:tag name="NUM" val="8"/>
</p:tagLst>
</file>

<file path=ppt/tags/tag327.xml><?xml version="1.0" encoding="utf-8"?>
<p:tagLst xmlns:a="http://schemas.openxmlformats.org/drawingml/2006/main" xmlns:r="http://schemas.openxmlformats.org/officeDocument/2006/relationships" xmlns:p="http://schemas.openxmlformats.org/presentationml/2006/main">
  <p:tag name="NUM" val="9"/>
</p:tagLst>
</file>

<file path=ppt/tags/tag328.xml><?xml version="1.0" encoding="utf-8"?>
<p:tagLst xmlns:a="http://schemas.openxmlformats.org/drawingml/2006/main" xmlns:r="http://schemas.openxmlformats.org/officeDocument/2006/relationships" xmlns:p="http://schemas.openxmlformats.org/presentationml/2006/main">
  <p:tag name="NUM" val="10"/>
</p:tagLst>
</file>

<file path=ppt/tags/tag329.xml><?xml version="1.0" encoding="utf-8"?>
<p:tagLst xmlns:a="http://schemas.openxmlformats.org/drawingml/2006/main" xmlns:r="http://schemas.openxmlformats.org/officeDocument/2006/relationships" xmlns:p="http://schemas.openxmlformats.org/presentationml/2006/main">
  <p:tag name="NUM" val="11"/>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12"/>
</p:tagLst>
</file>

<file path=ppt/tags/tag331.xml><?xml version="1.0" encoding="utf-8"?>
<p:tagLst xmlns:a="http://schemas.openxmlformats.org/drawingml/2006/main" xmlns:r="http://schemas.openxmlformats.org/officeDocument/2006/relationships" xmlns:p="http://schemas.openxmlformats.org/presentationml/2006/main">
  <p:tag name="NUM" val="1"/>
</p:tagLst>
</file>

<file path=ppt/tags/tag332.xml><?xml version="1.0" encoding="utf-8"?>
<p:tagLst xmlns:a="http://schemas.openxmlformats.org/drawingml/2006/main" xmlns:r="http://schemas.openxmlformats.org/officeDocument/2006/relationships" xmlns:p="http://schemas.openxmlformats.org/presentationml/2006/main">
  <p:tag name="NUM" val="2"/>
</p:tagLst>
</file>

<file path=ppt/tags/tag333.xml><?xml version="1.0" encoding="utf-8"?>
<p:tagLst xmlns:a="http://schemas.openxmlformats.org/drawingml/2006/main" xmlns:r="http://schemas.openxmlformats.org/officeDocument/2006/relationships" xmlns:p="http://schemas.openxmlformats.org/presentationml/2006/main">
  <p:tag name="NUM" val="3"/>
</p:tagLst>
</file>

<file path=ppt/tags/tag334.xml><?xml version="1.0" encoding="utf-8"?>
<p:tagLst xmlns:a="http://schemas.openxmlformats.org/drawingml/2006/main" xmlns:r="http://schemas.openxmlformats.org/officeDocument/2006/relationships" xmlns:p="http://schemas.openxmlformats.org/presentationml/2006/main">
  <p:tag name="NUM" val="4"/>
</p:tagLst>
</file>

<file path=ppt/tags/tag335.xml><?xml version="1.0" encoding="utf-8"?>
<p:tagLst xmlns:a="http://schemas.openxmlformats.org/drawingml/2006/main" xmlns:r="http://schemas.openxmlformats.org/officeDocument/2006/relationships" xmlns:p="http://schemas.openxmlformats.org/presentationml/2006/main">
  <p:tag name="NUM" val="5"/>
</p:tagLst>
</file>

<file path=ppt/tags/tag336.xml><?xml version="1.0" encoding="utf-8"?>
<p:tagLst xmlns:a="http://schemas.openxmlformats.org/drawingml/2006/main" xmlns:r="http://schemas.openxmlformats.org/officeDocument/2006/relationships" xmlns:p="http://schemas.openxmlformats.org/presentationml/2006/main">
  <p:tag name="NUM" val="6"/>
</p:tagLst>
</file>

<file path=ppt/tags/tag337.xml><?xml version="1.0" encoding="utf-8"?>
<p:tagLst xmlns:a="http://schemas.openxmlformats.org/drawingml/2006/main" xmlns:r="http://schemas.openxmlformats.org/officeDocument/2006/relationships" xmlns:p="http://schemas.openxmlformats.org/presentationml/2006/main">
  <p:tag name="NUM" val="7"/>
</p:tagLst>
</file>

<file path=ppt/tags/tag338.xml><?xml version="1.0" encoding="utf-8"?>
<p:tagLst xmlns:a="http://schemas.openxmlformats.org/drawingml/2006/main" xmlns:r="http://schemas.openxmlformats.org/officeDocument/2006/relationships" xmlns:p="http://schemas.openxmlformats.org/presentationml/2006/main">
  <p:tag name="NUM" val="8"/>
</p:tagLst>
</file>

<file path=ppt/tags/tag339.xml><?xml version="1.0" encoding="utf-8"?>
<p:tagLst xmlns:a="http://schemas.openxmlformats.org/drawingml/2006/main" xmlns:r="http://schemas.openxmlformats.org/officeDocument/2006/relationships" xmlns:p="http://schemas.openxmlformats.org/presentationml/2006/main">
  <p:tag name="NUM" val="9"/>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40.xml><?xml version="1.0" encoding="utf-8"?>
<p:tagLst xmlns:a="http://schemas.openxmlformats.org/drawingml/2006/main" xmlns:r="http://schemas.openxmlformats.org/officeDocument/2006/relationships" xmlns:p="http://schemas.openxmlformats.org/presentationml/2006/main">
  <p:tag name="NUM" val="10"/>
</p:tagLst>
</file>

<file path=ppt/tags/tag341.xml><?xml version="1.0" encoding="utf-8"?>
<p:tagLst xmlns:a="http://schemas.openxmlformats.org/drawingml/2006/main" xmlns:r="http://schemas.openxmlformats.org/officeDocument/2006/relationships" xmlns:p="http://schemas.openxmlformats.org/presentationml/2006/main">
  <p:tag name="NUM" val="11"/>
</p:tagLst>
</file>

<file path=ppt/tags/tag342.xml><?xml version="1.0" encoding="utf-8"?>
<p:tagLst xmlns:a="http://schemas.openxmlformats.org/drawingml/2006/main" xmlns:r="http://schemas.openxmlformats.org/officeDocument/2006/relationships" xmlns:p="http://schemas.openxmlformats.org/presentationml/2006/main">
  <p:tag name="NUM" val="12"/>
</p:tagLst>
</file>

<file path=ppt/tags/tag343.xml><?xml version="1.0" encoding="utf-8"?>
<p:tagLst xmlns:a="http://schemas.openxmlformats.org/drawingml/2006/main" xmlns:r="http://schemas.openxmlformats.org/officeDocument/2006/relationships" xmlns:p="http://schemas.openxmlformats.org/presentationml/2006/main">
  <p:tag name="NUM" val="13"/>
</p:tagLst>
</file>

<file path=ppt/tags/tag344.xml><?xml version="1.0" encoding="utf-8"?>
<p:tagLst xmlns:a="http://schemas.openxmlformats.org/drawingml/2006/main" xmlns:r="http://schemas.openxmlformats.org/officeDocument/2006/relationships" xmlns:p="http://schemas.openxmlformats.org/presentationml/2006/main">
  <p:tag name="NUM" val="1"/>
</p:tagLst>
</file>

<file path=ppt/tags/tag345.xml><?xml version="1.0" encoding="utf-8"?>
<p:tagLst xmlns:a="http://schemas.openxmlformats.org/drawingml/2006/main" xmlns:r="http://schemas.openxmlformats.org/officeDocument/2006/relationships" xmlns:p="http://schemas.openxmlformats.org/presentationml/2006/main">
  <p:tag name="NUM" val="2"/>
</p:tagLst>
</file>

<file path=ppt/tags/tag346.xml><?xml version="1.0" encoding="utf-8"?>
<p:tagLst xmlns:a="http://schemas.openxmlformats.org/drawingml/2006/main" xmlns:r="http://schemas.openxmlformats.org/officeDocument/2006/relationships" xmlns:p="http://schemas.openxmlformats.org/presentationml/2006/main">
  <p:tag name="NUM" val="3"/>
</p:tagLst>
</file>

<file path=ppt/tags/tag347.xml><?xml version="1.0" encoding="utf-8"?>
<p:tagLst xmlns:a="http://schemas.openxmlformats.org/drawingml/2006/main" xmlns:r="http://schemas.openxmlformats.org/officeDocument/2006/relationships" xmlns:p="http://schemas.openxmlformats.org/presentationml/2006/main">
  <p:tag name="NUM" val="4"/>
</p:tagLst>
</file>

<file path=ppt/tags/tag348.xml><?xml version="1.0" encoding="utf-8"?>
<p:tagLst xmlns:a="http://schemas.openxmlformats.org/drawingml/2006/main" xmlns:r="http://schemas.openxmlformats.org/officeDocument/2006/relationships" xmlns:p="http://schemas.openxmlformats.org/presentationml/2006/main">
  <p:tag name="NUM" val="5"/>
</p:tagLst>
</file>

<file path=ppt/tags/tag349.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50.xml><?xml version="1.0" encoding="utf-8"?>
<p:tagLst xmlns:a="http://schemas.openxmlformats.org/drawingml/2006/main" xmlns:r="http://schemas.openxmlformats.org/officeDocument/2006/relationships" xmlns:p="http://schemas.openxmlformats.org/presentationml/2006/main">
  <p:tag name="NUM" val="7"/>
</p:tagLst>
</file>

<file path=ppt/tags/tag351.xml><?xml version="1.0" encoding="utf-8"?>
<p:tagLst xmlns:a="http://schemas.openxmlformats.org/drawingml/2006/main" xmlns:r="http://schemas.openxmlformats.org/officeDocument/2006/relationships" xmlns:p="http://schemas.openxmlformats.org/presentationml/2006/main">
  <p:tag name="NUM" val="8"/>
</p:tagLst>
</file>

<file path=ppt/tags/tag352.xml><?xml version="1.0" encoding="utf-8"?>
<p:tagLst xmlns:a="http://schemas.openxmlformats.org/drawingml/2006/main" xmlns:r="http://schemas.openxmlformats.org/officeDocument/2006/relationships" xmlns:p="http://schemas.openxmlformats.org/presentationml/2006/main">
  <p:tag name="NUM" val="9"/>
</p:tagLst>
</file>

<file path=ppt/tags/tag353.xml><?xml version="1.0" encoding="utf-8"?>
<p:tagLst xmlns:a="http://schemas.openxmlformats.org/drawingml/2006/main" xmlns:r="http://schemas.openxmlformats.org/officeDocument/2006/relationships" xmlns:p="http://schemas.openxmlformats.org/presentationml/2006/main">
  <p:tag name="NUM" val="10"/>
</p:tagLst>
</file>

<file path=ppt/tags/tag354.xml><?xml version="1.0" encoding="utf-8"?>
<p:tagLst xmlns:a="http://schemas.openxmlformats.org/drawingml/2006/main" xmlns:r="http://schemas.openxmlformats.org/officeDocument/2006/relationships" xmlns:p="http://schemas.openxmlformats.org/presentationml/2006/main">
  <p:tag name="NUM" val="11"/>
</p:tagLst>
</file>

<file path=ppt/tags/tag355.xml><?xml version="1.0" encoding="utf-8"?>
<p:tagLst xmlns:a="http://schemas.openxmlformats.org/drawingml/2006/main" xmlns:r="http://schemas.openxmlformats.org/officeDocument/2006/relationships" xmlns:p="http://schemas.openxmlformats.org/presentationml/2006/main">
  <p:tag name="NUM" val="12"/>
</p:tagLst>
</file>

<file path=ppt/tags/tag356.xml><?xml version="1.0" encoding="utf-8"?>
<p:tagLst xmlns:a="http://schemas.openxmlformats.org/drawingml/2006/main" xmlns:r="http://schemas.openxmlformats.org/officeDocument/2006/relationships" xmlns:p="http://schemas.openxmlformats.org/presentationml/2006/main">
  <p:tag name="NUM" val="1"/>
</p:tagLst>
</file>

<file path=ppt/tags/tag357.xml><?xml version="1.0" encoding="utf-8"?>
<p:tagLst xmlns:a="http://schemas.openxmlformats.org/drawingml/2006/main" xmlns:r="http://schemas.openxmlformats.org/officeDocument/2006/relationships" xmlns:p="http://schemas.openxmlformats.org/presentationml/2006/main">
  <p:tag name="NUM" val="2"/>
</p:tagLst>
</file>

<file path=ppt/tags/tag358.xml><?xml version="1.0" encoding="utf-8"?>
<p:tagLst xmlns:a="http://schemas.openxmlformats.org/drawingml/2006/main" xmlns:r="http://schemas.openxmlformats.org/officeDocument/2006/relationships" xmlns:p="http://schemas.openxmlformats.org/presentationml/2006/main">
  <p:tag name="NUM" val="3"/>
</p:tagLst>
</file>

<file path=ppt/tags/tag359.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60.xml><?xml version="1.0" encoding="utf-8"?>
<p:tagLst xmlns:a="http://schemas.openxmlformats.org/drawingml/2006/main" xmlns:r="http://schemas.openxmlformats.org/officeDocument/2006/relationships" xmlns:p="http://schemas.openxmlformats.org/presentationml/2006/main">
  <p:tag name="NUM" val="5"/>
</p:tagLst>
</file>

<file path=ppt/tags/tag361.xml><?xml version="1.0" encoding="utf-8"?>
<p:tagLst xmlns:a="http://schemas.openxmlformats.org/drawingml/2006/main" xmlns:r="http://schemas.openxmlformats.org/officeDocument/2006/relationships" xmlns:p="http://schemas.openxmlformats.org/presentationml/2006/main">
  <p:tag name="NUM" val="6"/>
</p:tagLst>
</file>

<file path=ppt/tags/tag362.xml><?xml version="1.0" encoding="utf-8"?>
<p:tagLst xmlns:a="http://schemas.openxmlformats.org/drawingml/2006/main" xmlns:r="http://schemas.openxmlformats.org/officeDocument/2006/relationships" xmlns:p="http://schemas.openxmlformats.org/presentationml/2006/main">
  <p:tag name="NUM" val="7"/>
</p:tagLst>
</file>

<file path=ppt/tags/tag363.xml><?xml version="1.0" encoding="utf-8"?>
<p:tagLst xmlns:a="http://schemas.openxmlformats.org/drawingml/2006/main" xmlns:r="http://schemas.openxmlformats.org/officeDocument/2006/relationships" xmlns:p="http://schemas.openxmlformats.org/presentationml/2006/main">
  <p:tag name="NUM" val="8"/>
</p:tagLst>
</file>

<file path=ppt/tags/tag364.xml><?xml version="1.0" encoding="utf-8"?>
<p:tagLst xmlns:a="http://schemas.openxmlformats.org/drawingml/2006/main" xmlns:r="http://schemas.openxmlformats.org/officeDocument/2006/relationships" xmlns:p="http://schemas.openxmlformats.org/presentationml/2006/main">
  <p:tag name="NUM" val="9"/>
</p:tagLst>
</file>

<file path=ppt/tags/tag365.xml><?xml version="1.0" encoding="utf-8"?>
<p:tagLst xmlns:a="http://schemas.openxmlformats.org/drawingml/2006/main" xmlns:r="http://schemas.openxmlformats.org/officeDocument/2006/relationships" xmlns:p="http://schemas.openxmlformats.org/presentationml/2006/main">
  <p:tag name="NUM" val="10"/>
</p:tagLst>
</file>

<file path=ppt/tags/tag366.xml><?xml version="1.0" encoding="utf-8"?>
<p:tagLst xmlns:a="http://schemas.openxmlformats.org/drawingml/2006/main" xmlns:r="http://schemas.openxmlformats.org/officeDocument/2006/relationships" xmlns:p="http://schemas.openxmlformats.org/presentationml/2006/main">
  <p:tag name="NUM" val="11"/>
</p:tagLst>
</file>

<file path=ppt/tags/tag367.xml><?xml version="1.0" encoding="utf-8"?>
<p:tagLst xmlns:a="http://schemas.openxmlformats.org/drawingml/2006/main" xmlns:r="http://schemas.openxmlformats.org/officeDocument/2006/relationships" xmlns:p="http://schemas.openxmlformats.org/presentationml/2006/main">
  <p:tag name="NUM" val="12"/>
</p:tagLst>
</file>

<file path=ppt/tags/tag368.xml><?xml version="1.0" encoding="utf-8"?>
<p:tagLst xmlns:a="http://schemas.openxmlformats.org/drawingml/2006/main" xmlns:r="http://schemas.openxmlformats.org/officeDocument/2006/relationships" xmlns:p="http://schemas.openxmlformats.org/presentationml/2006/main">
  <p:tag name="NUM" val="13"/>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5"/>
</p:tagLst>
</file>

<file path=ppt/tags/tag374.xml><?xml version="1.0" encoding="utf-8"?>
<p:tagLst xmlns:a="http://schemas.openxmlformats.org/drawingml/2006/main" xmlns:r="http://schemas.openxmlformats.org/officeDocument/2006/relationships" xmlns:p="http://schemas.openxmlformats.org/presentationml/2006/main">
  <p:tag name="NUM" val="6"/>
</p:tagLst>
</file>

<file path=ppt/tags/tag375.xml><?xml version="1.0" encoding="utf-8"?>
<p:tagLst xmlns:a="http://schemas.openxmlformats.org/drawingml/2006/main" xmlns:r="http://schemas.openxmlformats.org/officeDocument/2006/relationships" xmlns:p="http://schemas.openxmlformats.org/presentationml/2006/main">
  <p:tag name="NUM" val="7"/>
</p:tagLst>
</file>

<file path=ppt/tags/tag376.xml><?xml version="1.0" encoding="utf-8"?>
<p:tagLst xmlns:a="http://schemas.openxmlformats.org/drawingml/2006/main" xmlns:r="http://schemas.openxmlformats.org/officeDocument/2006/relationships" xmlns:p="http://schemas.openxmlformats.org/presentationml/2006/main">
  <p:tag name="NUM" val="8"/>
</p:tagLst>
</file>

<file path=ppt/tags/tag377.xml><?xml version="1.0" encoding="utf-8"?>
<p:tagLst xmlns:a="http://schemas.openxmlformats.org/drawingml/2006/main" xmlns:r="http://schemas.openxmlformats.org/officeDocument/2006/relationships" xmlns:p="http://schemas.openxmlformats.org/presentationml/2006/main">
  <p:tag name="NUM" val="9"/>
</p:tagLst>
</file>

<file path=ppt/tags/tag378.xml><?xml version="1.0" encoding="utf-8"?>
<p:tagLst xmlns:a="http://schemas.openxmlformats.org/drawingml/2006/main" xmlns:r="http://schemas.openxmlformats.org/officeDocument/2006/relationships" xmlns:p="http://schemas.openxmlformats.org/presentationml/2006/main">
  <p:tag name="NUM" val="10"/>
</p:tagLst>
</file>

<file path=ppt/tags/tag379.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80.xml><?xml version="1.0" encoding="utf-8"?>
<p:tagLst xmlns:a="http://schemas.openxmlformats.org/drawingml/2006/main" xmlns:r="http://schemas.openxmlformats.org/officeDocument/2006/relationships" xmlns:p="http://schemas.openxmlformats.org/presentationml/2006/main">
  <p:tag name="NUM" val="12"/>
</p:tagLst>
</file>

<file path=ppt/tags/tag381.xml><?xml version="1.0" encoding="utf-8"?>
<p:tagLst xmlns:a="http://schemas.openxmlformats.org/drawingml/2006/main" xmlns:r="http://schemas.openxmlformats.org/officeDocument/2006/relationships" xmlns:p="http://schemas.openxmlformats.org/presentationml/2006/main">
  <p:tag name="NUM" val="1"/>
</p:tagLst>
</file>

<file path=ppt/tags/tag382.xml><?xml version="1.0" encoding="utf-8"?>
<p:tagLst xmlns:a="http://schemas.openxmlformats.org/drawingml/2006/main" xmlns:r="http://schemas.openxmlformats.org/officeDocument/2006/relationships" xmlns:p="http://schemas.openxmlformats.org/presentationml/2006/main">
  <p:tag name="NUM" val="2"/>
</p:tagLst>
</file>

<file path=ppt/tags/tag383.xml><?xml version="1.0" encoding="utf-8"?>
<p:tagLst xmlns:a="http://schemas.openxmlformats.org/drawingml/2006/main" xmlns:r="http://schemas.openxmlformats.org/officeDocument/2006/relationships" xmlns:p="http://schemas.openxmlformats.org/presentationml/2006/main">
  <p:tag name="NUM" val="3"/>
</p:tagLst>
</file>

<file path=ppt/tags/tag384.xml><?xml version="1.0" encoding="utf-8"?>
<p:tagLst xmlns:a="http://schemas.openxmlformats.org/drawingml/2006/main" xmlns:r="http://schemas.openxmlformats.org/officeDocument/2006/relationships" xmlns:p="http://schemas.openxmlformats.org/presentationml/2006/main">
  <p:tag name="NUM" val="4"/>
</p:tagLst>
</file>

<file path=ppt/tags/tag385.xml><?xml version="1.0" encoding="utf-8"?>
<p:tagLst xmlns:a="http://schemas.openxmlformats.org/drawingml/2006/main" xmlns:r="http://schemas.openxmlformats.org/officeDocument/2006/relationships" xmlns:p="http://schemas.openxmlformats.org/presentationml/2006/main">
  <p:tag name="NUM" val="5"/>
</p:tagLst>
</file>

<file path=ppt/tags/tag386.xml><?xml version="1.0" encoding="utf-8"?>
<p:tagLst xmlns:a="http://schemas.openxmlformats.org/drawingml/2006/main" xmlns:r="http://schemas.openxmlformats.org/officeDocument/2006/relationships" xmlns:p="http://schemas.openxmlformats.org/presentationml/2006/main">
  <p:tag name="NUM" val="6"/>
</p:tagLst>
</file>

<file path=ppt/tags/tag387.xml><?xml version="1.0" encoding="utf-8"?>
<p:tagLst xmlns:a="http://schemas.openxmlformats.org/drawingml/2006/main" xmlns:r="http://schemas.openxmlformats.org/officeDocument/2006/relationships" xmlns:p="http://schemas.openxmlformats.org/presentationml/2006/main">
  <p:tag name="NUM" val="7"/>
</p:tagLst>
</file>

<file path=ppt/tags/tag388.xml><?xml version="1.0" encoding="utf-8"?>
<p:tagLst xmlns:a="http://schemas.openxmlformats.org/drawingml/2006/main" xmlns:r="http://schemas.openxmlformats.org/officeDocument/2006/relationships" xmlns:p="http://schemas.openxmlformats.org/presentationml/2006/main">
  <p:tag name="NUM" val="8"/>
</p:tagLst>
</file>

<file path=ppt/tags/tag389.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390.xml><?xml version="1.0" encoding="utf-8"?>
<p:tagLst xmlns:a="http://schemas.openxmlformats.org/drawingml/2006/main" xmlns:r="http://schemas.openxmlformats.org/officeDocument/2006/relationships" xmlns:p="http://schemas.openxmlformats.org/presentationml/2006/main">
  <p:tag name="NUM" val="10"/>
</p:tagLst>
</file>

<file path=ppt/tags/tag391.xml><?xml version="1.0" encoding="utf-8"?>
<p:tagLst xmlns:a="http://schemas.openxmlformats.org/drawingml/2006/main" xmlns:r="http://schemas.openxmlformats.org/officeDocument/2006/relationships" xmlns:p="http://schemas.openxmlformats.org/presentationml/2006/main">
  <p:tag name="NUM" val="11"/>
</p:tagLst>
</file>

<file path=ppt/tags/tag392.xml><?xml version="1.0" encoding="utf-8"?>
<p:tagLst xmlns:a="http://schemas.openxmlformats.org/drawingml/2006/main" xmlns:r="http://schemas.openxmlformats.org/officeDocument/2006/relationships" xmlns:p="http://schemas.openxmlformats.org/presentationml/2006/main">
  <p:tag name="NUM" val="12"/>
</p:tagLst>
</file>

<file path=ppt/tags/tag393.xml><?xml version="1.0" encoding="utf-8"?>
<p:tagLst xmlns:a="http://schemas.openxmlformats.org/drawingml/2006/main" xmlns:r="http://schemas.openxmlformats.org/officeDocument/2006/relationships" xmlns:p="http://schemas.openxmlformats.org/presentationml/2006/main">
  <p:tag name="NUM" val="13"/>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2"/>
</p:tagLst>
</file>

<file path=ppt/tags/tag396.xml><?xml version="1.0" encoding="utf-8"?>
<p:tagLst xmlns:a="http://schemas.openxmlformats.org/drawingml/2006/main" xmlns:r="http://schemas.openxmlformats.org/officeDocument/2006/relationships" xmlns:p="http://schemas.openxmlformats.org/presentationml/2006/main">
  <p:tag name="NUM" val="3"/>
</p:tagLst>
</file>

<file path=ppt/tags/tag397.xml><?xml version="1.0" encoding="utf-8"?>
<p:tagLst xmlns:a="http://schemas.openxmlformats.org/drawingml/2006/main" xmlns:r="http://schemas.openxmlformats.org/officeDocument/2006/relationships" xmlns:p="http://schemas.openxmlformats.org/presentationml/2006/main">
  <p:tag name="NUM" val="4"/>
</p:tagLst>
</file>

<file path=ppt/tags/tag398.xml><?xml version="1.0" encoding="utf-8"?>
<p:tagLst xmlns:a="http://schemas.openxmlformats.org/drawingml/2006/main" xmlns:r="http://schemas.openxmlformats.org/officeDocument/2006/relationships" xmlns:p="http://schemas.openxmlformats.org/presentationml/2006/main">
  <p:tag name="NUM" val="5"/>
</p:tagLst>
</file>

<file path=ppt/tags/tag39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00.xml><?xml version="1.0" encoding="utf-8"?>
<p:tagLst xmlns:a="http://schemas.openxmlformats.org/drawingml/2006/main" xmlns:r="http://schemas.openxmlformats.org/officeDocument/2006/relationships" xmlns:p="http://schemas.openxmlformats.org/presentationml/2006/main">
  <p:tag name="NUM" val="7"/>
</p:tagLst>
</file>

<file path=ppt/tags/tag401.xml><?xml version="1.0" encoding="utf-8"?>
<p:tagLst xmlns:a="http://schemas.openxmlformats.org/drawingml/2006/main" xmlns:r="http://schemas.openxmlformats.org/officeDocument/2006/relationships" xmlns:p="http://schemas.openxmlformats.org/presentationml/2006/main">
  <p:tag name="NUM" val="8"/>
</p:tagLst>
</file>

<file path=ppt/tags/tag402.xml><?xml version="1.0" encoding="utf-8"?>
<p:tagLst xmlns:a="http://schemas.openxmlformats.org/drawingml/2006/main" xmlns:r="http://schemas.openxmlformats.org/officeDocument/2006/relationships" xmlns:p="http://schemas.openxmlformats.org/presentationml/2006/main">
  <p:tag name="NUM" val="9"/>
</p:tagLst>
</file>

<file path=ppt/tags/tag403.xml><?xml version="1.0" encoding="utf-8"?>
<p:tagLst xmlns:a="http://schemas.openxmlformats.org/drawingml/2006/main" xmlns:r="http://schemas.openxmlformats.org/officeDocument/2006/relationships" xmlns:p="http://schemas.openxmlformats.org/presentationml/2006/main">
  <p:tag name="NUM" val="10"/>
</p:tagLst>
</file>

<file path=ppt/tags/tag404.xml><?xml version="1.0" encoding="utf-8"?>
<p:tagLst xmlns:a="http://schemas.openxmlformats.org/drawingml/2006/main" xmlns:r="http://schemas.openxmlformats.org/officeDocument/2006/relationships" xmlns:p="http://schemas.openxmlformats.org/presentationml/2006/main">
  <p:tag name="NUM" val="11"/>
</p:tagLst>
</file>

<file path=ppt/tags/tag405.xml><?xml version="1.0" encoding="utf-8"?>
<p:tagLst xmlns:a="http://schemas.openxmlformats.org/drawingml/2006/main" xmlns:r="http://schemas.openxmlformats.org/officeDocument/2006/relationships" xmlns:p="http://schemas.openxmlformats.org/presentationml/2006/main">
  <p:tag name="NUM" val="12"/>
</p:tagLst>
</file>

<file path=ppt/tags/tag406.xml><?xml version="1.0" encoding="utf-8"?>
<p:tagLst xmlns:a="http://schemas.openxmlformats.org/drawingml/2006/main" xmlns:r="http://schemas.openxmlformats.org/officeDocument/2006/relationships" xmlns:p="http://schemas.openxmlformats.org/presentationml/2006/main">
  <p:tag name="NUM" val="1"/>
</p:tagLst>
</file>

<file path=ppt/tags/tag407.xml><?xml version="1.0" encoding="utf-8"?>
<p:tagLst xmlns:a="http://schemas.openxmlformats.org/drawingml/2006/main" xmlns:r="http://schemas.openxmlformats.org/officeDocument/2006/relationships" xmlns:p="http://schemas.openxmlformats.org/presentationml/2006/main">
  <p:tag name="NUM" val="2"/>
</p:tagLst>
</file>

<file path=ppt/tags/tag408.xml><?xml version="1.0" encoding="utf-8"?>
<p:tagLst xmlns:a="http://schemas.openxmlformats.org/drawingml/2006/main" xmlns:r="http://schemas.openxmlformats.org/officeDocument/2006/relationships" xmlns:p="http://schemas.openxmlformats.org/presentationml/2006/main">
  <p:tag name="NUM" val="3"/>
</p:tagLst>
</file>

<file path=ppt/tags/tag409.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4"/>
</p:tagLst>
</file>

<file path=ppt/tags/tag410.xml><?xml version="1.0" encoding="utf-8"?>
<p:tagLst xmlns:a="http://schemas.openxmlformats.org/drawingml/2006/main" xmlns:r="http://schemas.openxmlformats.org/officeDocument/2006/relationships" xmlns:p="http://schemas.openxmlformats.org/presentationml/2006/main">
  <p:tag name="NUM" val="5"/>
</p:tagLst>
</file>

<file path=ppt/tags/tag411.xml><?xml version="1.0" encoding="utf-8"?>
<p:tagLst xmlns:a="http://schemas.openxmlformats.org/drawingml/2006/main" xmlns:r="http://schemas.openxmlformats.org/officeDocument/2006/relationships" xmlns:p="http://schemas.openxmlformats.org/presentationml/2006/main">
  <p:tag name="NUM" val="6"/>
</p:tagLst>
</file>

<file path=ppt/tags/tag412.xml><?xml version="1.0" encoding="utf-8"?>
<p:tagLst xmlns:a="http://schemas.openxmlformats.org/drawingml/2006/main" xmlns:r="http://schemas.openxmlformats.org/officeDocument/2006/relationships" xmlns:p="http://schemas.openxmlformats.org/presentationml/2006/main">
  <p:tag name="NUM" val="7"/>
</p:tagLst>
</file>

<file path=ppt/tags/tag413.xml><?xml version="1.0" encoding="utf-8"?>
<p:tagLst xmlns:a="http://schemas.openxmlformats.org/drawingml/2006/main" xmlns:r="http://schemas.openxmlformats.org/officeDocument/2006/relationships" xmlns:p="http://schemas.openxmlformats.org/presentationml/2006/main">
  <p:tag name="NUM" val="8"/>
</p:tagLst>
</file>

<file path=ppt/tags/tag414.xml><?xml version="1.0" encoding="utf-8"?>
<p:tagLst xmlns:a="http://schemas.openxmlformats.org/drawingml/2006/main" xmlns:r="http://schemas.openxmlformats.org/officeDocument/2006/relationships" xmlns:p="http://schemas.openxmlformats.org/presentationml/2006/main">
  <p:tag name="NUM" val="9"/>
</p:tagLst>
</file>

<file path=ppt/tags/tag415.xml><?xml version="1.0" encoding="utf-8"?>
<p:tagLst xmlns:a="http://schemas.openxmlformats.org/drawingml/2006/main" xmlns:r="http://schemas.openxmlformats.org/officeDocument/2006/relationships" xmlns:p="http://schemas.openxmlformats.org/presentationml/2006/main">
  <p:tag name="NUM" val="10"/>
</p:tagLst>
</file>

<file path=ppt/tags/tag416.xml><?xml version="1.0" encoding="utf-8"?>
<p:tagLst xmlns:a="http://schemas.openxmlformats.org/drawingml/2006/main" xmlns:r="http://schemas.openxmlformats.org/officeDocument/2006/relationships" xmlns:p="http://schemas.openxmlformats.org/presentationml/2006/main">
  <p:tag name="NUM" val="11"/>
</p:tagLst>
</file>

<file path=ppt/tags/tag417.xml><?xml version="1.0" encoding="utf-8"?>
<p:tagLst xmlns:a="http://schemas.openxmlformats.org/drawingml/2006/main" xmlns:r="http://schemas.openxmlformats.org/officeDocument/2006/relationships" xmlns:p="http://schemas.openxmlformats.org/presentationml/2006/main">
  <p:tag name="NUM" val="12"/>
</p:tagLst>
</file>

<file path=ppt/tags/tag418.xml><?xml version="1.0" encoding="utf-8"?>
<p:tagLst xmlns:a="http://schemas.openxmlformats.org/drawingml/2006/main" xmlns:r="http://schemas.openxmlformats.org/officeDocument/2006/relationships" xmlns:p="http://schemas.openxmlformats.org/presentationml/2006/main">
  <p:tag name="NUM" val="13"/>
</p:tagLst>
</file>

<file path=ppt/tags/tag419.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15"/>
</p:tagLst>
</file>

<file path=ppt/tags/tag420.xml><?xml version="1.0" encoding="utf-8"?>
<p:tagLst xmlns:a="http://schemas.openxmlformats.org/drawingml/2006/main" xmlns:r="http://schemas.openxmlformats.org/officeDocument/2006/relationships" xmlns:p="http://schemas.openxmlformats.org/presentationml/2006/main">
  <p:tag name="NUM" val="2"/>
</p:tagLst>
</file>

<file path=ppt/tags/tag421.xml><?xml version="1.0" encoding="utf-8"?>
<p:tagLst xmlns:a="http://schemas.openxmlformats.org/drawingml/2006/main" xmlns:r="http://schemas.openxmlformats.org/officeDocument/2006/relationships" xmlns:p="http://schemas.openxmlformats.org/presentationml/2006/main">
  <p:tag name="NUM" val="3"/>
</p:tagLst>
</file>

<file path=ppt/tags/tag422.xml><?xml version="1.0" encoding="utf-8"?>
<p:tagLst xmlns:a="http://schemas.openxmlformats.org/drawingml/2006/main" xmlns:r="http://schemas.openxmlformats.org/officeDocument/2006/relationships" xmlns:p="http://schemas.openxmlformats.org/presentationml/2006/main">
  <p:tag name="NUM" val="4"/>
</p:tagLst>
</file>

<file path=ppt/tags/tag423.xml><?xml version="1.0" encoding="utf-8"?>
<p:tagLst xmlns:a="http://schemas.openxmlformats.org/drawingml/2006/main" xmlns:r="http://schemas.openxmlformats.org/officeDocument/2006/relationships" xmlns:p="http://schemas.openxmlformats.org/presentationml/2006/main">
  <p:tag name="NUM" val="5"/>
</p:tagLst>
</file>

<file path=ppt/tags/tag424.xml><?xml version="1.0" encoding="utf-8"?>
<p:tagLst xmlns:a="http://schemas.openxmlformats.org/drawingml/2006/main" xmlns:r="http://schemas.openxmlformats.org/officeDocument/2006/relationships" xmlns:p="http://schemas.openxmlformats.org/presentationml/2006/main">
  <p:tag name="NUM" val="6"/>
</p:tagLst>
</file>

<file path=ppt/tags/tag425.xml><?xml version="1.0" encoding="utf-8"?>
<p:tagLst xmlns:a="http://schemas.openxmlformats.org/drawingml/2006/main" xmlns:r="http://schemas.openxmlformats.org/officeDocument/2006/relationships" xmlns:p="http://schemas.openxmlformats.org/presentationml/2006/main">
  <p:tag name="NUM" val="7"/>
</p:tagLst>
</file>

<file path=ppt/tags/tag426.xml><?xml version="1.0" encoding="utf-8"?>
<p:tagLst xmlns:a="http://schemas.openxmlformats.org/drawingml/2006/main" xmlns:r="http://schemas.openxmlformats.org/officeDocument/2006/relationships" xmlns:p="http://schemas.openxmlformats.org/presentationml/2006/main">
  <p:tag name="NUM" val="8"/>
</p:tagLst>
</file>

<file path=ppt/tags/tag427.xml><?xml version="1.0" encoding="utf-8"?>
<p:tagLst xmlns:a="http://schemas.openxmlformats.org/drawingml/2006/main" xmlns:r="http://schemas.openxmlformats.org/officeDocument/2006/relationships" xmlns:p="http://schemas.openxmlformats.org/presentationml/2006/main">
  <p:tag name="NUM" val="9"/>
</p:tagLst>
</file>

<file path=ppt/tags/tag428.xml><?xml version="1.0" encoding="utf-8"?>
<p:tagLst xmlns:a="http://schemas.openxmlformats.org/drawingml/2006/main" xmlns:r="http://schemas.openxmlformats.org/officeDocument/2006/relationships" xmlns:p="http://schemas.openxmlformats.org/presentationml/2006/main">
  <p:tag name="NUM" val="10"/>
</p:tagLst>
</file>

<file path=ppt/tags/tag429.xml><?xml version="1.0" encoding="utf-8"?>
<p:tagLst xmlns:a="http://schemas.openxmlformats.org/drawingml/2006/main" xmlns:r="http://schemas.openxmlformats.org/officeDocument/2006/relationships" xmlns:p="http://schemas.openxmlformats.org/presentationml/2006/main">
  <p:tag name="NUM" val="11"/>
</p:tagLst>
</file>

<file path=ppt/tags/tag43.xml><?xml version="1.0" encoding="utf-8"?>
<p:tagLst xmlns:a="http://schemas.openxmlformats.org/drawingml/2006/main" xmlns:r="http://schemas.openxmlformats.org/officeDocument/2006/relationships" xmlns:p="http://schemas.openxmlformats.org/presentationml/2006/main">
  <p:tag name="NUM" val="16"/>
</p:tagLst>
</file>

<file path=ppt/tags/tag430.xml><?xml version="1.0" encoding="utf-8"?>
<p:tagLst xmlns:a="http://schemas.openxmlformats.org/drawingml/2006/main" xmlns:r="http://schemas.openxmlformats.org/officeDocument/2006/relationships" xmlns:p="http://schemas.openxmlformats.org/presentationml/2006/main">
  <p:tag name="NUM" val="12"/>
</p:tagLst>
</file>

<file path=ppt/tags/tag431.xml><?xml version="1.0" encoding="utf-8"?>
<p:tagLst xmlns:a="http://schemas.openxmlformats.org/drawingml/2006/main" xmlns:r="http://schemas.openxmlformats.org/officeDocument/2006/relationships" xmlns:p="http://schemas.openxmlformats.org/presentationml/2006/main">
  <p:tag name="NUM" val="1"/>
</p:tagLst>
</file>

<file path=ppt/tags/tag432.xml><?xml version="1.0" encoding="utf-8"?>
<p:tagLst xmlns:a="http://schemas.openxmlformats.org/drawingml/2006/main" xmlns:r="http://schemas.openxmlformats.org/officeDocument/2006/relationships" xmlns:p="http://schemas.openxmlformats.org/presentationml/2006/main">
  <p:tag name="NUM" val="2"/>
</p:tagLst>
</file>

<file path=ppt/tags/tag433.xml><?xml version="1.0" encoding="utf-8"?>
<p:tagLst xmlns:a="http://schemas.openxmlformats.org/drawingml/2006/main" xmlns:r="http://schemas.openxmlformats.org/officeDocument/2006/relationships" xmlns:p="http://schemas.openxmlformats.org/presentationml/2006/main">
  <p:tag name="NUM" val="3"/>
</p:tagLst>
</file>

<file path=ppt/tags/tag434.xml><?xml version="1.0" encoding="utf-8"?>
<p:tagLst xmlns:a="http://schemas.openxmlformats.org/drawingml/2006/main" xmlns:r="http://schemas.openxmlformats.org/officeDocument/2006/relationships" xmlns:p="http://schemas.openxmlformats.org/presentationml/2006/main">
  <p:tag name="NUM" val="4"/>
</p:tagLst>
</file>

<file path=ppt/tags/tag435.xml><?xml version="1.0" encoding="utf-8"?>
<p:tagLst xmlns:a="http://schemas.openxmlformats.org/drawingml/2006/main" xmlns:r="http://schemas.openxmlformats.org/officeDocument/2006/relationships" xmlns:p="http://schemas.openxmlformats.org/presentationml/2006/main">
  <p:tag name="NUM" val="5"/>
</p:tagLst>
</file>

<file path=ppt/tags/tag436.xml><?xml version="1.0" encoding="utf-8"?>
<p:tagLst xmlns:a="http://schemas.openxmlformats.org/drawingml/2006/main" xmlns:r="http://schemas.openxmlformats.org/officeDocument/2006/relationships" xmlns:p="http://schemas.openxmlformats.org/presentationml/2006/main">
  <p:tag name="NUM" val="6"/>
</p:tagLst>
</file>

<file path=ppt/tags/tag437.xml><?xml version="1.0" encoding="utf-8"?>
<p:tagLst xmlns:a="http://schemas.openxmlformats.org/drawingml/2006/main" xmlns:r="http://schemas.openxmlformats.org/officeDocument/2006/relationships" xmlns:p="http://schemas.openxmlformats.org/presentationml/2006/main">
  <p:tag name="NUM" val="7"/>
</p:tagLst>
</file>

<file path=ppt/tags/tag438.xml><?xml version="1.0" encoding="utf-8"?>
<p:tagLst xmlns:a="http://schemas.openxmlformats.org/drawingml/2006/main" xmlns:r="http://schemas.openxmlformats.org/officeDocument/2006/relationships" xmlns:p="http://schemas.openxmlformats.org/presentationml/2006/main">
  <p:tag name="NUM" val="8"/>
</p:tagLst>
</file>

<file path=ppt/tags/tag439.xml><?xml version="1.0" encoding="utf-8"?>
<p:tagLst xmlns:a="http://schemas.openxmlformats.org/drawingml/2006/main" xmlns:r="http://schemas.openxmlformats.org/officeDocument/2006/relationships" xmlns:p="http://schemas.openxmlformats.org/presentationml/2006/main">
  <p:tag name="NUM" val="9"/>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40.xml><?xml version="1.0" encoding="utf-8"?>
<p:tagLst xmlns:a="http://schemas.openxmlformats.org/drawingml/2006/main" xmlns:r="http://schemas.openxmlformats.org/officeDocument/2006/relationships" xmlns:p="http://schemas.openxmlformats.org/presentationml/2006/main">
  <p:tag name="NUM" val="10"/>
</p:tagLst>
</file>

<file path=ppt/tags/tag441.xml><?xml version="1.0" encoding="utf-8"?>
<p:tagLst xmlns:a="http://schemas.openxmlformats.org/drawingml/2006/main" xmlns:r="http://schemas.openxmlformats.org/officeDocument/2006/relationships" xmlns:p="http://schemas.openxmlformats.org/presentationml/2006/main">
  <p:tag name="NUM" val="11"/>
</p:tagLst>
</file>

<file path=ppt/tags/tag442.xml><?xml version="1.0" encoding="utf-8"?>
<p:tagLst xmlns:a="http://schemas.openxmlformats.org/drawingml/2006/main" xmlns:r="http://schemas.openxmlformats.org/officeDocument/2006/relationships" xmlns:p="http://schemas.openxmlformats.org/presentationml/2006/main">
  <p:tag name="NUM" val="12"/>
</p:tagLst>
</file>

<file path=ppt/tags/tag443.xml><?xml version="1.0" encoding="utf-8"?>
<p:tagLst xmlns:a="http://schemas.openxmlformats.org/drawingml/2006/main" xmlns:r="http://schemas.openxmlformats.org/officeDocument/2006/relationships" xmlns:p="http://schemas.openxmlformats.org/presentationml/2006/main">
  <p:tag name="NUM" val="1"/>
</p:tagLst>
</file>

<file path=ppt/tags/tag444.xml><?xml version="1.0" encoding="utf-8"?>
<p:tagLst xmlns:a="http://schemas.openxmlformats.org/drawingml/2006/main" xmlns:r="http://schemas.openxmlformats.org/officeDocument/2006/relationships" xmlns:p="http://schemas.openxmlformats.org/presentationml/2006/main">
  <p:tag name="NUM" val="2"/>
</p:tagLst>
</file>

<file path=ppt/tags/tag445.xml><?xml version="1.0" encoding="utf-8"?>
<p:tagLst xmlns:a="http://schemas.openxmlformats.org/drawingml/2006/main" xmlns:r="http://schemas.openxmlformats.org/officeDocument/2006/relationships" xmlns:p="http://schemas.openxmlformats.org/presentationml/2006/main">
  <p:tag name="NUM" val="3"/>
</p:tagLst>
</file>

<file path=ppt/tags/tag446.xml><?xml version="1.0" encoding="utf-8"?>
<p:tagLst xmlns:a="http://schemas.openxmlformats.org/drawingml/2006/main" xmlns:r="http://schemas.openxmlformats.org/officeDocument/2006/relationships" xmlns:p="http://schemas.openxmlformats.org/presentationml/2006/main">
  <p:tag name="NUM" val="4"/>
</p:tagLst>
</file>

<file path=ppt/tags/tag447.xml><?xml version="1.0" encoding="utf-8"?>
<p:tagLst xmlns:a="http://schemas.openxmlformats.org/drawingml/2006/main" xmlns:r="http://schemas.openxmlformats.org/officeDocument/2006/relationships" xmlns:p="http://schemas.openxmlformats.org/presentationml/2006/main">
  <p:tag name="NUM" val="5"/>
</p:tagLst>
</file>

<file path=ppt/tags/tag448.xml><?xml version="1.0" encoding="utf-8"?>
<p:tagLst xmlns:a="http://schemas.openxmlformats.org/drawingml/2006/main" xmlns:r="http://schemas.openxmlformats.org/officeDocument/2006/relationships" xmlns:p="http://schemas.openxmlformats.org/presentationml/2006/main">
  <p:tag name="NUM" val="6"/>
</p:tagLst>
</file>

<file path=ppt/tags/tag449.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50.xml><?xml version="1.0" encoding="utf-8"?>
<p:tagLst xmlns:a="http://schemas.openxmlformats.org/drawingml/2006/main" xmlns:r="http://schemas.openxmlformats.org/officeDocument/2006/relationships" xmlns:p="http://schemas.openxmlformats.org/presentationml/2006/main">
  <p:tag name="NUM" val="8"/>
</p:tagLst>
</file>

<file path=ppt/tags/tag451.xml><?xml version="1.0" encoding="utf-8"?>
<p:tagLst xmlns:a="http://schemas.openxmlformats.org/drawingml/2006/main" xmlns:r="http://schemas.openxmlformats.org/officeDocument/2006/relationships" xmlns:p="http://schemas.openxmlformats.org/presentationml/2006/main">
  <p:tag name="NUM" val="9"/>
</p:tagLst>
</file>

<file path=ppt/tags/tag452.xml><?xml version="1.0" encoding="utf-8"?>
<p:tagLst xmlns:a="http://schemas.openxmlformats.org/drawingml/2006/main" xmlns:r="http://schemas.openxmlformats.org/officeDocument/2006/relationships" xmlns:p="http://schemas.openxmlformats.org/presentationml/2006/main">
  <p:tag name="NUM" val="10"/>
</p:tagLst>
</file>

<file path=ppt/tags/tag453.xml><?xml version="1.0" encoding="utf-8"?>
<p:tagLst xmlns:a="http://schemas.openxmlformats.org/drawingml/2006/main" xmlns:r="http://schemas.openxmlformats.org/officeDocument/2006/relationships" xmlns:p="http://schemas.openxmlformats.org/presentationml/2006/main">
  <p:tag name="NUM" val="11"/>
</p:tagLst>
</file>

<file path=ppt/tags/tag454.xml><?xml version="1.0" encoding="utf-8"?>
<p:tagLst xmlns:a="http://schemas.openxmlformats.org/drawingml/2006/main" xmlns:r="http://schemas.openxmlformats.org/officeDocument/2006/relationships" xmlns:p="http://schemas.openxmlformats.org/presentationml/2006/main">
  <p:tag name="NUM" val="1"/>
</p:tagLst>
</file>

<file path=ppt/tags/tag455.xml><?xml version="1.0" encoding="utf-8"?>
<p:tagLst xmlns:a="http://schemas.openxmlformats.org/drawingml/2006/main" xmlns:r="http://schemas.openxmlformats.org/officeDocument/2006/relationships" xmlns:p="http://schemas.openxmlformats.org/presentationml/2006/main">
  <p:tag name="NUM" val="2"/>
</p:tagLst>
</file>

<file path=ppt/tags/tag456.xml><?xml version="1.0" encoding="utf-8"?>
<p:tagLst xmlns:a="http://schemas.openxmlformats.org/drawingml/2006/main" xmlns:r="http://schemas.openxmlformats.org/officeDocument/2006/relationships" xmlns:p="http://schemas.openxmlformats.org/presentationml/2006/main">
  <p:tag name="NUM" val="3"/>
</p:tagLst>
</file>

<file path=ppt/tags/tag457.xml><?xml version="1.0" encoding="utf-8"?>
<p:tagLst xmlns:a="http://schemas.openxmlformats.org/drawingml/2006/main" xmlns:r="http://schemas.openxmlformats.org/officeDocument/2006/relationships" xmlns:p="http://schemas.openxmlformats.org/presentationml/2006/main">
  <p:tag name="NUM" val="4"/>
</p:tagLst>
</file>

<file path=ppt/tags/tag458.xml><?xml version="1.0" encoding="utf-8"?>
<p:tagLst xmlns:a="http://schemas.openxmlformats.org/drawingml/2006/main" xmlns:r="http://schemas.openxmlformats.org/officeDocument/2006/relationships" xmlns:p="http://schemas.openxmlformats.org/presentationml/2006/main">
  <p:tag name="NUM" val="5"/>
</p:tagLst>
</file>

<file path=ppt/tags/tag459.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7"/>
</p:tagLst>
</file>

<file path=ppt/tags/tag461.xml><?xml version="1.0" encoding="utf-8"?>
<p:tagLst xmlns:a="http://schemas.openxmlformats.org/drawingml/2006/main" xmlns:r="http://schemas.openxmlformats.org/officeDocument/2006/relationships" xmlns:p="http://schemas.openxmlformats.org/presentationml/2006/main">
  <p:tag name="NUM" val="8"/>
</p:tagLst>
</file>

<file path=ppt/tags/tag462.xml><?xml version="1.0" encoding="utf-8"?>
<p:tagLst xmlns:a="http://schemas.openxmlformats.org/drawingml/2006/main" xmlns:r="http://schemas.openxmlformats.org/officeDocument/2006/relationships" xmlns:p="http://schemas.openxmlformats.org/presentationml/2006/main">
  <p:tag name="NUM" val="9"/>
</p:tagLst>
</file>

<file path=ppt/tags/tag463.xml><?xml version="1.0" encoding="utf-8"?>
<p:tagLst xmlns:a="http://schemas.openxmlformats.org/drawingml/2006/main" xmlns:r="http://schemas.openxmlformats.org/officeDocument/2006/relationships" xmlns:p="http://schemas.openxmlformats.org/presentationml/2006/main">
  <p:tag name="NUM" val="10"/>
</p:tagLst>
</file>

<file path=ppt/tags/tag464.xml><?xml version="1.0" encoding="utf-8"?>
<p:tagLst xmlns:a="http://schemas.openxmlformats.org/drawingml/2006/main" xmlns:r="http://schemas.openxmlformats.org/officeDocument/2006/relationships" xmlns:p="http://schemas.openxmlformats.org/presentationml/2006/main">
  <p:tag name="NUM" val="11"/>
</p:tagLst>
</file>

<file path=ppt/tags/tag465.xml><?xml version="1.0" encoding="utf-8"?>
<p:tagLst xmlns:a="http://schemas.openxmlformats.org/drawingml/2006/main" xmlns:r="http://schemas.openxmlformats.org/officeDocument/2006/relationships" xmlns:p="http://schemas.openxmlformats.org/presentationml/2006/main">
  <p:tag name="NUM" val="12"/>
</p:tagLst>
</file>

<file path=ppt/tags/tag466.xml><?xml version="1.0" encoding="utf-8"?>
<p:tagLst xmlns:a="http://schemas.openxmlformats.org/drawingml/2006/main" xmlns:r="http://schemas.openxmlformats.org/officeDocument/2006/relationships" xmlns:p="http://schemas.openxmlformats.org/presentationml/2006/main">
  <p:tag name="NUM" val="1"/>
</p:tagLst>
</file>

<file path=ppt/tags/tag467.xml><?xml version="1.0" encoding="utf-8"?>
<p:tagLst xmlns:a="http://schemas.openxmlformats.org/drawingml/2006/main" xmlns:r="http://schemas.openxmlformats.org/officeDocument/2006/relationships" xmlns:p="http://schemas.openxmlformats.org/presentationml/2006/main">
  <p:tag name="NUM" val="2"/>
</p:tagLst>
</file>

<file path=ppt/tags/tag468.xml><?xml version="1.0" encoding="utf-8"?>
<p:tagLst xmlns:a="http://schemas.openxmlformats.org/drawingml/2006/main" xmlns:r="http://schemas.openxmlformats.org/officeDocument/2006/relationships" xmlns:p="http://schemas.openxmlformats.org/presentationml/2006/main">
  <p:tag name="NUM" val="3"/>
</p:tagLst>
</file>

<file path=ppt/tags/tag469.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5"/>
</p:tagLst>
</file>

<file path=ppt/tags/tag471.xml><?xml version="1.0" encoding="utf-8"?>
<p:tagLst xmlns:a="http://schemas.openxmlformats.org/drawingml/2006/main" xmlns:r="http://schemas.openxmlformats.org/officeDocument/2006/relationships" xmlns:p="http://schemas.openxmlformats.org/presentationml/2006/main">
  <p:tag name="NUM" val="6"/>
</p:tagLst>
</file>

<file path=ppt/tags/tag472.xml><?xml version="1.0" encoding="utf-8"?>
<p:tagLst xmlns:a="http://schemas.openxmlformats.org/drawingml/2006/main" xmlns:r="http://schemas.openxmlformats.org/officeDocument/2006/relationships" xmlns:p="http://schemas.openxmlformats.org/presentationml/2006/main">
  <p:tag name="NUM" val="7"/>
</p:tagLst>
</file>

<file path=ppt/tags/tag473.xml><?xml version="1.0" encoding="utf-8"?>
<p:tagLst xmlns:a="http://schemas.openxmlformats.org/drawingml/2006/main" xmlns:r="http://schemas.openxmlformats.org/officeDocument/2006/relationships" xmlns:p="http://schemas.openxmlformats.org/presentationml/2006/main">
  <p:tag name="NUM" val="8"/>
</p:tagLst>
</file>

<file path=ppt/tags/tag474.xml><?xml version="1.0" encoding="utf-8"?>
<p:tagLst xmlns:a="http://schemas.openxmlformats.org/drawingml/2006/main" xmlns:r="http://schemas.openxmlformats.org/officeDocument/2006/relationships" xmlns:p="http://schemas.openxmlformats.org/presentationml/2006/main">
  <p:tag name="NUM" val="9"/>
</p:tagLst>
</file>

<file path=ppt/tags/tag475.xml><?xml version="1.0" encoding="utf-8"?>
<p:tagLst xmlns:a="http://schemas.openxmlformats.org/drawingml/2006/main" xmlns:r="http://schemas.openxmlformats.org/officeDocument/2006/relationships" xmlns:p="http://schemas.openxmlformats.org/presentationml/2006/main">
  <p:tag name="NUM" val="10"/>
</p:tagLst>
</file>

<file path=ppt/tags/tag476.xml><?xml version="1.0" encoding="utf-8"?>
<p:tagLst xmlns:a="http://schemas.openxmlformats.org/drawingml/2006/main" xmlns:r="http://schemas.openxmlformats.org/officeDocument/2006/relationships" xmlns:p="http://schemas.openxmlformats.org/presentationml/2006/main">
  <p:tag name="NUM" val="11"/>
</p:tagLst>
</file>

<file path=ppt/tags/tag477.xml><?xml version="1.0" encoding="utf-8"?>
<p:tagLst xmlns:a="http://schemas.openxmlformats.org/drawingml/2006/main" xmlns:r="http://schemas.openxmlformats.org/officeDocument/2006/relationships" xmlns:p="http://schemas.openxmlformats.org/presentationml/2006/main">
  <p:tag name="NUM" val="13"/>
</p:tagLst>
</file>

<file path=ppt/tags/tag478.xml><?xml version="1.0" encoding="utf-8"?>
<p:tagLst xmlns:a="http://schemas.openxmlformats.org/drawingml/2006/main" xmlns:r="http://schemas.openxmlformats.org/officeDocument/2006/relationships" xmlns:p="http://schemas.openxmlformats.org/presentationml/2006/main">
  <p:tag name="NUM" val="1"/>
</p:tagLst>
</file>

<file path=ppt/tags/tag479.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80.xml><?xml version="1.0" encoding="utf-8"?>
<p:tagLst xmlns:a="http://schemas.openxmlformats.org/drawingml/2006/main" xmlns:r="http://schemas.openxmlformats.org/officeDocument/2006/relationships" xmlns:p="http://schemas.openxmlformats.org/presentationml/2006/main">
  <p:tag name="NUM" val="3"/>
</p:tagLst>
</file>

<file path=ppt/tags/tag481.xml><?xml version="1.0" encoding="utf-8"?>
<p:tagLst xmlns:a="http://schemas.openxmlformats.org/drawingml/2006/main" xmlns:r="http://schemas.openxmlformats.org/officeDocument/2006/relationships" xmlns:p="http://schemas.openxmlformats.org/presentationml/2006/main">
  <p:tag name="NUM" val="4"/>
</p:tagLst>
</file>

<file path=ppt/tags/tag482.xml><?xml version="1.0" encoding="utf-8"?>
<p:tagLst xmlns:a="http://schemas.openxmlformats.org/drawingml/2006/main" xmlns:r="http://schemas.openxmlformats.org/officeDocument/2006/relationships" xmlns:p="http://schemas.openxmlformats.org/presentationml/2006/main">
  <p:tag name="NUM" val="5"/>
</p:tagLst>
</file>

<file path=ppt/tags/tag483.xml><?xml version="1.0" encoding="utf-8"?>
<p:tagLst xmlns:a="http://schemas.openxmlformats.org/drawingml/2006/main" xmlns:r="http://schemas.openxmlformats.org/officeDocument/2006/relationships" xmlns:p="http://schemas.openxmlformats.org/presentationml/2006/main">
  <p:tag name="NUM" val="6"/>
</p:tagLst>
</file>

<file path=ppt/tags/tag484.xml><?xml version="1.0" encoding="utf-8"?>
<p:tagLst xmlns:a="http://schemas.openxmlformats.org/drawingml/2006/main" xmlns:r="http://schemas.openxmlformats.org/officeDocument/2006/relationships" xmlns:p="http://schemas.openxmlformats.org/presentationml/2006/main">
  <p:tag name="NUM" val="7"/>
</p:tagLst>
</file>

<file path=ppt/tags/tag485.xml><?xml version="1.0" encoding="utf-8"?>
<p:tagLst xmlns:a="http://schemas.openxmlformats.org/drawingml/2006/main" xmlns:r="http://schemas.openxmlformats.org/officeDocument/2006/relationships" xmlns:p="http://schemas.openxmlformats.org/presentationml/2006/main">
  <p:tag name="NUM" val="8"/>
</p:tagLst>
</file>

<file path=ppt/tags/tag486.xml><?xml version="1.0" encoding="utf-8"?>
<p:tagLst xmlns:a="http://schemas.openxmlformats.org/drawingml/2006/main" xmlns:r="http://schemas.openxmlformats.org/officeDocument/2006/relationships" xmlns:p="http://schemas.openxmlformats.org/presentationml/2006/main">
  <p:tag name="NUM" val="9"/>
</p:tagLst>
</file>

<file path=ppt/tags/tag487.xml><?xml version="1.0" encoding="utf-8"?>
<p:tagLst xmlns:a="http://schemas.openxmlformats.org/drawingml/2006/main" xmlns:r="http://schemas.openxmlformats.org/officeDocument/2006/relationships" xmlns:p="http://schemas.openxmlformats.org/presentationml/2006/main">
  <p:tag name="NUM" val="10"/>
</p:tagLst>
</file>

<file path=ppt/tags/tag488.xml><?xml version="1.0" encoding="utf-8"?>
<p:tagLst xmlns:a="http://schemas.openxmlformats.org/drawingml/2006/main" xmlns:r="http://schemas.openxmlformats.org/officeDocument/2006/relationships" xmlns:p="http://schemas.openxmlformats.org/presentationml/2006/main">
  <p:tag name="NUM" val="13"/>
</p:tagLst>
</file>

<file path=ppt/tags/tag489.xml><?xml version="1.0" encoding="utf-8"?>
<p:tagLst xmlns:a="http://schemas.openxmlformats.org/drawingml/2006/main" xmlns:r="http://schemas.openxmlformats.org/officeDocument/2006/relationships" xmlns:p="http://schemas.openxmlformats.org/presentationml/2006/main">
  <p:tag name="NUM" val="11"/>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490.xml><?xml version="1.0" encoding="utf-8"?>
<p:tagLst xmlns:a="http://schemas.openxmlformats.org/drawingml/2006/main" xmlns:r="http://schemas.openxmlformats.org/officeDocument/2006/relationships" xmlns:p="http://schemas.openxmlformats.org/presentationml/2006/main">
  <p:tag name="NUM" val="12"/>
</p:tagLst>
</file>

<file path=ppt/tags/tag491.xml><?xml version="1.0" encoding="utf-8"?>
<p:tagLst xmlns:a="http://schemas.openxmlformats.org/drawingml/2006/main" xmlns:r="http://schemas.openxmlformats.org/officeDocument/2006/relationships" xmlns:p="http://schemas.openxmlformats.org/presentationml/2006/main">
  <p:tag name="NUM" val="1"/>
</p:tagLst>
</file>

<file path=ppt/tags/tag492.xml><?xml version="1.0" encoding="utf-8"?>
<p:tagLst xmlns:a="http://schemas.openxmlformats.org/drawingml/2006/main" xmlns:r="http://schemas.openxmlformats.org/officeDocument/2006/relationships" xmlns:p="http://schemas.openxmlformats.org/presentationml/2006/main">
  <p:tag name="NUM" val="2"/>
</p:tagLst>
</file>

<file path=ppt/tags/tag493.xml><?xml version="1.0" encoding="utf-8"?>
<p:tagLst xmlns:a="http://schemas.openxmlformats.org/drawingml/2006/main" xmlns:r="http://schemas.openxmlformats.org/officeDocument/2006/relationships" xmlns:p="http://schemas.openxmlformats.org/presentationml/2006/main">
  <p:tag name="NUM" val="3"/>
</p:tagLst>
</file>

<file path=ppt/tags/tag494.xml><?xml version="1.0" encoding="utf-8"?>
<p:tagLst xmlns:a="http://schemas.openxmlformats.org/drawingml/2006/main" xmlns:r="http://schemas.openxmlformats.org/officeDocument/2006/relationships" xmlns:p="http://schemas.openxmlformats.org/presentationml/2006/main">
  <p:tag name="NUM" val="4"/>
</p:tagLst>
</file>

<file path=ppt/tags/tag495.xml><?xml version="1.0" encoding="utf-8"?>
<p:tagLst xmlns:a="http://schemas.openxmlformats.org/drawingml/2006/main" xmlns:r="http://schemas.openxmlformats.org/officeDocument/2006/relationships" xmlns:p="http://schemas.openxmlformats.org/presentationml/2006/main">
  <p:tag name="NUM" val="5"/>
</p:tagLst>
</file>

<file path=ppt/tags/tag496.xml><?xml version="1.0" encoding="utf-8"?>
<p:tagLst xmlns:a="http://schemas.openxmlformats.org/drawingml/2006/main" xmlns:r="http://schemas.openxmlformats.org/officeDocument/2006/relationships" xmlns:p="http://schemas.openxmlformats.org/presentationml/2006/main">
  <p:tag name="NUM" val="6"/>
</p:tagLst>
</file>

<file path=ppt/tags/tag497.xml><?xml version="1.0" encoding="utf-8"?>
<p:tagLst xmlns:a="http://schemas.openxmlformats.org/drawingml/2006/main" xmlns:r="http://schemas.openxmlformats.org/officeDocument/2006/relationships" xmlns:p="http://schemas.openxmlformats.org/presentationml/2006/main">
  <p:tag name="NUM" val="7"/>
</p:tagLst>
</file>

<file path=ppt/tags/tag498.xml><?xml version="1.0" encoding="utf-8"?>
<p:tagLst xmlns:a="http://schemas.openxmlformats.org/drawingml/2006/main" xmlns:r="http://schemas.openxmlformats.org/officeDocument/2006/relationships" xmlns:p="http://schemas.openxmlformats.org/presentationml/2006/main">
  <p:tag name="NUM" val="8"/>
</p:tagLst>
</file>

<file path=ppt/tags/tag49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00.xml><?xml version="1.0" encoding="utf-8"?>
<p:tagLst xmlns:a="http://schemas.openxmlformats.org/drawingml/2006/main" xmlns:r="http://schemas.openxmlformats.org/officeDocument/2006/relationships" xmlns:p="http://schemas.openxmlformats.org/presentationml/2006/main">
  <p:tag name="NUM" val="10"/>
</p:tagLst>
</file>

<file path=ppt/tags/tag501.xml><?xml version="1.0" encoding="utf-8"?>
<p:tagLst xmlns:a="http://schemas.openxmlformats.org/drawingml/2006/main" xmlns:r="http://schemas.openxmlformats.org/officeDocument/2006/relationships" xmlns:p="http://schemas.openxmlformats.org/presentationml/2006/main">
  <p:tag name="NUM" val="11"/>
</p:tagLst>
</file>

<file path=ppt/tags/tag502.xml><?xml version="1.0" encoding="utf-8"?>
<p:tagLst xmlns:a="http://schemas.openxmlformats.org/drawingml/2006/main" xmlns:r="http://schemas.openxmlformats.org/officeDocument/2006/relationships" xmlns:p="http://schemas.openxmlformats.org/presentationml/2006/main">
  <p:tag name="NUM" val="12"/>
</p:tagLst>
</file>

<file path=ppt/tags/tag503.xml><?xml version="1.0" encoding="utf-8"?>
<p:tagLst xmlns:a="http://schemas.openxmlformats.org/drawingml/2006/main" xmlns:r="http://schemas.openxmlformats.org/officeDocument/2006/relationships" xmlns:p="http://schemas.openxmlformats.org/presentationml/2006/main">
  <p:tag name="NUM" val="13"/>
</p:tagLst>
</file>

<file path=ppt/tags/tag504.xml><?xml version="1.0" encoding="utf-8"?>
<p:tagLst xmlns:a="http://schemas.openxmlformats.org/drawingml/2006/main" xmlns:r="http://schemas.openxmlformats.org/officeDocument/2006/relationships" xmlns:p="http://schemas.openxmlformats.org/presentationml/2006/main">
  <p:tag name="NUM" val="1"/>
</p:tagLst>
</file>

<file path=ppt/tags/tag505.xml><?xml version="1.0" encoding="utf-8"?>
<p:tagLst xmlns:a="http://schemas.openxmlformats.org/drawingml/2006/main" xmlns:r="http://schemas.openxmlformats.org/officeDocument/2006/relationships" xmlns:p="http://schemas.openxmlformats.org/presentationml/2006/main">
  <p:tag name="NUM" val="2"/>
</p:tagLst>
</file>

<file path=ppt/tags/tag506.xml><?xml version="1.0" encoding="utf-8"?>
<p:tagLst xmlns:a="http://schemas.openxmlformats.org/drawingml/2006/main" xmlns:r="http://schemas.openxmlformats.org/officeDocument/2006/relationships" xmlns:p="http://schemas.openxmlformats.org/presentationml/2006/main">
  <p:tag name="NUM" val="3"/>
</p:tagLst>
</file>

<file path=ppt/tags/tag507.xml><?xml version="1.0" encoding="utf-8"?>
<p:tagLst xmlns:a="http://schemas.openxmlformats.org/drawingml/2006/main" xmlns:r="http://schemas.openxmlformats.org/officeDocument/2006/relationships" xmlns:p="http://schemas.openxmlformats.org/presentationml/2006/main">
  <p:tag name="NUM" val="4"/>
</p:tagLst>
</file>

<file path=ppt/tags/tag508.xml><?xml version="1.0" encoding="utf-8"?>
<p:tagLst xmlns:a="http://schemas.openxmlformats.org/drawingml/2006/main" xmlns:r="http://schemas.openxmlformats.org/officeDocument/2006/relationships" xmlns:p="http://schemas.openxmlformats.org/presentationml/2006/main">
  <p:tag name="NUM" val="5"/>
</p:tagLst>
</file>

<file path=ppt/tags/tag509.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10.xml><?xml version="1.0" encoding="utf-8"?>
<p:tagLst xmlns:a="http://schemas.openxmlformats.org/drawingml/2006/main" xmlns:r="http://schemas.openxmlformats.org/officeDocument/2006/relationships" xmlns:p="http://schemas.openxmlformats.org/presentationml/2006/main">
  <p:tag name="NUM" val="7"/>
</p:tagLst>
</file>

<file path=ppt/tags/tag511.xml><?xml version="1.0" encoding="utf-8"?>
<p:tagLst xmlns:a="http://schemas.openxmlformats.org/drawingml/2006/main" xmlns:r="http://schemas.openxmlformats.org/officeDocument/2006/relationships" xmlns:p="http://schemas.openxmlformats.org/presentationml/2006/main">
  <p:tag name="NUM" val="9"/>
</p:tagLst>
</file>

<file path=ppt/tags/tag512.xml><?xml version="1.0" encoding="utf-8"?>
<p:tagLst xmlns:a="http://schemas.openxmlformats.org/drawingml/2006/main" xmlns:r="http://schemas.openxmlformats.org/officeDocument/2006/relationships" xmlns:p="http://schemas.openxmlformats.org/presentationml/2006/main">
  <p:tag name="NUM" val="1"/>
</p:tagLst>
</file>

<file path=ppt/tags/tag513.xml><?xml version="1.0" encoding="utf-8"?>
<p:tagLst xmlns:a="http://schemas.openxmlformats.org/drawingml/2006/main" xmlns:r="http://schemas.openxmlformats.org/officeDocument/2006/relationships" xmlns:p="http://schemas.openxmlformats.org/presentationml/2006/main">
  <p:tag name="NUM" val="2"/>
</p:tagLst>
</file>

<file path=ppt/tags/tag514.xml><?xml version="1.0" encoding="utf-8"?>
<p:tagLst xmlns:a="http://schemas.openxmlformats.org/drawingml/2006/main" xmlns:r="http://schemas.openxmlformats.org/officeDocument/2006/relationships" xmlns:p="http://schemas.openxmlformats.org/presentationml/2006/main">
  <p:tag name="NUM" val="3"/>
</p:tagLst>
</file>

<file path=ppt/tags/tag515.xml><?xml version="1.0" encoding="utf-8"?>
<p:tagLst xmlns:a="http://schemas.openxmlformats.org/drawingml/2006/main" xmlns:r="http://schemas.openxmlformats.org/officeDocument/2006/relationships" xmlns:p="http://schemas.openxmlformats.org/presentationml/2006/main">
  <p:tag name="NUM" val="4"/>
</p:tagLst>
</file>

<file path=ppt/tags/tag516.xml><?xml version="1.0" encoding="utf-8"?>
<p:tagLst xmlns:a="http://schemas.openxmlformats.org/drawingml/2006/main" xmlns:r="http://schemas.openxmlformats.org/officeDocument/2006/relationships" xmlns:p="http://schemas.openxmlformats.org/presentationml/2006/main">
  <p:tag name="NUM" val="5"/>
</p:tagLst>
</file>

<file path=ppt/tags/tag517.xml><?xml version="1.0" encoding="utf-8"?>
<p:tagLst xmlns:a="http://schemas.openxmlformats.org/drawingml/2006/main" xmlns:r="http://schemas.openxmlformats.org/officeDocument/2006/relationships" xmlns:p="http://schemas.openxmlformats.org/presentationml/2006/main">
  <p:tag name="NUM" val="6"/>
</p:tagLst>
</file>

<file path=ppt/tags/tag518.xml><?xml version="1.0" encoding="utf-8"?>
<p:tagLst xmlns:a="http://schemas.openxmlformats.org/drawingml/2006/main" xmlns:r="http://schemas.openxmlformats.org/officeDocument/2006/relationships" xmlns:p="http://schemas.openxmlformats.org/presentationml/2006/main">
  <p:tag name="NUM" val="7"/>
</p:tagLst>
</file>

<file path=ppt/tags/tag519.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20.xml><?xml version="1.0" encoding="utf-8"?>
<p:tagLst xmlns:a="http://schemas.openxmlformats.org/drawingml/2006/main" xmlns:r="http://schemas.openxmlformats.org/officeDocument/2006/relationships" xmlns:p="http://schemas.openxmlformats.org/presentationml/2006/main">
  <p:tag name="NUM" val="9"/>
</p:tagLst>
</file>

<file path=ppt/tags/tag521.xml><?xml version="1.0" encoding="utf-8"?>
<p:tagLst xmlns:a="http://schemas.openxmlformats.org/drawingml/2006/main" xmlns:r="http://schemas.openxmlformats.org/officeDocument/2006/relationships" xmlns:p="http://schemas.openxmlformats.org/presentationml/2006/main">
  <p:tag name="NUM" val="1"/>
</p:tagLst>
</file>

<file path=ppt/tags/tag522.xml><?xml version="1.0" encoding="utf-8"?>
<p:tagLst xmlns:a="http://schemas.openxmlformats.org/drawingml/2006/main" xmlns:r="http://schemas.openxmlformats.org/officeDocument/2006/relationships" xmlns:p="http://schemas.openxmlformats.org/presentationml/2006/main">
  <p:tag name="NUM" val="2"/>
</p:tagLst>
</file>

<file path=ppt/tags/tag523.xml><?xml version="1.0" encoding="utf-8"?>
<p:tagLst xmlns:a="http://schemas.openxmlformats.org/drawingml/2006/main" xmlns:r="http://schemas.openxmlformats.org/officeDocument/2006/relationships" xmlns:p="http://schemas.openxmlformats.org/presentationml/2006/main">
  <p:tag name="NUM" val="3"/>
</p:tagLst>
</file>

<file path=ppt/tags/tag524.xml><?xml version="1.0" encoding="utf-8"?>
<p:tagLst xmlns:a="http://schemas.openxmlformats.org/drawingml/2006/main" xmlns:r="http://schemas.openxmlformats.org/officeDocument/2006/relationships" xmlns:p="http://schemas.openxmlformats.org/presentationml/2006/main">
  <p:tag name="NUM" val="4"/>
</p:tagLst>
</file>

<file path=ppt/tags/tag525.xml><?xml version="1.0" encoding="utf-8"?>
<p:tagLst xmlns:a="http://schemas.openxmlformats.org/drawingml/2006/main" xmlns:r="http://schemas.openxmlformats.org/officeDocument/2006/relationships" xmlns:p="http://schemas.openxmlformats.org/presentationml/2006/main">
  <p:tag name="NUM" val="5"/>
</p:tagLst>
</file>

<file path=ppt/tags/tag526.xml><?xml version="1.0" encoding="utf-8"?>
<p:tagLst xmlns:a="http://schemas.openxmlformats.org/drawingml/2006/main" xmlns:r="http://schemas.openxmlformats.org/officeDocument/2006/relationships" xmlns:p="http://schemas.openxmlformats.org/presentationml/2006/main">
  <p:tag name="NUM" val="6"/>
</p:tagLst>
</file>

<file path=ppt/tags/tag527.xml><?xml version="1.0" encoding="utf-8"?>
<p:tagLst xmlns:a="http://schemas.openxmlformats.org/drawingml/2006/main" xmlns:r="http://schemas.openxmlformats.org/officeDocument/2006/relationships" xmlns:p="http://schemas.openxmlformats.org/presentationml/2006/main">
  <p:tag name="NUM" val="1"/>
</p:tagLst>
</file>

<file path=ppt/tags/tag528.xml><?xml version="1.0" encoding="utf-8"?>
<p:tagLst xmlns:a="http://schemas.openxmlformats.org/drawingml/2006/main" xmlns:r="http://schemas.openxmlformats.org/officeDocument/2006/relationships" xmlns:p="http://schemas.openxmlformats.org/presentationml/2006/main">
  <p:tag name="NUM" val="2"/>
</p:tagLst>
</file>

<file path=ppt/tags/tag529.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30.xml><?xml version="1.0" encoding="utf-8"?>
<p:tagLst xmlns:a="http://schemas.openxmlformats.org/drawingml/2006/main" xmlns:r="http://schemas.openxmlformats.org/officeDocument/2006/relationships" xmlns:p="http://schemas.openxmlformats.org/presentationml/2006/main">
  <p:tag name="NUM" val="4"/>
</p:tagLst>
</file>

<file path=ppt/tags/tag531.xml><?xml version="1.0" encoding="utf-8"?>
<p:tagLst xmlns:a="http://schemas.openxmlformats.org/drawingml/2006/main" xmlns:r="http://schemas.openxmlformats.org/officeDocument/2006/relationships" xmlns:p="http://schemas.openxmlformats.org/presentationml/2006/main">
  <p:tag name="NUM" val="5"/>
</p:tagLst>
</file>

<file path=ppt/tags/tag532.xml><?xml version="1.0" encoding="utf-8"?>
<p:tagLst xmlns:a="http://schemas.openxmlformats.org/drawingml/2006/main" xmlns:r="http://schemas.openxmlformats.org/officeDocument/2006/relationships" xmlns:p="http://schemas.openxmlformats.org/presentationml/2006/main">
  <p:tag name="NUM" val="6"/>
</p:tagLst>
</file>

<file path=ppt/tags/tag533.xml><?xml version="1.0" encoding="utf-8"?>
<p:tagLst xmlns:a="http://schemas.openxmlformats.org/drawingml/2006/main" xmlns:r="http://schemas.openxmlformats.org/officeDocument/2006/relationships" xmlns:p="http://schemas.openxmlformats.org/presentationml/2006/main">
  <p:tag name="NUM" val="7"/>
</p:tagLst>
</file>

<file path=ppt/tags/tag534.xml><?xml version="1.0" encoding="utf-8"?>
<p:tagLst xmlns:a="http://schemas.openxmlformats.org/drawingml/2006/main" xmlns:r="http://schemas.openxmlformats.org/officeDocument/2006/relationships" xmlns:p="http://schemas.openxmlformats.org/presentationml/2006/main">
  <p:tag name="NUM" val="8"/>
</p:tagLst>
</file>

<file path=ppt/tags/tag535.xml><?xml version="1.0" encoding="utf-8"?>
<p:tagLst xmlns:a="http://schemas.openxmlformats.org/drawingml/2006/main" xmlns:r="http://schemas.openxmlformats.org/officeDocument/2006/relationships" xmlns:p="http://schemas.openxmlformats.org/presentationml/2006/main">
  <p:tag name="NUM" val="9"/>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2"/>
</p:tagLst>
</file>

<file path=ppt/tags/tag538.xml><?xml version="1.0" encoding="utf-8"?>
<p:tagLst xmlns:a="http://schemas.openxmlformats.org/drawingml/2006/main" xmlns:r="http://schemas.openxmlformats.org/officeDocument/2006/relationships" xmlns:p="http://schemas.openxmlformats.org/presentationml/2006/main">
  <p:tag name="NUM" val="3"/>
</p:tagLst>
</file>

<file path=ppt/tags/tag539.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40.xml><?xml version="1.0" encoding="utf-8"?>
<p:tagLst xmlns:a="http://schemas.openxmlformats.org/drawingml/2006/main" xmlns:r="http://schemas.openxmlformats.org/officeDocument/2006/relationships" xmlns:p="http://schemas.openxmlformats.org/presentationml/2006/main">
  <p:tag name="NUM" val="5"/>
</p:tagLst>
</file>

<file path=ppt/tags/tag541.xml><?xml version="1.0" encoding="utf-8"?>
<p:tagLst xmlns:a="http://schemas.openxmlformats.org/drawingml/2006/main" xmlns:r="http://schemas.openxmlformats.org/officeDocument/2006/relationships" xmlns:p="http://schemas.openxmlformats.org/presentationml/2006/main">
  <p:tag name="NUM" val="6"/>
</p:tagLst>
</file>

<file path=ppt/tags/tag542.xml><?xml version="1.0" encoding="utf-8"?>
<p:tagLst xmlns:a="http://schemas.openxmlformats.org/drawingml/2006/main" xmlns:r="http://schemas.openxmlformats.org/officeDocument/2006/relationships" xmlns:p="http://schemas.openxmlformats.org/presentationml/2006/main">
  <p:tag name="NUM" val="7"/>
</p:tagLst>
</file>

<file path=ppt/tags/tag543.xml><?xml version="1.0" encoding="utf-8"?>
<p:tagLst xmlns:a="http://schemas.openxmlformats.org/drawingml/2006/main" xmlns:r="http://schemas.openxmlformats.org/officeDocument/2006/relationships" xmlns:p="http://schemas.openxmlformats.org/presentationml/2006/main">
  <p:tag name="NUM" val="8"/>
</p:tagLst>
</file>

<file path=ppt/tags/tag544.xml><?xml version="1.0" encoding="utf-8"?>
<p:tagLst xmlns:a="http://schemas.openxmlformats.org/drawingml/2006/main" xmlns:r="http://schemas.openxmlformats.org/officeDocument/2006/relationships" xmlns:p="http://schemas.openxmlformats.org/presentationml/2006/main">
  <p:tag name="NUM" val="9"/>
</p:tagLst>
</file>

<file path=ppt/tags/tag545.xml><?xml version="1.0" encoding="utf-8"?>
<p:tagLst xmlns:a="http://schemas.openxmlformats.org/drawingml/2006/main" xmlns:r="http://schemas.openxmlformats.org/officeDocument/2006/relationships" xmlns:p="http://schemas.openxmlformats.org/presentationml/2006/main">
  <p:tag name="NUM" val="1"/>
</p:tagLst>
</file>

<file path=ppt/tags/tag546.xml><?xml version="1.0" encoding="utf-8"?>
<p:tagLst xmlns:a="http://schemas.openxmlformats.org/drawingml/2006/main" xmlns:r="http://schemas.openxmlformats.org/officeDocument/2006/relationships" xmlns:p="http://schemas.openxmlformats.org/presentationml/2006/main">
  <p:tag name="NUM" val="2"/>
</p:tagLst>
</file>

<file path=ppt/tags/tag547.xml><?xml version="1.0" encoding="utf-8"?>
<p:tagLst xmlns:a="http://schemas.openxmlformats.org/drawingml/2006/main" xmlns:r="http://schemas.openxmlformats.org/officeDocument/2006/relationships" xmlns:p="http://schemas.openxmlformats.org/presentationml/2006/main">
  <p:tag name="NUM" val="3"/>
</p:tagLst>
</file>

<file path=ppt/tags/tag548.xml><?xml version="1.0" encoding="utf-8"?>
<p:tagLst xmlns:a="http://schemas.openxmlformats.org/drawingml/2006/main" xmlns:r="http://schemas.openxmlformats.org/officeDocument/2006/relationships" xmlns:p="http://schemas.openxmlformats.org/presentationml/2006/main">
  <p:tag name="NUM" val="4"/>
</p:tagLst>
</file>

<file path=ppt/tags/tag549.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50.xml><?xml version="1.0" encoding="utf-8"?>
<p:tagLst xmlns:a="http://schemas.openxmlformats.org/drawingml/2006/main" xmlns:r="http://schemas.openxmlformats.org/officeDocument/2006/relationships" xmlns:p="http://schemas.openxmlformats.org/presentationml/2006/main">
  <p:tag name="NUM" val="6"/>
</p:tagLst>
</file>

<file path=ppt/tags/tag551.xml><?xml version="1.0" encoding="utf-8"?>
<p:tagLst xmlns:a="http://schemas.openxmlformats.org/drawingml/2006/main" xmlns:r="http://schemas.openxmlformats.org/officeDocument/2006/relationships" xmlns:p="http://schemas.openxmlformats.org/presentationml/2006/main">
  <p:tag name="NUM" val="7"/>
</p:tagLst>
</file>

<file path=ppt/tags/tag552.xml><?xml version="1.0" encoding="utf-8"?>
<p:tagLst xmlns:a="http://schemas.openxmlformats.org/drawingml/2006/main" xmlns:r="http://schemas.openxmlformats.org/officeDocument/2006/relationships" xmlns:p="http://schemas.openxmlformats.org/presentationml/2006/main">
  <p:tag name="NUM" val="8"/>
</p:tagLst>
</file>

<file path=ppt/tags/tag553.xml><?xml version="1.0" encoding="utf-8"?>
<p:tagLst xmlns:a="http://schemas.openxmlformats.org/drawingml/2006/main" xmlns:r="http://schemas.openxmlformats.org/officeDocument/2006/relationships" xmlns:p="http://schemas.openxmlformats.org/presentationml/2006/main">
  <p:tag name="NUM" val="9"/>
</p:tagLst>
</file>

<file path=ppt/tags/tag554.xml><?xml version="1.0" encoding="utf-8"?>
<p:tagLst xmlns:a="http://schemas.openxmlformats.org/drawingml/2006/main" xmlns:r="http://schemas.openxmlformats.org/officeDocument/2006/relationships" xmlns:p="http://schemas.openxmlformats.org/presentationml/2006/main">
  <p:tag name="NUM" val="10"/>
</p:tagLst>
</file>

<file path=ppt/tags/tag555.xml><?xml version="1.0" encoding="utf-8"?>
<p:tagLst xmlns:a="http://schemas.openxmlformats.org/drawingml/2006/main" xmlns:r="http://schemas.openxmlformats.org/officeDocument/2006/relationships" xmlns:p="http://schemas.openxmlformats.org/presentationml/2006/main">
  <p:tag name="NUM" val="1"/>
</p:tagLst>
</file>

<file path=ppt/tags/tag556.xml><?xml version="1.0" encoding="utf-8"?>
<p:tagLst xmlns:a="http://schemas.openxmlformats.org/drawingml/2006/main" xmlns:r="http://schemas.openxmlformats.org/officeDocument/2006/relationships" xmlns:p="http://schemas.openxmlformats.org/presentationml/2006/main">
  <p:tag name="NUM" val="2"/>
</p:tagLst>
</file>

<file path=ppt/tags/tag557.xml><?xml version="1.0" encoding="utf-8"?>
<p:tagLst xmlns:a="http://schemas.openxmlformats.org/drawingml/2006/main" xmlns:r="http://schemas.openxmlformats.org/officeDocument/2006/relationships" xmlns:p="http://schemas.openxmlformats.org/presentationml/2006/main">
  <p:tag name="NUM" val="3"/>
</p:tagLst>
</file>

<file path=ppt/tags/tag558.xml><?xml version="1.0" encoding="utf-8"?>
<p:tagLst xmlns:a="http://schemas.openxmlformats.org/drawingml/2006/main" xmlns:r="http://schemas.openxmlformats.org/officeDocument/2006/relationships" xmlns:p="http://schemas.openxmlformats.org/presentationml/2006/main">
  <p:tag name="NUM" val="4"/>
</p:tagLst>
</file>

<file path=ppt/tags/tag559.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60.xml><?xml version="1.0" encoding="utf-8"?>
<p:tagLst xmlns:a="http://schemas.openxmlformats.org/drawingml/2006/main" xmlns:r="http://schemas.openxmlformats.org/officeDocument/2006/relationships" xmlns:p="http://schemas.openxmlformats.org/presentationml/2006/main">
  <p:tag name="NUM" val="6"/>
</p:tagLst>
</file>

<file path=ppt/tags/tag561.xml><?xml version="1.0" encoding="utf-8"?>
<p:tagLst xmlns:a="http://schemas.openxmlformats.org/drawingml/2006/main" xmlns:r="http://schemas.openxmlformats.org/officeDocument/2006/relationships" xmlns:p="http://schemas.openxmlformats.org/presentationml/2006/main">
  <p:tag name="NUM" val="7"/>
</p:tagLst>
</file>

<file path=ppt/tags/tag562.xml><?xml version="1.0" encoding="utf-8"?>
<p:tagLst xmlns:a="http://schemas.openxmlformats.org/drawingml/2006/main" xmlns:r="http://schemas.openxmlformats.org/officeDocument/2006/relationships" xmlns:p="http://schemas.openxmlformats.org/presentationml/2006/main">
  <p:tag name="NUM" val="8"/>
</p:tagLst>
</file>

<file path=ppt/tags/tag563.xml><?xml version="1.0" encoding="utf-8"?>
<p:tagLst xmlns:a="http://schemas.openxmlformats.org/drawingml/2006/main" xmlns:r="http://schemas.openxmlformats.org/officeDocument/2006/relationships" xmlns:p="http://schemas.openxmlformats.org/presentationml/2006/main">
  <p:tag name="NUM" val="9"/>
</p:tagLst>
</file>

<file path=ppt/tags/tag564.xml><?xml version="1.0" encoding="utf-8"?>
<p:tagLst xmlns:a="http://schemas.openxmlformats.org/drawingml/2006/main" xmlns:r="http://schemas.openxmlformats.org/officeDocument/2006/relationships" xmlns:p="http://schemas.openxmlformats.org/presentationml/2006/main">
  <p:tag name="NUM" val="10"/>
</p:tagLst>
</file>

<file path=ppt/tags/tag565.xml><?xml version="1.0" encoding="utf-8"?>
<p:tagLst xmlns:a="http://schemas.openxmlformats.org/drawingml/2006/main" xmlns:r="http://schemas.openxmlformats.org/officeDocument/2006/relationships" xmlns:p="http://schemas.openxmlformats.org/presentationml/2006/main">
  <p:tag name="NUM" val="1"/>
</p:tagLst>
</file>

<file path=ppt/tags/tag566.xml><?xml version="1.0" encoding="utf-8"?>
<p:tagLst xmlns:a="http://schemas.openxmlformats.org/drawingml/2006/main" xmlns:r="http://schemas.openxmlformats.org/officeDocument/2006/relationships" xmlns:p="http://schemas.openxmlformats.org/presentationml/2006/main">
  <p:tag name="NUM" val="2"/>
</p:tagLst>
</file>

<file path=ppt/tags/tag567.xml><?xml version="1.0" encoding="utf-8"?>
<p:tagLst xmlns:a="http://schemas.openxmlformats.org/drawingml/2006/main" xmlns:r="http://schemas.openxmlformats.org/officeDocument/2006/relationships" xmlns:p="http://schemas.openxmlformats.org/presentationml/2006/main">
  <p:tag name="NUM" val="3"/>
</p:tagLst>
</file>

<file path=ppt/tags/tag568.xml><?xml version="1.0" encoding="utf-8"?>
<p:tagLst xmlns:a="http://schemas.openxmlformats.org/drawingml/2006/main" xmlns:r="http://schemas.openxmlformats.org/officeDocument/2006/relationships" xmlns:p="http://schemas.openxmlformats.org/presentationml/2006/main">
  <p:tag name="NUM" val="4"/>
</p:tagLst>
</file>

<file path=ppt/tags/tag569.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70.xml><?xml version="1.0" encoding="utf-8"?>
<p:tagLst xmlns:a="http://schemas.openxmlformats.org/drawingml/2006/main" xmlns:r="http://schemas.openxmlformats.org/officeDocument/2006/relationships" xmlns:p="http://schemas.openxmlformats.org/presentationml/2006/main">
  <p:tag name="NUM" val="6"/>
</p:tagLst>
</file>

<file path=ppt/tags/tag571.xml><?xml version="1.0" encoding="utf-8"?>
<p:tagLst xmlns:a="http://schemas.openxmlformats.org/drawingml/2006/main" xmlns:r="http://schemas.openxmlformats.org/officeDocument/2006/relationships" xmlns:p="http://schemas.openxmlformats.org/presentationml/2006/main">
  <p:tag name="NUM" val="7"/>
</p:tagLst>
</file>

<file path=ppt/tags/tag572.xml><?xml version="1.0" encoding="utf-8"?>
<p:tagLst xmlns:a="http://schemas.openxmlformats.org/drawingml/2006/main" xmlns:r="http://schemas.openxmlformats.org/officeDocument/2006/relationships" xmlns:p="http://schemas.openxmlformats.org/presentationml/2006/main">
  <p:tag name="NUM" val="8"/>
</p:tagLst>
</file>

<file path=ppt/tags/tag573.xml><?xml version="1.0" encoding="utf-8"?>
<p:tagLst xmlns:a="http://schemas.openxmlformats.org/drawingml/2006/main" xmlns:r="http://schemas.openxmlformats.org/officeDocument/2006/relationships" xmlns:p="http://schemas.openxmlformats.org/presentationml/2006/main">
  <p:tag name="NUM" val="9"/>
</p:tagLst>
</file>

<file path=ppt/tags/tag574.xml><?xml version="1.0" encoding="utf-8"?>
<p:tagLst xmlns:a="http://schemas.openxmlformats.org/drawingml/2006/main" xmlns:r="http://schemas.openxmlformats.org/officeDocument/2006/relationships" xmlns:p="http://schemas.openxmlformats.org/presentationml/2006/main">
  <p:tag name="NUM" val="10"/>
</p:tagLst>
</file>

<file path=ppt/tags/tag575.xml><?xml version="1.0" encoding="utf-8"?>
<p:tagLst xmlns:a="http://schemas.openxmlformats.org/drawingml/2006/main" xmlns:r="http://schemas.openxmlformats.org/officeDocument/2006/relationships" xmlns:p="http://schemas.openxmlformats.org/presentationml/2006/main">
  <p:tag name="NUM" val="1"/>
</p:tagLst>
</file>

<file path=ppt/tags/tag576.xml><?xml version="1.0" encoding="utf-8"?>
<p:tagLst xmlns:a="http://schemas.openxmlformats.org/drawingml/2006/main" xmlns:r="http://schemas.openxmlformats.org/officeDocument/2006/relationships" xmlns:p="http://schemas.openxmlformats.org/presentationml/2006/main">
  <p:tag name="NUM" val="2"/>
</p:tagLst>
</file>

<file path=ppt/tags/tag577.xml><?xml version="1.0" encoding="utf-8"?>
<p:tagLst xmlns:a="http://schemas.openxmlformats.org/drawingml/2006/main" xmlns:r="http://schemas.openxmlformats.org/officeDocument/2006/relationships" xmlns:p="http://schemas.openxmlformats.org/presentationml/2006/main">
  <p:tag name="NUM" val="3"/>
</p:tagLst>
</file>

<file path=ppt/tags/tag578.xml><?xml version="1.0" encoding="utf-8"?>
<p:tagLst xmlns:a="http://schemas.openxmlformats.org/drawingml/2006/main" xmlns:r="http://schemas.openxmlformats.org/officeDocument/2006/relationships" xmlns:p="http://schemas.openxmlformats.org/presentationml/2006/main">
  <p:tag name="NUM" val="4"/>
</p:tagLst>
</file>

<file path=ppt/tags/tag579.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80.xml><?xml version="1.0" encoding="utf-8"?>
<p:tagLst xmlns:a="http://schemas.openxmlformats.org/drawingml/2006/main" xmlns:r="http://schemas.openxmlformats.org/officeDocument/2006/relationships" xmlns:p="http://schemas.openxmlformats.org/presentationml/2006/main">
  <p:tag name="NUM" val="6"/>
</p:tagLst>
</file>

<file path=ppt/tags/tag581.xml><?xml version="1.0" encoding="utf-8"?>
<p:tagLst xmlns:a="http://schemas.openxmlformats.org/drawingml/2006/main" xmlns:r="http://schemas.openxmlformats.org/officeDocument/2006/relationships" xmlns:p="http://schemas.openxmlformats.org/presentationml/2006/main">
  <p:tag name="NUM" val="7"/>
</p:tagLst>
</file>

<file path=ppt/tags/tag582.xml><?xml version="1.0" encoding="utf-8"?>
<p:tagLst xmlns:a="http://schemas.openxmlformats.org/drawingml/2006/main" xmlns:r="http://schemas.openxmlformats.org/officeDocument/2006/relationships" xmlns:p="http://schemas.openxmlformats.org/presentationml/2006/main">
  <p:tag name="NUM" val="8"/>
</p:tagLst>
</file>

<file path=ppt/tags/tag583.xml><?xml version="1.0" encoding="utf-8"?>
<p:tagLst xmlns:a="http://schemas.openxmlformats.org/drawingml/2006/main" xmlns:r="http://schemas.openxmlformats.org/officeDocument/2006/relationships" xmlns:p="http://schemas.openxmlformats.org/presentationml/2006/main">
  <p:tag name="NUM" val="9"/>
</p:tagLst>
</file>

<file path=ppt/tags/tag584.xml><?xml version="1.0" encoding="utf-8"?>
<p:tagLst xmlns:a="http://schemas.openxmlformats.org/drawingml/2006/main" xmlns:r="http://schemas.openxmlformats.org/officeDocument/2006/relationships" xmlns:p="http://schemas.openxmlformats.org/presentationml/2006/main">
  <p:tag name="NUM" val="10"/>
</p:tagLst>
</file>

<file path=ppt/tags/tag585.xml><?xml version="1.0" encoding="utf-8"?>
<p:tagLst xmlns:a="http://schemas.openxmlformats.org/drawingml/2006/main" xmlns:r="http://schemas.openxmlformats.org/officeDocument/2006/relationships" xmlns:p="http://schemas.openxmlformats.org/presentationml/2006/main">
  <p:tag name="NUM" val="10"/>
</p:tagLst>
</file>

<file path=ppt/tags/tag586.xml><?xml version="1.0" encoding="utf-8"?>
<p:tagLst xmlns:a="http://schemas.openxmlformats.org/drawingml/2006/main" xmlns:r="http://schemas.openxmlformats.org/officeDocument/2006/relationships" xmlns:p="http://schemas.openxmlformats.org/presentationml/2006/main">
  <p:tag name="NUM" val="1"/>
</p:tagLst>
</file>

<file path=ppt/tags/tag587.xml><?xml version="1.0" encoding="utf-8"?>
<p:tagLst xmlns:a="http://schemas.openxmlformats.org/drawingml/2006/main" xmlns:r="http://schemas.openxmlformats.org/officeDocument/2006/relationships" xmlns:p="http://schemas.openxmlformats.org/presentationml/2006/main">
  <p:tag name="NUM" val="2"/>
</p:tagLst>
</file>

<file path=ppt/tags/tag588.xml><?xml version="1.0" encoding="utf-8"?>
<p:tagLst xmlns:a="http://schemas.openxmlformats.org/drawingml/2006/main" xmlns:r="http://schemas.openxmlformats.org/officeDocument/2006/relationships" xmlns:p="http://schemas.openxmlformats.org/presentationml/2006/main">
  <p:tag name="NUM" val="3"/>
</p:tagLst>
</file>

<file path=ppt/tags/tag589.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590.xml><?xml version="1.0" encoding="utf-8"?>
<p:tagLst xmlns:a="http://schemas.openxmlformats.org/drawingml/2006/main" xmlns:r="http://schemas.openxmlformats.org/officeDocument/2006/relationships" xmlns:p="http://schemas.openxmlformats.org/presentationml/2006/main">
  <p:tag name="NUM" val="5"/>
</p:tagLst>
</file>

<file path=ppt/tags/tag591.xml><?xml version="1.0" encoding="utf-8"?>
<p:tagLst xmlns:a="http://schemas.openxmlformats.org/drawingml/2006/main" xmlns:r="http://schemas.openxmlformats.org/officeDocument/2006/relationships" xmlns:p="http://schemas.openxmlformats.org/presentationml/2006/main">
  <p:tag name="NUM" val="6"/>
</p:tagLst>
</file>

<file path=ppt/tags/tag592.xml><?xml version="1.0" encoding="utf-8"?>
<p:tagLst xmlns:a="http://schemas.openxmlformats.org/drawingml/2006/main" xmlns:r="http://schemas.openxmlformats.org/officeDocument/2006/relationships" xmlns:p="http://schemas.openxmlformats.org/presentationml/2006/main">
  <p:tag name="NUM" val="7"/>
</p:tagLst>
</file>

<file path=ppt/tags/tag593.xml><?xml version="1.0" encoding="utf-8"?>
<p:tagLst xmlns:a="http://schemas.openxmlformats.org/drawingml/2006/main" xmlns:r="http://schemas.openxmlformats.org/officeDocument/2006/relationships" xmlns:p="http://schemas.openxmlformats.org/presentationml/2006/main">
  <p:tag name="NUM" val="8"/>
</p:tagLst>
</file>

<file path=ppt/tags/tag594.xml><?xml version="1.0" encoding="utf-8"?>
<p:tagLst xmlns:a="http://schemas.openxmlformats.org/drawingml/2006/main" xmlns:r="http://schemas.openxmlformats.org/officeDocument/2006/relationships" xmlns:p="http://schemas.openxmlformats.org/presentationml/2006/main">
  <p:tag name="NUM" val="9"/>
</p:tagLst>
</file>

<file path=ppt/tags/tag595.xml><?xml version="1.0" encoding="utf-8"?>
<p:tagLst xmlns:a="http://schemas.openxmlformats.org/drawingml/2006/main" xmlns:r="http://schemas.openxmlformats.org/officeDocument/2006/relationships" xmlns:p="http://schemas.openxmlformats.org/presentationml/2006/main">
  <p:tag name="NUM" val="1"/>
</p:tagLst>
</file>

<file path=ppt/tags/tag596.xml><?xml version="1.0" encoding="utf-8"?>
<p:tagLst xmlns:a="http://schemas.openxmlformats.org/drawingml/2006/main" xmlns:r="http://schemas.openxmlformats.org/officeDocument/2006/relationships" xmlns:p="http://schemas.openxmlformats.org/presentationml/2006/main">
  <p:tag name="NUM" val="2"/>
</p:tagLst>
</file>

<file path=ppt/tags/tag597.xml><?xml version="1.0" encoding="utf-8"?>
<p:tagLst xmlns:a="http://schemas.openxmlformats.org/drawingml/2006/main" xmlns:r="http://schemas.openxmlformats.org/officeDocument/2006/relationships" xmlns:p="http://schemas.openxmlformats.org/presentationml/2006/main">
  <p:tag name="NUM" val="3"/>
</p:tagLst>
</file>

<file path=ppt/tags/tag598.xml><?xml version="1.0" encoding="utf-8"?>
<p:tagLst xmlns:a="http://schemas.openxmlformats.org/drawingml/2006/main" xmlns:r="http://schemas.openxmlformats.org/officeDocument/2006/relationships" xmlns:p="http://schemas.openxmlformats.org/presentationml/2006/main">
  <p:tag name="NUM" val="4"/>
</p:tagLst>
</file>

<file path=ppt/tags/tag59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00.xml><?xml version="1.0" encoding="utf-8"?>
<p:tagLst xmlns:a="http://schemas.openxmlformats.org/drawingml/2006/main" xmlns:r="http://schemas.openxmlformats.org/officeDocument/2006/relationships" xmlns:p="http://schemas.openxmlformats.org/presentationml/2006/main">
  <p:tag name="NUM" val="6"/>
</p:tagLst>
</file>

<file path=ppt/tags/tag601.xml><?xml version="1.0" encoding="utf-8"?>
<p:tagLst xmlns:a="http://schemas.openxmlformats.org/drawingml/2006/main" xmlns:r="http://schemas.openxmlformats.org/officeDocument/2006/relationships" xmlns:p="http://schemas.openxmlformats.org/presentationml/2006/main">
  <p:tag name="NUM" val="7"/>
</p:tagLst>
</file>

<file path=ppt/tags/tag602.xml><?xml version="1.0" encoding="utf-8"?>
<p:tagLst xmlns:a="http://schemas.openxmlformats.org/drawingml/2006/main" xmlns:r="http://schemas.openxmlformats.org/officeDocument/2006/relationships" xmlns:p="http://schemas.openxmlformats.org/presentationml/2006/main">
  <p:tag name="NUM" val="8"/>
</p:tagLst>
</file>

<file path=ppt/tags/tag603.xml><?xml version="1.0" encoding="utf-8"?>
<p:tagLst xmlns:a="http://schemas.openxmlformats.org/drawingml/2006/main" xmlns:r="http://schemas.openxmlformats.org/officeDocument/2006/relationships" xmlns:p="http://schemas.openxmlformats.org/presentationml/2006/main">
  <p:tag name="NUM" val="1"/>
</p:tagLst>
</file>

<file path=ppt/tags/tag604.xml><?xml version="1.0" encoding="utf-8"?>
<p:tagLst xmlns:a="http://schemas.openxmlformats.org/drawingml/2006/main" xmlns:r="http://schemas.openxmlformats.org/officeDocument/2006/relationships" xmlns:p="http://schemas.openxmlformats.org/presentationml/2006/main">
  <p:tag name="NUM" val="2"/>
</p:tagLst>
</file>

<file path=ppt/tags/tag605.xml><?xml version="1.0" encoding="utf-8"?>
<p:tagLst xmlns:a="http://schemas.openxmlformats.org/drawingml/2006/main" xmlns:r="http://schemas.openxmlformats.org/officeDocument/2006/relationships" xmlns:p="http://schemas.openxmlformats.org/presentationml/2006/main">
  <p:tag name="NUM" val="3"/>
</p:tagLst>
</file>

<file path=ppt/tags/tag606.xml><?xml version="1.0" encoding="utf-8"?>
<p:tagLst xmlns:a="http://schemas.openxmlformats.org/drawingml/2006/main" xmlns:r="http://schemas.openxmlformats.org/officeDocument/2006/relationships" xmlns:p="http://schemas.openxmlformats.org/presentationml/2006/main">
  <p:tag name="NUM" val="4"/>
</p:tagLst>
</file>

<file path=ppt/tags/tag607.xml><?xml version="1.0" encoding="utf-8"?>
<p:tagLst xmlns:a="http://schemas.openxmlformats.org/drawingml/2006/main" xmlns:r="http://schemas.openxmlformats.org/officeDocument/2006/relationships" xmlns:p="http://schemas.openxmlformats.org/presentationml/2006/main">
  <p:tag name="NUM" val="5"/>
</p:tagLst>
</file>

<file path=ppt/tags/tag608.xml><?xml version="1.0" encoding="utf-8"?>
<p:tagLst xmlns:a="http://schemas.openxmlformats.org/drawingml/2006/main" xmlns:r="http://schemas.openxmlformats.org/officeDocument/2006/relationships" xmlns:p="http://schemas.openxmlformats.org/presentationml/2006/main">
  <p:tag name="NUM" val="6"/>
</p:tagLst>
</file>

<file path=ppt/tags/tag609.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10.xml><?xml version="1.0" encoding="utf-8"?>
<p:tagLst xmlns:a="http://schemas.openxmlformats.org/drawingml/2006/main" xmlns:r="http://schemas.openxmlformats.org/officeDocument/2006/relationships" xmlns:p="http://schemas.openxmlformats.org/presentationml/2006/main">
  <p:tag name="NUM" val="8"/>
</p:tagLst>
</file>

<file path=ppt/tags/tag611.xml><?xml version="1.0" encoding="utf-8"?>
<p:tagLst xmlns:a="http://schemas.openxmlformats.org/drawingml/2006/main" xmlns:r="http://schemas.openxmlformats.org/officeDocument/2006/relationships" xmlns:p="http://schemas.openxmlformats.org/presentationml/2006/main">
  <p:tag name="NUM" val="9"/>
</p:tagLst>
</file>

<file path=ppt/tags/tag612.xml><?xml version="1.0" encoding="utf-8"?>
<p:tagLst xmlns:a="http://schemas.openxmlformats.org/drawingml/2006/main" xmlns:r="http://schemas.openxmlformats.org/officeDocument/2006/relationships" xmlns:p="http://schemas.openxmlformats.org/presentationml/2006/main">
  <p:tag name="NUM" val="10"/>
</p:tagLst>
</file>

<file path=ppt/tags/tag613.xml><?xml version="1.0" encoding="utf-8"?>
<p:tagLst xmlns:a="http://schemas.openxmlformats.org/drawingml/2006/main" xmlns:r="http://schemas.openxmlformats.org/officeDocument/2006/relationships" xmlns:p="http://schemas.openxmlformats.org/presentationml/2006/main">
  <p:tag name="NUM" val="11"/>
</p:tagLst>
</file>

<file path=ppt/tags/tag614.xml><?xml version="1.0" encoding="utf-8"?>
<p:tagLst xmlns:a="http://schemas.openxmlformats.org/drawingml/2006/main" xmlns:r="http://schemas.openxmlformats.org/officeDocument/2006/relationships" xmlns:p="http://schemas.openxmlformats.org/presentationml/2006/main">
  <p:tag name="NUM" val="12"/>
</p:tagLst>
</file>

<file path=ppt/tags/tag615.xml><?xml version="1.0" encoding="utf-8"?>
<p:tagLst xmlns:a="http://schemas.openxmlformats.org/drawingml/2006/main" xmlns:r="http://schemas.openxmlformats.org/officeDocument/2006/relationships" xmlns:p="http://schemas.openxmlformats.org/presentationml/2006/main">
  <p:tag name="NUM" val="13"/>
</p:tagLst>
</file>

<file path=ppt/tags/tag616.xml><?xml version="1.0" encoding="utf-8"?>
<p:tagLst xmlns:a="http://schemas.openxmlformats.org/drawingml/2006/main" xmlns:r="http://schemas.openxmlformats.org/officeDocument/2006/relationships" xmlns:p="http://schemas.openxmlformats.org/presentationml/2006/main">
  <p:tag name="NUM" val="1"/>
</p:tagLst>
</file>

<file path=ppt/tags/tag617.xml><?xml version="1.0" encoding="utf-8"?>
<p:tagLst xmlns:a="http://schemas.openxmlformats.org/drawingml/2006/main" xmlns:r="http://schemas.openxmlformats.org/officeDocument/2006/relationships" xmlns:p="http://schemas.openxmlformats.org/presentationml/2006/main">
  <p:tag name="NUM" val="2"/>
</p:tagLst>
</file>

<file path=ppt/tags/tag618.xml><?xml version="1.0" encoding="utf-8"?>
<p:tagLst xmlns:a="http://schemas.openxmlformats.org/drawingml/2006/main" xmlns:r="http://schemas.openxmlformats.org/officeDocument/2006/relationships" xmlns:p="http://schemas.openxmlformats.org/presentationml/2006/main">
  <p:tag name="NUM" val="3"/>
</p:tagLst>
</file>

<file path=ppt/tags/tag619.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20.xml><?xml version="1.0" encoding="utf-8"?>
<p:tagLst xmlns:a="http://schemas.openxmlformats.org/drawingml/2006/main" xmlns:r="http://schemas.openxmlformats.org/officeDocument/2006/relationships" xmlns:p="http://schemas.openxmlformats.org/presentationml/2006/main">
  <p:tag name="NUM" val="5"/>
</p:tagLst>
</file>

<file path=ppt/tags/tag621.xml><?xml version="1.0" encoding="utf-8"?>
<p:tagLst xmlns:a="http://schemas.openxmlformats.org/drawingml/2006/main" xmlns:r="http://schemas.openxmlformats.org/officeDocument/2006/relationships" xmlns:p="http://schemas.openxmlformats.org/presentationml/2006/main">
  <p:tag name="NUM" val="6"/>
</p:tagLst>
</file>

<file path=ppt/tags/tag622.xml><?xml version="1.0" encoding="utf-8"?>
<p:tagLst xmlns:a="http://schemas.openxmlformats.org/drawingml/2006/main" xmlns:r="http://schemas.openxmlformats.org/officeDocument/2006/relationships" xmlns:p="http://schemas.openxmlformats.org/presentationml/2006/main">
  <p:tag name="NUM" val="7"/>
</p:tagLst>
</file>

<file path=ppt/tags/tag623.xml><?xml version="1.0" encoding="utf-8"?>
<p:tagLst xmlns:a="http://schemas.openxmlformats.org/drawingml/2006/main" xmlns:r="http://schemas.openxmlformats.org/officeDocument/2006/relationships" xmlns:p="http://schemas.openxmlformats.org/presentationml/2006/main">
  <p:tag name="NUM" val="8"/>
</p:tagLst>
</file>

<file path=ppt/tags/tag624.xml><?xml version="1.0" encoding="utf-8"?>
<p:tagLst xmlns:a="http://schemas.openxmlformats.org/drawingml/2006/main" xmlns:r="http://schemas.openxmlformats.org/officeDocument/2006/relationships" xmlns:p="http://schemas.openxmlformats.org/presentationml/2006/main">
  <p:tag name="NUM" val="9"/>
</p:tagLst>
</file>

<file path=ppt/tags/tag625.xml><?xml version="1.0" encoding="utf-8"?>
<p:tagLst xmlns:a="http://schemas.openxmlformats.org/drawingml/2006/main" xmlns:r="http://schemas.openxmlformats.org/officeDocument/2006/relationships" xmlns:p="http://schemas.openxmlformats.org/presentationml/2006/main">
  <p:tag name="NUM" val="13"/>
</p:tagLst>
</file>

<file path=ppt/tags/tag626.xml><?xml version="1.0" encoding="utf-8"?>
<p:tagLst xmlns:a="http://schemas.openxmlformats.org/drawingml/2006/main" xmlns:r="http://schemas.openxmlformats.org/officeDocument/2006/relationships" xmlns:p="http://schemas.openxmlformats.org/presentationml/2006/main">
  <p:tag name="NUM" val="11"/>
</p:tagLst>
</file>

<file path=ppt/tags/tag627.xml><?xml version="1.0" encoding="utf-8"?>
<p:tagLst xmlns:a="http://schemas.openxmlformats.org/drawingml/2006/main" xmlns:r="http://schemas.openxmlformats.org/officeDocument/2006/relationships" xmlns:p="http://schemas.openxmlformats.org/presentationml/2006/main">
  <p:tag name="NUM" val="12"/>
</p:tagLst>
</file>

<file path=ppt/tags/tag628.xml><?xml version="1.0" encoding="utf-8"?>
<p:tagLst xmlns:a="http://schemas.openxmlformats.org/drawingml/2006/main" xmlns:r="http://schemas.openxmlformats.org/officeDocument/2006/relationships" xmlns:p="http://schemas.openxmlformats.org/presentationml/2006/main">
  <p:tag name="NUM" val="10"/>
</p:tagLst>
</file>

<file path=ppt/tags/tag629.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30.xml><?xml version="1.0" encoding="utf-8"?>
<p:tagLst xmlns:a="http://schemas.openxmlformats.org/drawingml/2006/main" xmlns:r="http://schemas.openxmlformats.org/officeDocument/2006/relationships" xmlns:p="http://schemas.openxmlformats.org/presentationml/2006/main">
  <p:tag name="NUM" val="2"/>
</p:tagLst>
</file>

<file path=ppt/tags/tag631.xml><?xml version="1.0" encoding="utf-8"?>
<p:tagLst xmlns:a="http://schemas.openxmlformats.org/drawingml/2006/main" xmlns:r="http://schemas.openxmlformats.org/officeDocument/2006/relationships" xmlns:p="http://schemas.openxmlformats.org/presentationml/2006/main">
  <p:tag name="NUM" val="3"/>
</p:tagLst>
</file>

<file path=ppt/tags/tag632.xml><?xml version="1.0" encoding="utf-8"?>
<p:tagLst xmlns:a="http://schemas.openxmlformats.org/drawingml/2006/main" xmlns:r="http://schemas.openxmlformats.org/officeDocument/2006/relationships" xmlns:p="http://schemas.openxmlformats.org/presentationml/2006/main">
  <p:tag name="NUM" val="4"/>
</p:tagLst>
</file>

<file path=ppt/tags/tag633.xml><?xml version="1.0" encoding="utf-8"?>
<p:tagLst xmlns:a="http://schemas.openxmlformats.org/drawingml/2006/main" xmlns:r="http://schemas.openxmlformats.org/officeDocument/2006/relationships" xmlns:p="http://schemas.openxmlformats.org/presentationml/2006/main">
  <p:tag name="NUM" val="5"/>
</p:tagLst>
</file>

<file path=ppt/tags/tag634.xml><?xml version="1.0" encoding="utf-8"?>
<p:tagLst xmlns:a="http://schemas.openxmlformats.org/drawingml/2006/main" xmlns:r="http://schemas.openxmlformats.org/officeDocument/2006/relationships" xmlns:p="http://schemas.openxmlformats.org/presentationml/2006/main">
  <p:tag name="NUM" val="6"/>
</p:tagLst>
</file>

<file path=ppt/tags/tag635.xml><?xml version="1.0" encoding="utf-8"?>
<p:tagLst xmlns:a="http://schemas.openxmlformats.org/drawingml/2006/main" xmlns:r="http://schemas.openxmlformats.org/officeDocument/2006/relationships" xmlns:p="http://schemas.openxmlformats.org/presentationml/2006/main">
  <p:tag name="NUM" val="7"/>
</p:tagLst>
</file>

<file path=ppt/tags/tag636.xml><?xml version="1.0" encoding="utf-8"?>
<p:tagLst xmlns:a="http://schemas.openxmlformats.org/drawingml/2006/main" xmlns:r="http://schemas.openxmlformats.org/officeDocument/2006/relationships" xmlns:p="http://schemas.openxmlformats.org/presentationml/2006/main">
  <p:tag name="NUM" val="9"/>
</p:tagLst>
</file>

<file path=ppt/tags/tag637.xml><?xml version="1.0" encoding="utf-8"?>
<p:tagLst xmlns:a="http://schemas.openxmlformats.org/drawingml/2006/main" xmlns:r="http://schemas.openxmlformats.org/officeDocument/2006/relationships" xmlns:p="http://schemas.openxmlformats.org/presentationml/2006/main">
  <p:tag name="NUM" val="1"/>
</p:tagLst>
</file>

<file path=ppt/tags/tag638.xml><?xml version="1.0" encoding="utf-8"?>
<p:tagLst xmlns:a="http://schemas.openxmlformats.org/drawingml/2006/main" xmlns:r="http://schemas.openxmlformats.org/officeDocument/2006/relationships" xmlns:p="http://schemas.openxmlformats.org/presentationml/2006/main">
  <p:tag name="NUM" val="2"/>
</p:tagLst>
</file>

<file path=ppt/tags/tag639.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40.xml><?xml version="1.0" encoding="utf-8"?>
<p:tagLst xmlns:a="http://schemas.openxmlformats.org/drawingml/2006/main" xmlns:r="http://schemas.openxmlformats.org/officeDocument/2006/relationships" xmlns:p="http://schemas.openxmlformats.org/presentationml/2006/main">
  <p:tag name="NUM" val="4"/>
</p:tagLst>
</file>

<file path=ppt/tags/tag641.xml><?xml version="1.0" encoding="utf-8"?>
<p:tagLst xmlns:a="http://schemas.openxmlformats.org/drawingml/2006/main" xmlns:r="http://schemas.openxmlformats.org/officeDocument/2006/relationships" xmlns:p="http://schemas.openxmlformats.org/presentationml/2006/main">
  <p:tag name="NUM" val="5"/>
</p:tagLst>
</file>

<file path=ppt/tags/tag642.xml><?xml version="1.0" encoding="utf-8"?>
<p:tagLst xmlns:a="http://schemas.openxmlformats.org/drawingml/2006/main" xmlns:r="http://schemas.openxmlformats.org/officeDocument/2006/relationships" xmlns:p="http://schemas.openxmlformats.org/presentationml/2006/main">
  <p:tag name="NUM" val="6"/>
</p:tagLst>
</file>

<file path=ppt/tags/tag643.xml><?xml version="1.0" encoding="utf-8"?>
<p:tagLst xmlns:a="http://schemas.openxmlformats.org/drawingml/2006/main" xmlns:r="http://schemas.openxmlformats.org/officeDocument/2006/relationships" xmlns:p="http://schemas.openxmlformats.org/presentationml/2006/main">
  <p:tag name="NUM" val="7"/>
</p:tagLst>
</file>

<file path=ppt/tags/tag644.xml><?xml version="1.0" encoding="utf-8"?>
<p:tagLst xmlns:a="http://schemas.openxmlformats.org/drawingml/2006/main" xmlns:r="http://schemas.openxmlformats.org/officeDocument/2006/relationships" xmlns:p="http://schemas.openxmlformats.org/presentationml/2006/main">
  <p:tag name="NUM" val="8"/>
</p:tagLst>
</file>

<file path=ppt/tags/tag645.xml><?xml version="1.0" encoding="utf-8"?>
<p:tagLst xmlns:a="http://schemas.openxmlformats.org/drawingml/2006/main" xmlns:r="http://schemas.openxmlformats.org/officeDocument/2006/relationships" xmlns:p="http://schemas.openxmlformats.org/presentationml/2006/main">
  <p:tag name="NUM" val="9"/>
</p:tagLst>
</file>

<file path=ppt/tags/tag646.xml><?xml version="1.0" encoding="utf-8"?>
<p:tagLst xmlns:a="http://schemas.openxmlformats.org/drawingml/2006/main" xmlns:r="http://schemas.openxmlformats.org/officeDocument/2006/relationships" xmlns:p="http://schemas.openxmlformats.org/presentationml/2006/main">
  <p:tag name="NUM" val="1"/>
</p:tagLst>
</file>

<file path=ppt/tags/tag647.xml><?xml version="1.0" encoding="utf-8"?>
<p:tagLst xmlns:a="http://schemas.openxmlformats.org/drawingml/2006/main" xmlns:r="http://schemas.openxmlformats.org/officeDocument/2006/relationships" xmlns:p="http://schemas.openxmlformats.org/presentationml/2006/main">
  <p:tag name="NUM" val="2"/>
</p:tagLst>
</file>

<file path=ppt/tags/tag648.xml><?xml version="1.0" encoding="utf-8"?>
<p:tagLst xmlns:a="http://schemas.openxmlformats.org/drawingml/2006/main" xmlns:r="http://schemas.openxmlformats.org/officeDocument/2006/relationships" xmlns:p="http://schemas.openxmlformats.org/presentationml/2006/main">
  <p:tag name="NUM" val="3"/>
</p:tagLst>
</file>

<file path=ppt/tags/tag649.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50.xml><?xml version="1.0" encoding="utf-8"?>
<p:tagLst xmlns:a="http://schemas.openxmlformats.org/drawingml/2006/main" xmlns:r="http://schemas.openxmlformats.org/officeDocument/2006/relationships" xmlns:p="http://schemas.openxmlformats.org/presentationml/2006/main">
  <p:tag name="NUM" val="5"/>
</p:tagLst>
</file>

<file path=ppt/tags/tag651.xml><?xml version="1.0" encoding="utf-8"?>
<p:tagLst xmlns:a="http://schemas.openxmlformats.org/drawingml/2006/main" xmlns:r="http://schemas.openxmlformats.org/officeDocument/2006/relationships" xmlns:p="http://schemas.openxmlformats.org/presentationml/2006/main">
  <p:tag name="NUM" val="6"/>
</p:tagLst>
</file>

<file path=ppt/tags/tag652.xml><?xml version="1.0" encoding="utf-8"?>
<p:tagLst xmlns:a="http://schemas.openxmlformats.org/drawingml/2006/main" xmlns:r="http://schemas.openxmlformats.org/officeDocument/2006/relationships" xmlns:p="http://schemas.openxmlformats.org/presentationml/2006/main">
  <p:tag name="NUM" val="1"/>
</p:tagLst>
</file>

<file path=ppt/tags/tag653.xml><?xml version="1.0" encoding="utf-8"?>
<p:tagLst xmlns:a="http://schemas.openxmlformats.org/drawingml/2006/main" xmlns:r="http://schemas.openxmlformats.org/officeDocument/2006/relationships" xmlns:p="http://schemas.openxmlformats.org/presentationml/2006/main">
  <p:tag name="NUM" val="2"/>
</p:tagLst>
</file>

<file path=ppt/tags/tag654.xml><?xml version="1.0" encoding="utf-8"?>
<p:tagLst xmlns:a="http://schemas.openxmlformats.org/drawingml/2006/main" xmlns:r="http://schemas.openxmlformats.org/officeDocument/2006/relationships" xmlns:p="http://schemas.openxmlformats.org/presentationml/2006/main">
  <p:tag name="NUM" val="3"/>
</p:tagLst>
</file>

<file path=ppt/tags/tag655.xml><?xml version="1.0" encoding="utf-8"?>
<p:tagLst xmlns:a="http://schemas.openxmlformats.org/drawingml/2006/main" xmlns:r="http://schemas.openxmlformats.org/officeDocument/2006/relationships" xmlns:p="http://schemas.openxmlformats.org/presentationml/2006/main">
  <p:tag name="NUM" val="4"/>
</p:tagLst>
</file>

<file path=ppt/tags/tag656.xml><?xml version="1.0" encoding="utf-8"?>
<p:tagLst xmlns:a="http://schemas.openxmlformats.org/drawingml/2006/main" xmlns:r="http://schemas.openxmlformats.org/officeDocument/2006/relationships" xmlns:p="http://schemas.openxmlformats.org/presentationml/2006/main">
  <p:tag name="NUM" val="5"/>
</p:tagLst>
</file>

<file path=ppt/tags/tag657.xml><?xml version="1.0" encoding="utf-8"?>
<p:tagLst xmlns:a="http://schemas.openxmlformats.org/drawingml/2006/main" xmlns:r="http://schemas.openxmlformats.org/officeDocument/2006/relationships" xmlns:p="http://schemas.openxmlformats.org/presentationml/2006/main">
  <p:tag name="NUM" val="6"/>
</p:tagLst>
</file>

<file path=ppt/tags/tag658.xml><?xml version="1.0" encoding="utf-8"?>
<p:tagLst xmlns:a="http://schemas.openxmlformats.org/drawingml/2006/main" xmlns:r="http://schemas.openxmlformats.org/officeDocument/2006/relationships" xmlns:p="http://schemas.openxmlformats.org/presentationml/2006/main">
  <p:tag name="NUM" val="7"/>
</p:tagLst>
</file>

<file path=ppt/tags/tag659.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60.xml><?xml version="1.0" encoding="utf-8"?>
<p:tagLst xmlns:a="http://schemas.openxmlformats.org/drawingml/2006/main" xmlns:r="http://schemas.openxmlformats.org/officeDocument/2006/relationships" xmlns:p="http://schemas.openxmlformats.org/presentationml/2006/main">
  <p:tag name="NUM" val="9"/>
</p:tagLst>
</file>

<file path=ppt/tags/tag661.xml><?xml version="1.0" encoding="utf-8"?>
<p:tagLst xmlns:a="http://schemas.openxmlformats.org/drawingml/2006/main" xmlns:r="http://schemas.openxmlformats.org/officeDocument/2006/relationships" xmlns:p="http://schemas.openxmlformats.org/presentationml/2006/main">
  <p:tag name="NUM" val="1"/>
</p:tagLst>
</file>

<file path=ppt/tags/tag662.xml><?xml version="1.0" encoding="utf-8"?>
<p:tagLst xmlns:a="http://schemas.openxmlformats.org/drawingml/2006/main" xmlns:r="http://schemas.openxmlformats.org/officeDocument/2006/relationships" xmlns:p="http://schemas.openxmlformats.org/presentationml/2006/main">
  <p:tag name="NUM" val="2"/>
</p:tagLst>
</file>

<file path=ppt/tags/tag663.xml><?xml version="1.0" encoding="utf-8"?>
<p:tagLst xmlns:a="http://schemas.openxmlformats.org/drawingml/2006/main" xmlns:r="http://schemas.openxmlformats.org/officeDocument/2006/relationships" xmlns:p="http://schemas.openxmlformats.org/presentationml/2006/main">
  <p:tag name="NUM" val="3"/>
</p:tagLst>
</file>

<file path=ppt/tags/tag664.xml><?xml version="1.0" encoding="utf-8"?>
<p:tagLst xmlns:a="http://schemas.openxmlformats.org/drawingml/2006/main" xmlns:r="http://schemas.openxmlformats.org/officeDocument/2006/relationships" xmlns:p="http://schemas.openxmlformats.org/presentationml/2006/main">
  <p:tag name="NUM" val="4"/>
</p:tagLst>
</file>

<file path=ppt/tags/tag665.xml><?xml version="1.0" encoding="utf-8"?>
<p:tagLst xmlns:a="http://schemas.openxmlformats.org/drawingml/2006/main" xmlns:r="http://schemas.openxmlformats.org/officeDocument/2006/relationships" xmlns:p="http://schemas.openxmlformats.org/presentationml/2006/main">
  <p:tag name="NUM" val="5"/>
</p:tagLst>
</file>

<file path=ppt/tags/tag666.xml><?xml version="1.0" encoding="utf-8"?>
<p:tagLst xmlns:a="http://schemas.openxmlformats.org/drawingml/2006/main" xmlns:r="http://schemas.openxmlformats.org/officeDocument/2006/relationships" xmlns:p="http://schemas.openxmlformats.org/presentationml/2006/main">
  <p:tag name="NUM" val="6"/>
</p:tagLst>
</file>

<file path=ppt/tags/tag667.xml><?xml version="1.0" encoding="utf-8"?>
<p:tagLst xmlns:a="http://schemas.openxmlformats.org/drawingml/2006/main" xmlns:r="http://schemas.openxmlformats.org/officeDocument/2006/relationships" xmlns:p="http://schemas.openxmlformats.org/presentationml/2006/main">
  <p:tag name="NUM" val="7"/>
</p:tagLst>
</file>

<file path=ppt/tags/tag668.xml><?xml version="1.0" encoding="utf-8"?>
<p:tagLst xmlns:a="http://schemas.openxmlformats.org/drawingml/2006/main" xmlns:r="http://schemas.openxmlformats.org/officeDocument/2006/relationships" xmlns:p="http://schemas.openxmlformats.org/presentationml/2006/main">
  <p:tag name="NUM" val="8"/>
</p:tagLst>
</file>

<file path=ppt/tags/tag669.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70.xml><?xml version="1.0" encoding="utf-8"?>
<p:tagLst xmlns:a="http://schemas.openxmlformats.org/drawingml/2006/main" xmlns:r="http://schemas.openxmlformats.org/officeDocument/2006/relationships" xmlns:p="http://schemas.openxmlformats.org/presentationml/2006/main">
  <p:tag name="NUM" val="2"/>
</p:tagLst>
</file>

<file path=ppt/tags/tag671.xml><?xml version="1.0" encoding="utf-8"?>
<p:tagLst xmlns:a="http://schemas.openxmlformats.org/drawingml/2006/main" xmlns:r="http://schemas.openxmlformats.org/officeDocument/2006/relationships" xmlns:p="http://schemas.openxmlformats.org/presentationml/2006/main">
  <p:tag name="NUM" val="3"/>
</p:tagLst>
</file>

<file path=ppt/tags/tag672.xml><?xml version="1.0" encoding="utf-8"?>
<p:tagLst xmlns:a="http://schemas.openxmlformats.org/drawingml/2006/main" xmlns:r="http://schemas.openxmlformats.org/officeDocument/2006/relationships" xmlns:p="http://schemas.openxmlformats.org/presentationml/2006/main">
  <p:tag name="NUM" val="4"/>
</p:tagLst>
</file>

<file path=ppt/tags/tag673.xml><?xml version="1.0" encoding="utf-8"?>
<p:tagLst xmlns:a="http://schemas.openxmlformats.org/drawingml/2006/main" xmlns:r="http://schemas.openxmlformats.org/officeDocument/2006/relationships" xmlns:p="http://schemas.openxmlformats.org/presentationml/2006/main">
  <p:tag name="NUM" val="5"/>
</p:tagLst>
</file>

<file path=ppt/tags/tag674.xml><?xml version="1.0" encoding="utf-8"?>
<p:tagLst xmlns:a="http://schemas.openxmlformats.org/drawingml/2006/main" xmlns:r="http://schemas.openxmlformats.org/officeDocument/2006/relationships" xmlns:p="http://schemas.openxmlformats.org/presentationml/2006/main">
  <p:tag name="NUM" val="6"/>
</p:tagLst>
</file>

<file path=ppt/tags/tag675.xml><?xml version="1.0" encoding="utf-8"?>
<p:tagLst xmlns:a="http://schemas.openxmlformats.org/drawingml/2006/main" xmlns:r="http://schemas.openxmlformats.org/officeDocument/2006/relationships" xmlns:p="http://schemas.openxmlformats.org/presentationml/2006/main">
  <p:tag name="NUM" val="7"/>
</p:tagLst>
</file>

<file path=ppt/tags/tag676.xml><?xml version="1.0" encoding="utf-8"?>
<p:tagLst xmlns:a="http://schemas.openxmlformats.org/drawingml/2006/main" xmlns:r="http://schemas.openxmlformats.org/officeDocument/2006/relationships" xmlns:p="http://schemas.openxmlformats.org/presentationml/2006/main">
  <p:tag name="NUM" val="8"/>
</p:tagLst>
</file>

<file path=ppt/tags/tag677.xml><?xml version="1.0" encoding="utf-8"?>
<p:tagLst xmlns:a="http://schemas.openxmlformats.org/drawingml/2006/main" xmlns:r="http://schemas.openxmlformats.org/officeDocument/2006/relationships" xmlns:p="http://schemas.openxmlformats.org/presentationml/2006/main">
  <p:tag name="NUM" val="1"/>
</p:tagLst>
</file>

<file path=ppt/tags/tag678.xml><?xml version="1.0" encoding="utf-8"?>
<p:tagLst xmlns:a="http://schemas.openxmlformats.org/drawingml/2006/main" xmlns:r="http://schemas.openxmlformats.org/officeDocument/2006/relationships" xmlns:p="http://schemas.openxmlformats.org/presentationml/2006/main">
  <p:tag name="NUM" val="2"/>
</p:tagLst>
</file>

<file path=ppt/tags/tag679.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80.xml><?xml version="1.0" encoding="utf-8"?>
<p:tagLst xmlns:a="http://schemas.openxmlformats.org/drawingml/2006/main" xmlns:r="http://schemas.openxmlformats.org/officeDocument/2006/relationships" xmlns:p="http://schemas.openxmlformats.org/presentationml/2006/main">
  <p:tag name="NUM" val="4"/>
</p:tagLst>
</file>

<file path=ppt/tags/tag681.xml><?xml version="1.0" encoding="utf-8"?>
<p:tagLst xmlns:a="http://schemas.openxmlformats.org/drawingml/2006/main" xmlns:r="http://schemas.openxmlformats.org/officeDocument/2006/relationships" xmlns:p="http://schemas.openxmlformats.org/presentationml/2006/main">
  <p:tag name="NUM" val="5"/>
</p:tagLst>
</file>

<file path=ppt/tags/tag682.xml><?xml version="1.0" encoding="utf-8"?>
<p:tagLst xmlns:a="http://schemas.openxmlformats.org/drawingml/2006/main" xmlns:r="http://schemas.openxmlformats.org/officeDocument/2006/relationships" xmlns:p="http://schemas.openxmlformats.org/presentationml/2006/main">
  <p:tag name="NUM" val="6"/>
</p:tagLst>
</file>

<file path=ppt/tags/tag683.xml><?xml version="1.0" encoding="utf-8"?>
<p:tagLst xmlns:a="http://schemas.openxmlformats.org/drawingml/2006/main" xmlns:r="http://schemas.openxmlformats.org/officeDocument/2006/relationships" xmlns:p="http://schemas.openxmlformats.org/presentationml/2006/main">
  <p:tag name="NUM" val="7"/>
</p:tagLst>
</file>

<file path=ppt/tags/tag684.xml><?xml version="1.0" encoding="utf-8"?>
<p:tagLst xmlns:a="http://schemas.openxmlformats.org/drawingml/2006/main" xmlns:r="http://schemas.openxmlformats.org/officeDocument/2006/relationships" xmlns:p="http://schemas.openxmlformats.org/presentationml/2006/main">
  <p:tag name="NUM" val="8"/>
</p:tagLst>
</file>

<file path=ppt/tags/tag685.xml><?xml version="1.0" encoding="utf-8"?>
<p:tagLst xmlns:a="http://schemas.openxmlformats.org/drawingml/2006/main" xmlns:r="http://schemas.openxmlformats.org/officeDocument/2006/relationships" xmlns:p="http://schemas.openxmlformats.org/presentationml/2006/main">
  <p:tag name="NUM" val="1"/>
</p:tagLst>
</file>

<file path=ppt/tags/tag686.xml><?xml version="1.0" encoding="utf-8"?>
<p:tagLst xmlns:a="http://schemas.openxmlformats.org/drawingml/2006/main" xmlns:r="http://schemas.openxmlformats.org/officeDocument/2006/relationships" xmlns:p="http://schemas.openxmlformats.org/presentationml/2006/main">
  <p:tag name="NUM" val="2"/>
</p:tagLst>
</file>

<file path=ppt/tags/tag687.xml><?xml version="1.0" encoding="utf-8"?>
<p:tagLst xmlns:a="http://schemas.openxmlformats.org/drawingml/2006/main" xmlns:r="http://schemas.openxmlformats.org/officeDocument/2006/relationships" xmlns:p="http://schemas.openxmlformats.org/presentationml/2006/main">
  <p:tag name="NUM" val="3"/>
</p:tagLst>
</file>

<file path=ppt/tags/tag688.xml><?xml version="1.0" encoding="utf-8"?>
<p:tagLst xmlns:a="http://schemas.openxmlformats.org/drawingml/2006/main" xmlns:r="http://schemas.openxmlformats.org/officeDocument/2006/relationships" xmlns:p="http://schemas.openxmlformats.org/presentationml/2006/main">
  <p:tag name="NUM" val="4"/>
</p:tagLst>
</file>

<file path=ppt/tags/tag689.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690.xml><?xml version="1.0" encoding="utf-8"?>
<p:tagLst xmlns:a="http://schemas.openxmlformats.org/drawingml/2006/main" xmlns:r="http://schemas.openxmlformats.org/officeDocument/2006/relationships" xmlns:p="http://schemas.openxmlformats.org/presentationml/2006/main">
  <p:tag name="NUM" val="6"/>
</p:tagLst>
</file>

<file path=ppt/tags/tag691.xml><?xml version="1.0" encoding="utf-8"?>
<p:tagLst xmlns:a="http://schemas.openxmlformats.org/drawingml/2006/main" xmlns:r="http://schemas.openxmlformats.org/officeDocument/2006/relationships" xmlns:p="http://schemas.openxmlformats.org/presentationml/2006/main">
  <p:tag name="NUM" val="7"/>
</p:tagLst>
</file>

<file path=ppt/tags/tag692.xml><?xml version="1.0" encoding="utf-8"?>
<p:tagLst xmlns:a="http://schemas.openxmlformats.org/drawingml/2006/main" xmlns:r="http://schemas.openxmlformats.org/officeDocument/2006/relationships" xmlns:p="http://schemas.openxmlformats.org/presentationml/2006/main">
  <p:tag name="NUM" val="8"/>
</p:tagLst>
</file>

<file path=ppt/tags/tag693.xml><?xml version="1.0" encoding="utf-8"?>
<p:tagLst xmlns:a="http://schemas.openxmlformats.org/drawingml/2006/main" xmlns:r="http://schemas.openxmlformats.org/officeDocument/2006/relationships" xmlns:p="http://schemas.openxmlformats.org/presentationml/2006/main">
  <p:tag name="NUM" val="1"/>
</p:tagLst>
</file>

<file path=ppt/tags/tag694.xml><?xml version="1.0" encoding="utf-8"?>
<p:tagLst xmlns:a="http://schemas.openxmlformats.org/drawingml/2006/main" xmlns:r="http://schemas.openxmlformats.org/officeDocument/2006/relationships" xmlns:p="http://schemas.openxmlformats.org/presentationml/2006/main">
  <p:tag name="NUM" val="2"/>
</p:tagLst>
</file>

<file path=ppt/tags/tag695.xml><?xml version="1.0" encoding="utf-8"?>
<p:tagLst xmlns:a="http://schemas.openxmlformats.org/drawingml/2006/main" xmlns:r="http://schemas.openxmlformats.org/officeDocument/2006/relationships" xmlns:p="http://schemas.openxmlformats.org/presentationml/2006/main">
  <p:tag name="NUM" val="3"/>
</p:tagLst>
</file>

<file path=ppt/tags/tag696.xml><?xml version="1.0" encoding="utf-8"?>
<p:tagLst xmlns:a="http://schemas.openxmlformats.org/drawingml/2006/main" xmlns:r="http://schemas.openxmlformats.org/officeDocument/2006/relationships" xmlns:p="http://schemas.openxmlformats.org/presentationml/2006/main">
  <p:tag name="NUM" val="4"/>
</p:tagLst>
</file>

<file path=ppt/tags/tag697.xml><?xml version="1.0" encoding="utf-8"?>
<p:tagLst xmlns:a="http://schemas.openxmlformats.org/drawingml/2006/main" xmlns:r="http://schemas.openxmlformats.org/officeDocument/2006/relationships" xmlns:p="http://schemas.openxmlformats.org/presentationml/2006/main">
  <p:tag name="NUM" val="5"/>
</p:tagLst>
</file>

<file path=ppt/tags/tag698.xml><?xml version="1.0" encoding="utf-8"?>
<p:tagLst xmlns:a="http://schemas.openxmlformats.org/drawingml/2006/main" xmlns:r="http://schemas.openxmlformats.org/officeDocument/2006/relationships" xmlns:p="http://schemas.openxmlformats.org/presentationml/2006/main">
  <p:tag name="NUM" val="6"/>
</p:tagLst>
</file>

<file path=ppt/tags/tag69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00.xml><?xml version="1.0" encoding="utf-8"?>
<p:tagLst xmlns:a="http://schemas.openxmlformats.org/drawingml/2006/main" xmlns:r="http://schemas.openxmlformats.org/officeDocument/2006/relationships" xmlns:p="http://schemas.openxmlformats.org/presentationml/2006/main">
  <p:tag name="NUM" val="8"/>
</p:tagLst>
</file>

<file path=ppt/tags/tag701.xml><?xml version="1.0" encoding="utf-8"?>
<p:tagLst xmlns:a="http://schemas.openxmlformats.org/drawingml/2006/main" xmlns:r="http://schemas.openxmlformats.org/officeDocument/2006/relationships" xmlns:p="http://schemas.openxmlformats.org/presentationml/2006/main">
  <p:tag name="NUM" val="1"/>
</p:tagLst>
</file>

<file path=ppt/tags/tag702.xml><?xml version="1.0" encoding="utf-8"?>
<p:tagLst xmlns:a="http://schemas.openxmlformats.org/drawingml/2006/main" xmlns:r="http://schemas.openxmlformats.org/officeDocument/2006/relationships" xmlns:p="http://schemas.openxmlformats.org/presentationml/2006/main">
  <p:tag name="NUM" val="2"/>
</p:tagLst>
</file>

<file path=ppt/tags/tag703.xml><?xml version="1.0" encoding="utf-8"?>
<p:tagLst xmlns:a="http://schemas.openxmlformats.org/drawingml/2006/main" xmlns:r="http://schemas.openxmlformats.org/officeDocument/2006/relationships" xmlns:p="http://schemas.openxmlformats.org/presentationml/2006/main">
  <p:tag name="NUM" val="3"/>
</p:tagLst>
</file>

<file path=ppt/tags/tag704.xml><?xml version="1.0" encoding="utf-8"?>
<p:tagLst xmlns:a="http://schemas.openxmlformats.org/drawingml/2006/main" xmlns:r="http://schemas.openxmlformats.org/officeDocument/2006/relationships" xmlns:p="http://schemas.openxmlformats.org/presentationml/2006/main">
  <p:tag name="NUM" val="4"/>
</p:tagLst>
</file>

<file path=ppt/tags/tag705.xml><?xml version="1.0" encoding="utf-8"?>
<p:tagLst xmlns:a="http://schemas.openxmlformats.org/drawingml/2006/main" xmlns:r="http://schemas.openxmlformats.org/officeDocument/2006/relationships" xmlns:p="http://schemas.openxmlformats.org/presentationml/2006/main">
  <p:tag name="NUM" val="5"/>
</p:tagLst>
</file>

<file path=ppt/tags/tag706.xml><?xml version="1.0" encoding="utf-8"?>
<p:tagLst xmlns:a="http://schemas.openxmlformats.org/drawingml/2006/main" xmlns:r="http://schemas.openxmlformats.org/officeDocument/2006/relationships" xmlns:p="http://schemas.openxmlformats.org/presentationml/2006/main">
  <p:tag name="NUM" val="6"/>
</p:tagLst>
</file>

<file path=ppt/tags/tag707.xml><?xml version="1.0" encoding="utf-8"?>
<p:tagLst xmlns:a="http://schemas.openxmlformats.org/drawingml/2006/main" xmlns:r="http://schemas.openxmlformats.org/officeDocument/2006/relationships" xmlns:p="http://schemas.openxmlformats.org/presentationml/2006/main">
  <p:tag name="NUM" val="7"/>
</p:tagLst>
</file>

<file path=ppt/tags/tag708.xml><?xml version="1.0" encoding="utf-8"?>
<p:tagLst xmlns:a="http://schemas.openxmlformats.org/drawingml/2006/main" xmlns:r="http://schemas.openxmlformats.org/officeDocument/2006/relationships" xmlns:p="http://schemas.openxmlformats.org/presentationml/2006/main">
  <p:tag name="NUM" val="8"/>
</p:tagLst>
</file>

<file path=ppt/tags/tag709.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10.xml><?xml version="1.0" encoding="utf-8"?>
<p:tagLst xmlns:a="http://schemas.openxmlformats.org/drawingml/2006/main" xmlns:r="http://schemas.openxmlformats.org/officeDocument/2006/relationships" xmlns:p="http://schemas.openxmlformats.org/presentationml/2006/main">
  <p:tag name="NUM" val="2"/>
</p:tagLst>
</file>

<file path=ppt/tags/tag711.xml><?xml version="1.0" encoding="utf-8"?>
<p:tagLst xmlns:a="http://schemas.openxmlformats.org/drawingml/2006/main" xmlns:r="http://schemas.openxmlformats.org/officeDocument/2006/relationships" xmlns:p="http://schemas.openxmlformats.org/presentationml/2006/main">
  <p:tag name="NUM" val="3"/>
</p:tagLst>
</file>

<file path=ppt/tags/tag712.xml><?xml version="1.0" encoding="utf-8"?>
<p:tagLst xmlns:a="http://schemas.openxmlformats.org/drawingml/2006/main" xmlns:r="http://schemas.openxmlformats.org/officeDocument/2006/relationships" xmlns:p="http://schemas.openxmlformats.org/presentationml/2006/main">
  <p:tag name="NUM" val="4"/>
</p:tagLst>
</file>

<file path=ppt/tags/tag713.xml><?xml version="1.0" encoding="utf-8"?>
<p:tagLst xmlns:a="http://schemas.openxmlformats.org/drawingml/2006/main" xmlns:r="http://schemas.openxmlformats.org/officeDocument/2006/relationships" xmlns:p="http://schemas.openxmlformats.org/presentationml/2006/main">
  <p:tag name="NUM" val="5"/>
</p:tagLst>
</file>

<file path=ppt/tags/tag714.xml><?xml version="1.0" encoding="utf-8"?>
<p:tagLst xmlns:a="http://schemas.openxmlformats.org/drawingml/2006/main" xmlns:r="http://schemas.openxmlformats.org/officeDocument/2006/relationships" xmlns:p="http://schemas.openxmlformats.org/presentationml/2006/main">
  <p:tag name="NUM" val="6"/>
</p:tagLst>
</file>

<file path=ppt/tags/tag715.xml><?xml version="1.0" encoding="utf-8"?>
<p:tagLst xmlns:a="http://schemas.openxmlformats.org/drawingml/2006/main" xmlns:r="http://schemas.openxmlformats.org/officeDocument/2006/relationships" xmlns:p="http://schemas.openxmlformats.org/presentationml/2006/main">
  <p:tag name="NUM" val="7"/>
</p:tagLst>
</file>

<file path=ppt/tags/tag716.xml><?xml version="1.0" encoding="utf-8"?>
<p:tagLst xmlns:a="http://schemas.openxmlformats.org/drawingml/2006/main" xmlns:r="http://schemas.openxmlformats.org/officeDocument/2006/relationships" xmlns:p="http://schemas.openxmlformats.org/presentationml/2006/main">
  <p:tag name="NUM" val="8"/>
</p:tagLst>
</file>

<file path=ppt/tags/tag717.xml><?xml version="1.0" encoding="utf-8"?>
<p:tagLst xmlns:a="http://schemas.openxmlformats.org/drawingml/2006/main" xmlns:r="http://schemas.openxmlformats.org/officeDocument/2006/relationships" xmlns:p="http://schemas.openxmlformats.org/presentationml/2006/main">
  <p:tag name="NUM" val="1"/>
</p:tagLst>
</file>

<file path=ppt/tags/tag718.xml><?xml version="1.0" encoding="utf-8"?>
<p:tagLst xmlns:a="http://schemas.openxmlformats.org/drawingml/2006/main" xmlns:r="http://schemas.openxmlformats.org/officeDocument/2006/relationships" xmlns:p="http://schemas.openxmlformats.org/presentationml/2006/main">
  <p:tag name="NUM" val="2"/>
</p:tagLst>
</file>

<file path=ppt/tags/tag719.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20.xml><?xml version="1.0" encoding="utf-8"?>
<p:tagLst xmlns:a="http://schemas.openxmlformats.org/drawingml/2006/main" xmlns:r="http://schemas.openxmlformats.org/officeDocument/2006/relationships" xmlns:p="http://schemas.openxmlformats.org/presentationml/2006/main">
  <p:tag name="NUM" val="4"/>
</p:tagLst>
</file>

<file path=ppt/tags/tag721.xml><?xml version="1.0" encoding="utf-8"?>
<p:tagLst xmlns:a="http://schemas.openxmlformats.org/drawingml/2006/main" xmlns:r="http://schemas.openxmlformats.org/officeDocument/2006/relationships" xmlns:p="http://schemas.openxmlformats.org/presentationml/2006/main">
  <p:tag name="NUM" val="5"/>
</p:tagLst>
</file>

<file path=ppt/tags/tag722.xml><?xml version="1.0" encoding="utf-8"?>
<p:tagLst xmlns:a="http://schemas.openxmlformats.org/drawingml/2006/main" xmlns:r="http://schemas.openxmlformats.org/officeDocument/2006/relationships" xmlns:p="http://schemas.openxmlformats.org/presentationml/2006/main">
  <p:tag name="NUM" val="6"/>
</p:tagLst>
</file>

<file path=ppt/tags/tag723.xml><?xml version="1.0" encoding="utf-8"?>
<p:tagLst xmlns:a="http://schemas.openxmlformats.org/drawingml/2006/main" xmlns:r="http://schemas.openxmlformats.org/officeDocument/2006/relationships" xmlns:p="http://schemas.openxmlformats.org/presentationml/2006/main">
  <p:tag name="NUM" val="7"/>
</p:tagLst>
</file>

<file path=ppt/tags/tag724.xml><?xml version="1.0" encoding="utf-8"?>
<p:tagLst xmlns:a="http://schemas.openxmlformats.org/drawingml/2006/main" xmlns:r="http://schemas.openxmlformats.org/officeDocument/2006/relationships" xmlns:p="http://schemas.openxmlformats.org/presentationml/2006/main">
  <p:tag name="NUM" val="8"/>
</p:tagLst>
</file>

<file path=ppt/tags/tag725.xml><?xml version="1.0" encoding="utf-8"?>
<p:tagLst xmlns:a="http://schemas.openxmlformats.org/drawingml/2006/main" xmlns:r="http://schemas.openxmlformats.org/officeDocument/2006/relationships" xmlns:p="http://schemas.openxmlformats.org/presentationml/2006/main">
  <p:tag name="NUM" val="1"/>
</p:tagLst>
</file>

<file path=ppt/tags/tag726.xml><?xml version="1.0" encoding="utf-8"?>
<p:tagLst xmlns:a="http://schemas.openxmlformats.org/drawingml/2006/main" xmlns:r="http://schemas.openxmlformats.org/officeDocument/2006/relationships" xmlns:p="http://schemas.openxmlformats.org/presentationml/2006/main">
  <p:tag name="NUM" val="2"/>
</p:tagLst>
</file>

<file path=ppt/tags/tag727.xml><?xml version="1.0" encoding="utf-8"?>
<p:tagLst xmlns:a="http://schemas.openxmlformats.org/drawingml/2006/main" xmlns:r="http://schemas.openxmlformats.org/officeDocument/2006/relationships" xmlns:p="http://schemas.openxmlformats.org/presentationml/2006/main">
  <p:tag name="NUM" val="3"/>
</p:tagLst>
</file>

<file path=ppt/tags/tag728.xml><?xml version="1.0" encoding="utf-8"?>
<p:tagLst xmlns:a="http://schemas.openxmlformats.org/drawingml/2006/main" xmlns:r="http://schemas.openxmlformats.org/officeDocument/2006/relationships" xmlns:p="http://schemas.openxmlformats.org/presentationml/2006/main">
  <p:tag name="NUM" val="4"/>
</p:tagLst>
</file>

<file path=ppt/tags/tag729.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6"/>
</p:tagLst>
</file>

<file path=ppt/tags/tag730.xml><?xml version="1.0" encoding="utf-8"?>
<p:tagLst xmlns:a="http://schemas.openxmlformats.org/drawingml/2006/main" xmlns:r="http://schemas.openxmlformats.org/officeDocument/2006/relationships" xmlns:p="http://schemas.openxmlformats.org/presentationml/2006/main">
  <p:tag name="NUM" val="6"/>
</p:tagLst>
</file>

<file path=ppt/tags/tag731.xml><?xml version="1.0" encoding="utf-8"?>
<p:tagLst xmlns:a="http://schemas.openxmlformats.org/drawingml/2006/main" xmlns:r="http://schemas.openxmlformats.org/officeDocument/2006/relationships" xmlns:p="http://schemas.openxmlformats.org/presentationml/2006/main">
  <p:tag name="NUM" val="7"/>
</p:tagLst>
</file>

<file path=ppt/tags/tag732.xml><?xml version="1.0" encoding="utf-8"?>
<p:tagLst xmlns:a="http://schemas.openxmlformats.org/drawingml/2006/main" xmlns:r="http://schemas.openxmlformats.org/officeDocument/2006/relationships" xmlns:p="http://schemas.openxmlformats.org/presentationml/2006/main">
  <p:tag name="NUM" val="8"/>
</p:tagLst>
</file>

<file path=ppt/tags/tag733.xml><?xml version="1.0" encoding="utf-8"?>
<p:tagLst xmlns:a="http://schemas.openxmlformats.org/drawingml/2006/main" xmlns:r="http://schemas.openxmlformats.org/officeDocument/2006/relationships" xmlns:p="http://schemas.openxmlformats.org/presentationml/2006/main">
  <p:tag name="NUM" val="1"/>
</p:tagLst>
</file>

<file path=ppt/tags/tag734.xml><?xml version="1.0" encoding="utf-8"?>
<p:tagLst xmlns:a="http://schemas.openxmlformats.org/drawingml/2006/main" xmlns:r="http://schemas.openxmlformats.org/officeDocument/2006/relationships" xmlns:p="http://schemas.openxmlformats.org/presentationml/2006/main">
  <p:tag name="NUM" val="2"/>
</p:tagLst>
</file>

<file path=ppt/tags/tag735.xml><?xml version="1.0" encoding="utf-8"?>
<p:tagLst xmlns:a="http://schemas.openxmlformats.org/drawingml/2006/main" xmlns:r="http://schemas.openxmlformats.org/officeDocument/2006/relationships" xmlns:p="http://schemas.openxmlformats.org/presentationml/2006/main">
  <p:tag name="NUM" val="3"/>
</p:tagLst>
</file>

<file path=ppt/tags/tag736.xml><?xml version="1.0" encoding="utf-8"?>
<p:tagLst xmlns:a="http://schemas.openxmlformats.org/drawingml/2006/main" xmlns:r="http://schemas.openxmlformats.org/officeDocument/2006/relationships" xmlns:p="http://schemas.openxmlformats.org/presentationml/2006/main">
  <p:tag name="NUM" val="4"/>
</p:tagLst>
</file>

<file path=ppt/tags/tag737.xml><?xml version="1.0" encoding="utf-8"?>
<p:tagLst xmlns:a="http://schemas.openxmlformats.org/drawingml/2006/main" xmlns:r="http://schemas.openxmlformats.org/officeDocument/2006/relationships" xmlns:p="http://schemas.openxmlformats.org/presentationml/2006/main">
  <p:tag name="NUM" val="5"/>
</p:tagLst>
</file>

<file path=ppt/tags/tag738.xml><?xml version="1.0" encoding="utf-8"?>
<p:tagLst xmlns:a="http://schemas.openxmlformats.org/drawingml/2006/main" xmlns:r="http://schemas.openxmlformats.org/officeDocument/2006/relationships" xmlns:p="http://schemas.openxmlformats.org/presentationml/2006/main">
  <p:tag name="NUM" val="6"/>
</p:tagLst>
</file>

<file path=ppt/tags/tag739.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7"/>
</p:tagLst>
</file>

<file path=ppt/tags/tag740.xml><?xml version="1.0" encoding="utf-8"?>
<p:tagLst xmlns:a="http://schemas.openxmlformats.org/drawingml/2006/main" xmlns:r="http://schemas.openxmlformats.org/officeDocument/2006/relationships" xmlns:p="http://schemas.openxmlformats.org/presentationml/2006/main">
  <p:tag name="NUM" val="8"/>
</p:tagLst>
</file>

<file path=ppt/tags/tag741.xml><?xml version="1.0" encoding="utf-8"?>
<p:tagLst xmlns:a="http://schemas.openxmlformats.org/drawingml/2006/main" xmlns:r="http://schemas.openxmlformats.org/officeDocument/2006/relationships" xmlns:p="http://schemas.openxmlformats.org/presentationml/2006/main">
  <p:tag name="NUM" val="1"/>
</p:tagLst>
</file>

<file path=ppt/tags/tag742.xml><?xml version="1.0" encoding="utf-8"?>
<p:tagLst xmlns:a="http://schemas.openxmlformats.org/drawingml/2006/main" xmlns:r="http://schemas.openxmlformats.org/officeDocument/2006/relationships" xmlns:p="http://schemas.openxmlformats.org/presentationml/2006/main">
  <p:tag name="NUM" val="2"/>
</p:tagLst>
</file>

<file path=ppt/tags/tag743.xml><?xml version="1.0" encoding="utf-8"?>
<p:tagLst xmlns:a="http://schemas.openxmlformats.org/drawingml/2006/main" xmlns:r="http://schemas.openxmlformats.org/officeDocument/2006/relationships" xmlns:p="http://schemas.openxmlformats.org/presentationml/2006/main">
  <p:tag name="NUM" val="3"/>
</p:tagLst>
</file>

<file path=ppt/tags/tag744.xml><?xml version="1.0" encoding="utf-8"?>
<p:tagLst xmlns:a="http://schemas.openxmlformats.org/drawingml/2006/main" xmlns:r="http://schemas.openxmlformats.org/officeDocument/2006/relationships" xmlns:p="http://schemas.openxmlformats.org/presentationml/2006/main">
  <p:tag name="NUM" val="4"/>
</p:tagLst>
</file>

<file path=ppt/tags/tag745.xml><?xml version="1.0" encoding="utf-8"?>
<p:tagLst xmlns:a="http://schemas.openxmlformats.org/drawingml/2006/main" xmlns:r="http://schemas.openxmlformats.org/officeDocument/2006/relationships" xmlns:p="http://schemas.openxmlformats.org/presentationml/2006/main">
  <p:tag name="NUM" val="5"/>
</p:tagLst>
</file>

<file path=ppt/tags/tag746.xml><?xml version="1.0" encoding="utf-8"?>
<p:tagLst xmlns:a="http://schemas.openxmlformats.org/drawingml/2006/main" xmlns:r="http://schemas.openxmlformats.org/officeDocument/2006/relationships" xmlns:p="http://schemas.openxmlformats.org/presentationml/2006/main">
  <p:tag name="NUM" val="6"/>
</p:tagLst>
</file>

<file path=ppt/tags/tag747.xml><?xml version="1.0" encoding="utf-8"?>
<p:tagLst xmlns:a="http://schemas.openxmlformats.org/drawingml/2006/main" xmlns:r="http://schemas.openxmlformats.org/officeDocument/2006/relationships" xmlns:p="http://schemas.openxmlformats.org/presentationml/2006/main">
  <p:tag name="NUM" val="7"/>
</p:tagLst>
</file>

<file path=ppt/tags/tag748.xml><?xml version="1.0" encoding="utf-8"?>
<p:tagLst xmlns:a="http://schemas.openxmlformats.org/drawingml/2006/main" xmlns:r="http://schemas.openxmlformats.org/officeDocument/2006/relationships" xmlns:p="http://schemas.openxmlformats.org/presentationml/2006/main">
  <p:tag name="NUM" val="8"/>
</p:tagLst>
</file>

<file path=ppt/tags/tag749.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50.xml><?xml version="1.0" encoding="utf-8"?>
<p:tagLst xmlns:a="http://schemas.openxmlformats.org/drawingml/2006/main" xmlns:r="http://schemas.openxmlformats.org/officeDocument/2006/relationships" xmlns:p="http://schemas.openxmlformats.org/presentationml/2006/main">
  <p:tag name="NUM" val="2"/>
</p:tagLst>
</file>

<file path=ppt/tags/tag751.xml><?xml version="1.0" encoding="utf-8"?>
<p:tagLst xmlns:a="http://schemas.openxmlformats.org/drawingml/2006/main" xmlns:r="http://schemas.openxmlformats.org/officeDocument/2006/relationships" xmlns:p="http://schemas.openxmlformats.org/presentationml/2006/main">
  <p:tag name="NUM" val="3"/>
</p:tagLst>
</file>

<file path=ppt/tags/tag752.xml><?xml version="1.0" encoding="utf-8"?>
<p:tagLst xmlns:a="http://schemas.openxmlformats.org/drawingml/2006/main" xmlns:r="http://schemas.openxmlformats.org/officeDocument/2006/relationships" xmlns:p="http://schemas.openxmlformats.org/presentationml/2006/main">
  <p:tag name="NUM" val="4"/>
</p:tagLst>
</file>

<file path=ppt/tags/tag753.xml><?xml version="1.0" encoding="utf-8"?>
<p:tagLst xmlns:a="http://schemas.openxmlformats.org/drawingml/2006/main" xmlns:r="http://schemas.openxmlformats.org/officeDocument/2006/relationships" xmlns:p="http://schemas.openxmlformats.org/presentationml/2006/main">
  <p:tag name="NUM" val="5"/>
</p:tagLst>
</file>

<file path=ppt/tags/tag754.xml><?xml version="1.0" encoding="utf-8"?>
<p:tagLst xmlns:a="http://schemas.openxmlformats.org/drawingml/2006/main" xmlns:r="http://schemas.openxmlformats.org/officeDocument/2006/relationships" xmlns:p="http://schemas.openxmlformats.org/presentationml/2006/main">
  <p:tag name="NUM" val="6"/>
</p:tagLst>
</file>

<file path=ppt/tags/tag755.xml><?xml version="1.0" encoding="utf-8"?>
<p:tagLst xmlns:a="http://schemas.openxmlformats.org/drawingml/2006/main" xmlns:r="http://schemas.openxmlformats.org/officeDocument/2006/relationships" xmlns:p="http://schemas.openxmlformats.org/presentationml/2006/main">
  <p:tag name="NUM" val="7"/>
</p:tagLst>
</file>

<file path=ppt/tags/tag756.xml><?xml version="1.0" encoding="utf-8"?>
<p:tagLst xmlns:a="http://schemas.openxmlformats.org/drawingml/2006/main" xmlns:r="http://schemas.openxmlformats.org/officeDocument/2006/relationships" xmlns:p="http://schemas.openxmlformats.org/presentationml/2006/main">
  <p:tag name="NUM" val="9"/>
</p:tagLst>
</file>

<file path=ppt/tags/tag757.xml><?xml version="1.0" encoding="utf-8"?>
<p:tagLst xmlns:a="http://schemas.openxmlformats.org/drawingml/2006/main" xmlns:r="http://schemas.openxmlformats.org/officeDocument/2006/relationships" xmlns:p="http://schemas.openxmlformats.org/presentationml/2006/main">
  <p:tag name="NUM" val="1"/>
</p:tagLst>
</file>

<file path=ppt/tags/tag758.xml><?xml version="1.0" encoding="utf-8"?>
<p:tagLst xmlns:a="http://schemas.openxmlformats.org/drawingml/2006/main" xmlns:r="http://schemas.openxmlformats.org/officeDocument/2006/relationships" xmlns:p="http://schemas.openxmlformats.org/presentationml/2006/main">
  <p:tag name="NUM" val="2"/>
</p:tagLst>
</file>

<file path=ppt/tags/tag759.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9"/>
</p:tagLst>
</file>

<file path=ppt/tags/tag760.xml><?xml version="1.0" encoding="utf-8"?>
<p:tagLst xmlns:a="http://schemas.openxmlformats.org/drawingml/2006/main" xmlns:r="http://schemas.openxmlformats.org/officeDocument/2006/relationships" xmlns:p="http://schemas.openxmlformats.org/presentationml/2006/main">
  <p:tag name="NUM" val="4"/>
</p:tagLst>
</file>

<file path=ppt/tags/tag761.xml><?xml version="1.0" encoding="utf-8"?>
<p:tagLst xmlns:a="http://schemas.openxmlformats.org/drawingml/2006/main" xmlns:r="http://schemas.openxmlformats.org/officeDocument/2006/relationships" xmlns:p="http://schemas.openxmlformats.org/presentationml/2006/main">
  <p:tag name="NUM" val="5"/>
</p:tagLst>
</file>

<file path=ppt/tags/tag762.xml><?xml version="1.0" encoding="utf-8"?>
<p:tagLst xmlns:a="http://schemas.openxmlformats.org/drawingml/2006/main" xmlns:r="http://schemas.openxmlformats.org/officeDocument/2006/relationships" xmlns:p="http://schemas.openxmlformats.org/presentationml/2006/main">
  <p:tag name="NUM" val="6"/>
</p:tagLst>
</file>

<file path=ppt/tags/tag763.xml><?xml version="1.0" encoding="utf-8"?>
<p:tagLst xmlns:a="http://schemas.openxmlformats.org/drawingml/2006/main" xmlns:r="http://schemas.openxmlformats.org/officeDocument/2006/relationships" xmlns:p="http://schemas.openxmlformats.org/presentationml/2006/main">
  <p:tag name="NUM" val="7"/>
</p:tagLst>
</file>

<file path=ppt/tags/tag764.xml><?xml version="1.0" encoding="utf-8"?>
<p:tagLst xmlns:a="http://schemas.openxmlformats.org/drawingml/2006/main" xmlns:r="http://schemas.openxmlformats.org/officeDocument/2006/relationships" xmlns:p="http://schemas.openxmlformats.org/presentationml/2006/main">
  <p:tag name="NUM" val="8"/>
</p:tagLst>
</file>

<file path=ppt/tags/tag765.xml><?xml version="1.0" encoding="utf-8"?>
<p:tagLst xmlns:a="http://schemas.openxmlformats.org/drawingml/2006/main" xmlns:r="http://schemas.openxmlformats.org/officeDocument/2006/relationships" xmlns:p="http://schemas.openxmlformats.org/presentationml/2006/main">
  <p:tag name="NUM" val="9"/>
</p:tagLst>
</file>

<file path=ppt/tags/tag766.xml><?xml version="1.0" encoding="utf-8"?>
<p:tagLst xmlns:a="http://schemas.openxmlformats.org/drawingml/2006/main" xmlns:r="http://schemas.openxmlformats.org/officeDocument/2006/relationships" xmlns:p="http://schemas.openxmlformats.org/presentationml/2006/main">
  <p:tag name="NUM" val="1"/>
</p:tagLst>
</file>

<file path=ppt/tags/tag767.xml><?xml version="1.0" encoding="utf-8"?>
<p:tagLst xmlns:a="http://schemas.openxmlformats.org/drawingml/2006/main" xmlns:r="http://schemas.openxmlformats.org/officeDocument/2006/relationships" xmlns:p="http://schemas.openxmlformats.org/presentationml/2006/main">
  <p:tag name="NUM" val="2"/>
</p:tagLst>
</file>

<file path=ppt/tags/tag768.xml><?xml version="1.0" encoding="utf-8"?>
<p:tagLst xmlns:a="http://schemas.openxmlformats.org/drawingml/2006/main" xmlns:r="http://schemas.openxmlformats.org/officeDocument/2006/relationships" xmlns:p="http://schemas.openxmlformats.org/presentationml/2006/main">
  <p:tag name="NUM" val="3"/>
</p:tagLst>
</file>

<file path=ppt/tags/tag769.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70.xml><?xml version="1.0" encoding="utf-8"?>
<p:tagLst xmlns:a="http://schemas.openxmlformats.org/drawingml/2006/main" xmlns:r="http://schemas.openxmlformats.org/officeDocument/2006/relationships" xmlns:p="http://schemas.openxmlformats.org/presentationml/2006/main">
  <p:tag name="NUM" val="5"/>
</p:tagLst>
</file>

<file path=ppt/tags/tag771.xml><?xml version="1.0" encoding="utf-8"?>
<p:tagLst xmlns:a="http://schemas.openxmlformats.org/drawingml/2006/main" xmlns:r="http://schemas.openxmlformats.org/officeDocument/2006/relationships" xmlns:p="http://schemas.openxmlformats.org/presentationml/2006/main">
  <p:tag name="NUM" val="6"/>
</p:tagLst>
</file>

<file path=ppt/tags/tag772.xml><?xml version="1.0" encoding="utf-8"?>
<p:tagLst xmlns:a="http://schemas.openxmlformats.org/drawingml/2006/main" xmlns:r="http://schemas.openxmlformats.org/officeDocument/2006/relationships" xmlns:p="http://schemas.openxmlformats.org/presentationml/2006/main">
  <p:tag name="NUM" val="1"/>
</p:tagLst>
</file>

<file path=ppt/tags/tag773.xml><?xml version="1.0" encoding="utf-8"?>
<p:tagLst xmlns:a="http://schemas.openxmlformats.org/drawingml/2006/main" xmlns:r="http://schemas.openxmlformats.org/officeDocument/2006/relationships" xmlns:p="http://schemas.openxmlformats.org/presentationml/2006/main">
  <p:tag name="NUM" val="2"/>
</p:tagLst>
</file>

<file path=ppt/tags/tag774.xml><?xml version="1.0" encoding="utf-8"?>
<p:tagLst xmlns:a="http://schemas.openxmlformats.org/drawingml/2006/main" xmlns:r="http://schemas.openxmlformats.org/officeDocument/2006/relationships" xmlns:p="http://schemas.openxmlformats.org/presentationml/2006/main">
  <p:tag name="NUM" val="3"/>
</p:tagLst>
</file>

<file path=ppt/tags/tag775.xml><?xml version="1.0" encoding="utf-8"?>
<p:tagLst xmlns:a="http://schemas.openxmlformats.org/drawingml/2006/main" xmlns:r="http://schemas.openxmlformats.org/officeDocument/2006/relationships" xmlns:p="http://schemas.openxmlformats.org/presentationml/2006/main">
  <p:tag name="NUM" val="4"/>
</p:tagLst>
</file>

<file path=ppt/tags/tag776.xml><?xml version="1.0" encoding="utf-8"?>
<p:tagLst xmlns:a="http://schemas.openxmlformats.org/drawingml/2006/main" xmlns:r="http://schemas.openxmlformats.org/officeDocument/2006/relationships" xmlns:p="http://schemas.openxmlformats.org/presentationml/2006/main">
  <p:tag name="NUM" val="5"/>
</p:tagLst>
</file>

<file path=ppt/tags/tag777.xml><?xml version="1.0" encoding="utf-8"?>
<p:tagLst xmlns:a="http://schemas.openxmlformats.org/drawingml/2006/main" xmlns:r="http://schemas.openxmlformats.org/officeDocument/2006/relationships" xmlns:p="http://schemas.openxmlformats.org/presentationml/2006/main">
  <p:tag name="NUM" val="6"/>
</p:tagLst>
</file>

<file path=ppt/tags/tag778.xml><?xml version="1.0" encoding="utf-8"?>
<p:tagLst xmlns:a="http://schemas.openxmlformats.org/drawingml/2006/main" xmlns:r="http://schemas.openxmlformats.org/officeDocument/2006/relationships" xmlns:p="http://schemas.openxmlformats.org/presentationml/2006/main">
  <p:tag name="NUM" val="7"/>
</p:tagLst>
</file>

<file path=ppt/tags/tag779.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80.xml><?xml version="1.0" encoding="utf-8"?>
<p:tagLst xmlns:a="http://schemas.openxmlformats.org/drawingml/2006/main" xmlns:r="http://schemas.openxmlformats.org/officeDocument/2006/relationships" xmlns:p="http://schemas.openxmlformats.org/presentationml/2006/main">
  <p:tag name="NUM" val="9"/>
</p:tagLst>
</file>

<file path=ppt/tags/tag781.xml><?xml version="1.0" encoding="utf-8"?>
<p:tagLst xmlns:a="http://schemas.openxmlformats.org/drawingml/2006/main" xmlns:r="http://schemas.openxmlformats.org/officeDocument/2006/relationships" xmlns:p="http://schemas.openxmlformats.org/presentationml/2006/main">
  <p:tag name="NUM" val="1"/>
</p:tagLst>
</file>

<file path=ppt/tags/tag782.xml><?xml version="1.0" encoding="utf-8"?>
<p:tagLst xmlns:a="http://schemas.openxmlformats.org/drawingml/2006/main" xmlns:r="http://schemas.openxmlformats.org/officeDocument/2006/relationships" xmlns:p="http://schemas.openxmlformats.org/presentationml/2006/main">
  <p:tag name="NUM" val="2"/>
</p:tagLst>
</file>

<file path=ppt/tags/tag783.xml><?xml version="1.0" encoding="utf-8"?>
<p:tagLst xmlns:a="http://schemas.openxmlformats.org/drawingml/2006/main" xmlns:r="http://schemas.openxmlformats.org/officeDocument/2006/relationships" xmlns:p="http://schemas.openxmlformats.org/presentationml/2006/main">
  <p:tag name="NUM" val="3"/>
</p:tagLst>
</file>

<file path=ppt/tags/tag784.xml><?xml version="1.0" encoding="utf-8"?>
<p:tagLst xmlns:a="http://schemas.openxmlformats.org/drawingml/2006/main" xmlns:r="http://schemas.openxmlformats.org/officeDocument/2006/relationships" xmlns:p="http://schemas.openxmlformats.org/presentationml/2006/main">
  <p:tag name="NUM" val="4"/>
</p:tagLst>
</file>

<file path=ppt/tags/tag785.xml><?xml version="1.0" encoding="utf-8"?>
<p:tagLst xmlns:a="http://schemas.openxmlformats.org/drawingml/2006/main" xmlns:r="http://schemas.openxmlformats.org/officeDocument/2006/relationships" xmlns:p="http://schemas.openxmlformats.org/presentationml/2006/main">
  <p:tag name="NUM" val="5"/>
</p:tagLst>
</file>

<file path=ppt/tags/tag786.xml><?xml version="1.0" encoding="utf-8"?>
<p:tagLst xmlns:a="http://schemas.openxmlformats.org/drawingml/2006/main" xmlns:r="http://schemas.openxmlformats.org/officeDocument/2006/relationships" xmlns:p="http://schemas.openxmlformats.org/presentationml/2006/main">
  <p:tag name="NUM" val="6"/>
</p:tagLst>
</file>

<file path=ppt/tags/tag787.xml><?xml version="1.0" encoding="utf-8"?>
<p:tagLst xmlns:a="http://schemas.openxmlformats.org/drawingml/2006/main" xmlns:r="http://schemas.openxmlformats.org/officeDocument/2006/relationships" xmlns:p="http://schemas.openxmlformats.org/presentationml/2006/main">
  <p:tag name="NUM" val="1"/>
</p:tagLst>
</file>

<file path=ppt/tags/tag788.xml><?xml version="1.0" encoding="utf-8"?>
<p:tagLst xmlns:a="http://schemas.openxmlformats.org/drawingml/2006/main" xmlns:r="http://schemas.openxmlformats.org/officeDocument/2006/relationships" xmlns:p="http://schemas.openxmlformats.org/presentationml/2006/main">
  <p:tag name="NUM" val="2"/>
</p:tagLst>
</file>

<file path=ppt/tags/tag789.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790.xml><?xml version="1.0" encoding="utf-8"?>
<p:tagLst xmlns:a="http://schemas.openxmlformats.org/drawingml/2006/main" xmlns:r="http://schemas.openxmlformats.org/officeDocument/2006/relationships" xmlns:p="http://schemas.openxmlformats.org/presentationml/2006/main">
  <p:tag name="NUM" val="4"/>
</p:tagLst>
</file>

<file path=ppt/tags/tag791.xml><?xml version="1.0" encoding="utf-8"?>
<p:tagLst xmlns:a="http://schemas.openxmlformats.org/drawingml/2006/main" xmlns:r="http://schemas.openxmlformats.org/officeDocument/2006/relationships" xmlns:p="http://schemas.openxmlformats.org/presentationml/2006/main">
  <p:tag name="NUM" val="5"/>
</p:tagLst>
</file>

<file path=ppt/tags/tag792.xml><?xml version="1.0" encoding="utf-8"?>
<p:tagLst xmlns:a="http://schemas.openxmlformats.org/drawingml/2006/main" xmlns:r="http://schemas.openxmlformats.org/officeDocument/2006/relationships" xmlns:p="http://schemas.openxmlformats.org/presentationml/2006/main">
  <p:tag name="NUM" val="6"/>
</p:tagLst>
</file>

<file path=ppt/tags/tag793.xml><?xml version="1.0" encoding="utf-8"?>
<p:tagLst xmlns:a="http://schemas.openxmlformats.org/drawingml/2006/main" xmlns:r="http://schemas.openxmlformats.org/officeDocument/2006/relationships" xmlns:p="http://schemas.openxmlformats.org/presentationml/2006/main">
  <p:tag name="NUM" val="1"/>
</p:tagLst>
</file>

<file path=ppt/tags/tag794.xml><?xml version="1.0" encoding="utf-8"?>
<p:tagLst xmlns:a="http://schemas.openxmlformats.org/drawingml/2006/main" xmlns:r="http://schemas.openxmlformats.org/officeDocument/2006/relationships" xmlns:p="http://schemas.openxmlformats.org/presentationml/2006/main">
  <p:tag name="NUM" val="2"/>
</p:tagLst>
</file>

<file path=ppt/tags/tag795.xml><?xml version="1.0" encoding="utf-8"?>
<p:tagLst xmlns:a="http://schemas.openxmlformats.org/drawingml/2006/main" xmlns:r="http://schemas.openxmlformats.org/officeDocument/2006/relationships" xmlns:p="http://schemas.openxmlformats.org/presentationml/2006/main">
  <p:tag name="NUM" val="3"/>
</p:tagLst>
</file>

<file path=ppt/tags/tag796.xml><?xml version="1.0" encoding="utf-8"?>
<p:tagLst xmlns:a="http://schemas.openxmlformats.org/drawingml/2006/main" xmlns:r="http://schemas.openxmlformats.org/officeDocument/2006/relationships" xmlns:p="http://schemas.openxmlformats.org/presentationml/2006/main">
  <p:tag name="NUM" val="4"/>
</p:tagLst>
</file>

<file path=ppt/tags/tag797.xml><?xml version="1.0" encoding="utf-8"?>
<p:tagLst xmlns:a="http://schemas.openxmlformats.org/drawingml/2006/main" xmlns:r="http://schemas.openxmlformats.org/officeDocument/2006/relationships" xmlns:p="http://schemas.openxmlformats.org/presentationml/2006/main">
  <p:tag name="NUM" val="5"/>
</p:tagLst>
</file>

<file path=ppt/tags/tag798.xml><?xml version="1.0" encoding="utf-8"?>
<p:tagLst xmlns:a="http://schemas.openxmlformats.org/drawingml/2006/main" xmlns:r="http://schemas.openxmlformats.org/officeDocument/2006/relationships" xmlns:p="http://schemas.openxmlformats.org/presentationml/2006/main">
  <p:tag name="NUM" val="1"/>
</p:tagLst>
</file>

<file path=ppt/tags/tag79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00.xml><?xml version="1.0" encoding="utf-8"?>
<p:tagLst xmlns:a="http://schemas.openxmlformats.org/drawingml/2006/main" xmlns:r="http://schemas.openxmlformats.org/officeDocument/2006/relationships" xmlns:p="http://schemas.openxmlformats.org/presentationml/2006/main">
  <p:tag name="NUM" val="3"/>
</p:tagLst>
</file>

<file path=ppt/tags/tag801.xml><?xml version="1.0" encoding="utf-8"?>
<p:tagLst xmlns:a="http://schemas.openxmlformats.org/drawingml/2006/main" xmlns:r="http://schemas.openxmlformats.org/officeDocument/2006/relationships" xmlns:p="http://schemas.openxmlformats.org/presentationml/2006/main">
  <p:tag name="NUM" val="4"/>
</p:tagLst>
</file>

<file path=ppt/tags/tag802.xml><?xml version="1.0" encoding="utf-8"?>
<p:tagLst xmlns:a="http://schemas.openxmlformats.org/drawingml/2006/main" xmlns:r="http://schemas.openxmlformats.org/officeDocument/2006/relationships" xmlns:p="http://schemas.openxmlformats.org/presentationml/2006/main">
  <p:tag name="NUM" val="5"/>
</p:tagLst>
</file>

<file path=ppt/tags/tag803.xml><?xml version="1.0" encoding="utf-8"?>
<p:tagLst xmlns:a="http://schemas.openxmlformats.org/drawingml/2006/main" xmlns:r="http://schemas.openxmlformats.org/officeDocument/2006/relationships" xmlns:p="http://schemas.openxmlformats.org/presentationml/2006/main">
  <p:tag name="NUM" val="6"/>
</p:tagLst>
</file>

<file path=ppt/tags/tag804.xml><?xml version="1.0" encoding="utf-8"?>
<p:tagLst xmlns:a="http://schemas.openxmlformats.org/drawingml/2006/main" xmlns:r="http://schemas.openxmlformats.org/officeDocument/2006/relationships" xmlns:p="http://schemas.openxmlformats.org/presentationml/2006/main">
  <p:tag name="NUM" val="7"/>
</p:tagLst>
</file>

<file path=ppt/tags/tag805.xml><?xml version="1.0" encoding="utf-8"?>
<p:tagLst xmlns:a="http://schemas.openxmlformats.org/drawingml/2006/main" xmlns:r="http://schemas.openxmlformats.org/officeDocument/2006/relationships" xmlns:p="http://schemas.openxmlformats.org/presentationml/2006/main">
  <p:tag name="NUM" val="9"/>
</p:tagLst>
</file>

<file path=ppt/tags/tag806.xml><?xml version="1.0" encoding="utf-8"?>
<p:tagLst xmlns:a="http://schemas.openxmlformats.org/drawingml/2006/main" xmlns:r="http://schemas.openxmlformats.org/officeDocument/2006/relationships" xmlns:p="http://schemas.openxmlformats.org/presentationml/2006/main">
  <p:tag name="NUM" val="1"/>
</p:tagLst>
</file>

<file path=ppt/tags/tag807.xml><?xml version="1.0" encoding="utf-8"?>
<p:tagLst xmlns:a="http://schemas.openxmlformats.org/drawingml/2006/main" xmlns:r="http://schemas.openxmlformats.org/officeDocument/2006/relationships" xmlns:p="http://schemas.openxmlformats.org/presentationml/2006/main">
  <p:tag name="NUM" val="2"/>
</p:tagLst>
</file>

<file path=ppt/tags/tag808.xml><?xml version="1.0" encoding="utf-8"?>
<p:tagLst xmlns:a="http://schemas.openxmlformats.org/drawingml/2006/main" xmlns:r="http://schemas.openxmlformats.org/officeDocument/2006/relationships" xmlns:p="http://schemas.openxmlformats.org/presentationml/2006/main">
  <p:tag name="NUM" val="3"/>
</p:tagLst>
</file>

<file path=ppt/tags/tag809.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10.xml><?xml version="1.0" encoding="utf-8"?>
<p:tagLst xmlns:a="http://schemas.openxmlformats.org/drawingml/2006/main" xmlns:r="http://schemas.openxmlformats.org/officeDocument/2006/relationships" xmlns:p="http://schemas.openxmlformats.org/presentationml/2006/main">
  <p:tag name="NUM" val="5"/>
</p:tagLst>
</file>

<file path=ppt/tags/tag811.xml><?xml version="1.0" encoding="utf-8"?>
<p:tagLst xmlns:a="http://schemas.openxmlformats.org/drawingml/2006/main" xmlns:r="http://schemas.openxmlformats.org/officeDocument/2006/relationships" xmlns:p="http://schemas.openxmlformats.org/presentationml/2006/main">
  <p:tag name="NUM" val="6"/>
</p:tagLst>
</file>

<file path=ppt/tags/tag812.xml><?xml version="1.0" encoding="utf-8"?>
<p:tagLst xmlns:a="http://schemas.openxmlformats.org/drawingml/2006/main" xmlns:r="http://schemas.openxmlformats.org/officeDocument/2006/relationships" xmlns:p="http://schemas.openxmlformats.org/presentationml/2006/main">
  <p:tag name="NUM" val="7"/>
</p:tagLst>
</file>

<file path=ppt/tags/tag813.xml><?xml version="1.0" encoding="utf-8"?>
<p:tagLst xmlns:a="http://schemas.openxmlformats.org/drawingml/2006/main" xmlns:r="http://schemas.openxmlformats.org/officeDocument/2006/relationships" xmlns:p="http://schemas.openxmlformats.org/presentationml/2006/main">
  <p:tag name="NUM" val="8"/>
</p:tagLst>
</file>

<file path=ppt/tags/tag814.xml><?xml version="1.0" encoding="utf-8"?>
<p:tagLst xmlns:a="http://schemas.openxmlformats.org/drawingml/2006/main" xmlns:r="http://schemas.openxmlformats.org/officeDocument/2006/relationships" xmlns:p="http://schemas.openxmlformats.org/presentationml/2006/main">
  <p:tag name="NUM" val="1"/>
</p:tagLst>
</file>

<file path=ppt/tags/tag815.xml><?xml version="1.0" encoding="utf-8"?>
<p:tagLst xmlns:a="http://schemas.openxmlformats.org/drawingml/2006/main" xmlns:r="http://schemas.openxmlformats.org/officeDocument/2006/relationships" xmlns:p="http://schemas.openxmlformats.org/presentationml/2006/main">
  <p:tag name="NUM" val="2"/>
</p:tagLst>
</file>

<file path=ppt/tags/tag816.xml><?xml version="1.0" encoding="utf-8"?>
<p:tagLst xmlns:a="http://schemas.openxmlformats.org/drawingml/2006/main" xmlns:r="http://schemas.openxmlformats.org/officeDocument/2006/relationships" xmlns:p="http://schemas.openxmlformats.org/presentationml/2006/main">
  <p:tag name="NUM" val="3"/>
</p:tagLst>
</file>

<file path=ppt/tags/tag817.xml><?xml version="1.0" encoding="utf-8"?>
<p:tagLst xmlns:a="http://schemas.openxmlformats.org/drawingml/2006/main" xmlns:r="http://schemas.openxmlformats.org/officeDocument/2006/relationships" xmlns:p="http://schemas.openxmlformats.org/presentationml/2006/main">
  <p:tag name="NUM" val="4"/>
</p:tagLst>
</file>

<file path=ppt/tags/tag818.xml><?xml version="1.0" encoding="utf-8"?>
<p:tagLst xmlns:a="http://schemas.openxmlformats.org/drawingml/2006/main" xmlns:r="http://schemas.openxmlformats.org/officeDocument/2006/relationships" xmlns:p="http://schemas.openxmlformats.org/presentationml/2006/main">
  <p:tag name="NUM" val="5"/>
</p:tagLst>
</file>

<file path=ppt/tags/tag819.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20.xml><?xml version="1.0" encoding="utf-8"?>
<p:tagLst xmlns:a="http://schemas.openxmlformats.org/drawingml/2006/main" xmlns:r="http://schemas.openxmlformats.org/officeDocument/2006/relationships" xmlns:p="http://schemas.openxmlformats.org/presentationml/2006/main">
  <p:tag name="NUM" val="1"/>
</p:tagLst>
</file>

<file path=ppt/tags/tag821.xml><?xml version="1.0" encoding="utf-8"?>
<p:tagLst xmlns:a="http://schemas.openxmlformats.org/drawingml/2006/main" xmlns:r="http://schemas.openxmlformats.org/officeDocument/2006/relationships" xmlns:p="http://schemas.openxmlformats.org/presentationml/2006/main">
  <p:tag name="NUM" val="2"/>
</p:tagLst>
</file>

<file path=ppt/tags/tag822.xml><?xml version="1.0" encoding="utf-8"?>
<p:tagLst xmlns:a="http://schemas.openxmlformats.org/drawingml/2006/main" xmlns:r="http://schemas.openxmlformats.org/officeDocument/2006/relationships" xmlns:p="http://schemas.openxmlformats.org/presentationml/2006/main">
  <p:tag name="NUM" val="3"/>
</p:tagLst>
</file>

<file path=ppt/tags/tag823.xml><?xml version="1.0" encoding="utf-8"?>
<p:tagLst xmlns:a="http://schemas.openxmlformats.org/drawingml/2006/main" xmlns:r="http://schemas.openxmlformats.org/officeDocument/2006/relationships" xmlns:p="http://schemas.openxmlformats.org/presentationml/2006/main">
  <p:tag name="NUM" val="4"/>
</p:tagLst>
</file>

<file path=ppt/tags/tag824.xml><?xml version="1.0" encoding="utf-8"?>
<p:tagLst xmlns:a="http://schemas.openxmlformats.org/drawingml/2006/main" xmlns:r="http://schemas.openxmlformats.org/officeDocument/2006/relationships" xmlns:p="http://schemas.openxmlformats.org/presentationml/2006/main">
  <p:tag name="NUM" val="5"/>
</p:tagLst>
</file>

<file path=ppt/tags/tag825.xml><?xml version="1.0" encoding="utf-8"?>
<p:tagLst xmlns:a="http://schemas.openxmlformats.org/drawingml/2006/main" xmlns:r="http://schemas.openxmlformats.org/officeDocument/2006/relationships" xmlns:p="http://schemas.openxmlformats.org/presentationml/2006/main">
  <p:tag name="NUM" val="6"/>
</p:tagLst>
</file>

<file path=ppt/tags/tag826.xml><?xml version="1.0" encoding="utf-8"?>
<p:tagLst xmlns:a="http://schemas.openxmlformats.org/drawingml/2006/main" xmlns:r="http://schemas.openxmlformats.org/officeDocument/2006/relationships" xmlns:p="http://schemas.openxmlformats.org/presentationml/2006/main">
  <p:tag name="NUM" val="7"/>
</p:tagLst>
</file>

<file path=ppt/tags/tag827.xml><?xml version="1.0" encoding="utf-8"?>
<p:tagLst xmlns:a="http://schemas.openxmlformats.org/drawingml/2006/main" xmlns:r="http://schemas.openxmlformats.org/officeDocument/2006/relationships" xmlns:p="http://schemas.openxmlformats.org/presentationml/2006/main">
  <p:tag name="NUM" val="8"/>
</p:tagLst>
</file>

<file path=ppt/tags/tag828.xml><?xml version="1.0" encoding="utf-8"?>
<p:tagLst xmlns:a="http://schemas.openxmlformats.org/drawingml/2006/main" xmlns:r="http://schemas.openxmlformats.org/officeDocument/2006/relationships" xmlns:p="http://schemas.openxmlformats.org/presentationml/2006/main">
  <p:tag name="NUM" val="9"/>
</p:tagLst>
</file>

<file path=ppt/tags/tag829.xml><?xml version="1.0" encoding="utf-8"?>
<p:tagLst xmlns:a="http://schemas.openxmlformats.org/drawingml/2006/main" xmlns:r="http://schemas.openxmlformats.org/officeDocument/2006/relationships" xmlns:p="http://schemas.openxmlformats.org/presentationml/2006/main">
  <p:tag name="NUM" val="10"/>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30.xml><?xml version="1.0" encoding="utf-8"?>
<p:tagLst xmlns:a="http://schemas.openxmlformats.org/drawingml/2006/main" xmlns:r="http://schemas.openxmlformats.org/officeDocument/2006/relationships" xmlns:p="http://schemas.openxmlformats.org/presentationml/2006/main">
  <p:tag name="NUM" val="11"/>
</p:tagLst>
</file>

<file path=ppt/tags/tag831.xml><?xml version="1.0" encoding="utf-8"?>
<p:tagLst xmlns:a="http://schemas.openxmlformats.org/drawingml/2006/main" xmlns:r="http://schemas.openxmlformats.org/officeDocument/2006/relationships" xmlns:p="http://schemas.openxmlformats.org/presentationml/2006/main">
  <p:tag name="NUM" val="12"/>
</p:tagLst>
</file>

<file path=ppt/tags/tag832.xml><?xml version="1.0" encoding="utf-8"?>
<p:tagLst xmlns:a="http://schemas.openxmlformats.org/drawingml/2006/main" xmlns:r="http://schemas.openxmlformats.org/officeDocument/2006/relationships" xmlns:p="http://schemas.openxmlformats.org/presentationml/2006/main">
  <p:tag name="NUM" val="13"/>
</p:tagLst>
</file>

<file path=ppt/tags/tag833.xml><?xml version="1.0" encoding="utf-8"?>
<p:tagLst xmlns:a="http://schemas.openxmlformats.org/drawingml/2006/main" xmlns:r="http://schemas.openxmlformats.org/officeDocument/2006/relationships" xmlns:p="http://schemas.openxmlformats.org/presentationml/2006/main">
  <p:tag name="NUM" val="14"/>
</p:tagLst>
</file>

<file path=ppt/tags/tag834.xml><?xml version="1.0" encoding="utf-8"?>
<p:tagLst xmlns:a="http://schemas.openxmlformats.org/drawingml/2006/main" xmlns:r="http://schemas.openxmlformats.org/officeDocument/2006/relationships" xmlns:p="http://schemas.openxmlformats.org/presentationml/2006/main">
  <p:tag name="NUM" val="15"/>
</p:tagLst>
</file>

<file path=ppt/tags/tag835.xml><?xml version="1.0" encoding="utf-8"?>
<p:tagLst xmlns:a="http://schemas.openxmlformats.org/drawingml/2006/main" xmlns:r="http://schemas.openxmlformats.org/officeDocument/2006/relationships" xmlns:p="http://schemas.openxmlformats.org/presentationml/2006/main">
  <p:tag name="NUM" val="1"/>
</p:tagLst>
</file>

<file path=ppt/tags/tag836.xml><?xml version="1.0" encoding="utf-8"?>
<p:tagLst xmlns:a="http://schemas.openxmlformats.org/drawingml/2006/main" xmlns:r="http://schemas.openxmlformats.org/officeDocument/2006/relationships" xmlns:p="http://schemas.openxmlformats.org/presentationml/2006/main">
  <p:tag name="NUM" val="2"/>
</p:tagLst>
</file>

<file path=ppt/tags/tag837.xml><?xml version="1.0" encoding="utf-8"?>
<p:tagLst xmlns:a="http://schemas.openxmlformats.org/drawingml/2006/main" xmlns:r="http://schemas.openxmlformats.org/officeDocument/2006/relationships" xmlns:p="http://schemas.openxmlformats.org/presentationml/2006/main">
  <p:tag name="NUM" val="3"/>
</p:tagLst>
</file>

<file path=ppt/tags/tag838.xml><?xml version="1.0" encoding="utf-8"?>
<p:tagLst xmlns:a="http://schemas.openxmlformats.org/drawingml/2006/main" xmlns:r="http://schemas.openxmlformats.org/officeDocument/2006/relationships" xmlns:p="http://schemas.openxmlformats.org/presentationml/2006/main">
  <p:tag name="NUM" val="4"/>
</p:tagLst>
</file>

<file path=ppt/tags/tag839.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40.xml><?xml version="1.0" encoding="utf-8"?>
<p:tagLst xmlns:a="http://schemas.openxmlformats.org/drawingml/2006/main" xmlns:r="http://schemas.openxmlformats.org/officeDocument/2006/relationships" xmlns:p="http://schemas.openxmlformats.org/presentationml/2006/main">
  <p:tag name="NUM" val="6"/>
</p:tagLst>
</file>

<file path=ppt/tags/tag841.xml><?xml version="1.0" encoding="utf-8"?>
<p:tagLst xmlns:a="http://schemas.openxmlformats.org/drawingml/2006/main" xmlns:r="http://schemas.openxmlformats.org/officeDocument/2006/relationships" xmlns:p="http://schemas.openxmlformats.org/presentationml/2006/main">
  <p:tag name="NUM" val="7"/>
</p:tagLst>
</file>

<file path=ppt/tags/tag842.xml><?xml version="1.0" encoding="utf-8"?>
<p:tagLst xmlns:a="http://schemas.openxmlformats.org/drawingml/2006/main" xmlns:r="http://schemas.openxmlformats.org/officeDocument/2006/relationships" xmlns:p="http://schemas.openxmlformats.org/presentationml/2006/main">
  <p:tag name="NUM" val="8"/>
</p:tagLst>
</file>

<file path=ppt/tags/tag843.xml><?xml version="1.0" encoding="utf-8"?>
<p:tagLst xmlns:a="http://schemas.openxmlformats.org/drawingml/2006/main" xmlns:r="http://schemas.openxmlformats.org/officeDocument/2006/relationships" xmlns:p="http://schemas.openxmlformats.org/presentationml/2006/main">
  <p:tag name="NUM" val="9"/>
</p:tagLst>
</file>

<file path=ppt/tags/tag844.xml><?xml version="1.0" encoding="utf-8"?>
<p:tagLst xmlns:a="http://schemas.openxmlformats.org/drawingml/2006/main" xmlns:r="http://schemas.openxmlformats.org/officeDocument/2006/relationships" xmlns:p="http://schemas.openxmlformats.org/presentationml/2006/main">
  <p:tag name="NUM" val="1"/>
</p:tagLst>
</file>

<file path=ppt/tags/tag845.xml><?xml version="1.0" encoding="utf-8"?>
<p:tagLst xmlns:a="http://schemas.openxmlformats.org/drawingml/2006/main" xmlns:r="http://schemas.openxmlformats.org/officeDocument/2006/relationships" xmlns:p="http://schemas.openxmlformats.org/presentationml/2006/main">
  <p:tag name="NUM" val="2"/>
</p:tagLst>
</file>

<file path=ppt/tags/tag846.xml><?xml version="1.0" encoding="utf-8"?>
<p:tagLst xmlns:a="http://schemas.openxmlformats.org/drawingml/2006/main" xmlns:r="http://schemas.openxmlformats.org/officeDocument/2006/relationships" xmlns:p="http://schemas.openxmlformats.org/presentationml/2006/main">
  <p:tag name="NUM" val="3"/>
</p:tagLst>
</file>

<file path=ppt/tags/tag847.xml><?xml version="1.0" encoding="utf-8"?>
<p:tagLst xmlns:a="http://schemas.openxmlformats.org/drawingml/2006/main" xmlns:r="http://schemas.openxmlformats.org/officeDocument/2006/relationships" xmlns:p="http://schemas.openxmlformats.org/presentationml/2006/main">
  <p:tag name="NUM" val="4"/>
</p:tagLst>
</file>

<file path=ppt/tags/tag848.xml><?xml version="1.0" encoding="utf-8"?>
<p:tagLst xmlns:a="http://schemas.openxmlformats.org/drawingml/2006/main" xmlns:r="http://schemas.openxmlformats.org/officeDocument/2006/relationships" xmlns:p="http://schemas.openxmlformats.org/presentationml/2006/main">
  <p:tag name="NUM" val="5"/>
</p:tagLst>
</file>

<file path=ppt/tags/tag849.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50.xml><?xml version="1.0" encoding="utf-8"?>
<p:tagLst xmlns:a="http://schemas.openxmlformats.org/drawingml/2006/main" xmlns:r="http://schemas.openxmlformats.org/officeDocument/2006/relationships" xmlns:p="http://schemas.openxmlformats.org/presentationml/2006/main">
  <p:tag name="NUM" val="7"/>
</p:tagLst>
</file>

<file path=ppt/tags/tag851.xml><?xml version="1.0" encoding="utf-8"?>
<p:tagLst xmlns:a="http://schemas.openxmlformats.org/drawingml/2006/main" xmlns:r="http://schemas.openxmlformats.org/officeDocument/2006/relationships" xmlns:p="http://schemas.openxmlformats.org/presentationml/2006/main">
  <p:tag name="NUM" val="8"/>
</p:tagLst>
</file>

<file path=ppt/tags/tag852.xml><?xml version="1.0" encoding="utf-8"?>
<p:tagLst xmlns:a="http://schemas.openxmlformats.org/drawingml/2006/main" xmlns:r="http://schemas.openxmlformats.org/officeDocument/2006/relationships" xmlns:p="http://schemas.openxmlformats.org/presentationml/2006/main">
  <p:tag name="NUM" val="1"/>
</p:tagLst>
</file>

<file path=ppt/tags/tag853.xml><?xml version="1.0" encoding="utf-8"?>
<p:tagLst xmlns:a="http://schemas.openxmlformats.org/drawingml/2006/main" xmlns:r="http://schemas.openxmlformats.org/officeDocument/2006/relationships" xmlns:p="http://schemas.openxmlformats.org/presentationml/2006/main">
  <p:tag name="NUM" val="2"/>
</p:tagLst>
</file>

<file path=ppt/tags/tag854.xml><?xml version="1.0" encoding="utf-8"?>
<p:tagLst xmlns:a="http://schemas.openxmlformats.org/drawingml/2006/main" xmlns:r="http://schemas.openxmlformats.org/officeDocument/2006/relationships" xmlns:p="http://schemas.openxmlformats.org/presentationml/2006/main">
  <p:tag name="NUM" val="3"/>
</p:tagLst>
</file>

<file path=ppt/tags/tag855.xml><?xml version="1.0" encoding="utf-8"?>
<p:tagLst xmlns:a="http://schemas.openxmlformats.org/drawingml/2006/main" xmlns:r="http://schemas.openxmlformats.org/officeDocument/2006/relationships" xmlns:p="http://schemas.openxmlformats.org/presentationml/2006/main">
  <p:tag name="NUM" val="4"/>
</p:tagLst>
</file>

<file path=ppt/tags/tag856.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6"/>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2">
      <a:majorFont>
        <a:latin typeface="Dosis"/>
        <a:ea typeface=""/>
        <a:cs typeface=""/>
      </a:majorFont>
      <a:minorFont>
        <a:latin typeface="Dos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5952</TotalTime>
  <Words>2622</Words>
  <PresentationFormat>Affichage à l'écran (4:3)</PresentationFormat>
  <Paragraphs>370</Paragraphs>
  <Slides>106</Slides>
  <Notes>3</Notes>
  <HiddenSlides>0</HiddenSlides>
  <MMClips>2</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106</vt:i4>
      </vt:variant>
    </vt:vector>
  </HeadingPairs>
  <TitlesOfParts>
    <vt:vector size="116" baseType="lpstr">
      <vt:lpstr>Carelia</vt:lpstr>
      <vt:lpstr>Aptos</vt:lpstr>
      <vt:lpstr>Dosis</vt:lpstr>
      <vt:lpstr>Dosis Bold</vt:lpstr>
      <vt:lpstr>Calibri</vt:lpstr>
      <vt:lpstr>Cambria</vt:lpstr>
      <vt:lpstr>Arial</vt:lpstr>
      <vt:lpstr>Office Theme</vt:lpstr>
      <vt:lpstr>7_Office Theme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2024-04-14T16:28:03Z</dcterms:created>
  <dcterms:modified xsi:type="dcterms:W3CDTF">2025-08-11T12:27:30Z</dcterms:modified>
</cp:coreProperties>
</file>