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svg"/><Relationship Id="rId17" Type="http://schemas.openxmlformats.org/officeDocument/2006/relationships/image" Target="../media/image-1-17.png"/><Relationship Id="rId18" Type="http://schemas.openxmlformats.org/officeDocument/2006/relationships/image" Target="../media/image-1-18.svg"/><Relationship Id="rId19" Type="http://schemas.openxmlformats.org/officeDocument/2006/relationships/image" Target="../media/image-1-19.png"/><Relationship Id="rId20" Type="http://schemas.openxmlformats.org/officeDocument/2006/relationships/image" Target="../media/image-1-20.png"/><Relationship Id="rId21" Type="http://schemas.openxmlformats.org/officeDocument/2006/relationships/image" Target="../media/image-1-21.svg"/><Relationship Id="rId22" Type="http://schemas.openxmlformats.org/officeDocument/2006/relationships/slideLayout" Target="../slideLayouts/slideLayout1.xml"/><Relationship Id="rId2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image" Target="../media/image-10-16.png"/><Relationship Id="rId17" Type="http://schemas.openxmlformats.org/officeDocument/2006/relationships/image" Target="../media/image-10-17.svg"/><Relationship Id="rId18" Type="http://schemas.openxmlformats.org/officeDocument/2006/relationships/slideLayout" Target="../slideLayouts/slideLayout1.xml"/><Relationship Id="rId1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sv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svg"/><Relationship Id="rId22" Type="http://schemas.openxmlformats.org/officeDocument/2006/relationships/slideLayout" Target="../slideLayouts/slideLayout1.xml"/><Relationship Id="rId2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slideLayout" Target="../slideLayouts/slideLayout1.xml"/><Relationship Id="rId1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slideLayout" Target="../slideLayouts/slideLayout1.xml"/><Relationship Id="rId1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svg"/><Relationship Id="rId15" Type="http://schemas.openxmlformats.org/officeDocument/2006/relationships/image" Target="../media/image-14-15.pn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image" Target="../media/image-14-18.png"/><Relationship Id="rId19" Type="http://schemas.openxmlformats.org/officeDocument/2006/relationships/image" Target="../media/image-14-19.svg"/><Relationship Id="rId20" Type="http://schemas.openxmlformats.org/officeDocument/2006/relationships/image" Target="../media/image-14-20.png"/><Relationship Id="rId21" Type="http://schemas.openxmlformats.org/officeDocument/2006/relationships/image" Target="../media/image-14-21.svg"/><Relationship Id="rId22" Type="http://schemas.openxmlformats.org/officeDocument/2006/relationships/image" Target="../media/image-14-22.png"/><Relationship Id="rId23" Type="http://schemas.openxmlformats.org/officeDocument/2006/relationships/image" Target="../media/image-14-23.svg"/><Relationship Id="rId24" Type="http://schemas.openxmlformats.org/officeDocument/2006/relationships/image" Target="../media/image-14-24.png"/><Relationship Id="rId25" Type="http://schemas.openxmlformats.org/officeDocument/2006/relationships/image" Target="../media/image-14-25.svg"/><Relationship Id="rId26" Type="http://schemas.openxmlformats.org/officeDocument/2006/relationships/image" Target="../media/image-14-26.png"/><Relationship Id="rId27" Type="http://schemas.openxmlformats.org/officeDocument/2006/relationships/image" Target="../media/image-14-27.svg"/><Relationship Id="rId28" Type="http://schemas.openxmlformats.org/officeDocument/2006/relationships/image" Target="../media/image-14-28.png"/><Relationship Id="rId29" Type="http://schemas.openxmlformats.org/officeDocument/2006/relationships/image" Target="../media/image-14-29.svg"/><Relationship Id="rId30" Type="http://schemas.openxmlformats.org/officeDocument/2006/relationships/image" Target="../media/image-14-30.png"/><Relationship Id="rId31" Type="http://schemas.openxmlformats.org/officeDocument/2006/relationships/image" Target="../media/image-14-31.svg"/><Relationship Id="rId32" Type="http://schemas.openxmlformats.org/officeDocument/2006/relationships/image" Target="../media/image-14-32.png"/><Relationship Id="rId33" Type="http://schemas.openxmlformats.org/officeDocument/2006/relationships/image" Target="../media/image-14-33.svg"/><Relationship Id="rId34" Type="http://schemas.openxmlformats.org/officeDocument/2006/relationships/image" Target="../media/image-14-34.png"/><Relationship Id="rId35" Type="http://schemas.openxmlformats.org/officeDocument/2006/relationships/image" Target="../media/image-14-35.svg"/><Relationship Id="rId36" Type="http://schemas.openxmlformats.org/officeDocument/2006/relationships/image" Target="../media/image-14-36.png"/><Relationship Id="rId37" Type="http://schemas.openxmlformats.org/officeDocument/2006/relationships/image" Target="../media/image-14-37.svg"/><Relationship Id="rId38" Type="http://schemas.openxmlformats.org/officeDocument/2006/relationships/image" Target="../media/image-14-38.png"/><Relationship Id="rId39" Type="http://schemas.openxmlformats.org/officeDocument/2006/relationships/image" Target="../media/image-14-39.svg"/><Relationship Id="rId40" Type="http://schemas.openxmlformats.org/officeDocument/2006/relationships/image" Target="../media/image-14-40.png"/><Relationship Id="rId41" Type="http://schemas.openxmlformats.org/officeDocument/2006/relationships/image" Target="../media/image-14-41.svg"/><Relationship Id="rId42" Type="http://schemas.openxmlformats.org/officeDocument/2006/relationships/image" Target="../media/image-14-42.png"/><Relationship Id="rId43" Type="http://schemas.openxmlformats.org/officeDocument/2006/relationships/image" Target="../media/image-14-43.svg"/><Relationship Id="rId44" Type="http://schemas.openxmlformats.org/officeDocument/2006/relationships/image" Target="../media/image-14-44.png"/><Relationship Id="rId45" Type="http://schemas.openxmlformats.org/officeDocument/2006/relationships/image" Target="../media/image-14-45.svg"/><Relationship Id="rId46" Type="http://schemas.openxmlformats.org/officeDocument/2006/relationships/image" Target="../media/image-14-46.png"/><Relationship Id="rId47" Type="http://schemas.openxmlformats.org/officeDocument/2006/relationships/image" Target="../media/image-14-47.svg"/><Relationship Id="rId48" Type="http://schemas.openxmlformats.org/officeDocument/2006/relationships/image" Target="../media/image-14-48.png"/><Relationship Id="rId49" Type="http://schemas.openxmlformats.org/officeDocument/2006/relationships/image" Target="../media/image-14-49.svg"/><Relationship Id="rId50" Type="http://schemas.openxmlformats.org/officeDocument/2006/relationships/image" Target="../media/image-14-50.png"/><Relationship Id="rId51" Type="http://schemas.openxmlformats.org/officeDocument/2006/relationships/image" Target="../media/image-14-51.svg"/><Relationship Id="rId52" Type="http://schemas.openxmlformats.org/officeDocument/2006/relationships/image" Target="../media/image-14-52.png"/><Relationship Id="rId53" Type="http://schemas.openxmlformats.org/officeDocument/2006/relationships/image" Target="../media/image-14-53.svg"/><Relationship Id="rId54" Type="http://schemas.openxmlformats.org/officeDocument/2006/relationships/image" Target="../media/image-14-54.png"/><Relationship Id="rId55" Type="http://schemas.openxmlformats.org/officeDocument/2006/relationships/image" Target="../media/image-14-55.svg"/><Relationship Id="rId56" Type="http://schemas.openxmlformats.org/officeDocument/2006/relationships/image" Target="../media/image-14-56.png"/><Relationship Id="rId57" Type="http://schemas.openxmlformats.org/officeDocument/2006/relationships/image" Target="../media/image-14-57.svg"/><Relationship Id="rId58" Type="http://schemas.openxmlformats.org/officeDocument/2006/relationships/image" Target="../media/image-14-58.png"/><Relationship Id="rId59" Type="http://schemas.openxmlformats.org/officeDocument/2006/relationships/image" Target="../media/image-14-59.svg"/><Relationship Id="rId60" Type="http://schemas.openxmlformats.org/officeDocument/2006/relationships/image" Target="../media/image-14-60.png"/><Relationship Id="rId61" Type="http://schemas.openxmlformats.org/officeDocument/2006/relationships/image" Target="../media/image-14-61.png"/><Relationship Id="rId62" Type="http://schemas.openxmlformats.org/officeDocument/2006/relationships/slideLayout" Target="../slideLayouts/slideLayout1.xml"/><Relationship Id="rId6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svg"/><Relationship Id="rId17" Type="http://schemas.openxmlformats.org/officeDocument/2006/relationships/image" Target="../media/image-15-17.png"/><Relationship Id="rId18" Type="http://schemas.openxmlformats.org/officeDocument/2006/relationships/image" Target="../media/image-15-18.sv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slideLayout" Target="../slideLayouts/slideLayout1.xml"/><Relationship Id="rId2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slideLayout" Target="../slideLayouts/slideLayout1.xml"/><Relationship Id="rId1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image" Target="../media/image-17-15.png"/><Relationship Id="rId16" Type="http://schemas.openxmlformats.org/officeDocument/2006/relationships/image" Target="../media/image-17-16.png"/><Relationship Id="rId17" Type="http://schemas.openxmlformats.org/officeDocument/2006/relationships/image" Target="../media/image-17-17.svg"/><Relationship Id="rId18" Type="http://schemas.openxmlformats.org/officeDocument/2006/relationships/image" Target="../media/image-17-18.png"/><Relationship Id="rId19" Type="http://schemas.openxmlformats.org/officeDocument/2006/relationships/image" Target="../media/image-17-19.svg"/><Relationship Id="rId20" Type="http://schemas.openxmlformats.org/officeDocument/2006/relationships/slideLayout" Target="../slideLayouts/slideLayout1.xml"/><Relationship Id="rId2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svg"/><Relationship Id="rId13" Type="http://schemas.openxmlformats.org/officeDocument/2006/relationships/image" Target="../media/image-19-13.png"/><Relationship Id="rId14" Type="http://schemas.openxmlformats.org/officeDocument/2006/relationships/image" Target="../media/image-19-14.svg"/><Relationship Id="rId15" Type="http://schemas.openxmlformats.org/officeDocument/2006/relationships/image" Target="../media/image-19-15.png"/><Relationship Id="rId16" Type="http://schemas.openxmlformats.org/officeDocument/2006/relationships/image" Target="../media/image-19-16.svg"/><Relationship Id="rId17" Type="http://schemas.openxmlformats.org/officeDocument/2006/relationships/image" Target="../media/image-19-17.png"/><Relationship Id="rId18" Type="http://schemas.openxmlformats.org/officeDocument/2006/relationships/image" Target="../media/image-19-18.svg"/><Relationship Id="rId19" Type="http://schemas.openxmlformats.org/officeDocument/2006/relationships/image" Target="../media/image-19-19.png"/><Relationship Id="rId20" Type="http://schemas.openxmlformats.org/officeDocument/2006/relationships/image" Target="../media/image-19-20.png"/><Relationship Id="rId21" Type="http://schemas.openxmlformats.org/officeDocument/2006/relationships/image" Target="../media/image-19-21.svg"/><Relationship Id="rId22" Type="http://schemas.openxmlformats.org/officeDocument/2006/relationships/image" Target="../media/image-19-22.png"/><Relationship Id="rId23" Type="http://schemas.openxmlformats.org/officeDocument/2006/relationships/image" Target="../media/image-19-23.svg"/><Relationship Id="rId24" Type="http://schemas.openxmlformats.org/officeDocument/2006/relationships/slideLayout" Target="../slideLayouts/slideLayout1.xml"/><Relationship Id="rId2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slideLayout" Target="../slideLayouts/slideLayout1.xml"/><Relationship Id="rId1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svg"/><Relationship Id="rId14" Type="http://schemas.openxmlformats.org/officeDocument/2006/relationships/slideLayout" Target="../slideLayouts/slideLayout1.xml"/><Relationship Id="rId1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svg"/><Relationship Id="rId18" Type="http://schemas.openxmlformats.org/officeDocument/2006/relationships/image" Target="../media/image-21-18.png"/><Relationship Id="rId19" Type="http://schemas.openxmlformats.org/officeDocument/2006/relationships/image" Target="../media/image-21-19.png"/><Relationship Id="rId20" Type="http://schemas.openxmlformats.org/officeDocument/2006/relationships/image" Target="../media/image-21-20.png"/><Relationship Id="rId21" Type="http://schemas.openxmlformats.org/officeDocument/2006/relationships/image" Target="../media/image-21-21.png"/><Relationship Id="rId22" Type="http://schemas.openxmlformats.org/officeDocument/2006/relationships/slideLayout" Target="../slideLayouts/slideLayout1.xml"/><Relationship Id="rId2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svg"/><Relationship Id="rId15" Type="http://schemas.openxmlformats.org/officeDocument/2006/relationships/image" Target="../media/image-22-15.png"/><Relationship Id="rId16" Type="http://schemas.openxmlformats.org/officeDocument/2006/relationships/image" Target="../media/image-22-16.svg"/><Relationship Id="rId17" Type="http://schemas.openxmlformats.org/officeDocument/2006/relationships/image" Target="../media/image-22-17.png"/><Relationship Id="rId18" Type="http://schemas.openxmlformats.org/officeDocument/2006/relationships/image" Target="../media/image-22-18.svg"/><Relationship Id="rId19" Type="http://schemas.openxmlformats.org/officeDocument/2006/relationships/image" Target="../media/image-22-19.png"/><Relationship Id="rId20" Type="http://schemas.openxmlformats.org/officeDocument/2006/relationships/image" Target="../media/image-22-20.png"/><Relationship Id="rId21" Type="http://schemas.openxmlformats.org/officeDocument/2006/relationships/image" Target="../media/image-22-21.svg"/><Relationship Id="rId22" Type="http://schemas.openxmlformats.org/officeDocument/2006/relationships/image" Target="../media/image-22-22.png"/><Relationship Id="rId23" Type="http://schemas.openxmlformats.org/officeDocument/2006/relationships/image" Target="../media/image-22-23.svg"/><Relationship Id="rId24" Type="http://schemas.openxmlformats.org/officeDocument/2006/relationships/image" Target="../media/image-22-24.png"/><Relationship Id="rId25" Type="http://schemas.openxmlformats.org/officeDocument/2006/relationships/image" Target="../media/image-22-25.svg"/><Relationship Id="rId26" Type="http://schemas.openxmlformats.org/officeDocument/2006/relationships/slideLayout" Target="../slideLayouts/slideLayout1.xml"/><Relationship Id="rId2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4"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5" Type="http://schemas.openxmlformats.org/officeDocument/2006/relationships/image" Target="../media/image-23-14.png"/><Relationship Id="rId16" Type="http://schemas.openxmlformats.org/officeDocument/2006/relationships/image" Target="../media/image-23-15.svg"/><Relationship Id="rId17" Type="http://schemas.openxmlformats.org/officeDocument/2006/relationships/image" Target="../media/image-23-16.png"/><Relationship Id="rId18" Type="http://schemas.openxmlformats.org/officeDocument/2006/relationships/image" Target="../media/image-23-17.svg"/><Relationship Id="rId19" Type="http://schemas.openxmlformats.org/officeDocument/2006/relationships/slideLayout" Target="../slideLayouts/slideLayout1.xml"/><Relationship Id="rId20"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png"/><Relationship Id="rId18" Type="http://schemas.openxmlformats.org/officeDocument/2006/relationships/image" Target="../media/image-3-18.png"/><Relationship Id="rId19" Type="http://schemas.openxmlformats.org/officeDocument/2006/relationships/image" Target="../media/image-3-19.svg"/><Relationship Id="rId20" Type="http://schemas.openxmlformats.org/officeDocument/2006/relationships/slideLayout" Target="../slideLayouts/slideLayout1.xml"/><Relationship Id="rId2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3" Type="http://schemas.openxmlformats.org/officeDocument/2006/relationships/image" Target="../media/image-4-13.png"/><Relationship Id="rId14" Type="http://schemas.openxmlformats.org/officeDocument/2006/relationships/image" Target="../media/image-4-14.svg"/><Relationship Id="rId15" Type="http://schemas.openxmlformats.org/officeDocument/2006/relationships/image" Target="../media/image-4-15.png"/><Relationship Id="rId16" Type="http://schemas.openxmlformats.org/officeDocument/2006/relationships/slideLayout" Target="../slideLayouts/slideLayout1.xml"/><Relationship Id="rId1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svg"/><Relationship Id="rId15" Type="http://schemas.openxmlformats.org/officeDocument/2006/relationships/image" Target="../media/image-5-15.png"/><Relationship Id="rId16" Type="http://schemas.openxmlformats.org/officeDocument/2006/relationships/image" Target="../media/image-5-16.svg"/><Relationship Id="rId17" Type="http://schemas.openxmlformats.org/officeDocument/2006/relationships/image" Target="../media/image-5-17.png"/><Relationship Id="rId18" Type="http://schemas.openxmlformats.org/officeDocument/2006/relationships/image" Target="../media/image-5-18.svg"/><Relationship Id="rId19" Type="http://schemas.openxmlformats.org/officeDocument/2006/relationships/image" Target="../media/image-5-19.png"/><Relationship Id="rId20" Type="http://schemas.openxmlformats.org/officeDocument/2006/relationships/image" Target="../media/image-5-20.png"/><Relationship Id="rId21" Type="http://schemas.openxmlformats.org/officeDocument/2006/relationships/image" Target="../media/image-5-21.svg"/><Relationship Id="rId22" Type="http://schemas.openxmlformats.org/officeDocument/2006/relationships/image" Target="../media/image-5-22.png"/><Relationship Id="rId23" Type="http://schemas.openxmlformats.org/officeDocument/2006/relationships/image" Target="../media/image-5-23.svg"/><Relationship Id="rId24" Type="http://schemas.openxmlformats.org/officeDocument/2006/relationships/image" Target="../media/image-5-24.png"/><Relationship Id="rId25" Type="http://schemas.openxmlformats.org/officeDocument/2006/relationships/image" Target="../media/image-5-25.svg"/><Relationship Id="rId26" Type="http://schemas.openxmlformats.org/officeDocument/2006/relationships/slideLayout" Target="../slideLayouts/slideLayout1.xml"/><Relationship Id="rId2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slideLayout" Target="../slideLayouts/slideLayout1.xml"/><Relationship Id="rId1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png"/><Relationship Id="rId15" Type="http://schemas.openxmlformats.org/officeDocument/2006/relationships/image" Target="../media/image-7-15.svg"/><Relationship Id="rId16" Type="http://schemas.openxmlformats.org/officeDocument/2006/relationships/slideLayout" Target="../slideLayouts/slideLayout1.xml"/><Relationship Id="rId1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image" Target="../media/image-8-14.svg"/><Relationship Id="rId15" Type="http://schemas.openxmlformats.org/officeDocument/2006/relationships/image" Target="../media/image-8-15.pn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slideLayout" Target="../slideLayouts/slideLayout1.xml"/><Relationship Id="rId1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svg"/><Relationship Id="rId17" Type="http://schemas.openxmlformats.org/officeDocument/2006/relationships/image" Target="../media/image-9-17.png"/><Relationship Id="rId18" Type="http://schemas.openxmlformats.org/officeDocument/2006/relationships/image" Target="../media/image-9-18.svg"/><Relationship Id="rId19" Type="http://schemas.openxmlformats.org/officeDocument/2006/relationships/image" Target="../media/image-9-19.png"/><Relationship Id="rId20" Type="http://schemas.openxmlformats.org/officeDocument/2006/relationships/image" Target="../media/image-9-20.svg"/><Relationship Id="rId21" Type="http://schemas.openxmlformats.org/officeDocument/2006/relationships/image" Target="../media/image-9-21.png"/><Relationship Id="rId22" Type="http://schemas.openxmlformats.org/officeDocument/2006/relationships/image" Target="../media/image-9-22.svg"/><Relationship Id="rId23" Type="http://schemas.openxmlformats.org/officeDocument/2006/relationships/image" Target="../media/image-9-23.png"/><Relationship Id="rId24" Type="http://schemas.openxmlformats.org/officeDocument/2006/relationships/image" Target="../media/image-9-24.svg"/><Relationship Id="rId25" Type="http://schemas.openxmlformats.org/officeDocument/2006/relationships/image" Target="../media/image-9-25.png"/><Relationship Id="rId26" Type="http://schemas.openxmlformats.org/officeDocument/2006/relationships/slideLayout" Target="../slideLayouts/slideLayout1.xml"/><Relationship Id="rId2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81" y="0"/>
            <a:ext cx="4699229" cy="1211356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 y="2739"/>
            <a:ext cx="6164317" cy="983970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1763" y="1739371"/>
            <a:ext cx="2188149" cy="136544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694" y="3040735"/>
            <a:ext cx="1892110" cy="5495089"/>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889" y="909817"/>
            <a:ext cx="1979968" cy="181664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30216" y="0"/>
            <a:ext cx="11456832" cy="4899337"/>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036254" y="7861300"/>
            <a:ext cx="6350794" cy="5853178"/>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169036" y="8886715"/>
            <a:ext cx="1293878" cy="1760647"/>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62444" y="10735722"/>
            <a:ext cx="2947956" cy="2913990"/>
          </a:xfrm>
          <a:prstGeom prst="rect">
            <a:avLst/>
          </a:prstGeom>
        </p:spPr>
      </p:pic>
      <p:sp>
        <p:nvSpPr>
          <p:cNvPr id="11" name="Text 0"/>
          <p:cNvSpPr/>
          <p:nvPr/>
        </p:nvSpPr>
        <p:spPr>
          <a:xfrm>
            <a:off x="3086486" y="3441700"/>
            <a:ext cx="9996149" cy="4508500"/>
          </a:xfrm>
          <a:prstGeom prst="rect">
            <a:avLst/>
          </a:prstGeom>
          <a:noFill/>
          <a:ln/>
        </p:spPr>
        <p:txBody>
          <a:bodyPr wrap="square" lIns="0" tIns="0" rIns="0" bIns="0" rtlCol="0" anchor="t"/>
          <a:lstStyle/>
          <a:p>
            <a:pPr algn="l" indent="0" marL="0">
              <a:buNone/>
            </a:pPr>
            <a:r>
              <a:rPr lang="en-US" sz="24000" dirty="0">
                <a:solidFill>
                  <a:srgbClr val="7B5A47">
                    <a:alpha val="100000"/>
                  </a:srgbClr>
                </a:solidFill>
                <a:latin typeface="Titan One Regular" pitchFamily="34" charset="0"/>
                <a:ea typeface="Titan One Regular" pitchFamily="34" charset="-122"/>
                <a:cs typeface="Titan One Regular" pitchFamily="34" charset="-120"/>
              </a:rPr>
              <a:t>Fungi </a:t>
            </a:r>
            <a:endParaRPr lang="en-US" sz="24000" dirty="0"/>
          </a:p>
        </p:txBody>
      </p:sp>
      <p:sp>
        <p:nvSpPr>
          <p:cNvPr id="12" name="Text 1"/>
          <p:cNvSpPr/>
          <p:nvPr/>
        </p:nvSpPr>
        <p:spPr>
          <a:xfrm>
            <a:off x="3226203" y="7734300"/>
            <a:ext cx="9530424" cy="23791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FREE PRESENTATION TEMPLATE</a:t>
            </a:r>
            <a:endParaRPr lang="en-US" sz="6400" dirty="0"/>
          </a:p>
        </p:txBody>
      </p:sp>
      <p:sp>
        <p:nvSpPr>
          <p:cNvPr id="13" name="Shape 2"/>
          <p:cNvSpPr/>
          <p:nvPr/>
        </p:nvSpPr>
        <p:spPr>
          <a:xfrm>
            <a:off x="23370921" y="10515600"/>
            <a:ext cx="1016127" cy="3200400"/>
          </a:xfrm>
          <a:prstGeom prst="rect">
            <a:avLst/>
          </a:prstGeom>
          <a:noFill/>
          <a:ln/>
        </p:spPr>
      </p:sp>
      <p:pic>
        <p:nvPicPr>
          <p:cNvPr id="14"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066508" y="939800"/>
            <a:ext cx="10418148" cy="121158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75400"/>
            <a:ext cx="4660484" cy="7340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79197" y="0"/>
            <a:ext cx="6007851" cy="872635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230588" cy="568289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12464" y="7442200"/>
            <a:ext cx="6274584" cy="62738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9107038" y="469900"/>
            <a:ext cx="6930833" cy="1507067"/>
          </a:xfrm>
          <a:prstGeom prst="rect">
            <a:avLst/>
          </a:prstGeom>
          <a:noFill/>
          <a:ln/>
        </p:spPr>
        <p:txBody>
          <a:bodyPr wrap="square" lIns="0" tIns="0" rIns="0" bIns="0" rtlCol="0" anchor="t"/>
          <a:lstStyle/>
          <a:p>
            <a:pPr algn="l"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Pricing Plan</a:t>
            </a:r>
            <a:endParaRPr lang="en-US" sz="8000" dirty="0"/>
          </a:p>
        </p:txBody>
      </p:sp>
      <p:sp>
        <p:nvSpPr>
          <p:cNvPr id="10" name="Shape 2"/>
          <p:cNvSpPr/>
          <p:nvPr/>
        </p:nvSpPr>
        <p:spPr>
          <a:xfrm>
            <a:off x="1778222" y="2489200"/>
            <a:ext cx="20843305" cy="9525000"/>
          </a:xfrm>
          <a:prstGeom prst="rect">
            <a:avLst/>
          </a:prstGeom>
          <a:noFill/>
          <a:ln/>
        </p:spPr>
      </p:sp>
      <p:sp>
        <p:nvSpPr>
          <p:cNvPr id="11" name="Shape 3"/>
          <p:cNvSpPr/>
          <p:nvPr/>
        </p:nvSpPr>
        <p:spPr>
          <a:xfrm>
            <a:off x="1778222" y="2489200"/>
            <a:ext cx="6439705" cy="9525000"/>
          </a:xfrm>
          <a:prstGeom prst="roundRect">
            <a:avLst>
              <a:gd name="adj" fmla="val 3124"/>
            </a:avLst>
          </a:prstGeom>
          <a:noFill/>
          <a:ln w="12700">
            <a:solidFill>
              <a:srgbClr val="E58628"/>
            </a:solidFill>
            <a:prstDash val="solid"/>
          </a:ln>
        </p:spPr>
      </p:sp>
      <p:pic>
        <p:nvPicPr>
          <p:cNvPr id="12"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37102" y="2946400"/>
            <a:ext cx="1521942" cy="1625600"/>
          </a:xfrm>
          <a:prstGeom prst="rect">
            <a:avLst/>
          </a:prstGeom>
        </p:spPr>
      </p:pic>
      <p:sp>
        <p:nvSpPr>
          <p:cNvPr id="13" name="Text 4"/>
          <p:cNvSpPr/>
          <p:nvPr/>
        </p:nvSpPr>
        <p:spPr>
          <a:xfrm>
            <a:off x="4013702" y="4876800"/>
            <a:ext cx="1968746" cy="901700"/>
          </a:xfrm>
          <a:prstGeom prst="rect">
            <a:avLst/>
          </a:prstGeom>
          <a:noFill/>
          <a:ln/>
        </p:spPr>
        <p:txBody>
          <a:bodyPr wrap="square" lIns="0" tIns="0" rIns="0" bIns="0" rtlCol="0" anchor="t"/>
          <a:lstStyle/>
          <a:p>
            <a:pPr algn="ctr" indent="0" marL="0">
              <a:buNone/>
            </a:pPr>
            <a:r>
              <a:rPr lang="en-US" sz="4800" dirty="0">
                <a:solidFill>
                  <a:srgbClr val="E58628">
                    <a:alpha val="100000"/>
                  </a:srgbClr>
                </a:solidFill>
                <a:latin typeface="Titan One Regular" pitchFamily="34" charset="0"/>
                <a:ea typeface="Titan One Regular" pitchFamily="34" charset="-122"/>
                <a:cs typeface="Titan One Regular" pitchFamily="34" charset="-120"/>
              </a:rPr>
              <a:t>Basic</a:t>
            </a:r>
            <a:endParaRPr lang="en-US" sz="4800" dirty="0"/>
          </a:p>
        </p:txBody>
      </p:sp>
      <p:sp>
        <p:nvSpPr>
          <p:cNvPr id="14" name="Text 5"/>
          <p:cNvSpPr/>
          <p:nvPr/>
        </p:nvSpPr>
        <p:spPr>
          <a:xfrm>
            <a:off x="2235479" y="58801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5" name="Text 6"/>
          <p:cNvSpPr/>
          <p:nvPr/>
        </p:nvSpPr>
        <p:spPr>
          <a:xfrm>
            <a:off x="3143643" y="10858500"/>
            <a:ext cx="3708864" cy="901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$10/month</a:t>
            </a:r>
            <a:endParaRPr lang="en-US" sz="4800" dirty="0"/>
          </a:p>
        </p:txBody>
      </p:sp>
      <p:sp>
        <p:nvSpPr>
          <p:cNvPr id="16" name="Shape 7"/>
          <p:cNvSpPr/>
          <p:nvPr/>
        </p:nvSpPr>
        <p:spPr>
          <a:xfrm>
            <a:off x="8980022" y="2489200"/>
            <a:ext cx="6439705" cy="9525000"/>
          </a:xfrm>
          <a:prstGeom prst="roundRect">
            <a:avLst>
              <a:gd name="adj" fmla="val 3124"/>
            </a:avLst>
          </a:prstGeom>
          <a:noFill/>
          <a:ln w="12700">
            <a:solidFill>
              <a:srgbClr val="E58628"/>
            </a:solidFill>
            <a:prstDash val="solid"/>
          </a:ln>
        </p:spPr>
      </p:sp>
      <p:pic>
        <p:nvPicPr>
          <p:cNvPr id="17"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456739" y="2946400"/>
            <a:ext cx="1486275" cy="1625600"/>
          </a:xfrm>
          <a:prstGeom prst="rect">
            <a:avLst/>
          </a:prstGeom>
        </p:spPr>
      </p:pic>
      <p:sp>
        <p:nvSpPr>
          <p:cNvPr id="18" name="Text 8"/>
          <p:cNvSpPr/>
          <p:nvPr/>
        </p:nvSpPr>
        <p:spPr>
          <a:xfrm>
            <a:off x="11355219" y="4876800"/>
            <a:ext cx="1689311" cy="901700"/>
          </a:xfrm>
          <a:prstGeom prst="rect">
            <a:avLst/>
          </a:prstGeom>
          <a:noFill/>
          <a:ln/>
        </p:spPr>
        <p:txBody>
          <a:bodyPr wrap="square" lIns="0" tIns="0" rIns="0" bIns="0" rtlCol="0" anchor="t"/>
          <a:lstStyle/>
          <a:p>
            <a:pPr algn="ctr" indent="0" marL="0">
              <a:buNone/>
            </a:pPr>
            <a:r>
              <a:rPr lang="en-US" sz="4800" dirty="0">
                <a:solidFill>
                  <a:srgbClr val="E58628">
                    <a:alpha val="100000"/>
                  </a:srgbClr>
                </a:solidFill>
                <a:latin typeface="Titan One Regular" pitchFamily="34" charset="0"/>
                <a:ea typeface="Titan One Regular" pitchFamily="34" charset="-122"/>
                <a:cs typeface="Titan One Regular" pitchFamily="34" charset="-120"/>
              </a:rPr>
              <a:t>Elite</a:t>
            </a:r>
            <a:endParaRPr lang="en-US" sz="4800" dirty="0"/>
          </a:p>
        </p:txBody>
      </p:sp>
      <p:sp>
        <p:nvSpPr>
          <p:cNvPr id="19" name="Text 9"/>
          <p:cNvSpPr/>
          <p:nvPr/>
        </p:nvSpPr>
        <p:spPr>
          <a:xfrm>
            <a:off x="9437280" y="58801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20" name="Text 10"/>
          <p:cNvSpPr/>
          <p:nvPr/>
        </p:nvSpPr>
        <p:spPr>
          <a:xfrm>
            <a:off x="10294637" y="10858500"/>
            <a:ext cx="3810476" cy="901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$50/month</a:t>
            </a:r>
            <a:endParaRPr lang="en-US" sz="4800" dirty="0"/>
          </a:p>
        </p:txBody>
      </p:sp>
      <p:sp>
        <p:nvSpPr>
          <p:cNvPr id="21" name="Shape 11"/>
          <p:cNvSpPr/>
          <p:nvPr/>
        </p:nvSpPr>
        <p:spPr>
          <a:xfrm>
            <a:off x="16181822" y="2489200"/>
            <a:ext cx="6439705" cy="9525000"/>
          </a:xfrm>
          <a:prstGeom prst="roundRect">
            <a:avLst>
              <a:gd name="adj" fmla="val 3124"/>
            </a:avLst>
          </a:prstGeom>
          <a:noFill/>
          <a:ln w="12700">
            <a:solidFill>
              <a:srgbClr val="E58628"/>
            </a:solidFill>
            <a:prstDash val="solid"/>
          </a:ln>
        </p:spPr>
      </p:sp>
      <p:pic>
        <p:nvPicPr>
          <p:cNvPr id="2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579077" y="2946400"/>
            <a:ext cx="1645200" cy="1625600"/>
          </a:xfrm>
          <a:prstGeom prst="rect">
            <a:avLst/>
          </a:prstGeom>
        </p:spPr>
      </p:pic>
      <p:sp>
        <p:nvSpPr>
          <p:cNvPr id="23" name="Text 12"/>
          <p:cNvSpPr/>
          <p:nvPr/>
        </p:nvSpPr>
        <p:spPr>
          <a:xfrm>
            <a:off x="17547243" y="4876800"/>
            <a:ext cx="3708864" cy="901700"/>
          </a:xfrm>
          <a:prstGeom prst="rect">
            <a:avLst/>
          </a:prstGeom>
          <a:noFill/>
          <a:ln/>
        </p:spPr>
        <p:txBody>
          <a:bodyPr wrap="square" lIns="0" tIns="0" rIns="0" bIns="0" rtlCol="0" anchor="t"/>
          <a:lstStyle/>
          <a:p>
            <a:pPr algn="ctr" indent="0" marL="0">
              <a:buNone/>
            </a:pPr>
            <a:r>
              <a:rPr lang="en-US" sz="4800" dirty="0">
                <a:solidFill>
                  <a:srgbClr val="E58628">
                    <a:alpha val="100000"/>
                  </a:srgbClr>
                </a:solidFill>
                <a:latin typeface="Titan One Regular" pitchFamily="34" charset="0"/>
                <a:ea typeface="Titan One Regular" pitchFamily="34" charset="-122"/>
                <a:cs typeface="Titan One Regular" pitchFamily="34" charset="-120"/>
              </a:rPr>
              <a:t>Legendary</a:t>
            </a:r>
            <a:endParaRPr lang="en-US" sz="4800" dirty="0"/>
          </a:p>
        </p:txBody>
      </p:sp>
      <p:sp>
        <p:nvSpPr>
          <p:cNvPr id="24" name="Text 13"/>
          <p:cNvSpPr/>
          <p:nvPr/>
        </p:nvSpPr>
        <p:spPr>
          <a:xfrm>
            <a:off x="16639080" y="58801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5" name="Text 14"/>
          <p:cNvSpPr/>
          <p:nvPr/>
        </p:nvSpPr>
        <p:spPr>
          <a:xfrm>
            <a:off x="17324965" y="10858500"/>
            <a:ext cx="4153419" cy="901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81" y="0"/>
            <a:ext cx="4699229" cy="1211356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 y="2741"/>
            <a:ext cx="6164317" cy="983970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1763" y="1739367"/>
            <a:ext cx="2188149" cy="136544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694" y="3040732"/>
            <a:ext cx="1892110" cy="549509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889" y="909811"/>
            <a:ext cx="1979968" cy="181664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30216" y="0"/>
            <a:ext cx="11456832" cy="489933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036254" y="7861300"/>
            <a:ext cx="6350794" cy="5853175"/>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169036" y="8886713"/>
            <a:ext cx="1293878" cy="1760649"/>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62444" y="10735717"/>
            <a:ext cx="2947956" cy="2913993"/>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3143" y="1574800"/>
            <a:ext cx="12444945" cy="10344671"/>
          </a:xfrm>
          <a:prstGeom prst="rect">
            <a:avLst/>
          </a:prstGeom>
        </p:spPr>
      </p:pic>
      <p:sp>
        <p:nvSpPr>
          <p:cNvPr id="14" name="Text 1"/>
          <p:cNvSpPr/>
          <p:nvPr/>
        </p:nvSpPr>
        <p:spPr>
          <a:xfrm>
            <a:off x="14543318" y="1651000"/>
            <a:ext cx="7565912" cy="15070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Titan One Regular" pitchFamily="34" charset="0"/>
                <a:ea typeface="Titan One Regular" pitchFamily="34" charset="-122"/>
                <a:cs typeface="Titan One Regular" pitchFamily="34" charset="-120"/>
              </a:rPr>
              <a:t>Some Data</a:t>
            </a:r>
            <a:endParaRPr lang="en-US" sz="8000" dirty="0"/>
          </a:p>
        </p:txBody>
      </p:sp>
      <p:sp>
        <p:nvSpPr>
          <p:cNvPr id="15" name="Shape 2"/>
          <p:cNvSpPr/>
          <p:nvPr/>
        </p:nvSpPr>
        <p:spPr>
          <a:xfrm>
            <a:off x="14543318" y="3543300"/>
            <a:ext cx="7874984" cy="7264400"/>
          </a:xfrm>
          <a:prstGeom prst="rect">
            <a:avLst/>
          </a:prstGeom>
          <a:noFill/>
          <a:ln/>
        </p:spPr>
      </p:sp>
      <p:sp>
        <p:nvSpPr>
          <p:cNvPr id="16" name="Shape 3"/>
          <p:cNvSpPr/>
          <p:nvPr/>
        </p:nvSpPr>
        <p:spPr>
          <a:xfrm>
            <a:off x="14543318" y="3543300"/>
            <a:ext cx="7874984" cy="3327400"/>
          </a:xfrm>
          <a:prstGeom prst="rect">
            <a:avLst/>
          </a:prstGeom>
          <a:noFill/>
          <a:ln/>
        </p:spPr>
      </p:sp>
      <p:sp>
        <p:nvSpPr>
          <p:cNvPr id="17" name="Shape 4"/>
          <p:cNvSpPr/>
          <p:nvPr/>
        </p:nvSpPr>
        <p:spPr>
          <a:xfrm>
            <a:off x="14543318" y="3543300"/>
            <a:ext cx="3454832" cy="1866900"/>
          </a:xfrm>
          <a:prstGeom prst="rect">
            <a:avLst/>
          </a:prstGeom>
          <a:noFill/>
          <a:ln/>
        </p:spPr>
      </p:sp>
      <p:sp>
        <p:nvSpPr>
          <p:cNvPr id="18" name="Text 5"/>
          <p:cNvSpPr/>
          <p:nvPr/>
        </p:nvSpPr>
        <p:spPr>
          <a:xfrm>
            <a:off x="14543318" y="3543300"/>
            <a:ext cx="3996766"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75%</a:t>
            </a:r>
            <a:endParaRPr lang="en-US" sz="12800" dirty="0"/>
          </a:p>
        </p:txBody>
      </p:sp>
      <p:sp>
        <p:nvSpPr>
          <p:cNvPr id="19" name="Shape 6"/>
          <p:cNvSpPr/>
          <p:nvPr/>
        </p:nvSpPr>
        <p:spPr>
          <a:xfrm>
            <a:off x="14543318" y="5715000"/>
            <a:ext cx="7874984" cy="1155700"/>
          </a:xfrm>
          <a:prstGeom prst="rect">
            <a:avLst/>
          </a:prstGeom>
          <a:noFill/>
          <a:ln/>
        </p:spPr>
      </p:sp>
      <p:sp>
        <p:nvSpPr>
          <p:cNvPr id="20" name="Text 7"/>
          <p:cNvSpPr/>
          <p:nvPr/>
        </p:nvSpPr>
        <p:spPr>
          <a:xfrm>
            <a:off x="14543318" y="5715000"/>
            <a:ext cx="8027403" cy="6731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Titan One Regular" pitchFamily="34" charset="0"/>
                <a:ea typeface="Titan One Regular" pitchFamily="34" charset="-122"/>
                <a:cs typeface="Titan One Regular" pitchFamily="34" charset="-120"/>
              </a:rPr>
              <a:t>Enchanted Creatures</a:t>
            </a:r>
            <a:endParaRPr lang="en-US" sz="3600" dirty="0"/>
          </a:p>
        </p:txBody>
      </p:sp>
      <p:sp>
        <p:nvSpPr>
          <p:cNvPr id="21" name="Text 8"/>
          <p:cNvSpPr/>
          <p:nvPr/>
        </p:nvSpPr>
        <p:spPr>
          <a:xfrm>
            <a:off x="14543318" y="63373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22" name="Shape 9"/>
          <p:cNvSpPr/>
          <p:nvPr/>
        </p:nvSpPr>
        <p:spPr>
          <a:xfrm>
            <a:off x="14543318" y="7480300"/>
            <a:ext cx="7874984" cy="3327400"/>
          </a:xfrm>
          <a:prstGeom prst="rect">
            <a:avLst/>
          </a:prstGeom>
          <a:noFill/>
          <a:ln/>
        </p:spPr>
      </p:sp>
      <p:sp>
        <p:nvSpPr>
          <p:cNvPr id="23" name="Shape 10"/>
          <p:cNvSpPr/>
          <p:nvPr/>
        </p:nvSpPr>
        <p:spPr>
          <a:xfrm>
            <a:off x="14543318" y="7480300"/>
            <a:ext cx="3848581" cy="1866900"/>
          </a:xfrm>
          <a:prstGeom prst="rect">
            <a:avLst/>
          </a:prstGeom>
          <a:noFill/>
          <a:ln/>
        </p:spPr>
      </p:sp>
      <p:sp>
        <p:nvSpPr>
          <p:cNvPr id="24" name="Text 11"/>
          <p:cNvSpPr/>
          <p:nvPr/>
        </p:nvSpPr>
        <p:spPr>
          <a:xfrm>
            <a:off x="14543318" y="7480300"/>
            <a:ext cx="4390515"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60%</a:t>
            </a:r>
            <a:endParaRPr lang="en-US" sz="12800" dirty="0"/>
          </a:p>
        </p:txBody>
      </p:sp>
      <p:sp>
        <p:nvSpPr>
          <p:cNvPr id="25" name="Shape 12"/>
          <p:cNvSpPr/>
          <p:nvPr/>
        </p:nvSpPr>
        <p:spPr>
          <a:xfrm>
            <a:off x="14543318" y="9652000"/>
            <a:ext cx="7874984" cy="1155700"/>
          </a:xfrm>
          <a:prstGeom prst="rect">
            <a:avLst/>
          </a:prstGeom>
          <a:noFill/>
          <a:ln/>
        </p:spPr>
      </p:sp>
      <p:sp>
        <p:nvSpPr>
          <p:cNvPr id="26" name="Text 13"/>
          <p:cNvSpPr/>
          <p:nvPr/>
        </p:nvSpPr>
        <p:spPr>
          <a:xfrm>
            <a:off x="14543318" y="9652000"/>
            <a:ext cx="8027403" cy="6731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Titan One Regular" pitchFamily="34" charset="0"/>
                <a:ea typeface="Titan One Regular" pitchFamily="34" charset="-122"/>
                <a:cs typeface="Titan One Regular" pitchFamily="34" charset="-120"/>
              </a:rPr>
              <a:t>Magic-Wielding Individuals</a:t>
            </a:r>
            <a:endParaRPr lang="en-US" sz="3600" dirty="0"/>
          </a:p>
        </p:txBody>
      </p:sp>
      <p:sp>
        <p:nvSpPr>
          <p:cNvPr id="27" name="Text 14"/>
          <p:cNvSpPr/>
          <p:nvPr/>
        </p:nvSpPr>
        <p:spPr>
          <a:xfrm>
            <a:off x="14543318" y="102743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 y="1511300"/>
            <a:ext cx="9104826" cy="12204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3753" y="9464328"/>
            <a:ext cx="1495674" cy="221808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26578" y="0"/>
            <a:ext cx="6960470" cy="547573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76042" y="854993"/>
            <a:ext cx="1257522" cy="1866143"/>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40114" y="0"/>
            <a:ext cx="20905365" cy="137160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4318540" y="3403600"/>
            <a:ext cx="15762670" cy="6223000"/>
          </a:xfrm>
          <a:prstGeom prst="rect">
            <a:avLst/>
          </a:prstGeom>
          <a:noFill/>
          <a:ln/>
        </p:spPr>
      </p:sp>
      <p:sp>
        <p:nvSpPr>
          <p:cNvPr id="11" name="Shape 2"/>
          <p:cNvSpPr/>
          <p:nvPr/>
        </p:nvSpPr>
        <p:spPr>
          <a:xfrm>
            <a:off x="4318540" y="3403600"/>
            <a:ext cx="15762670" cy="4749800"/>
          </a:xfrm>
          <a:prstGeom prst="rect">
            <a:avLst/>
          </a:prstGeom>
          <a:noFill/>
          <a:ln/>
        </p:spPr>
      </p:sp>
      <p:sp>
        <p:nvSpPr>
          <p:cNvPr id="12" name="Text 3"/>
          <p:cNvSpPr/>
          <p:nvPr/>
        </p:nvSpPr>
        <p:spPr>
          <a:xfrm>
            <a:off x="5671259" y="3403600"/>
            <a:ext cx="13057232" cy="4508500"/>
          </a:xfrm>
          <a:prstGeom prst="rect">
            <a:avLst/>
          </a:prstGeom>
          <a:noFill/>
          <a:ln/>
        </p:spPr>
        <p:txBody>
          <a:bodyPr wrap="square" lIns="0" tIns="0" rIns="0" bIns="0" rtlCol="0" anchor="t"/>
          <a:lstStyle/>
          <a:p>
            <a:pPr algn="ctr" indent="0" marL="0">
              <a:buNone/>
            </a:pPr>
            <a:r>
              <a:rPr lang="en-US" sz="24000" dirty="0">
                <a:solidFill>
                  <a:srgbClr val="7B5A47">
                    <a:alpha val="100000"/>
                  </a:srgbClr>
                </a:solidFill>
                <a:latin typeface="Titan One Regular" pitchFamily="34" charset="0"/>
                <a:ea typeface="Titan One Regular" pitchFamily="34" charset="-122"/>
                <a:cs typeface="Titan One Regular" pitchFamily="34" charset="-120"/>
              </a:rPr>
              <a:t>234,567</a:t>
            </a:r>
            <a:endParaRPr lang="en-US" sz="24000" dirty="0"/>
          </a:p>
        </p:txBody>
      </p:sp>
      <p:sp>
        <p:nvSpPr>
          <p:cNvPr id="13" name="Text 4"/>
          <p:cNvSpPr/>
          <p:nvPr/>
        </p:nvSpPr>
        <p:spPr>
          <a:xfrm>
            <a:off x="4183056" y="7099300"/>
            <a:ext cx="16033637" cy="13250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14" name="Text 5"/>
          <p:cNvSpPr/>
          <p:nvPr/>
        </p:nvSpPr>
        <p:spPr>
          <a:xfrm>
            <a:off x="7496054" y="8559800"/>
            <a:ext cx="9407642"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75400"/>
            <a:ext cx="4660484" cy="7340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79197" y="0"/>
            <a:ext cx="6007851" cy="872635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230588" cy="568289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12464" y="7442200"/>
            <a:ext cx="6274584" cy="62738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3391324" y="3263900"/>
            <a:ext cx="7874984" cy="2400300"/>
          </a:xfrm>
          <a:prstGeom prst="rect">
            <a:avLst/>
          </a:prstGeom>
          <a:noFill/>
          <a:ln/>
        </p:spPr>
      </p:sp>
      <p:sp>
        <p:nvSpPr>
          <p:cNvPr id="10" name="Shape 2"/>
          <p:cNvSpPr/>
          <p:nvPr/>
        </p:nvSpPr>
        <p:spPr>
          <a:xfrm>
            <a:off x="3232554" y="3263900"/>
            <a:ext cx="8192524" cy="1866900"/>
          </a:xfrm>
          <a:prstGeom prst="rect">
            <a:avLst/>
          </a:prstGeom>
          <a:noFill/>
          <a:ln/>
        </p:spPr>
      </p:sp>
      <p:sp>
        <p:nvSpPr>
          <p:cNvPr id="11" name="Text 3"/>
          <p:cNvSpPr/>
          <p:nvPr/>
        </p:nvSpPr>
        <p:spPr>
          <a:xfrm>
            <a:off x="3232554" y="3263900"/>
            <a:ext cx="8734458"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233 Coins</a:t>
            </a:r>
            <a:endParaRPr lang="en-US" sz="12800" dirty="0"/>
          </a:p>
        </p:txBody>
      </p:sp>
      <p:sp>
        <p:nvSpPr>
          <p:cNvPr id="12" name="Shape 4"/>
          <p:cNvSpPr/>
          <p:nvPr/>
        </p:nvSpPr>
        <p:spPr>
          <a:xfrm>
            <a:off x="3391324" y="5130800"/>
            <a:ext cx="7874984" cy="533400"/>
          </a:xfrm>
          <a:prstGeom prst="rect">
            <a:avLst/>
          </a:prstGeom>
          <a:noFill/>
          <a:ln/>
        </p:spPr>
      </p:sp>
      <p:sp>
        <p:nvSpPr>
          <p:cNvPr id="13" name="Text 5"/>
          <p:cNvSpPr/>
          <p:nvPr/>
        </p:nvSpPr>
        <p:spPr>
          <a:xfrm>
            <a:off x="3323582" y="51308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4" name="Shape 6"/>
          <p:cNvSpPr/>
          <p:nvPr/>
        </p:nvSpPr>
        <p:spPr>
          <a:xfrm>
            <a:off x="3391324" y="6985000"/>
            <a:ext cx="7874984" cy="2400300"/>
          </a:xfrm>
          <a:prstGeom prst="rect">
            <a:avLst/>
          </a:prstGeom>
          <a:noFill/>
          <a:ln/>
        </p:spPr>
      </p:sp>
      <p:sp>
        <p:nvSpPr>
          <p:cNvPr id="15" name="Shape 7"/>
          <p:cNvSpPr/>
          <p:nvPr/>
        </p:nvSpPr>
        <p:spPr>
          <a:xfrm>
            <a:off x="2934067" y="6985000"/>
            <a:ext cx="8789499" cy="1866900"/>
          </a:xfrm>
          <a:prstGeom prst="rect">
            <a:avLst/>
          </a:prstGeom>
          <a:noFill/>
          <a:ln/>
        </p:spPr>
      </p:sp>
      <p:sp>
        <p:nvSpPr>
          <p:cNvPr id="16" name="Text 8"/>
          <p:cNvSpPr/>
          <p:nvPr/>
        </p:nvSpPr>
        <p:spPr>
          <a:xfrm>
            <a:off x="2934067" y="6985000"/>
            <a:ext cx="9331433"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456 Hours</a:t>
            </a:r>
            <a:endParaRPr lang="en-US" sz="12800" dirty="0"/>
          </a:p>
        </p:txBody>
      </p:sp>
      <p:sp>
        <p:nvSpPr>
          <p:cNvPr id="17" name="Shape 9"/>
          <p:cNvSpPr/>
          <p:nvPr/>
        </p:nvSpPr>
        <p:spPr>
          <a:xfrm>
            <a:off x="3391324" y="8851900"/>
            <a:ext cx="7874984" cy="533400"/>
          </a:xfrm>
          <a:prstGeom prst="rect">
            <a:avLst/>
          </a:prstGeom>
          <a:noFill/>
          <a:ln/>
        </p:spPr>
      </p:sp>
      <p:sp>
        <p:nvSpPr>
          <p:cNvPr id="18" name="Text 10"/>
          <p:cNvSpPr/>
          <p:nvPr/>
        </p:nvSpPr>
        <p:spPr>
          <a:xfrm>
            <a:off x="3323582" y="88519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9" name="Shape 11"/>
          <p:cNvSpPr/>
          <p:nvPr/>
        </p:nvSpPr>
        <p:spPr>
          <a:xfrm>
            <a:off x="13552594" y="3263900"/>
            <a:ext cx="7874984" cy="2400300"/>
          </a:xfrm>
          <a:prstGeom prst="rect">
            <a:avLst/>
          </a:prstGeom>
          <a:noFill/>
          <a:ln/>
        </p:spPr>
      </p:sp>
      <p:sp>
        <p:nvSpPr>
          <p:cNvPr id="20" name="Shape 12"/>
          <p:cNvSpPr/>
          <p:nvPr/>
        </p:nvSpPr>
        <p:spPr>
          <a:xfrm>
            <a:off x="15661057" y="3263900"/>
            <a:ext cx="3658057" cy="1866900"/>
          </a:xfrm>
          <a:prstGeom prst="rect">
            <a:avLst/>
          </a:prstGeom>
          <a:noFill/>
          <a:ln/>
        </p:spPr>
      </p:sp>
      <p:sp>
        <p:nvSpPr>
          <p:cNvPr id="21" name="Text 13"/>
          <p:cNvSpPr/>
          <p:nvPr/>
        </p:nvSpPr>
        <p:spPr>
          <a:xfrm>
            <a:off x="15661057" y="3263900"/>
            <a:ext cx="4199992"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85%</a:t>
            </a:r>
            <a:endParaRPr lang="en-US" sz="12800" dirty="0"/>
          </a:p>
        </p:txBody>
      </p:sp>
      <p:sp>
        <p:nvSpPr>
          <p:cNvPr id="22" name="Shape 14"/>
          <p:cNvSpPr/>
          <p:nvPr/>
        </p:nvSpPr>
        <p:spPr>
          <a:xfrm>
            <a:off x="13552594" y="5130800"/>
            <a:ext cx="7874984" cy="533400"/>
          </a:xfrm>
          <a:prstGeom prst="rect">
            <a:avLst/>
          </a:prstGeom>
          <a:noFill/>
          <a:ln/>
        </p:spPr>
      </p:sp>
      <p:sp>
        <p:nvSpPr>
          <p:cNvPr id="23" name="Text 15"/>
          <p:cNvSpPr/>
          <p:nvPr/>
        </p:nvSpPr>
        <p:spPr>
          <a:xfrm>
            <a:off x="13484852" y="51308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4" name="Shape 16"/>
          <p:cNvSpPr/>
          <p:nvPr/>
        </p:nvSpPr>
        <p:spPr>
          <a:xfrm>
            <a:off x="13552594" y="6985000"/>
            <a:ext cx="7874984" cy="2400300"/>
          </a:xfrm>
          <a:prstGeom prst="rect">
            <a:avLst/>
          </a:prstGeom>
          <a:noFill/>
          <a:ln/>
        </p:spPr>
      </p:sp>
      <p:sp>
        <p:nvSpPr>
          <p:cNvPr id="25" name="Shape 17"/>
          <p:cNvSpPr/>
          <p:nvPr/>
        </p:nvSpPr>
        <p:spPr>
          <a:xfrm>
            <a:off x="14441705" y="6985000"/>
            <a:ext cx="6096762" cy="1866900"/>
          </a:xfrm>
          <a:prstGeom prst="rect">
            <a:avLst/>
          </a:prstGeom>
          <a:noFill/>
          <a:ln/>
        </p:spPr>
      </p:sp>
      <p:sp>
        <p:nvSpPr>
          <p:cNvPr id="26" name="Text 18"/>
          <p:cNvSpPr/>
          <p:nvPr/>
        </p:nvSpPr>
        <p:spPr>
          <a:xfrm>
            <a:off x="14441705" y="6985000"/>
            <a:ext cx="6638696"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535 Km</a:t>
            </a:r>
            <a:endParaRPr lang="en-US" sz="12800" dirty="0"/>
          </a:p>
        </p:txBody>
      </p:sp>
      <p:sp>
        <p:nvSpPr>
          <p:cNvPr id="27" name="Shape 19"/>
          <p:cNvSpPr/>
          <p:nvPr/>
        </p:nvSpPr>
        <p:spPr>
          <a:xfrm>
            <a:off x="13552594" y="8851900"/>
            <a:ext cx="7874984" cy="533400"/>
          </a:xfrm>
          <a:prstGeom prst="rect">
            <a:avLst/>
          </a:prstGeom>
          <a:noFill/>
          <a:ln/>
        </p:spPr>
      </p:sp>
      <p:sp>
        <p:nvSpPr>
          <p:cNvPr id="28" name="Text 20"/>
          <p:cNvSpPr/>
          <p:nvPr/>
        </p:nvSpPr>
        <p:spPr>
          <a:xfrm>
            <a:off x="13484852" y="88519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6494127" cy="1062233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3213" y="571500"/>
            <a:ext cx="17883835" cy="13144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78181" y="11010900"/>
            <a:ext cx="1114071" cy="151095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6083" y="2247900"/>
            <a:ext cx="1765161" cy="81163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6083" y="2247900"/>
            <a:ext cx="1765161" cy="81163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58229" y="10058400"/>
            <a:ext cx="7328819" cy="36576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017" y="546100"/>
            <a:ext cx="3519448" cy="311217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6841922" y="1143000"/>
            <a:ext cx="10690503" cy="1507067"/>
          </a:xfrm>
          <a:prstGeom prst="rect">
            <a:avLst/>
          </a:prstGeom>
          <a:noFill/>
          <a:ln/>
        </p:spPr>
        <p:txBody>
          <a:bodyPr wrap="square" lIns="0" tIns="0" rIns="0" bIns="0" rtlCol="0" anchor="t"/>
          <a:lstStyle/>
          <a:p>
            <a:pPr algn="ctr"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Some Graph</a:t>
            </a:r>
            <a:endParaRPr lang="en-US" sz="8000" dirty="0"/>
          </a:p>
        </p:txBody>
      </p:sp>
      <p:sp>
        <p:nvSpPr>
          <p:cNvPr id="12" name="Shape 2"/>
          <p:cNvSpPr/>
          <p:nvPr/>
        </p:nvSpPr>
        <p:spPr>
          <a:xfrm>
            <a:off x="2718140" y="3771900"/>
            <a:ext cx="8941918" cy="6180901"/>
          </a:xfrm>
          <a:prstGeom prst="rect">
            <a:avLst/>
          </a:prstGeom>
          <a:noFill/>
          <a:ln/>
        </p:spPr>
      </p:sp>
      <p:sp>
        <p:nvSpPr>
          <p:cNvPr id="13"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0</a:t>
            </a:r>
            <a:endParaRPr lang="en-US" sz="1821" dirty="0"/>
          </a:p>
        </p:txBody>
      </p:sp>
      <p:sp>
        <p:nvSpPr>
          <p:cNvPr id="14"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E58628">
                    <a:alpha val="100000"/>
                  </a:srgbClr>
                </a:solidFill>
                <a:latin typeface="Lato Regular" pitchFamily="34" charset="0"/>
                <a:ea typeface="Lato Regular" pitchFamily="34" charset="-122"/>
                <a:cs typeface="Lato Regular" pitchFamily="34" charset="-120"/>
              </a:rPr>
              <a:t>1</a:t>
            </a:r>
            <a:endParaRPr lang="en-US" sz="2185" dirty="0"/>
          </a:p>
        </p:txBody>
      </p:sp>
      <p:sp>
        <p:nvSpPr>
          <p:cNvPr id="15"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E58628">
                    <a:alpha val="100000"/>
                  </a:srgbClr>
                </a:solidFill>
                <a:latin typeface="Lato Regular" pitchFamily="34" charset="0"/>
                <a:ea typeface="Lato Regular" pitchFamily="34" charset="-122"/>
                <a:cs typeface="Lato Regular" pitchFamily="34" charset="-120"/>
              </a:rPr>
              <a:t>2</a:t>
            </a:r>
            <a:endParaRPr lang="en-US" sz="2185" dirty="0"/>
          </a:p>
        </p:txBody>
      </p:sp>
      <p:sp>
        <p:nvSpPr>
          <p:cNvPr id="16"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E58628">
                    <a:alpha val="100000"/>
                  </a:srgbClr>
                </a:solidFill>
                <a:latin typeface="Lato Regular" pitchFamily="34" charset="0"/>
                <a:ea typeface="Lato Regular" pitchFamily="34" charset="-122"/>
                <a:cs typeface="Lato Regular" pitchFamily="34" charset="-120"/>
              </a:rPr>
              <a:t>3</a:t>
            </a:r>
            <a:endParaRPr lang="en-US" sz="2185" dirty="0"/>
          </a:p>
        </p:txBody>
      </p:sp>
      <p:sp>
        <p:nvSpPr>
          <p:cNvPr id="17"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E58628">
                    <a:alpha val="100000"/>
                  </a:srgbClr>
                </a:solidFill>
                <a:latin typeface="Lato Regular" pitchFamily="34" charset="0"/>
                <a:ea typeface="Lato Regular" pitchFamily="34" charset="-122"/>
                <a:cs typeface="Lato Regular" pitchFamily="34" charset="-120"/>
              </a:rPr>
              <a:t>4</a:t>
            </a:r>
            <a:endParaRPr lang="en-US" sz="2185" dirty="0"/>
          </a:p>
        </p:txBody>
      </p:sp>
      <p:sp>
        <p:nvSpPr>
          <p:cNvPr id="18"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E58628">
                    <a:alpha val="100000"/>
                  </a:srgbClr>
                </a:solidFill>
                <a:latin typeface="Lato Regular" pitchFamily="34" charset="0"/>
                <a:ea typeface="Lato Regular" pitchFamily="34" charset="-122"/>
                <a:cs typeface="Lato Regular" pitchFamily="34" charset="-120"/>
              </a:rPr>
              <a:t>5</a:t>
            </a:r>
            <a:endParaRPr lang="en-US" sz="2185" dirty="0"/>
          </a:p>
        </p:txBody>
      </p:sp>
      <p:sp>
        <p:nvSpPr>
          <p:cNvPr id="19"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E58628">
                    <a:alpha val="100000"/>
                  </a:srgbClr>
                </a:solidFill>
                <a:latin typeface="Lato Regular" pitchFamily="34" charset="0"/>
                <a:ea typeface="Lato Regular" pitchFamily="34" charset="-122"/>
                <a:cs typeface="Lato Regular" pitchFamily="34" charset="-120"/>
              </a:rPr>
              <a:t>6</a:t>
            </a:r>
            <a:endParaRPr lang="en-US" sz="2185" dirty="0"/>
          </a:p>
        </p:txBody>
      </p:sp>
      <p:sp>
        <p:nvSpPr>
          <p:cNvPr id="20"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E58628">
                    <a:alpha val="100000"/>
                  </a:srgbClr>
                </a:solidFill>
                <a:latin typeface="Lato Regular" pitchFamily="34" charset="0"/>
                <a:ea typeface="Lato Regular" pitchFamily="34" charset="-122"/>
                <a:cs typeface="Lato Regular" pitchFamily="34" charset="-120"/>
              </a:rPr>
              <a:t>7</a:t>
            </a:r>
            <a:endParaRPr lang="en-US" sz="2185" dirty="0"/>
          </a:p>
        </p:txBody>
      </p:sp>
      <p:sp>
        <p:nvSpPr>
          <p:cNvPr id="21"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E58628">
                    <a:alpha val="100000"/>
                  </a:srgbClr>
                </a:solidFill>
                <a:latin typeface="Lato Regular" pitchFamily="34" charset="0"/>
                <a:ea typeface="Lato Regular" pitchFamily="34" charset="-122"/>
                <a:cs typeface="Lato Regular" pitchFamily="34" charset="-120"/>
              </a:rPr>
              <a:t>8</a:t>
            </a:r>
            <a:endParaRPr lang="en-US" sz="2185" dirty="0"/>
          </a:p>
        </p:txBody>
      </p:sp>
      <p:sp>
        <p:nvSpPr>
          <p:cNvPr id="22"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10</a:t>
            </a:r>
            <a:endParaRPr lang="en-US" sz="1821" dirty="0"/>
          </a:p>
        </p:txBody>
      </p:sp>
      <p:sp>
        <p:nvSpPr>
          <p:cNvPr id="23"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20</a:t>
            </a:r>
            <a:endParaRPr lang="en-US" sz="1821" dirty="0"/>
          </a:p>
        </p:txBody>
      </p:sp>
      <p:sp>
        <p:nvSpPr>
          <p:cNvPr id="24"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30</a:t>
            </a:r>
            <a:endParaRPr lang="en-US" sz="1821" dirty="0"/>
          </a:p>
        </p:txBody>
      </p:sp>
      <p:sp>
        <p:nvSpPr>
          <p:cNvPr id="25"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40</a:t>
            </a:r>
            <a:endParaRPr lang="en-US" sz="1821" dirty="0"/>
          </a:p>
        </p:txBody>
      </p:sp>
      <p:sp>
        <p:nvSpPr>
          <p:cNvPr id="26"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50</a:t>
            </a:r>
            <a:endParaRPr lang="en-US" sz="1821" dirty="0"/>
          </a:p>
        </p:txBody>
      </p:sp>
      <p:sp>
        <p:nvSpPr>
          <p:cNvPr id="27"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60</a:t>
            </a:r>
            <a:endParaRPr lang="en-US" sz="1821" dirty="0"/>
          </a:p>
        </p:txBody>
      </p:sp>
      <p:sp>
        <p:nvSpPr>
          <p:cNvPr id="28"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70</a:t>
            </a:r>
            <a:endParaRPr lang="en-US" sz="1821" dirty="0"/>
          </a:p>
        </p:txBody>
      </p:sp>
      <p:sp>
        <p:nvSpPr>
          <p:cNvPr id="29"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80</a:t>
            </a:r>
            <a:endParaRPr lang="en-US" sz="1821" dirty="0"/>
          </a:p>
        </p:txBody>
      </p:sp>
      <p:sp>
        <p:nvSpPr>
          <p:cNvPr id="30"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90</a:t>
            </a:r>
            <a:endParaRPr lang="en-US" sz="1821" dirty="0"/>
          </a:p>
        </p:txBody>
      </p:sp>
      <p:sp>
        <p:nvSpPr>
          <p:cNvPr id="31"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E58628">
                    <a:alpha val="100000"/>
                  </a:srgbClr>
                </a:solidFill>
                <a:latin typeface="Lato Regular" pitchFamily="34" charset="0"/>
                <a:ea typeface="Lato Regular" pitchFamily="34" charset="-122"/>
                <a:cs typeface="Lato Regular" pitchFamily="34" charset="-120"/>
              </a:rPr>
              <a:t>100</a:t>
            </a:r>
            <a:endParaRPr lang="en-US" sz="1821" dirty="0"/>
          </a:p>
        </p:txBody>
      </p:sp>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68467" y="3771900"/>
            <a:ext cx="8291591" cy="5511006"/>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512766"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651279"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789795"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928309"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066828" y="4185444"/>
            <a:ext cx="11567" cy="525844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205341" y="4185444"/>
            <a:ext cx="11567" cy="5258445"/>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343854" y="4185444"/>
            <a:ext cx="11567" cy="5258445"/>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355539" y="5483845"/>
            <a:ext cx="8050168" cy="2373585"/>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369143" y="6359525"/>
            <a:ext cx="8044031" cy="2268538"/>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441751" y="6055643"/>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441751" y="6981130"/>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580267" y="5651277"/>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580267" y="7415510"/>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718783" y="7732812"/>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6718783" y="6311826"/>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7861923" y="6733232"/>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7861923" y="6420644"/>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995813" y="7667575"/>
            <a:ext cx="153591" cy="153566"/>
          </a:xfrm>
          <a:prstGeom prst="rect">
            <a:avLst/>
          </a:prstGeom>
        </p:spPr>
      </p:pic>
      <p:pic>
        <p:nvPicPr>
          <p:cNvPr id="51"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995813" y="7076877"/>
            <a:ext cx="153591" cy="153566"/>
          </a:xfrm>
          <a:prstGeom prst="rect">
            <a:avLst/>
          </a:prstGeom>
        </p:spPr>
      </p:pic>
      <p:pic>
        <p:nvPicPr>
          <p:cNvPr id="52"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138955" y="6972449"/>
            <a:ext cx="153591" cy="153566"/>
          </a:xfrm>
          <a:prstGeom prst="rect">
            <a:avLst/>
          </a:prstGeom>
        </p:spPr>
      </p:pic>
      <p:pic>
        <p:nvPicPr>
          <p:cNvPr id="53" name="Image 29" descr=" ">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0138955" y="6572771"/>
            <a:ext cx="153591" cy="153566"/>
          </a:xfrm>
          <a:prstGeom prst="rect">
            <a:avLst/>
          </a:prstGeom>
        </p:spPr>
      </p:pic>
      <p:sp>
        <p:nvSpPr>
          <p:cNvPr id="54" name="Shape 22"/>
          <p:cNvSpPr/>
          <p:nvPr/>
        </p:nvSpPr>
        <p:spPr>
          <a:xfrm>
            <a:off x="14403600" y="4191000"/>
            <a:ext cx="5601400" cy="7620000"/>
          </a:xfrm>
          <a:prstGeom prst="rect">
            <a:avLst/>
          </a:prstGeom>
          <a:noFill/>
          <a:ln/>
        </p:spPr>
      </p:sp>
      <p:sp>
        <p:nvSpPr>
          <p:cNvPr id="55" name="Shape 23"/>
          <p:cNvSpPr/>
          <p:nvPr/>
        </p:nvSpPr>
        <p:spPr>
          <a:xfrm>
            <a:off x="14403600" y="4191000"/>
            <a:ext cx="5601400" cy="7620000"/>
          </a:xfrm>
          <a:prstGeom prst="rect">
            <a:avLst/>
          </a:prstGeom>
          <a:noFill/>
          <a:ln/>
        </p:spPr>
      </p:sp>
      <p:pic>
        <p:nvPicPr>
          <p:cNvPr id="56" name="Image 30" descr=" ">    </p:cNvPr>
          <p:cNvPicPr>
            <a:picLocks noChangeAspect="1"/>
          </p:cNvPicPr>
          <p:nvPr/>
        </p:nvPicPr>
        <p:blipFill>
          <a:blip r:embed="rId60"/>
          <a:stretch>
            <a:fillRect/>
          </a:stretch>
        </p:blipFill>
        <p:spPr>
          <a:xfrm>
            <a:off x="14403600" y="4191000"/>
            <a:ext cx="5575997" cy="5575300"/>
          </a:xfrm>
          <a:prstGeom prst="rect">
            <a:avLst/>
          </a:prstGeom>
        </p:spPr>
      </p:pic>
      <p:pic>
        <p:nvPicPr>
          <p:cNvPr id="57" name="Image 31" descr=" ">    </p:cNvPr>
          <p:cNvPicPr>
            <a:picLocks noChangeAspect="1"/>
          </p:cNvPicPr>
          <p:nvPr/>
        </p:nvPicPr>
        <p:blipFill>
          <a:blip r:embed="rId61"/>
          <a:stretch>
            <a:fillRect/>
          </a:stretch>
        </p:blipFill>
        <p:spPr>
          <a:xfrm>
            <a:off x="14403600" y="4191000"/>
            <a:ext cx="5575997" cy="5575300"/>
          </a:xfrm>
          <a:prstGeom prst="rect">
            <a:avLst/>
          </a:prstGeom>
        </p:spPr>
      </p:pic>
      <p:sp>
        <p:nvSpPr>
          <p:cNvPr id="58" name="Shape 24"/>
          <p:cNvSpPr/>
          <p:nvPr/>
        </p:nvSpPr>
        <p:spPr>
          <a:xfrm>
            <a:off x="16194524" y="6365379"/>
            <a:ext cx="2006851" cy="1226566"/>
          </a:xfrm>
          <a:prstGeom prst="rect">
            <a:avLst/>
          </a:prstGeom>
          <a:noFill/>
          <a:ln/>
        </p:spPr>
      </p:sp>
      <p:sp>
        <p:nvSpPr>
          <p:cNvPr id="59" name="Text 25"/>
          <p:cNvSpPr/>
          <p:nvPr/>
        </p:nvSpPr>
        <p:spPr>
          <a:xfrm>
            <a:off x="16194524" y="6362700"/>
            <a:ext cx="2210076"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34.574</a:t>
            </a:r>
            <a:endParaRPr lang="en-US" sz="4800" dirty="0"/>
          </a:p>
        </p:txBody>
      </p:sp>
      <p:sp>
        <p:nvSpPr>
          <p:cNvPr id="60" name="Text 26"/>
          <p:cNvSpPr/>
          <p:nvPr/>
        </p:nvSpPr>
        <p:spPr>
          <a:xfrm>
            <a:off x="16747043" y="7061200"/>
            <a:ext cx="1037296"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61" name="Shape 27"/>
          <p:cNvSpPr/>
          <p:nvPr/>
        </p:nvSpPr>
        <p:spPr>
          <a:xfrm>
            <a:off x="13260457" y="10515600"/>
            <a:ext cx="7874984" cy="1866900"/>
          </a:xfrm>
          <a:prstGeom prst="rect">
            <a:avLst/>
          </a:prstGeom>
          <a:noFill/>
          <a:ln/>
        </p:spPr>
      </p:sp>
      <p:sp>
        <p:nvSpPr>
          <p:cNvPr id="62" name="Shape 28"/>
          <p:cNvSpPr/>
          <p:nvPr/>
        </p:nvSpPr>
        <p:spPr>
          <a:xfrm>
            <a:off x="13260457" y="10515600"/>
            <a:ext cx="7874984" cy="1866900"/>
          </a:xfrm>
          <a:prstGeom prst="rect">
            <a:avLst/>
          </a:prstGeom>
          <a:noFill/>
          <a:ln/>
        </p:spPr>
      </p:sp>
      <p:sp>
        <p:nvSpPr>
          <p:cNvPr id="63" name="Text 29"/>
          <p:cNvSpPr/>
          <p:nvPr/>
        </p:nvSpPr>
        <p:spPr>
          <a:xfrm>
            <a:off x="13158845" y="10515600"/>
            <a:ext cx="8078210" cy="901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Treasure Found</a:t>
            </a:r>
            <a:endParaRPr lang="en-US" sz="4800" dirty="0"/>
          </a:p>
        </p:txBody>
      </p:sp>
      <p:sp>
        <p:nvSpPr>
          <p:cNvPr id="64" name="Text 30"/>
          <p:cNvSpPr/>
          <p:nvPr/>
        </p:nvSpPr>
        <p:spPr>
          <a:xfrm>
            <a:off x="13192716" y="113157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65" name="Shape 31"/>
          <p:cNvSpPr/>
          <p:nvPr/>
        </p:nvSpPr>
        <p:spPr>
          <a:xfrm>
            <a:off x="3251606" y="10515600"/>
            <a:ext cx="7874984" cy="1866900"/>
          </a:xfrm>
          <a:prstGeom prst="rect">
            <a:avLst/>
          </a:prstGeom>
          <a:noFill/>
          <a:ln/>
        </p:spPr>
      </p:sp>
      <p:sp>
        <p:nvSpPr>
          <p:cNvPr id="66" name="Shape 32"/>
          <p:cNvSpPr/>
          <p:nvPr/>
        </p:nvSpPr>
        <p:spPr>
          <a:xfrm>
            <a:off x="3251606" y="10515600"/>
            <a:ext cx="7874984" cy="1866900"/>
          </a:xfrm>
          <a:prstGeom prst="rect">
            <a:avLst/>
          </a:prstGeom>
          <a:noFill/>
          <a:ln/>
        </p:spPr>
      </p:sp>
      <p:sp>
        <p:nvSpPr>
          <p:cNvPr id="67" name="Text 33"/>
          <p:cNvSpPr/>
          <p:nvPr/>
        </p:nvSpPr>
        <p:spPr>
          <a:xfrm>
            <a:off x="3149994" y="10515600"/>
            <a:ext cx="8078210" cy="901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Spellcasting Progress</a:t>
            </a:r>
            <a:endParaRPr lang="en-US" sz="4800" dirty="0"/>
          </a:p>
        </p:txBody>
      </p:sp>
      <p:sp>
        <p:nvSpPr>
          <p:cNvPr id="68" name="Text 34"/>
          <p:cNvSpPr/>
          <p:nvPr/>
        </p:nvSpPr>
        <p:spPr>
          <a:xfrm>
            <a:off x="3183865" y="113157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81" y="0"/>
            <a:ext cx="4699229" cy="1211356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 y="2729"/>
            <a:ext cx="6164317" cy="983969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1763" y="1739379"/>
            <a:ext cx="2188149" cy="136544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694" y="3040732"/>
            <a:ext cx="1892110" cy="549508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889" y="909811"/>
            <a:ext cx="1979968" cy="181664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30216" y="0"/>
            <a:ext cx="11456832" cy="4899347"/>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036254" y="7861300"/>
            <a:ext cx="6350794" cy="5853187"/>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169036" y="8886726"/>
            <a:ext cx="1293878" cy="1760637"/>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62444" y="10735717"/>
            <a:ext cx="2947956" cy="291398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Shape 1"/>
          <p:cNvSpPr/>
          <p:nvPr/>
        </p:nvSpPr>
        <p:spPr>
          <a:xfrm>
            <a:off x="13450981" y="6870700"/>
            <a:ext cx="8738692" cy="1968500"/>
          </a:xfrm>
          <a:prstGeom prst="rect">
            <a:avLst/>
          </a:prstGeom>
          <a:noFill/>
          <a:ln/>
        </p:spPr>
      </p:sp>
      <p:sp>
        <p:nvSpPr>
          <p:cNvPr id="14" name="Shape 2"/>
          <p:cNvSpPr/>
          <p:nvPr/>
        </p:nvSpPr>
        <p:spPr>
          <a:xfrm>
            <a:off x="13450981" y="6870700"/>
            <a:ext cx="8738692" cy="1968500"/>
          </a:xfrm>
          <a:prstGeom prst="rect">
            <a:avLst/>
          </a:prstGeom>
          <a:noFill/>
          <a:ln/>
        </p:spPr>
      </p:sp>
      <p:sp>
        <p:nvSpPr>
          <p:cNvPr id="15" name="Text 3"/>
          <p:cNvSpPr/>
          <p:nvPr/>
        </p:nvSpPr>
        <p:spPr>
          <a:xfrm>
            <a:off x="13450981" y="6870700"/>
            <a:ext cx="8941918"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A web application</a:t>
            </a:r>
            <a:endParaRPr lang="en-US" sz="4800" dirty="0"/>
          </a:p>
        </p:txBody>
      </p:sp>
      <p:sp>
        <p:nvSpPr>
          <p:cNvPr id="16" name="Text 4"/>
          <p:cNvSpPr/>
          <p:nvPr/>
        </p:nvSpPr>
        <p:spPr>
          <a:xfrm>
            <a:off x="13450981" y="77724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17"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54032" y="3251200"/>
            <a:ext cx="13768521" cy="8166100"/>
          </a:xfrm>
          <a:prstGeom prst="rect">
            <a:avLst/>
          </a:prstGeom>
        </p:spPr>
      </p:pic>
      <p:pic>
        <p:nvPicPr>
          <p:cNvPr id="18"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184673" y="3594100"/>
            <a:ext cx="9894537" cy="6489700"/>
          </a:xfrm>
          <a:prstGeom prst="rect">
            <a:avLst/>
          </a:prstGeom>
        </p:spPr>
      </p:pic>
      <p:sp>
        <p:nvSpPr>
          <p:cNvPr id="19" name="Text 5"/>
          <p:cNvSpPr/>
          <p:nvPr/>
        </p:nvSpPr>
        <p:spPr>
          <a:xfrm>
            <a:off x="13374772" y="3632200"/>
            <a:ext cx="10690503" cy="2675467"/>
          </a:xfrm>
          <a:prstGeom prst="rect">
            <a:avLst/>
          </a:prstGeom>
          <a:noFill/>
          <a:ln/>
        </p:spPr>
        <p:txBody>
          <a:bodyPr wrap="square" lIns="0" tIns="0" rIns="0" bIns="0" rtlCol="0" anchor="t"/>
          <a:lstStyle/>
          <a:p>
            <a:pPr algn="l"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75400"/>
            <a:ext cx="4660484" cy="7340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79197" y="0"/>
            <a:ext cx="6007851" cy="872633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230588" cy="568290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12464" y="7442200"/>
            <a:ext cx="6274584" cy="62738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2946768" y="4152900"/>
            <a:ext cx="8738692" cy="1968500"/>
          </a:xfrm>
          <a:prstGeom prst="rect">
            <a:avLst/>
          </a:prstGeom>
          <a:noFill/>
          <a:ln/>
        </p:spPr>
      </p:sp>
      <p:sp>
        <p:nvSpPr>
          <p:cNvPr id="10" name="Shape 2"/>
          <p:cNvSpPr/>
          <p:nvPr/>
        </p:nvSpPr>
        <p:spPr>
          <a:xfrm>
            <a:off x="2946768" y="4152900"/>
            <a:ext cx="8738692" cy="1968500"/>
          </a:xfrm>
          <a:prstGeom prst="rect">
            <a:avLst/>
          </a:prstGeom>
          <a:noFill/>
          <a:ln/>
        </p:spPr>
      </p:sp>
      <p:sp>
        <p:nvSpPr>
          <p:cNvPr id="11" name="Text 3"/>
          <p:cNvSpPr/>
          <p:nvPr/>
        </p:nvSpPr>
        <p:spPr>
          <a:xfrm>
            <a:off x="2946768" y="4152900"/>
            <a:ext cx="8941918"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An mobile app</a:t>
            </a:r>
            <a:endParaRPr lang="en-US" sz="4800" dirty="0"/>
          </a:p>
        </p:txBody>
      </p:sp>
      <p:sp>
        <p:nvSpPr>
          <p:cNvPr id="12" name="Text 4"/>
          <p:cNvSpPr/>
          <p:nvPr/>
        </p:nvSpPr>
        <p:spPr>
          <a:xfrm>
            <a:off x="2946768" y="50546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13" name="Text 5"/>
          <p:cNvSpPr/>
          <p:nvPr/>
        </p:nvSpPr>
        <p:spPr>
          <a:xfrm>
            <a:off x="2946768"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4" name="Text 6"/>
          <p:cNvSpPr/>
          <p:nvPr/>
        </p:nvSpPr>
        <p:spPr>
          <a:xfrm>
            <a:off x="2895962" y="1854200"/>
            <a:ext cx="12900579" cy="1507067"/>
          </a:xfrm>
          <a:prstGeom prst="rect">
            <a:avLst/>
          </a:prstGeom>
          <a:noFill/>
          <a:ln/>
        </p:spPr>
        <p:txBody>
          <a:bodyPr wrap="square" lIns="0" tIns="0" rIns="0" bIns="0" rtlCol="0" anchor="t"/>
          <a:lstStyle/>
          <a:p>
            <a:pPr algn="l"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The Future of Fantasy</a:t>
            </a:r>
            <a:endParaRPr lang="en-US" sz="8000" dirty="0"/>
          </a:p>
        </p:txBody>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457832" y="1028700"/>
            <a:ext cx="5474384" cy="11849100"/>
          </a:xfrm>
          <a:prstGeom prst="rect">
            <a:avLst/>
          </a:prstGeom>
        </p:spPr>
      </p:pic>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4835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6494127" cy="1062233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3213" y="571500"/>
            <a:ext cx="17883835" cy="13144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78181" y="11010900"/>
            <a:ext cx="1114071" cy="151095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6083" y="2247900"/>
            <a:ext cx="1765161" cy="81163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6083" y="2247900"/>
            <a:ext cx="1765161" cy="81163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58229" y="10058400"/>
            <a:ext cx="7328819" cy="36576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017" y="546100"/>
            <a:ext cx="3519448" cy="311217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6880410" y="4025900"/>
            <a:ext cx="5715714" cy="3200400"/>
          </a:xfrm>
          <a:prstGeom prst="rect">
            <a:avLst/>
          </a:prstGeom>
          <a:noFill/>
          <a:ln/>
        </p:spPr>
      </p:sp>
      <p:sp>
        <p:nvSpPr>
          <p:cNvPr id="12" name="Shape 2"/>
          <p:cNvSpPr/>
          <p:nvPr/>
        </p:nvSpPr>
        <p:spPr>
          <a:xfrm>
            <a:off x="16880410" y="4025900"/>
            <a:ext cx="5715714" cy="3200400"/>
          </a:xfrm>
          <a:prstGeom prst="rect">
            <a:avLst/>
          </a:prstGeom>
          <a:noFill/>
          <a:ln/>
        </p:spPr>
      </p:sp>
      <p:sp>
        <p:nvSpPr>
          <p:cNvPr id="13" name="Text 3"/>
          <p:cNvSpPr/>
          <p:nvPr/>
        </p:nvSpPr>
        <p:spPr>
          <a:xfrm>
            <a:off x="16880410" y="4025900"/>
            <a:ext cx="5918940" cy="1600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A web application</a:t>
            </a:r>
            <a:endParaRPr lang="en-US" sz="4800" dirty="0"/>
          </a:p>
        </p:txBody>
      </p:sp>
      <p:sp>
        <p:nvSpPr>
          <p:cNvPr id="14" name="Text 4"/>
          <p:cNvSpPr/>
          <p:nvPr/>
        </p:nvSpPr>
        <p:spPr>
          <a:xfrm>
            <a:off x="16880410" y="5626100"/>
            <a:ext cx="585119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15" name="Text 5"/>
          <p:cNvSpPr/>
          <p:nvPr/>
        </p:nvSpPr>
        <p:spPr>
          <a:xfrm>
            <a:off x="825603" y="4064000"/>
            <a:ext cx="7007042" cy="5012267"/>
          </a:xfrm>
          <a:prstGeom prst="rect">
            <a:avLst/>
          </a:prstGeom>
          <a:noFill/>
          <a:ln/>
        </p:spPr>
        <p:txBody>
          <a:bodyPr wrap="square" lIns="0" tIns="0" rIns="0" bIns="0" rtlCol="0" anchor="t"/>
          <a:lstStyle/>
          <a:p>
            <a:pPr algn="l"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A Gateway to a World of Fantasy and Wonder</a:t>
            </a:r>
            <a:endParaRPr lang="en-US" sz="8000" dirty="0"/>
          </a:p>
        </p:txBody>
      </p:sp>
      <p:sp>
        <p:nvSpPr>
          <p:cNvPr id="16" name="Text 6"/>
          <p:cNvSpPr/>
          <p:nvPr/>
        </p:nvSpPr>
        <p:spPr>
          <a:xfrm>
            <a:off x="16766096" y="7734300"/>
            <a:ext cx="6994341" cy="501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00387" y="749300"/>
            <a:ext cx="8573572" cy="12331700"/>
          </a:xfrm>
          <a:prstGeom prst="rect">
            <a:avLst/>
          </a:prstGeom>
        </p:spPr>
      </p:pic>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95749" y="1803400"/>
            <a:ext cx="7582848" cy="1023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2675467"/>
          </a:xfrm>
          <a:prstGeom prst="rect">
            <a:avLst/>
          </a:prstGeom>
          <a:noFill/>
          <a:ln/>
        </p:spPr>
        <p:txBody>
          <a:bodyPr wrap="square" lIns="0" tIns="0" rIns="0" bIns="0" rtlCol="0" anchor="t"/>
          <a:lstStyle/>
          <a:p>
            <a:pPr algn="r"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81" y="0"/>
            <a:ext cx="4699229" cy="1211356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 y="2729"/>
            <a:ext cx="6164317" cy="983969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1763" y="1739379"/>
            <a:ext cx="2188149" cy="136544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694" y="3040732"/>
            <a:ext cx="1892110" cy="549508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889" y="909811"/>
            <a:ext cx="1979968" cy="181664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30216" y="0"/>
            <a:ext cx="11456832" cy="4899347"/>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036254" y="7861300"/>
            <a:ext cx="6350794" cy="5853187"/>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169036" y="8886726"/>
            <a:ext cx="1293878" cy="1760637"/>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62444" y="10735717"/>
            <a:ext cx="2947956" cy="291398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79635" y="698500"/>
            <a:ext cx="6566721" cy="5473700"/>
          </a:xfrm>
          <a:prstGeom prst="rect">
            <a:avLst/>
          </a:prstGeom>
        </p:spPr>
      </p:pic>
      <p:pic>
        <p:nvPicPr>
          <p:cNvPr id="14"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991299" y="6756400"/>
            <a:ext cx="6566721" cy="5473700"/>
          </a:xfrm>
          <a:prstGeom prst="rect">
            <a:avLst/>
          </a:prstGeom>
        </p:spPr>
      </p:pic>
      <p:sp>
        <p:nvSpPr>
          <p:cNvPr id="15" name="Shape 1"/>
          <p:cNvSpPr/>
          <p:nvPr/>
        </p:nvSpPr>
        <p:spPr>
          <a:xfrm>
            <a:off x="8675184" y="2171700"/>
            <a:ext cx="6604826" cy="3098800"/>
          </a:xfrm>
          <a:prstGeom prst="rect">
            <a:avLst/>
          </a:prstGeom>
          <a:noFill/>
          <a:ln/>
        </p:spPr>
      </p:sp>
      <p:sp>
        <p:nvSpPr>
          <p:cNvPr id="16" name="Shape 2"/>
          <p:cNvSpPr/>
          <p:nvPr/>
        </p:nvSpPr>
        <p:spPr>
          <a:xfrm>
            <a:off x="8675184" y="2787650"/>
            <a:ext cx="736692" cy="1866900"/>
          </a:xfrm>
          <a:prstGeom prst="rect">
            <a:avLst/>
          </a:prstGeom>
          <a:noFill/>
          <a:ln/>
        </p:spPr>
      </p:sp>
      <p:sp>
        <p:nvSpPr>
          <p:cNvPr id="17" name="Text 3"/>
          <p:cNvSpPr/>
          <p:nvPr/>
        </p:nvSpPr>
        <p:spPr>
          <a:xfrm>
            <a:off x="8675184" y="2787650"/>
            <a:ext cx="1278626"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1</a:t>
            </a:r>
            <a:endParaRPr lang="en-US" sz="12800" dirty="0"/>
          </a:p>
        </p:txBody>
      </p:sp>
      <p:sp>
        <p:nvSpPr>
          <p:cNvPr id="18" name="Shape 4"/>
          <p:cNvSpPr/>
          <p:nvPr/>
        </p:nvSpPr>
        <p:spPr>
          <a:xfrm>
            <a:off x="9615102" y="2171700"/>
            <a:ext cx="5664908" cy="3098800"/>
          </a:xfrm>
          <a:prstGeom prst="rect">
            <a:avLst/>
          </a:prstGeom>
          <a:noFill/>
          <a:ln/>
        </p:spPr>
      </p:sp>
      <p:sp>
        <p:nvSpPr>
          <p:cNvPr id="19" name="Text 5"/>
          <p:cNvSpPr/>
          <p:nvPr/>
        </p:nvSpPr>
        <p:spPr>
          <a:xfrm>
            <a:off x="9615102" y="2171700"/>
            <a:ext cx="5868133" cy="1600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Discover the secrets</a:t>
            </a:r>
            <a:endParaRPr lang="en-US" sz="4800" dirty="0"/>
          </a:p>
        </p:txBody>
      </p:sp>
      <p:sp>
        <p:nvSpPr>
          <p:cNvPr id="20" name="Text 6"/>
          <p:cNvSpPr/>
          <p:nvPr/>
        </p:nvSpPr>
        <p:spPr>
          <a:xfrm>
            <a:off x="9615102" y="3670300"/>
            <a:ext cx="5800392"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21" name="Shape 7"/>
          <p:cNvSpPr/>
          <p:nvPr/>
        </p:nvSpPr>
        <p:spPr>
          <a:xfrm>
            <a:off x="1079635" y="7962900"/>
            <a:ext cx="6604826" cy="3632200"/>
          </a:xfrm>
          <a:prstGeom prst="rect">
            <a:avLst/>
          </a:prstGeom>
          <a:noFill/>
          <a:ln/>
        </p:spPr>
      </p:sp>
      <p:sp>
        <p:nvSpPr>
          <p:cNvPr id="22" name="Shape 8"/>
          <p:cNvSpPr/>
          <p:nvPr/>
        </p:nvSpPr>
        <p:spPr>
          <a:xfrm>
            <a:off x="1079635" y="8845550"/>
            <a:ext cx="990724" cy="1866900"/>
          </a:xfrm>
          <a:prstGeom prst="rect">
            <a:avLst/>
          </a:prstGeom>
          <a:noFill/>
          <a:ln/>
        </p:spPr>
      </p:sp>
      <p:sp>
        <p:nvSpPr>
          <p:cNvPr id="23" name="Text 9"/>
          <p:cNvSpPr/>
          <p:nvPr/>
        </p:nvSpPr>
        <p:spPr>
          <a:xfrm>
            <a:off x="1079635" y="8845550"/>
            <a:ext cx="1532658"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3</a:t>
            </a:r>
            <a:endParaRPr lang="en-US" sz="12800" dirty="0"/>
          </a:p>
        </p:txBody>
      </p:sp>
      <p:sp>
        <p:nvSpPr>
          <p:cNvPr id="24" name="Shape 10"/>
          <p:cNvSpPr/>
          <p:nvPr/>
        </p:nvSpPr>
        <p:spPr>
          <a:xfrm>
            <a:off x="2273584" y="7962900"/>
            <a:ext cx="5410876" cy="3632200"/>
          </a:xfrm>
          <a:prstGeom prst="rect">
            <a:avLst/>
          </a:prstGeom>
          <a:noFill/>
          <a:ln/>
        </p:spPr>
      </p:sp>
      <p:sp>
        <p:nvSpPr>
          <p:cNvPr id="25" name="Text 11"/>
          <p:cNvSpPr/>
          <p:nvPr/>
        </p:nvSpPr>
        <p:spPr>
          <a:xfrm>
            <a:off x="2273584" y="7962900"/>
            <a:ext cx="5614102" cy="1600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Meet the creatures</a:t>
            </a:r>
            <a:endParaRPr lang="en-US" sz="4800" dirty="0"/>
          </a:p>
        </p:txBody>
      </p:sp>
      <p:sp>
        <p:nvSpPr>
          <p:cNvPr id="26" name="Text 12"/>
          <p:cNvSpPr/>
          <p:nvPr/>
        </p:nvSpPr>
        <p:spPr>
          <a:xfrm>
            <a:off x="2273584" y="9461500"/>
            <a:ext cx="5546360"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27" name="Shape 13"/>
          <p:cNvSpPr/>
          <p:nvPr/>
        </p:nvSpPr>
        <p:spPr>
          <a:xfrm>
            <a:off x="8586273" y="7962900"/>
            <a:ext cx="6604826" cy="3632200"/>
          </a:xfrm>
          <a:prstGeom prst="rect">
            <a:avLst/>
          </a:prstGeom>
          <a:noFill/>
          <a:ln/>
        </p:spPr>
      </p:sp>
      <p:sp>
        <p:nvSpPr>
          <p:cNvPr id="28" name="Shape 14"/>
          <p:cNvSpPr/>
          <p:nvPr/>
        </p:nvSpPr>
        <p:spPr>
          <a:xfrm>
            <a:off x="8586273" y="8845550"/>
            <a:ext cx="1016127" cy="1866900"/>
          </a:xfrm>
          <a:prstGeom prst="rect">
            <a:avLst/>
          </a:prstGeom>
          <a:noFill/>
          <a:ln/>
        </p:spPr>
      </p:sp>
      <p:sp>
        <p:nvSpPr>
          <p:cNvPr id="29" name="Text 15"/>
          <p:cNvSpPr/>
          <p:nvPr/>
        </p:nvSpPr>
        <p:spPr>
          <a:xfrm>
            <a:off x="8586273" y="8845550"/>
            <a:ext cx="1558061"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4</a:t>
            </a:r>
            <a:endParaRPr lang="en-US" sz="12800" dirty="0"/>
          </a:p>
        </p:txBody>
      </p:sp>
      <p:sp>
        <p:nvSpPr>
          <p:cNvPr id="30" name="Shape 16"/>
          <p:cNvSpPr/>
          <p:nvPr/>
        </p:nvSpPr>
        <p:spPr>
          <a:xfrm>
            <a:off x="9805626" y="7962900"/>
            <a:ext cx="5385473" cy="3632200"/>
          </a:xfrm>
          <a:prstGeom prst="rect">
            <a:avLst/>
          </a:prstGeom>
          <a:noFill/>
          <a:ln/>
        </p:spPr>
      </p:sp>
      <p:sp>
        <p:nvSpPr>
          <p:cNvPr id="31" name="Text 17"/>
          <p:cNvSpPr/>
          <p:nvPr/>
        </p:nvSpPr>
        <p:spPr>
          <a:xfrm>
            <a:off x="9805626" y="7962900"/>
            <a:ext cx="5588698" cy="1600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Uncover the magic</a:t>
            </a:r>
            <a:endParaRPr lang="en-US" sz="4800" dirty="0"/>
          </a:p>
        </p:txBody>
      </p:sp>
      <p:sp>
        <p:nvSpPr>
          <p:cNvPr id="32" name="Text 18"/>
          <p:cNvSpPr/>
          <p:nvPr/>
        </p:nvSpPr>
        <p:spPr>
          <a:xfrm>
            <a:off x="9805626" y="9461500"/>
            <a:ext cx="5520957"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Learn about the powerful magic that pervades the forest and how it affects all who enter.</a:t>
            </a:r>
            <a:endParaRPr lang="en-US" sz="3200" dirty="0"/>
          </a:p>
        </p:txBody>
      </p:sp>
      <p:sp>
        <p:nvSpPr>
          <p:cNvPr id="33" name="Shape 19"/>
          <p:cNvSpPr/>
          <p:nvPr/>
        </p:nvSpPr>
        <p:spPr>
          <a:xfrm>
            <a:off x="16181822" y="2171700"/>
            <a:ext cx="6604826" cy="3098800"/>
          </a:xfrm>
          <a:prstGeom prst="rect">
            <a:avLst/>
          </a:prstGeom>
          <a:noFill/>
          <a:ln/>
        </p:spPr>
      </p:sp>
      <p:sp>
        <p:nvSpPr>
          <p:cNvPr id="34" name="Shape 20"/>
          <p:cNvSpPr/>
          <p:nvPr/>
        </p:nvSpPr>
        <p:spPr>
          <a:xfrm>
            <a:off x="16181822" y="2787650"/>
            <a:ext cx="1003425" cy="1866900"/>
          </a:xfrm>
          <a:prstGeom prst="rect">
            <a:avLst/>
          </a:prstGeom>
          <a:noFill/>
          <a:ln/>
        </p:spPr>
      </p:sp>
      <p:sp>
        <p:nvSpPr>
          <p:cNvPr id="35" name="Text 21"/>
          <p:cNvSpPr/>
          <p:nvPr/>
        </p:nvSpPr>
        <p:spPr>
          <a:xfrm>
            <a:off x="16181822" y="2787650"/>
            <a:ext cx="1545360"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2</a:t>
            </a:r>
            <a:endParaRPr lang="en-US" sz="12800" dirty="0"/>
          </a:p>
        </p:txBody>
      </p:sp>
      <p:sp>
        <p:nvSpPr>
          <p:cNvPr id="36" name="Shape 22"/>
          <p:cNvSpPr/>
          <p:nvPr/>
        </p:nvSpPr>
        <p:spPr>
          <a:xfrm>
            <a:off x="17388473" y="2171700"/>
            <a:ext cx="5398175" cy="3098800"/>
          </a:xfrm>
          <a:prstGeom prst="rect">
            <a:avLst/>
          </a:prstGeom>
          <a:noFill/>
          <a:ln/>
        </p:spPr>
      </p:sp>
      <p:sp>
        <p:nvSpPr>
          <p:cNvPr id="37" name="Text 23"/>
          <p:cNvSpPr/>
          <p:nvPr/>
        </p:nvSpPr>
        <p:spPr>
          <a:xfrm>
            <a:off x="17388473" y="2171700"/>
            <a:ext cx="5601400" cy="1600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Find your own path</a:t>
            </a:r>
            <a:endParaRPr lang="en-US" sz="4800" dirty="0"/>
          </a:p>
        </p:txBody>
      </p:sp>
      <p:sp>
        <p:nvSpPr>
          <p:cNvPr id="38" name="Text 24"/>
          <p:cNvSpPr/>
          <p:nvPr/>
        </p:nvSpPr>
        <p:spPr>
          <a:xfrm>
            <a:off x="17388473" y="3670300"/>
            <a:ext cx="553365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
            <a:ext cx="24387048" cy="1371599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 y="1511299"/>
            <a:ext cx="9104826" cy="1220470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3753" y="9464325"/>
            <a:ext cx="1495674" cy="221808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26578" y="0"/>
            <a:ext cx="6960470" cy="5475739"/>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76042" y="854987"/>
            <a:ext cx="1257522" cy="1866143"/>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40114" y="0"/>
            <a:ext cx="20905365" cy="137160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7985065" y="4394200"/>
            <a:ext cx="8429620" cy="2408767"/>
          </a:xfrm>
          <a:prstGeom prst="rect">
            <a:avLst/>
          </a:prstGeom>
          <a:noFill/>
          <a:ln/>
        </p:spPr>
        <p:txBody>
          <a:bodyPr wrap="square" lIns="0" tIns="0" rIns="0" bIns="0" rtlCol="0" anchor="t"/>
          <a:lstStyle/>
          <a:p>
            <a:pPr algn="ctr"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Welcome</a:t>
            </a:r>
            <a:endParaRPr lang="en-US" sz="12800" dirty="0"/>
          </a:p>
        </p:txBody>
      </p:sp>
      <p:sp>
        <p:nvSpPr>
          <p:cNvPr id="11" name="Text 2"/>
          <p:cNvSpPr/>
          <p:nvPr/>
        </p:nvSpPr>
        <p:spPr>
          <a:xfrm>
            <a:off x="6333858" y="6921500"/>
            <a:ext cx="11719331" cy="2802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75400"/>
            <a:ext cx="4660484" cy="7340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79197" y="0"/>
            <a:ext cx="6007851" cy="872633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230588" cy="568290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12464" y="7442200"/>
            <a:ext cx="6274584" cy="62738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22765" y="3810000"/>
            <a:ext cx="14479810" cy="7861300"/>
          </a:xfrm>
          <a:prstGeom prst="rect">
            <a:avLst/>
          </a:prstGeom>
        </p:spPr>
      </p:pic>
      <p:sp>
        <p:nvSpPr>
          <p:cNvPr id="10" name="Text 1"/>
          <p:cNvSpPr/>
          <p:nvPr/>
        </p:nvSpPr>
        <p:spPr>
          <a:xfrm>
            <a:off x="4047573" y="1104900"/>
            <a:ext cx="16304604" cy="1507067"/>
          </a:xfrm>
          <a:prstGeom prst="rect">
            <a:avLst/>
          </a:prstGeom>
          <a:noFill/>
          <a:ln/>
        </p:spPr>
        <p:txBody>
          <a:bodyPr wrap="square" lIns="0" tIns="0" rIns="0" bIns="0" rtlCol="0" anchor="t"/>
          <a:lstStyle/>
          <a:p>
            <a:pPr algn="ctr"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Fantasy Realm at a Glance</a:t>
            </a:r>
            <a:endParaRPr lang="en-US" sz="8000" dirty="0"/>
          </a:p>
        </p:txBody>
      </p:sp>
      <p:sp>
        <p:nvSpPr>
          <p:cNvPr id="11" name="Shape 2"/>
          <p:cNvSpPr/>
          <p:nvPr/>
        </p:nvSpPr>
        <p:spPr>
          <a:xfrm>
            <a:off x="1714714" y="3460750"/>
            <a:ext cx="6935067" cy="1866900"/>
          </a:xfrm>
          <a:prstGeom prst="rect">
            <a:avLst/>
          </a:prstGeom>
          <a:noFill/>
          <a:ln/>
        </p:spPr>
      </p:sp>
      <p:sp>
        <p:nvSpPr>
          <p:cNvPr id="12" name="Shape 3"/>
          <p:cNvSpPr/>
          <p:nvPr/>
        </p:nvSpPr>
        <p:spPr>
          <a:xfrm>
            <a:off x="1714714" y="3460750"/>
            <a:ext cx="6935067" cy="1866900"/>
          </a:xfrm>
          <a:prstGeom prst="rect">
            <a:avLst/>
          </a:prstGeom>
          <a:noFill/>
          <a:ln/>
        </p:spPr>
      </p:sp>
      <p:sp>
        <p:nvSpPr>
          <p:cNvPr id="13" name="Text 4"/>
          <p:cNvSpPr/>
          <p:nvPr/>
        </p:nvSpPr>
        <p:spPr>
          <a:xfrm>
            <a:off x="1714714" y="3460750"/>
            <a:ext cx="7138292"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The Forest</a:t>
            </a:r>
            <a:endParaRPr lang="en-US" sz="4800" dirty="0"/>
          </a:p>
        </p:txBody>
      </p:sp>
      <p:sp>
        <p:nvSpPr>
          <p:cNvPr id="14" name="Text 5"/>
          <p:cNvSpPr/>
          <p:nvPr/>
        </p:nvSpPr>
        <p:spPr>
          <a:xfrm>
            <a:off x="1714714" y="426085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5" name="Shape 6"/>
          <p:cNvSpPr/>
          <p:nvPr/>
        </p:nvSpPr>
        <p:spPr>
          <a:xfrm>
            <a:off x="1714714" y="6356350"/>
            <a:ext cx="6935067" cy="2400300"/>
          </a:xfrm>
          <a:prstGeom prst="rect">
            <a:avLst/>
          </a:prstGeom>
          <a:noFill/>
          <a:ln/>
        </p:spPr>
      </p:sp>
      <p:sp>
        <p:nvSpPr>
          <p:cNvPr id="16" name="Shape 7"/>
          <p:cNvSpPr/>
          <p:nvPr/>
        </p:nvSpPr>
        <p:spPr>
          <a:xfrm>
            <a:off x="1714714" y="6356350"/>
            <a:ext cx="6935067" cy="2400300"/>
          </a:xfrm>
          <a:prstGeom prst="rect">
            <a:avLst/>
          </a:prstGeom>
          <a:noFill/>
          <a:ln/>
        </p:spPr>
      </p:sp>
      <p:sp>
        <p:nvSpPr>
          <p:cNvPr id="17" name="Text 8"/>
          <p:cNvSpPr/>
          <p:nvPr/>
        </p:nvSpPr>
        <p:spPr>
          <a:xfrm>
            <a:off x="1714714" y="6356350"/>
            <a:ext cx="7138292"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The Crystal Caves</a:t>
            </a:r>
            <a:endParaRPr lang="en-US" sz="4800" dirty="0"/>
          </a:p>
        </p:txBody>
      </p:sp>
      <p:sp>
        <p:nvSpPr>
          <p:cNvPr id="18" name="Text 9"/>
          <p:cNvSpPr/>
          <p:nvPr/>
        </p:nvSpPr>
        <p:spPr>
          <a:xfrm>
            <a:off x="1714714" y="7156450"/>
            <a:ext cx="7070550"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precious gems and crystals.</a:t>
            </a:r>
            <a:endParaRPr lang="en-US" sz="3200" dirty="0"/>
          </a:p>
        </p:txBody>
      </p:sp>
      <p:sp>
        <p:nvSpPr>
          <p:cNvPr id="19" name="Shape 10"/>
          <p:cNvSpPr/>
          <p:nvPr/>
        </p:nvSpPr>
        <p:spPr>
          <a:xfrm>
            <a:off x="1714714" y="9785350"/>
            <a:ext cx="6935067" cy="1866900"/>
          </a:xfrm>
          <a:prstGeom prst="rect">
            <a:avLst/>
          </a:prstGeom>
          <a:noFill/>
          <a:ln/>
        </p:spPr>
      </p:sp>
      <p:sp>
        <p:nvSpPr>
          <p:cNvPr id="20" name="Shape 11"/>
          <p:cNvSpPr/>
          <p:nvPr/>
        </p:nvSpPr>
        <p:spPr>
          <a:xfrm>
            <a:off x="1714714" y="9785350"/>
            <a:ext cx="6935067" cy="1866900"/>
          </a:xfrm>
          <a:prstGeom prst="rect">
            <a:avLst/>
          </a:prstGeom>
          <a:noFill/>
          <a:ln/>
        </p:spPr>
      </p:sp>
      <p:sp>
        <p:nvSpPr>
          <p:cNvPr id="21" name="Text 12"/>
          <p:cNvSpPr/>
          <p:nvPr/>
        </p:nvSpPr>
        <p:spPr>
          <a:xfrm>
            <a:off x="1714714" y="9785350"/>
            <a:ext cx="7138292"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The Dragon's Lair</a:t>
            </a:r>
            <a:endParaRPr lang="en-US" sz="4800" dirty="0"/>
          </a:p>
        </p:txBody>
      </p:sp>
      <p:sp>
        <p:nvSpPr>
          <p:cNvPr id="22" name="Text 13"/>
          <p:cNvSpPr/>
          <p:nvPr/>
        </p:nvSpPr>
        <p:spPr>
          <a:xfrm>
            <a:off x="1714714" y="1058545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6494127" cy="1062233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3213" y="571500"/>
            <a:ext cx="17883835" cy="13144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78181" y="11010900"/>
            <a:ext cx="1114071" cy="151095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6083" y="2247900"/>
            <a:ext cx="1765161" cy="81163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6083" y="2247900"/>
            <a:ext cx="1765161" cy="81163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58229" y="10058400"/>
            <a:ext cx="7328819" cy="36576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017" y="546100"/>
            <a:ext cx="3519448" cy="311217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6054423" y="1104900"/>
            <a:ext cx="12278201" cy="1507067"/>
          </a:xfrm>
          <a:prstGeom prst="rect">
            <a:avLst/>
          </a:prstGeom>
          <a:noFill/>
          <a:ln/>
        </p:spPr>
        <p:txBody>
          <a:bodyPr wrap="square" lIns="0" tIns="0" rIns="0" bIns="0" rtlCol="0" anchor="t"/>
          <a:lstStyle/>
          <a:p>
            <a:pPr algn="ctr"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The Timeline</a:t>
            </a:r>
            <a:endParaRPr lang="en-US" sz="8000" dirty="0"/>
          </a:p>
        </p:txBody>
      </p:sp>
      <p:sp>
        <p:nvSpPr>
          <p:cNvPr id="12" name="Shape 2"/>
          <p:cNvSpPr/>
          <p:nvPr/>
        </p:nvSpPr>
        <p:spPr>
          <a:xfrm>
            <a:off x="0" y="3289300"/>
            <a:ext cx="24387048" cy="9766300"/>
          </a:xfrm>
          <a:prstGeom prst="rect">
            <a:avLst/>
          </a:prstGeom>
          <a:noFill/>
          <a:ln/>
        </p:spPr>
      </p:sp>
      <p:sp>
        <p:nvSpPr>
          <p:cNvPr id="13" name="Shape 3"/>
          <p:cNvSpPr/>
          <p:nvPr/>
        </p:nvSpPr>
        <p:spPr>
          <a:xfrm>
            <a:off x="0" y="7924800"/>
            <a:ext cx="24387048" cy="0"/>
          </a:xfrm>
          <a:prstGeom prst="rect">
            <a:avLst/>
          </a:prstGeom>
          <a:noFill/>
          <a:ln/>
        </p:spPr>
      </p:sp>
      <p:pic>
        <p:nvPicPr>
          <p:cNvPr id="14"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7912100"/>
            <a:ext cx="24387048" cy="12700"/>
          </a:xfrm>
          <a:prstGeom prst="rect">
            <a:avLst/>
          </a:prstGeom>
        </p:spPr>
      </p:pic>
      <p:pic>
        <p:nvPicPr>
          <p:cNvPr id="15" name="Image 9" descr=" ">    </p:cNvPr>
          <p:cNvPicPr>
            <a:picLocks noChangeAspect="1"/>
          </p:cNvPicPr>
          <p:nvPr/>
        </p:nvPicPr>
        <p:blipFill>
          <a:blip r:embed="rId18"/>
          <a:stretch>
            <a:fillRect/>
          </a:stretch>
        </p:blipFill>
        <p:spPr>
          <a:xfrm>
            <a:off x="1244756" y="5016500"/>
            <a:ext cx="190524" cy="2908300"/>
          </a:xfrm>
          <a:prstGeom prst="rect">
            <a:avLst/>
          </a:prstGeom>
        </p:spPr>
      </p:pic>
      <p:pic>
        <p:nvPicPr>
          <p:cNvPr id="16" name="Image 10" descr=" ">    </p:cNvPr>
          <p:cNvPicPr>
            <a:picLocks noChangeAspect="1"/>
          </p:cNvPicPr>
          <p:nvPr/>
        </p:nvPicPr>
        <p:blipFill>
          <a:blip r:embed="rId19"/>
          <a:stretch>
            <a:fillRect/>
          </a:stretch>
        </p:blipFill>
        <p:spPr>
          <a:xfrm>
            <a:off x="12561870" y="3505200"/>
            <a:ext cx="190524" cy="4419600"/>
          </a:xfrm>
          <a:prstGeom prst="rect">
            <a:avLst/>
          </a:prstGeom>
        </p:spPr>
      </p:pic>
      <p:pic>
        <p:nvPicPr>
          <p:cNvPr id="17" name="Image 11" descr=" ">    </p:cNvPr>
          <p:cNvPicPr>
            <a:picLocks noChangeAspect="1"/>
          </p:cNvPicPr>
          <p:nvPr/>
        </p:nvPicPr>
        <p:blipFill>
          <a:blip r:embed="rId20"/>
          <a:stretch>
            <a:fillRect/>
          </a:stretch>
        </p:blipFill>
        <p:spPr>
          <a:xfrm>
            <a:off x="6884260" y="7924800"/>
            <a:ext cx="190524" cy="5029200"/>
          </a:xfrm>
          <a:prstGeom prst="rect">
            <a:avLst/>
          </a:prstGeom>
        </p:spPr>
      </p:pic>
      <p:pic>
        <p:nvPicPr>
          <p:cNvPr id="18" name="Image 12" descr=" ">    </p:cNvPr>
          <p:cNvPicPr>
            <a:picLocks noChangeAspect="1"/>
          </p:cNvPicPr>
          <p:nvPr/>
        </p:nvPicPr>
        <p:blipFill>
          <a:blip r:embed="rId21"/>
          <a:stretch>
            <a:fillRect/>
          </a:stretch>
        </p:blipFill>
        <p:spPr>
          <a:xfrm>
            <a:off x="18214076" y="7924800"/>
            <a:ext cx="190524" cy="3048000"/>
          </a:xfrm>
          <a:prstGeom prst="rect">
            <a:avLst/>
          </a:prstGeom>
        </p:spPr>
      </p:pic>
      <p:sp>
        <p:nvSpPr>
          <p:cNvPr id="19" name="Shape 4"/>
          <p:cNvSpPr/>
          <p:nvPr/>
        </p:nvSpPr>
        <p:spPr>
          <a:xfrm>
            <a:off x="1740117" y="4775200"/>
            <a:ext cx="4572572" cy="2730500"/>
          </a:xfrm>
          <a:prstGeom prst="rect">
            <a:avLst/>
          </a:prstGeom>
          <a:noFill/>
          <a:ln/>
        </p:spPr>
      </p:sp>
      <p:sp>
        <p:nvSpPr>
          <p:cNvPr id="20" name="Shape 5"/>
          <p:cNvSpPr/>
          <p:nvPr/>
        </p:nvSpPr>
        <p:spPr>
          <a:xfrm>
            <a:off x="1740117" y="4775200"/>
            <a:ext cx="4572572" cy="2730500"/>
          </a:xfrm>
          <a:prstGeom prst="rect">
            <a:avLst/>
          </a:prstGeom>
          <a:noFill/>
          <a:ln/>
        </p:spPr>
      </p:sp>
      <p:sp>
        <p:nvSpPr>
          <p:cNvPr id="21" name="Text 6"/>
          <p:cNvSpPr/>
          <p:nvPr/>
        </p:nvSpPr>
        <p:spPr>
          <a:xfrm>
            <a:off x="1740117" y="4775200"/>
            <a:ext cx="4724991" cy="6731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Titan One Regular" pitchFamily="34" charset="0"/>
                <a:ea typeface="Titan One Regular" pitchFamily="34" charset="-122"/>
                <a:cs typeface="Titan One Regular" pitchFamily="34" charset="-120"/>
              </a:rPr>
              <a:t>War</a:t>
            </a:r>
            <a:endParaRPr lang="en-US" sz="3600" dirty="0"/>
          </a:p>
        </p:txBody>
      </p:sp>
      <p:sp>
        <p:nvSpPr>
          <p:cNvPr id="22" name="Text 7"/>
          <p:cNvSpPr/>
          <p:nvPr/>
        </p:nvSpPr>
        <p:spPr>
          <a:xfrm>
            <a:off x="1740117" y="54991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23" name="Shape 8"/>
          <p:cNvSpPr/>
          <p:nvPr/>
        </p:nvSpPr>
        <p:spPr>
          <a:xfrm>
            <a:off x="13069934" y="3289300"/>
            <a:ext cx="4572572" cy="4330700"/>
          </a:xfrm>
          <a:prstGeom prst="rect">
            <a:avLst/>
          </a:prstGeom>
          <a:noFill/>
          <a:ln/>
        </p:spPr>
      </p:sp>
      <p:sp>
        <p:nvSpPr>
          <p:cNvPr id="24" name="Shape 9"/>
          <p:cNvSpPr/>
          <p:nvPr/>
        </p:nvSpPr>
        <p:spPr>
          <a:xfrm>
            <a:off x="13069934" y="3289300"/>
            <a:ext cx="4572572" cy="4330700"/>
          </a:xfrm>
          <a:prstGeom prst="rect">
            <a:avLst/>
          </a:prstGeom>
          <a:noFill/>
          <a:ln/>
        </p:spPr>
      </p:sp>
      <p:sp>
        <p:nvSpPr>
          <p:cNvPr id="25" name="Text 10"/>
          <p:cNvSpPr/>
          <p:nvPr/>
        </p:nvSpPr>
        <p:spPr>
          <a:xfrm>
            <a:off x="13069934" y="3289300"/>
            <a:ext cx="4724991" cy="6731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Titan One Regular" pitchFamily="34" charset="0"/>
                <a:ea typeface="Titan One Regular" pitchFamily="34" charset="-122"/>
                <a:cs typeface="Titan One Regular" pitchFamily="34" charset="-120"/>
              </a:rPr>
              <a:t>Transformation</a:t>
            </a:r>
            <a:endParaRPr lang="en-US" sz="3600" dirty="0"/>
          </a:p>
        </p:txBody>
      </p:sp>
      <p:sp>
        <p:nvSpPr>
          <p:cNvPr id="26" name="Text 11"/>
          <p:cNvSpPr/>
          <p:nvPr/>
        </p:nvSpPr>
        <p:spPr>
          <a:xfrm>
            <a:off x="13069934" y="40132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7" name="Shape 12"/>
          <p:cNvSpPr/>
          <p:nvPr/>
        </p:nvSpPr>
        <p:spPr>
          <a:xfrm>
            <a:off x="7417727" y="8432800"/>
            <a:ext cx="4572572" cy="4330700"/>
          </a:xfrm>
          <a:prstGeom prst="rect">
            <a:avLst/>
          </a:prstGeom>
          <a:noFill/>
          <a:ln/>
        </p:spPr>
      </p:sp>
      <p:sp>
        <p:nvSpPr>
          <p:cNvPr id="28" name="Shape 13"/>
          <p:cNvSpPr/>
          <p:nvPr/>
        </p:nvSpPr>
        <p:spPr>
          <a:xfrm>
            <a:off x="7417727" y="8432800"/>
            <a:ext cx="4572572" cy="4330700"/>
          </a:xfrm>
          <a:prstGeom prst="rect">
            <a:avLst/>
          </a:prstGeom>
          <a:noFill/>
          <a:ln/>
        </p:spPr>
      </p:sp>
      <p:sp>
        <p:nvSpPr>
          <p:cNvPr id="29" name="Text 14"/>
          <p:cNvSpPr/>
          <p:nvPr/>
        </p:nvSpPr>
        <p:spPr>
          <a:xfrm>
            <a:off x="7417727" y="8432800"/>
            <a:ext cx="4724991" cy="6731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Titan One Regular" pitchFamily="34" charset="0"/>
                <a:ea typeface="Titan One Regular" pitchFamily="34" charset="-122"/>
                <a:cs typeface="Titan One Regular" pitchFamily="34" charset="-120"/>
              </a:rPr>
              <a:t>Rise</a:t>
            </a:r>
            <a:endParaRPr lang="en-US" sz="3600" dirty="0"/>
          </a:p>
        </p:txBody>
      </p:sp>
      <p:sp>
        <p:nvSpPr>
          <p:cNvPr id="30" name="Text 15"/>
          <p:cNvSpPr/>
          <p:nvPr/>
        </p:nvSpPr>
        <p:spPr>
          <a:xfrm>
            <a:off x="7417727" y="91567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31" name="Shape 16"/>
          <p:cNvSpPr/>
          <p:nvPr/>
        </p:nvSpPr>
        <p:spPr>
          <a:xfrm>
            <a:off x="18747543" y="8432800"/>
            <a:ext cx="4572572" cy="2730500"/>
          </a:xfrm>
          <a:prstGeom prst="rect">
            <a:avLst/>
          </a:prstGeom>
          <a:noFill/>
          <a:ln/>
        </p:spPr>
      </p:sp>
      <p:sp>
        <p:nvSpPr>
          <p:cNvPr id="32" name="Shape 17"/>
          <p:cNvSpPr/>
          <p:nvPr/>
        </p:nvSpPr>
        <p:spPr>
          <a:xfrm>
            <a:off x="18747543" y="8432800"/>
            <a:ext cx="4572572" cy="2730500"/>
          </a:xfrm>
          <a:prstGeom prst="rect">
            <a:avLst/>
          </a:prstGeom>
          <a:noFill/>
          <a:ln/>
        </p:spPr>
      </p:sp>
      <p:sp>
        <p:nvSpPr>
          <p:cNvPr id="33" name="Text 18"/>
          <p:cNvSpPr/>
          <p:nvPr/>
        </p:nvSpPr>
        <p:spPr>
          <a:xfrm>
            <a:off x="18747543" y="8432800"/>
            <a:ext cx="4724991" cy="6731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Titan One Regular" pitchFamily="34" charset="0"/>
                <a:ea typeface="Titan One Regular" pitchFamily="34" charset="-122"/>
                <a:cs typeface="Titan One Regular" pitchFamily="34" charset="-120"/>
              </a:rPr>
              <a:t>Invasion</a:t>
            </a:r>
            <a:endParaRPr lang="en-US" sz="3600" dirty="0"/>
          </a:p>
        </p:txBody>
      </p:sp>
      <p:sp>
        <p:nvSpPr>
          <p:cNvPr id="34" name="Text 19"/>
          <p:cNvSpPr/>
          <p:nvPr/>
        </p:nvSpPr>
        <p:spPr>
          <a:xfrm>
            <a:off x="18747543" y="91567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35" name="Text 20"/>
          <p:cNvSpPr/>
          <p:nvPr/>
        </p:nvSpPr>
        <p:spPr>
          <a:xfrm rot="16200000">
            <a:off x="745379" y="8474174"/>
            <a:ext cx="1384473" cy="6731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Titan One Regular" pitchFamily="34" charset="0"/>
                <a:ea typeface="Titan One Regular" pitchFamily="34" charset="-122"/>
                <a:cs typeface="Titan One Regular" pitchFamily="34" charset="-120"/>
              </a:rPr>
              <a:t>2020</a:t>
            </a:r>
            <a:endParaRPr lang="en-US" sz="3600" dirty="0"/>
          </a:p>
        </p:txBody>
      </p:sp>
      <p:sp>
        <p:nvSpPr>
          <p:cNvPr id="36" name="Text 21"/>
          <p:cNvSpPr/>
          <p:nvPr/>
        </p:nvSpPr>
        <p:spPr>
          <a:xfrm rot="16200000">
            <a:off x="12087897" y="8499785"/>
            <a:ext cx="1333667" cy="6731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Titan One Regular" pitchFamily="34" charset="0"/>
                <a:ea typeface="Titan One Regular" pitchFamily="34" charset="-122"/>
                <a:cs typeface="Titan One Regular" pitchFamily="34" charset="-120"/>
              </a:rPr>
              <a:t>2022</a:t>
            </a:r>
            <a:endParaRPr lang="en-US" sz="3600" dirty="0"/>
          </a:p>
        </p:txBody>
      </p:sp>
      <p:sp>
        <p:nvSpPr>
          <p:cNvPr id="37" name="Text 22"/>
          <p:cNvSpPr/>
          <p:nvPr/>
        </p:nvSpPr>
        <p:spPr>
          <a:xfrm rot="16200000">
            <a:off x="6448392" y="6608477"/>
            <a:ext cx="1257457" cy="6731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Titan One Regular" pitchFamily="34" charset="0"/>
                <a:ea typeface="Titan One Regular" pitchFamily="34" charset="-122"/>
                <a:cs typeface="Titan One Regular" pitchFamily="34" charset="-120"/>
              </a:rPr>
              <a:t>2021</a:t>
            </a:r>
            <a:endParaRPr lang="en-US" sz="3600" dirty="0"/>
          </a:p>
        </p:txBody>
      </p:sp>
      <p:sp>
        <p:nvSpPr>
          <p:cNvPr id="38" name="Text 23"/>
          <p:cNvSpPr/>
          <p:nvPr/>
        </p:nvSpPr>
        <p:spPr>
          <a:xfrm rot="16200000">
            <a:off x="17740104" y="6569385"/>
            <a:ext cx="1333667" cy="6731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Titan One Regular" pitchFamily="34" charset="0"/>
                <a:ea typeface="Titan One Regular" pitchFamily="34" charset="-122"/>
                <a:cs typeface="Titan One Regular" pitchFamily="34" charset="-120"/>
              </a:rPr>
              <a:t>2022</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81" y="0"/>
            <a:ext cx="4699229" cy="1211356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 y="2729"/>
            <a:ext cx="6164317" cy="983969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1763" y="1739379"/>
            <a:ext cx="2188149" cy="136544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694" y="3040732"/>
            <a:ext cx="1892110" cy="549508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889" y="909811"/>
            <a:ext cx="1979968" cy="181664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30216" y="0"/>
            <a:ext cx="11456832" cy="4899347"/>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036254" y="7861300"/>
            <a:ext cx="6350794" cy="5853187"/>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169036" y="8886726"/>
            <a:ext cx="1293878" cy="1760637"/>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62444" y="10735717"/>
            <a:ext cx="2947956" cy="291398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Text 1"/>
          <p:cNvSpPr/>
          <p:nvPr/>
        </p:nvSpPr>
        <p:spPr>
          <a:xfrm>
            <a:off x="9267925" y="711200"/>
            <a:ext cx="5851198" cy="1507067"/>
          </a:xfrm>
          <a:prstGeom prst="rect">
            <a:avLst/>
          </a:prstGeom>
          <a:noFill/>
          <a:ln/>
        </p:spPr>
        <p:txBody>
          <a:bodyPr wrap="square" lIns="0" tIns="0" rIns="0" bIns="0" rtlCol="0" anchor="t"/>
          <a:lstStyle/>
          <a:p>
            <a:pPr algn="ctr"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Our Team</a:t>
            </a:r>
            <a:endParaRPr lang="en-US" sz="8000" dirty="0"/>
          </a:p>
        </p:txBody>
      </p:sp>
      <p:sp>
        <p:nvSpPr>
          <p:cNvPr id="14" name="Shape 2"/>
          <p:cNvSpPr/>
          <p:nvPr/>
        </p:nvSpPr>
        <p:spPr>
          <a:xfrm>
            <a:off x="2553019" y="3016250"/>
            <a:ext cx="6096762" cy="7683500"/>
          </a:xfrm>
          <a:prstGeom prst="rect">
            <a:avLst/>
          </a:prstGeom>
          <a:noFill/>
          <a:ln/>
        </p:spPr>
      </p:sp>
      <p:pic>
        <p:nvPicPr>
          <p:cNvPr id="1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553019" y="3016250"/>
            <a:ext cx="6096762" cy="6096000"/>
          </a:xfrm>
          <a:prstGeom prst="rect">
            <a:avLst/>
          </a:prstGeom>
        </p:spPr>
      </p:pic>
      <p:sp>
        <p:nvSpPr>
          <p:cNvPr id="16" name="Shape 3"/>
          <p:cNvSpPr/>
          <p:nvPr/>
        </p:nvSpPr>
        <p:spPr>
          <a:xfrm>
            <a:off x="2553019" y="9315450"/>
            <a:ext cx="6096762" cy="1384300"/>
          </a:xfrm>
          <a:prstGeom prst="rect">
            <a:avLst/>
          </a:prstGeom>
          <a:noFill/>
          <a:ln/>
        </p:spPr>
      </p:sp>
      <p:sp>
        <p:nvSpPr>
          <p:cNvPr id="17" name="Shape 4"/>
          <p:cNvSpPr/>
          <p:nvPr/>
        </p:nvSpPr>
        <p:spPr>
          <a:xfrm>
            <a:off x="2553019" y="9315450"/>
            <a:ext cx="6096762" cy="1384300"/>
          </a:xfrm>
          <a:prstGeom prst="rect">
            <a:avLst/>
          </a:prstGeom>
          <a:noFill/>
          <a:ln/>
        </p:spPr>
      </p:sp>
      <p:sp>
        <p:nvSpPr>
          <p:cNvPr id="18" name="Text 5"/>
          <p:cNvSpPr/>
          <p:nvPr/>
        </p:nvSpPr>
        <p:spPr>
          <a:xfrm>
            <a:off x="2451406" y="9315450"/>
            <a:ext cx="6299987" cy="901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Eldruin</a:t>
            </a:r>
            <a:endParaRPr lang="en-US" sz="4800" dirty="0"/>
          </a:p>
        </p:txBody>
      </p:sp>
      <p:sp>
        <p:nvSpPr>
          <p:cNvPr id="19" name="Text 6"/>
          <p:cNvSpPr/>
          <p:nvPr/>
        </p:nvSpPr>
        <p:spPr>
          <a:xfrm>
            <a:off x="2485277" y="1016635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20" name="Shape 7"/>
          <p:cNvSpPr/>
          <p:nvPr/>
        </p:nvSpPr>
        <p:spPr>
          <a:xfrm>
            <a:off x="9513489" y="5454650"/>
            <a:ext cx="6096762" cy="7683500"/>
          </a:xfrm>
          <a:prstGeom prst="rect">
            <a:avLst/>
          </a:prstGeom>
          <a:noFill/>
          <a:ln/>
        </p:spPr>
      </p:sp>
      <p:pic>
        <p:nvPicPr>
          <p:cNvPr id="21"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513489" y="5454650"/>
            <a:ext cx="6096762" cy="6096000"/>
          </a:xfrm>
          <a:prstGeom prst="rect">
            <a:avLst/>
          </a:prstGeom>
        </p:spPr>
      </p:pic>
      <p:sp>
        <p:nvSpPr>
          <p:cNvPr id="22" name="Shape 8"/>
          <p:cNvSpPr/>
          <p:nvPr/>
        </p:nvSpPr>
        <p:spPr>
          <a:xfrm>
            <a:off x="9513489" y="11753850"/>
            <a:ext cx="6096762" cy="1384300"/>
          </a:xfrm>
          <a:prstGeom prst="rect">
            <a:avLst/>
          </a:prstGeom>
          <a:noFill/>
          <a:ln/>
        </p:spPr>
      </p:sp>
      <p:sp>
        <p:nvSpPr>
          <p:cNvPr id="23" name="Shape 9"/>
          <p:cNvSpPr/>
          <p:nvPr/>
        </p:nvSpPr>
        <p:spPr>
          <a:xfrm>
            <a:off x="9513489" y="11753850"/>
            <a:ext cx="6096762" cy="1384300"/>
          </a:xfrm>
          <a:prstGeom prst="rect">
            <a:avLst/>
          </a:prstGeom>
          <a:noFill/>
          <a:ln/>
        </p:spPr>
      </p:sp>
      <p:sp>
        <p:nvSpPr>
          <p:cNvPr id="24" name="Text 10"/>
          <p:cNvSpPr/>
          <p:nvPr/>
        </p:nvSpPr>
        <p:spPr>
          <a:xfrm>
            <a:off x="9411876" y="11753850"/>
            <a:ext cx="6299987" cy="901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Elementalen</a:t>
            </a:r>
            <a:endParaRPr lang="en-US" sz="4800" dirty="0"/>
          </a:p>
        </p:txBody>
      </p:sp>
      <p:sp>
        <p:nvSpPr>
          <p:cNvPr id="25" name="Text 11"/>
          <p:cNvSpPr/>
          <p:nvPr/>
        </p:nvSpPr>
        <p:spPr>
          <a:xfrm>
            <a:off x="9445747" y="1260475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26" name="Shape 12"/>
          <p:cNvSpPr/>
          <p:nvPr/>
        </p:nvSpPr>
        <p:spPr>
          <a:xfrm>
            <a:off x="16473959" y="3016250"/>
            <a:ext cx="6096762" cy="7683500"/>
          </a:xfrm>
          <a:prstGeom prst="rect">
            <a:avLst/>
          </a:prstGeom>
          <a:noFill/>
          <a:ln/>
        </p:spPr>
      </p:sp>
      <p:pic>
        <p:nvPicPr>
          <p:cNvPr id="27"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473959" y="3016250"/>
            <a:ext cx="6096762" cy="6096000"/>
          </a:xfrm>
          <a:prstGeom prst="rect">
            <a:avLst/>
          </a:prstGeom>
        </p:spPr>
      </p:pic>
      <p:sp>
        <p:nvSpPr>
          <p:cNvPr id="28" name="Shape 13"/>
          <p:cNvSpPr/>
          <p:nvPr/>
        </p:nvSpPr>
        <p:spPr>
          <a:xfrm>
            <a:off x="16473959" y="9315450"/>
            <a:ext cx="6096762" cy="1384300"/>
          </a:xfrm>
          <a:prstGeom prst="rect">
            <a:avLst/>
          </a:prstGeom>
          <a:noFill/>
          <a:ln/>
        </p:spPr>
      </p:sp>
      <p:sp>
        <p:nvSpPr>
          <p:cNvPr id="29" name="Shape 14"/>
          <p:cNvSpPr/>
          <p:nvPr/>
        </p:nvSpPr>
        <p:spPr>
          <a:xfrm>
            <a:off x="16473959" y="9315450"/>
            <a:ext cx="6096762" cy="1384300"/>
          </a:xfrm>
          <a:prstGeom prst="rect">
            <a:avLst/>
          </a:prstGeom>
          <a:noFill/>
          <a:ln/>
        </p:spPr>
      </p:sp>
      <p:sp>
        <p:nvSpPr>
          <p:cNvPr id="30" name="Text 15"/>
          <p:cNvSpPr/>
          <p:nvPr/>
        </p:nvSpPr>
        <p:spPr>
          <a:xfrm>
            <a:off x="16372346" y="9315450"/>
            <a:ext cx="6299987" cy="901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Lunaria</a:t>
            </a:r>
            <a:endParaRPr lang="en-US" sz="4800" dirty="0"/>
          </a:p>
        </p:txBody>
      </p:sp>
      <p:sp>
        <p:nvSpPr>
          <p:cNvPr id="31" name="Text 16"/>
          <p:cNvSpPr/>
          <p:nvPr/>
        </p:nvSpPr>
        <p:spPr>
          <a:xfrm>
            <a:off x="16406217" y="1016635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82218" y="0"/>
            <a:ext cx="9104824" cy="12204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77621" y="2033588"/>
            <a:ext cx="1495674" cy="221808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240266"/>
            <a:ext cx="6960470" cy="547573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3482" y="10994876"/>
            <a:ext cx="1257524" cy="1866131"/>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41569" y="0"/>
            <a:ext cx="20905365" cy="137160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6960470" y="2730500"/>
            <a:ext cx="10859857" cy="9982200"/>
          </a:xfrm>
          <a:prstGeom prst="roundRect">
            <a:avLst>
              <a:gd name="adj" fmla="val 12733"/>
            </a:avLst>
          </a:prstGeom>
          <a:noFill/>
          <a:ln/>
        </p:spPr>
      </p:sp>
      <p:sp>
        <p:nvSpPr>
          <p:cNvPr id="11" name="Text 2"/>
          <p:cNvSpPr/>
          <p:nvPr/>
        </p:nvSpPr>
        <p:spPr>
          <a:xfrm>
            <a:off x="7773372" y="3543300"/>
            <a:ext cx="9572763" cy="3843867"/>
          </a:xfrm>
          <a:prstGeom prst="rect">
            <a:avLst/>
          </a:prstGeom>
          <a:noFill/>
          <a:ln/>
        </p:spPr>
        <p:txBody>
          <a:bodyPr wrap="square" lIns="0" tIns="0" rIns="0" bIns="0" rtlCol="0" anchor="t"/>
          <a:lstStyle/>
          <a:p>
            <a:pPr algn="l"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Thank you for choosing EaTemp</a:t>
            </a:r>
            <a:endParaRPr lang="en-US" sz="8000" dirty="0"/>
          </a:p>
        </p:txBody>
      </p:sp>
      <p:sp>
        <p:nvSpPr>
          <p:cNvPr id="12" name="Text 3"/>
          <p:cNvSpPr/>
          <p:nvPr/>
        </p:nvSpPr>
        <p:spPr>
          <a:xfrm>
            <a:off x="7773372" y="7658100"/>
            <a:ext cx="9369538" cy="4377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
        <p:nvSpPr>
          <p:cNvPr id="13" name="Text 4"/>
          <p:cNvSpPr/>
          <p:nvPr/>
        </p:nvSpPr>
        <p:spPr>
          <a:xfrm rot="16200000">
            <a:off x="22199488" y="8338542"/>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4"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7822" y="4876800"/>
            <a:ext cx="7403233" cy="7836446"/>
          </a:xfrm>
          <a:prstGeom prst="rect">
            <a:avLst/>
          </a:prstGeom>
        </p:spPr>
      </p:pic>
      <p:pic>
        <p:nvPicPr>
          <p:cNvPr id="15"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876984" y="6007100"/>
            <a:ext cx="7743881" cy="67150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75400"/>
            <a:ext cx="4660484" cy="7340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79197" y="0"/>
            <a:ext cx="6007851" cy="872634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230588" cy="568289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12464" y="7442200"/>
            <a:ext cx="6274584" cy="62738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4458257" y="1320800"/>
            <a:ext cx="16025170" cy="2408767"/>
          </a:xfrm>
          <a:prstGeom prst="rect">
            <a:avLst/>
          </a:prstGeom>
          <a:noFill/>
          <a:ln/>
        </p:spPr>
        <p:txBody>
          <a:bodyPr wrap="square" lIns="0" tIns="0" rIns="0" bIns="0" rtlCol="0" anchor="t"/>
          <a:lstStyle/>
          <a:p>
            <a:pPr algn="l" indent="0" marL="0">
              <a:buNone/>
            </a:pPr>
            <a:r>
              <a:rPr lang="en-US" sz="12800" dirty="0">
                <a:solidFill>
                  <a:srgbClr val="7B5A47">
                    <a:alpha val="100000"/>
                  </a:srgbClr>
                </a:solidFill>
                <a:latin typeface="Titan One Regular" pitchFamily="34" charset="0"/>
                <a:ea typeface="Titan One Regular" pitchFamily="34" charset="-122"/>
                <a:cs typeface="Titan One Regular" pitchFamily="34" charset="-120"/>
              </a:rPr>
              <a:t>Table of Contents</a:t>
            </a:r>
            <a:endParaRPr lang="en-US" sz="12800" dirty="0"/>
          </a:p>
        </p:txBody>
      </p:sp>
      <p:sp>
        <p:nvSpPr>
          <p:cNvPr id="10" name="Shape 2"/>
          <p:cNvSpPr/>
          <p:nvPr/>
        </p:nvSpPr>
        <p:spPr>
          <a:xfrm>
            <a:off x="7087486" y="4521200"/>
            <a:ext cx="7760670" cy="1625600"/>
          </a:xfrm>
          <a:prstGeom prst="rect">
            <a:avLst/>
          </a:prstGeom>
          <a:noFill/>
          <a:ln/>
        </p:spPr>
      </p:sp>
      <p:sp>
        <p:nvSpPr>
          <p:cNvPr id="11" name="Shape 3"/>
          <p:cNvSpPr/>
          <p:nvPr/>
        </p:nvSpPr>
        <p:spPr>
          <a:xfrm>
            <a:off x="7087486" y="4667250"/>
            <a:ext cx="5931641" cy="1333500"/>
          </a:xfrm>
          <a:prstGeom prst="rect">
            <a:avLst/>
          </a:prstGeom>
          <a:noFill/>
          <a:ln/>
        </p:spPr>
      </p:sp>
      <p:sp>
        <p:nvSpPr>
          <p:cNvPr id="12" name="Text 4"/>
          <p:cNvSpPr/>
          <p:nvPr/>
        </p:nvSpPr>
        <p:spPr>
          <a:xfrm>
            <a:off x="6884260" y="4667250"/>
            <a:ext cx="6134867" cy="9017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Introduction</a:t>
            </a:r>
            <a:endParaRPr lang="en-US" sz="4800" dirty="0"/>
          </a:p>
        </p:txBody>
      </p:sp>
      <p:sp>
        <p:nvSpPr>
          <p:cNvPr id="13" name="Text 5"/>
          <p:cNvSpPr/>
          <p:nvPr/>
        </p:nvSpPr>
        <p:spPr>
          <a:xfrm>
            <a:off x="6952002" y="546735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4" name="Image 6" descr=" ">    </p:cNvPr>
          <p:cNvPicPr>
            <a:picLocks noChangeAspect="1"/>
          </p:cNvPicPr>
          <p:nvPr/>
        </p:nvPicPr>
        <p:blipFill>
          <a:blip r:embed="rId12"/>
          <a:stretch>
            <a:fillRect/>
          </a:stretch>
        </p:blipFill>
        <p:spPr>
          <a:xfrm>
            <a:off x="13222353" y="4521200"/>
            <a:ext cx="1625803" cy="1625600"/>
          </a:xfrm>
          <a:prstGeom prst="rect">
            <a:avLst/>
          </a:prstGeom>
        </p:spPr>
      </p:pic>
      <p:sp>
        <p:nvSpPr>
          <p:cNvPr id="15" name="Shape 6"/>
          <p:cNvSpPr/>
          <p:nvPr/>
        </p:nvSpPr>
        <p:spPr>
          <a:xfrm>
            <a:off x="13222353" y="4521200"/>
            <a:ext cx="1625803" cy="1625600"/>
          </a:xfrm>
          <a:prstGeom prst="roundRect">
            <a:avLst>
              <a:gd name="adj" fmla="val 781313"/>
            </a:avLst>
          </a:prstGeom>
          <a:noFill/>
          <a:ln w="50800">
            <a:solidFill>
              <a:srgbClr val="E58628"/>
            </a:solidFill>
            <a:prstDash val="solid"/>
          </a:ln>
        </p:spPr>
      </p:sp>
      <p:sp>
        <p:nvSpPr>
          <p:cNvPr id="16" name="Text 7"/>
          <p:cNvSpPr/>
          <p:nvPr/>
        </p:nvSpPr>
        <p:spPr>
          <a:xfrm>
            <a:off x="13571646" y="4883150"/>
            <a:ext cx="927216" cy="901700"/>
          </a:xfrm>
          <a:prstGeom prst="rect">
            <a:avLst/>
          </a:prstGeom>
          <a:noFill/>
          <a:ln/>
        </p:spPr>
        <p:txBody>
          <a:bodyPr wrap="square" lIns="0" tIns="0" rIns="0" bIns="0" rtlCol="0" anchor="ctr"/>
          <a:lstStyle/>
          <a:p>
            <a:pPr algn="ctr" indent="0" marL="0">
              <a:buNone/>
            </a:pPr>
            <a:r>
              <a:rPr lang="en-US" sz="4800" dirty="0">
                <a:solidFill>
                  <a:srgbClr val="E58628">
                    <a:alpha val="100000"/>
                  </a:srgbClr>
                </a:solidFill>
                <a:latin typeface="Titan One Regular" pitchFamily="34" charset="0"/>
                <a:ea typeface="Titan One Regular" pitchFamily="34" charset="-122"/>
                <a:cs typeface="Titan One Regular" pitchFamily="34" charset="-120"/>
              </a:rPr>
              <a:t>01</a:t>
            </a:r>
            <a:endParaRPr lang="en-US" sz="4800" dirty="0"/>
          </a:p>
        </p:txBody>
      </p:sp>
      <p:sp>
        <p:nvSpPr>
          <p:cNvPr id="17" name="Shape 8"/>
          <p:cNvSpPr/>
          <p:nvPr/>
        </p:nvSpPr>
        <p:spPr>
          <a:xfrm>
            <a:off x="15610251" y="4521200"/>
            <a:ext cx="7760670" cy="1625600"/>
          </a:xfrm>
          <a:prstGeom prst="rect">
            <a:avLst/>
          </a:prstGeom>
          <a:noFill/>
          <a:ln/>
        </p:spPr>
      </p:sp>
      <p:pic>
        <p:nvPicPr>
          <p:cNvPr id="18" name="Image 7" descr=" ">    </p:cNvPr>
          <p:cNvPicPr>
            <a:picLocks noChangeAspect="1"/>
          </p:cNvPicPr>
          <p:nvPr/>
        </p:nvPicPr>
        <p:blipFill>
          <a:blip r:embed="rId13"/>
          <a:stretch>
            <a:fillRect/>
          </a:stretch>
        </p:blipFill>
        <p:spPr>
          <a:xfrm>
            <a:off x="15610251" y="4521200"/>
            <a:ext cx="1625803" cy="1625600"/>
          </a:xfrm>
          <a:prstGeom prst="rect">
            <a:avLst/>
          </a:prstGeom>
        </p:spPr>
      </p:pic>
      <p:sp>
        <p:nvSpPr>
          <p:cNvPr id="19" name="Shape 9"/>
          <p:cNvSpPr/>
          <p:nvPr/>
        </p:nvSpPr>
        <p:spPr>
          <a:xfrm>
            <a:off x="15610251" y="4521200"/>
            <a:ext cx="1625803" cy="1625600"/>
          </a:xfrm>
          <a:prstGeom prst="roundRect">
            <a:avLst>
              <a:gd name="adj" fmla="val 781313"/>
            </a:avLst>
          </a:prstGeom>
          <a:noFill/>
          <a:ln w="50800">
            <a:solidFill>
              <a:srgbClr val="E58628"/>
            </a:solidFill>
            <a:prstDash val="solid"/>
          </a:ln>
        </p:spPr>
      </p:sp>
      <p:sp>
        <p:nvSpPr>
          <p:cNvPr id="20" name="Text 10"/>
          <p:cNvSpPr/>
          <p:nvPr/>
        </p:nvSpPr>
        <p:spPr>
          <a:xfrm>
            <a:off x="15908738" y="4883150"/>
            <a:ext cx="1028829" cy="901700"/>
          </a:xfrm>
          <a:prstGeom prst="rect">
            <a:avLst/>
          </a:prstGeom>
          <a:noFill/>
          <a:ln/>
        </p:spPr>
        <p:txBody>
          <a:bodyPr wrap="square" lIns="0" tIns="0" rIns="0" bIns="0" rtlCol="0" anchor="ctr"/>
          <a:lstStyle/>
          <a:p>
            <a:pPr algn="ctr" indent="0" marL="0">
              <a:buNone/>
            </a:pPr>
            <a:r>
              <a:rPr lang="en-US" sz="4800" dirty="0">
                <a:solidFill>
                  <a:srgbClr val="E58628">
                    <a:alpha val="100000"/>
                  </a:srgbClr>
                </a:solidFill>
                <a:latin typeface="Titan One Regular" pitchFamily="34" charset="0"/>
                <a:ea typeface="Titan One Regular" pitchFamily="34" charset="-122"/>
                <a:cs typeface="Titan One Regular" pitchFamily="34" charset="-120"/>
              </a:rPr>
              <a:t>02</a:t>
            </a:r>
            <a:endParaRPr lang="en-US" sz="4800" dirty="0"/>
          </a:p>
        </p:txBody>
      </p:sp>
      <p:sp>
        <p:nvSpPr>
          <p:cNvPr id="21" name="Shape 11"/>
          <p:cNvSpPr/>
          <p:nvPr/>
        </p:nvSpPr>
        <p:spPr>
          <a:xfrm>
            <a:off x="17439280" y="4667250"/>
            <a:ext cx="5931641" cy="1333500"/>
          </a:xfrm>
          <a:prstGeom prst="rect">
            <a:avLst/>
          </a:prstGeom>
          <a:noFill/>
          <a:ln/>
        </p:spPr>
      </p:sp>
      <p:sp>
        <p:nvSpPr>
          <p:cNvPr id="22" name="Text 12"/>
          <p:cNvSpPr/>
          <p:nvPr/>
        </p:nvSpPr>
        <p:spPr>
          <a:xfrm>
            <a:off x="17439280" y="4667250"/>
            <a:ext cx="6134867"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Encounters</a:t>
            </a:r>
            <a:endParaRPr lang="en-US" sz="4800" dirty="0"/>
          </a:p>
        </p:txBody>
      </p:sp>
      <p:sp>
        <p:nvSpPr>
          <p:cNvPr id="23" name="Text 13"/>
          <p:cNvSpPr/>
          <p:nvPr/>
        </p:nvSpPr>
        <p:spPr>
          <a:xfrm>
            <a:off x="17439280" y="546735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4" name="Shape 14"/>
          <p:cNvSpPr/>
          <p:nvPr/>
        </p:nvSpPr>
        <p:spPr>
          <a:xfrm>
            <a:off x="7087486" y="7505700"/>
            <a:ext cx="7760670" cy="1625600"/>
          </a:xfrm>
          <a:prstGeom prst="rect">
            <a:avLst/>
          </a:prstGeom>
          <a:noFill/>
          <a:ln/>
        </p:spPr>
      </p:sp>
      <p:sp>
        <p:nvSpPr>
          <p:cNvPr id="25" name="Shape 15"/>
          <p:cNvSpPr/>
          <p:nvPr/>
        </p:nvSpPr>
        <p:spPr>
          <a:xfrm>
            <a:off x="7087486" y="7651750"/>
            <a:ext cx="5931641" cy="1333500"/>
          </a:xfrm>
          <a:prstGeom prst="rect">
            <a:avLst/>
          </a:prstGeom>
          <a:noFill/>
          <a:ln/>
        </p:spPr>
      </p:sp>
      <p:sp>
        <p:nvSpPr>
          <p:cNvPr id="26" name="Text 16"/>
          <p:cNvSpPr/>
          <p:nvPr/>
        </p:nvSpPr>
        <p:spPr>
          <a:xfrm>
            <a:off x="6884260" y="7651750"/>
            <a:ext cx="6134867" cy="9017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Wonders</a:t>
            </a:r>
            <a:endParaRPr lang="en-US" sz="4800" dirty="0"/>
          </a:p>
        </p:txBody>
      </p:sp>
      <p:sp>
        <p:nvSpPr>
          <p:cNvPr id="27" name="Text 17"/>
          <p:cNvSpPr/>
          <p:nvPr/>
        </p:nvSpPr>
        <p:spPr>
          <a:xfrm>
            <a:off x="6952002" y="845185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8" name="Image 8" descr=" ">    </p:cNvPr>
          <p:cNvPicPr>
            <a:picLocks noChangeAspect="1"/>
          </p:cNvPicPr>
          <p:nvPr/>
        </p:nvPicPr>
        <p:blipFill>
          <a:blip r:embed="rId14"/>
          <a:stretch>
            <a:fillRect/>
          </a:stretch>
        </p:blipFill>
        <p:spPr>
          <a:xfrm>
            <a:off x="13222353" y="7505700"/>
            <a:ext cx="1625803" cy="1625600"/>
          </a:xfrm>
          <a:prstGeom prst="rect">
            <a:avLst/>
          </a:prstGeom>
        </p:spPr>
      </p:pic>
      <p:sp>
        <p:nvSpPr>
          <p:cNvPr id="29" name="Shape 18"/>
          <p:cNvSpPr/>
          <p:nvPr/>
        </p:nvSpPr>
        <p:spPr>
          <a:xfrm>
            <a:off x="13222353" y="7505700"/>
            <a:ext cx="1625803" cy="1625600"/>
          </a:xfrm>
          <a:prstGeom prst="roundRect">
            <a:avLst>
              <a:gd name="adj" fmla="val 781313"/>
            </a:avLst>
          </a:prstGeom>
          <a:noFill/>
          <a:ln w="50800">
            <a:solidFill>
              <a:srgbClr val="E58628"/>
            </a:solidFill>
            <a:prstDash val="solid"/>
          </a:ln>
        </p:spPr>
      </p:sp>
      <p:sp>
        <p:nvSpPr>
          <p:cNvPr id="30" name="Text 19"/>
          <p:cNvSpPr/>
          <p:nvPr/>
        </p:nvSpPr>
        <p:spPr>
          <a:xfrm>
            <a:off x="13520840" y="7867650"/>
            <a:ext cx="1028829" cy="901700"/>
          </a:xfrm>
          <a:prstGeom prst="rect">
            <a:avLst/>
          </a:prstGeom>
          <a:noFill/>
          <a:ln/>
        </p:spPr>
        <p:txBody>
          <a:bodyPr wrap="square" lIns="0" tIns="0" rIns="0" bIns="0" rtlCol="0" anchor="ctr"/>
          <a:lstStyle/>
          <a:p>
            <a:pPr algn="ctr" indent="0" marL="0">
              <a:buNone/>
            </a:pPr>
            <a:r>
              <a:rPr lang="en-US" sz="4800" dirty="0">
                <a:solidFill>
                  <a:srgbClr val="E58628">
                    <a:alpha val="100000"/>
                  </a:srgbClr>
                </a:solidFill>
                <a:latin typeface="Titan One Regular" pitchFamily="34" charset="0"/>
                <a:ea typeface="Titan One Regular" pitchFamily="34" charset="-122"/>
                <a:cs typeface="Titan One Regular" pitchFamily="34" charset="-120"/>
              </a:rPr>
              <a:t>03</a:t>
            </a:r>
            <a:endParaRPr lang="en-US" sz="4800" dirty="0"/>
          </a:p>
        </p:txBody>
      </p:sp>
      <p:sp>
        <p:nvSpPr>
          <p:cNvPr id="31" name="Shape 20"/>
          <p:cNvSpPr/>
          <p:nvPr/>
        </p:nvSpPr>
        <p:spPr>
          <a:xfrm>
            <a:off x="15610251" y="7505700"/>
            <a:ext cx="7760670" cy="1625600"/>
          </a:xfrm>
          <a:prstGeom prst="rect">
            <a:avLst/>
          </a:prstGeom>
          <a:noFill/>
          <a:ln/>
        </p:spPr>
      </p:sp>
      <p:pic>
        <p:nvPicPr>
          <p:cNvPr id="32" name="Image 9" descr=" ">    </p:cNvPr>
          <p:cNvPicPr>
            <a:picLocks noChangeAspect="1"/>
          </p:cNvPicPr>
          <p:nvPr/>
        </p:nvPicPr>
        <p:blipFill>
          <a:blip r:embed="rId15"/>
          <a:stretch>
            <a:fillRect/>
          </a:stretch>
        </p:blipFill>
        <p:spPr>
          <a:xfrm>
            <a:off x="15610251" y="7505700"/>
            <a:ext cx="1625803" cy="1625600"/>
          </a:xfrm>
          <a:prstGeom prst="rect">
            <a:avLst/>
          </a:prstGeom>
        </p:spPr>
      </p:pic>
      <p:sp>
        <p:nvSpPr>
          <p:cNvPr id="33" name="Shape 21"/>
          <p:cNvSpPr/>
          <p:nvPr/>
        </p:nvSpPr>
        <p:spPr>
          <a:xfrm>
            <a:off x="15610251" y="7505700"/>
            <a:ext cx="1625803" cy="1625600"/>
          </a:xfrm>
          <a:prstGeom prst="roundRect">
            <a:avLst>
              <a:gd name="adj" fmla="val 781313"/>
            </a:avLst>
          </a:prstGeom>
          <a:noFill/>
          <a:ln w="50800">
            <a:solidFill>
              <a:srgbClr val="E58628"/>
            </a:solidFill>
            <a:prstDash val="solid"/>
          </a:ln>
        </p:spPr>
      </p:sp>
      <p:sp>
        <p:nvSpPr>
          <p:cNvPr id="34" name="Text 22"/>
          <p:cNvSpPr/>
          <p:nvPr/>
        </p:nvSpPr>
        <p:spPr>
          <a:xfrm>
            <a:off x="15908738" y="7867650"/>
            <a:ext cx="1028829" cy="901700"/>
          </a:xfrm>
          <a:prstGeom prst="rect">
            <a:avLst/>
          </a:prstGeom>
          <a:noFill/>
          <a:ln/>
        </p:spPr>
        <p:txBody>
          <a:bodyPr wrap="square" lIns="0" tIns="0" rIns="0" bIns="0" rtlCol="0" anchor="ctr"/>
          <a:lstStyle/>
          <a:p>
            <a:pPr algn="ctr" indent="0" marL="0">
              <a:buNone/>
            </a:pPr>
            <a:r>
              <a:rPr lang="en-US" sz="4800" dirty="0">
                <a:solidFill>
                  <a:srgbClr val="E58628">
                    <a:alpha val="100000"/>
                  </a:srgbClr>
                </a:solidFill>
                <a:latin typeface="Titan One Regular" pitchFamily="34" charset="0"/>
                <a:ea typeface="Titan One Regular" pitchFamily="34" charset="-122"/>
                <a:cs typeface="Titan One Regular" pitchFamily="34" charset="-120"/>
              </a:rPr>
              <a:t>04</a:t>
            </a:r>
            <a:endParaRPr lang="en-US" sz="4800" dirty="0"/>
          </a:p>
        </p:txBody>
      </p:sp>
      <p:sp>
        <p:nvSpPr>
          <p:cNvPr id="35" name="Shape 23"/>
          <p:cNvSpPr/>
          <p:nvPr/>
        </p:nvSpPr>
        <p:spPr>
          <a:xfrm>
            <a:off x="17439280" y="7651750"/>
            <a:ext cx="5931641" cy="1333500"/>
          </a:xfrm>
          <a:prstGeom prst="rect">
            <a:avLst/>
          </a:prstGeom>
          <a:noFill/>
          <a:ln/>
        </p:spPr>
      </p:sp>
      <p:sp>
        <p:nvSpPr>
          <p:cNvPr id="36" name="Text 24"/>
          <p:cNvSpPr/>
          <p:nvPr/>
        </p:nvSpPr>
        <p:spPr>
          <a:xfrm>
            <a:off x="17439280" y="7651750"/>
            <a:ext cx="6134867"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Magic</a:t>
            </a:r>
            <a:endParaRPr lang="en-US" sz="4800" dirty="0"/>
          </a:p>
        </p:txBody>
      </p:sp>
      <p:sp>
        <p:nvSpPr>
          <p:cNvPr id="37" name="Text 25"/>
          <p:cNvSpPr/>
          <p:nvPr/>
        </p:nvSpPr>
        <p:spPr>
          <a:xfrm>
            <a:off x="17439280" y="845185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8" name="Shape 26"/>
          <p:cNvSpPr/>
          <p:nvPr/>
        </p:nvSpPr>
        <p:spPr>
          <a:xfrm>
            <a:off x="7087486" y="10490200"/>
            <a:ext cx="7760670" cy="1625600"/>
          </a:xfrm>
          <a:prstGeom prst="rect">
            <a:avLst/>
          </a:prstGeom>
          <a:noFill/>
          <a:ln/>
        </p:spPr>
      </p:sp>
      <p:sp>
        <p:nvSpPr>
          <p:cNvPr id="39" name="Shape 27"/>
          <p:cNvSpPr/>
          <p:nvPr/>
        </p:nvSpPr>
        <p:spPr>
          <a:xfrm>
            <a:off x="7087486" y="10636250"/>
            <a:ext cx="5931641" cy="1333500"/>
          </a:xfrm>
          <a:prstGeom prst="rect">
            <a:avLst/>
          </a:prstGeom>
          <a:noFill/>
          <a:ln/>
        </p:spPr>
      </p:sp>
      <p:sp>
        <p:nvSpPr>
          <p:cNvPr id="40" name="Text 28"/>
          <p:cNvSpPr/>
          <p:nvPr/>
        </p:nvSpPr>
        <p:spPr>
          <a:xfrm>
            <a:off x="6884260" y="10636250"/>
            <a:ext cx="6134867" cy="9017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Adventure</a:t>
            </a:r>
            <a:endParaRPr lang="en-US" sz="4800" dirty="0"/>
          </a:p>
        </p:txBody>
      </p:sp>
      <p:sp>
        <p:nvSpPr>
          <p:cNvPr id="41" name="Text 29"/>
          <p:cNvSpPr/>
          <p:nvPr/>
        </p:nvSpPr>
        <p:spPr>
          <a:xfrm>
            <a:off x="6952002" y="1143635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42" name="Image 10" descr=" ">    </p:cNvPr>
          <p:cNvPicPr>
            <a:picLocks noChangeAspect="1"/>
          </p:cNvPicPr>
          <p:nvPr/>
        </p:nvPicPr>
        <p:blipFill>
          <a:blip r:embed="rId16"/>
          <a:stretch>
            <a:fillRect/>
          </a:stretch>
        </p:blipFill>
        <p:spPr>
          <a:xfrm>
            <a:off x="13222353" y="10490200"/>
            <a:ext cx="1625803" cy="1625600"/>
          </a:xfrm>
          <a:prstGeom prst="rect">
            <a:avLst/>
          </a:prstGeom>
        </p:spPr>
      </p:pic>
      <p:sp>
        <p:nvSpPr>
          <p:cNvPr id="43" name="Shape 30"/>
          <p:cNvSpPr/>
          <p:nvPr/>
        </p:nvSpPr>
        <p:spPr>
          <a:xfrm>
            <a:off x="13222353" y="10490200"/>
            <a:ext cx="1625803" cy="1625600"/>
          </a:xfrm>
          <a:prstGeom prst="roundRect">
            <a:avLst>
              <a:gd name="adj" fmla="val 781313"/>
            </a:avLst>
          </a:prstGeom>
          <a:noFill/>
          <a:ln w="50800">
            <a:solidFill>
              <a:srgbClr val="E58628"/>
            </a:solidFill>
            <a:prstDash val="solid"/>
          </a:ln>
        </p:spPr>
      </p:sp>
      <p:sp>
        <p:nvSpPr>
          <p:cNvPr id="44" name="Text 31"/>
          <p:cNvSpPr/>
          <p:nvPr/>
        </p:nvSpPr>
        <p:spPr>
          <a:xfrm>
            <a:off x="13520840" y="10852150"/>
            <a:ext cx="1028829" cy="901700"/>
          </a:xfrm>
          <a:prstGeom prst="rect">
            <a:avLst/>
          </a:prstGeom>
          <a:noFill/>
          <a:ln/>
        </p:spPr>
        <p:txBody>
          <a:bodyPr wrap="square" lIns="0" tIns="0" rIns="0" bIns="0" rtlCol="0" anchor="ctr"/>
          <a:lstStyle/>
          <a:p>
            <a:pPr algn="ctr" indent="0" marL="0">
              <a:buNone/>
            </a:pPr>
            <a:r>
              <a:rPr lang="en-US" sz="4800" dirty="0">
                <a:solidFill>
                  <a:srgbClr val="E58628">
                    <a:alpha val="100000"/>
                  </a:srgbClr>
                </a:solidFill>
                <a:latin typeface="Titan One Regular" pitchFamily="34" charset="0"/>
                <a:ea typeface="Titan One Regular" pitchFamily="34" charset="-122"/>
                <a:cs typeface="Titan One Regular" pitchFamily="34" charset="-120"/>
              </a:rPr>
              <a:t>05</a:t>
            </a:r>
            <a:endParaRPr lang="en-US" sz="4800" dirty="0"/>
          </a:p>
        </p:txBody>
      </p:sp>
      <p:sp>
        <p:nvSpPr>
          <p:cNvPr id="45" name="Shape 32"/>
          <p:cNvSpPr/>
          <p:nvPr/>
        </p:nvSpPr>
        <p:spPr>
          <a:xfrm>
            <a:off x="15610251" y="10490200"/>
            <a:ext cx="7760670" cy="1625600"/>
          </a:xfrm>
          <a:prstGeom prst="rect">
            <a:avLst/>
          </a:prstGeom>
          <a:noFill/>
          <a:ln/>
        </p:spPr>
      </p:sp>
      <p:pic>
        <p:nvPicPr>
          <p:cNvPr id="46" name="Image 11" descr=" ">    </p:cNvPr>
          <p:cNvPicPr>
            <a:picLocks noChangeAspect="1"/>
          </p:cNvPicPr>
          <p:nvPr/>
        </p:nvPicPr>
        <p:blipFill>
          <a:blip r:embed="rId17"/>
          <a:stretch>
            <a:fillRect/>
          </a:stretch>
        </p:blipFill>
        <p:spPr>
          <a:xfrm>
            <a:off x="15610251" y="10490200"/>
            <a:ext cx="1625803" cy="1625600"/>
          </a:xfrm>
          <a:prstGeom prst="rect">
            <a:avLst/>
          </a:prstGeom>
        </p:spPr>
      </p:pic>
      <p:sp>
        <p:nvSpPr>
          <p:cNvPr id="47" name="Shape 33"/>
          <p:cNvSpPr/>
          <p:nvPr/>
        </p:nvSpPr>
        <p:spPr>
          <a:xfrm>
            <a:off x="15610251" y="10490200"/>
            <a:ext cx="1625803" cy="1625600"/>
          </a:xfrm>
          <a:prstGeom prst="roundRect">
            <a:avLst>
              <a:gd name="adj" fmla="val 781313"/>
            </a:avLst>
          </a:prstGeom>
          <a:noFill/>
          <a:ln w="50800">
            <a:solidFill>
              <a:srgbClr val="E58628"/>
            </a:solidFill>
            <a:prstDash val="solid"/>
          </a:ln>
        </p:spPr>
      </p:sp>
      <p:sp>
        <p:nvSpPr>
          <p:cNvPr id="48" name="Text 34"/>
          <p:cNvSpPr/>
          <p:nvPr/>
        </p:nvSpPr>
        <p:spPr>
          <a:xfrm>
            <a:off x="15896037" y="10852150"/>
            <a:ext cx="1054232" cy="901700"/>
          </a:xfrm>
          <a:prstGeom prst="rect">
            <a:avLst/>
          </a:prstGeom>
          <a:noFill/>
          <a:ln/>
        </p:spPr>
        <p:txBody>
          <a:bodyPr wrap="square" lIns="0" tIns="0" rIns="0" bIns="0" rtlCol="0" anchor="ctr"/>
          <a:lstStyle/>
          <a:p>
            <a:pPr algn="ctr" indent="0" marL="0">
              <a:buNone/>
            </a:pPr>
            <a:r>
              <a:rPr lang="en-US" sz="4800" dirty="0">
                <a:solidFill>
                  <a:srgbClr val="E58628">
                    <a:alpha val="100000"/>
                  </a:srgbClr>
                </a:solidFill>
                <a:latin typeface="Titan One Regular" pitchFamily="34" charset="0"/>
                <a:ea typeface="Titan One Regular" pitchFamily="34" charset="-122"/>
                <a:cs typeface="Titan One Regular" pitchFamily="34" charset="-120"/>
              </a:rPr>
              <a:t>06</a:t>
            </a:r>
            <a:endParaRPr lang="en-US" sz="4800" dirty="0"/>
          </a:p>
        </p:txBody>
      </p:sp>
      <p:sp>
        <p:nvSpPr>
          <p:cNvPr id="49" name="Shape 35"/>
          <p:cNvSpPr/>
          <p:nvPr/>
        </p:nvSpPr>
        <p:spPr>
          <a:xfrm>
            <a:off x="17439280" y="10636250"/>
            <a:ext cx="5931641" cy="1333500"/>
          </a:xfrm>
          <a:prstGeom prst="rect">
            <a:avLst/>
          </a:prstGeom>
          <a:noFill/>
          <a:ln/>
        </p:spPr>
      </p:sp>
      <p:sp>
        <p:nvSpPr>
          <p:cNvPr id="50" name="Text 36"/>
          <p:cNvSpPr/>
          <p:nvPr/>
        </p:nvSpPr>
        <p:spPr>
          <a:xfrm>
            <a:off x="17439280" y="10636250"/>
            <a:ext cx="6134867"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Conclusion</a:t>
            </a:r>
            <a:endParaRPr lang="en-US" sz="4800" dirty="0"/>
          </a:p>
        </p:txBody>
      </p:sp>
      <p:sp>
        <p:nvSpPr>
          <p:cNvPr id="51" name="Text 37"/>
          <p:cNvSpPr/>
          <p:nvPr/>
        </p:nvSpPr>
        <p:spPr>
          <a:xfrm>
            <a:off x="17439280" y="1143635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pic>
        <p:nvPicPr>
          <p:cNvPr id="52" name="Image 12"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5603" y="3581400"/>
            <a:ext cx="7660617" cy="95502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6494127" cy="1062232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3213" y="571500"/>
            <a:ext cx="17883835" cy="13144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78181" y="11010900"/>
            <a:ext cx="1114071" cy="151096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6083" y="2247900"/>
            <a:ext cx="1765161" cy="81164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6083" y="2247900"/>
            <a:ext cx="1765161" cy="81164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58229" y="10058394"/>
            <a:ext cx="7328819" cy="3657606"/>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017" y="546100"/>
            <a:ext cx="3519448" cy="311216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2959470" y="2743200"/>
            <a:ext cx="17739884" cy="1507067"/>
          </a:xfrm>
          <a:prstGeom prst="rect">
            <a:avLst/>
          </a:prstGeom>
          <a:noFill/>
          <a:ln/>
        </p:spPr>
        <p:txBody>
          <a:bodyPr wrap="square" lIns="0" tIns="0" rIns="0" bIns="0" rtlCol="0" anchor="t"/>
          <a:lstStyle/>
          <a:p>
            <a:pPr algn="l"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The Realm of the Extraordinary</a:t>
            </a:r>
            <a:endParaRPr lang="en-US" sz="8000" dirty="0"/>
          </a:p>
        </p:txBody>
      </p:sp>
      <p:sp>
        <p:nvSpPr>
          <p:cNvPr id="12" name="Text 2"/>
          <p:cNvSpPr/>
          <p:nvPr/>
        </p:nvSpPr>
        <p:spPr>
          <a:xfrm>
            <a:off x="2959470"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3" name="Text 3"/>
          <p:cNvSpPr/>
          <p:nvPr/>
        </p:nvSpPr>
        <p:spPr>
          <a:xfrm>
            <a:off x="12701588"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81" y="0"/>
            <a:ext cx="4699229" cy="1211356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 y="2741"/>
            <a:ext cx="6164317" cy="983970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1763" y="1739373"/>
            <a:ext cx="2188149" cy="136544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694" y="3040732"/>
            <a:ext cx="1892110" cy="549508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889" y="909817"/>
            <a:ext cx="1979968" cy="181664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30216" y="0"/>
            <a:ext cx="11456832" cy="489933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036254" y="7861300"/>
            <a:ext cx="6350794" cy="5853181"/>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169036" y="8886713"/>
            <a:ext cx="1293878" cy="1760649"/>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62444" y="10735723"/>
            <a:ext cx="2947956" cy="2913993"/>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0" y="0"/>
            <a:ext cx="24387048" cy="8305800"/>
          </a:xfrm>
          <a:prstGeom prst="rect">
            <a:avLst/>
          </a:prstGeom>
        </p:spPr>
      </p:pic>
      <p:sp>
        <p:nvSpPr>
          <p:cNvPr id="14" name="Shape 1"/>
          <p:cNvSpPr/>
          <p:nvPr/>
        </p:nvSpPr>
        <p:spPr>
          <a:xfrm>
            <a:off x="1816327" y="9499600"/>
            <a:ext cx="9907238" cy="2501900"/>
          </a:xfrm>
          <a:prstGeom prst="rect">
            <a:avLst/>
          </a:prstGeom>
          <a:noFill/>
          <a:ln/>
        </p:spPr>
      </p:sp>
      <p:pic>
        <p:nvPicPr>
          <p:cNvPr id="1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16327" y="9937750"/>
            <a:ext cx="1322410" cy="1625600"/>
          </a:xfrm>
          <a:prstGeom prst="rect">
            <a:avLst/>
          </a:prstGeom>
        </p:spPr>
      </p:pic>
      <p:sp>
        <p:nvSpPr>
          <p:cNvPr id="16" name="Shape 2"/>
          <p:cNvSpPr/>
          <p:nvPr/>
        </p:nvSpPr>
        <p:spPr>
          <a:xfrm>
            <a:off x="3545188" y="9499600"/>
            <a:ext cx="8178378" cy="2501900"/>
          </a:xfrm>
          <a:prstGeom prst="rect">
            <a:avLst/>
          </a:prstGeom>
          <a:noFill/>
          <a:ln/>
        </p:spPr>
      </p:sp>
      <p:sp>
        <p:nvSpPr>
          <p:cNvPr id="17" name="Text 3"/>
          <p:cNvSpPr/>
          <p:nvPr/>
        </p:nvSpPr>
        <p:spPr>
          <a:xfrm>
            <a:off x="3545188" y="9499600"/>
            <a:ext cx="8381603"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Unicorn Sightings</a:t>
            </a:r>
            <a:endParaRPr lang="en-US" sz="4800" dirty="0"/>
          </a:p>
        </p:txBody>
      </p:sp>
      <p:sp>
        <p:nvSpPr>
          <p:cNvPr id="18" name="Text 4"/>
          <p:cNvSpPr/>
          <p:nvPr/>
        </p:nvSpPr>
        <p:spPr>
          <a:xfrm>
            <a:off x="3545188" y="10401300"/>
            <a:ext cx="8313862"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9" name="Shape 5"/>
          <p:cNvSpPr/>
          <p:nvPr/>
        </p:nvSpPr>
        <p:spPr>
          <a:xfrm>
            <a:off x="12676184" y="9499600"/>
            <a:ext cx="9907238" cy="2501900"/>
          </a:xfrm>
          <a:prstGeom prst="rect">
            <a:avLst/>
          </a:prstGeom>
          <a:noFill/>
          <a:ln/>
        </p:spPr>
      </p:sp>
      <p:pic>
        <p:nvPicPr>
          <p:cNvPr id="20"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676184" y="9937750"/>
            <a:ext cx="1579441" cy="1625600"/>
          </a:xfrm>
          <a:prstGeom prst="rect">
            <a:avLst/>
          </a:prstGeom>
        </p:spPr>
      </p:pic>
      <p:sp>
        <p:nvSpPr>
          <p:cNvPr id="21" name="Shape 6"/>
          <p:cNvSpPr/>
          <p:nvPr/>
        </p:nvSpPr>
        <p:spPr>
          <a:xfrm>
            <a:off x="14662076" y="9499600"/>
            <a:ext cx="7921345" cy="2501900"/>
          </a:xfrm>
          <a:prstGeom prst="rect">
            <a:avLst/>
          </a:prstGeom>
          <a:noFill/>
          <a:ln/>
        </p:spPr>
      </p:sp>
      <p:sp>
        <p:nvSpPr>
          <p:cNvPr id="22" name="Text 7"/>
          <p:cNvSpPr/>
          <p:nvPr/>
        </p:nvSpPr>
        <p:spPr>
          <a:xfrm>
            <a:off x="14662076" y="9499600"/>
            <a:ext cx="8124571"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Dragon Taming</a:t>
            </a:r>
            <a:endParaRPr lang="en-US" sz="4800" dirty="0"/>
          </a:p>
        </p:txBody>
      </p:sp>
      <p:sp>
        <p:nvSpPr>
          <p:cNvPr id="23" name="Text 8"/>
          <p:cNvSpPr/>
          <p:nvPr/>
        </p:nvSpPr>
        <p:spPr>
          <a:xfrm>
            <a:off x="14662076" y="10401300"/>
            <a:ext cx="8056829"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75400"/>
            <a:ext cx="4660484" cy="7340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79197" y="0"/>
            <a:ext cx="6007851" cy="872635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230588" cy="5682897"/>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12464" y="7442200"/>
            <a:ext cx="6274584" cy="62738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914514" y="3492500"/>
            <a:ext cx="7023978" cy="8763000"/>
          </a:xfrm>
          <a:prstGeom prst="rect">
            <a:avLst/>
          </a:prstGeom>
          <a:noFill/>
          <a:ln/>
        </p:spPr>
      </p:sp>
      <p:sp>
        <p:nvSpPr>
          <p:cNvPr id="10" name="Shape 2"/>
          <p:cNvSpPr/>
          <p:nvPr/>
        </p:nvSpPr>
        <p:spPr>
          <a:xfrm>
            <a:off x="914514" y="3492500"/>
            <a:ext cx="5842730" cy="698500"/>
          </a:xfrm>
          <a:prstGeom prst="rect">
            <a:avLst/>
          </a:prstGeom>
          <a:noFill/>
          <a:ln/>
        </p:spPr>
      </p:sp>
      <p:sp>
        <p:nvSpPr>
          <p:cNvPr id="11" name="Text 3"/>
          <p:cNvSpPr/>
          <p:nvPr/>
        </p:nvSpPr>
        <p:spPr>
          <a:xfrm>
            <a:off x="914514" y="3492500"/>
            <a:ext cx="6045956"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Unicorn Sightings</a:t>
            </a:r>
            <a:endParaRPr lang="en-US" sz="4800" dirty="0"/>
          </a:p>
        </p:txBody>
      </p:sp>
      <p:sp>
        <p:nvSpPr>
          <p:cNvPr id="12" name="Shape 4"/>
          <p:cNvSpPr/>
          <p:nvPr/>
        </p:nvSpPr>
        <p:spPr>
          <a:xfrm>
            <a:off x="914514" y="4800600"/>
            <a:ext cx="7023978" cy="1600200"/>
          </a:xfrm>
          <a:prstGeom prst="rect">
            <a:avLst/>
          </a:prstGeom>
          <a:noFill/>
          <a:ln/>
        </p:spPr>
      </p:sp>
      <p:sp>
        <p:nvSpPr>
          <p:cNvPr id="13" name="Text 5"/>
          <p:cNvSpPr/>
          <p:nvPr/>
        </p:nvSpPr>
        <p:spPr>
          <a:xfrm>
            <a:off x="914514" y="48006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4"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4514" y="7010400"/>
            <a:ext cx="7023978" cy="5245100"/>
          </a:xfrm>
          <a:prstGeom prst="rect">
            <a:avLst/>
          </a:prstGeom>
        </p:spPr>
      </p:pic>
      <p:sp>
        <p:nvSpPr>
          <p:cNvPr id="15" name="Shape 6"/>
          <p:cNvSpPr/>
          <p:nvPr/>
        </p:nvSpPr>
        <p:spPr>
          <a:xfrm>
            <a:off x="15826178" y="3492500"/>
            <a:ext cx="7023978" cy="8763000"/>
          </a:xfrm>
          <a:prstGeom prst="rect">
            <a:avLst/>
          </a:prstGeom>
          <a:noFill/>
          <a:ln/>
        </p:spPr>
      </p:sp>
      <p:sp>
        <p:nvSpPr>
          <p:cNvPr id="16" name="Shape 7"/>
          <p:cNvSpPr/>
          <p:nvPr/>
        </p:nvSpPr>
        <p:spPr>
          <a:xfrm>
            <a:off x="15826178" y="3492500"/>
            <a:ext cx="5842730" cy="698500"/>
          </a:xfrm>
          <a:prstGeom prst="rect">
            <a:avLst/>
          </a:prstGeom>
          <a:noFill/>
          <a:ln/>
        </p:spPr>
      </p:sp>
      <p:sp>
        <p:nvSpPr>
          <p:cNvPr id="17" name="Text 8"/>
          <p:cNvSpPr/>
          <p:nvPr/>
        </p:nvSpPr>
        <p:spPr>
          <a:xfrm>
            <a:off x="15826178" y="3492500"/>
            <a:ext cx="6045956"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Unicorn Sightings</a:t>
            </a:r>
            <a:endParaRPr lang="en-US" sz="4800" dirty="0"/>
          </a:p>
        </p:txBody>
      </p:sp>
      <p:sp>
        <p:nvSpPr>
          <p:cNvPr id="18" name="Shape 9"/>
          <p:cNvSpPr/>
          <p:nvPr/>
        </p:nvSpPr>
        <p:spPr>
          <a:xfrm>
            <a:off x="15826178" y="4800600"/>
            <a:ext cx="7023978" cy="1600200"/>
          </a:xfrm>
          <a:prstGeom prst="rect">
            <a:avLst/>
          </a:prstGeom>
          <a:noFill/>
          <a:ln/>
        </p:spPr>
      </p:sp>
      <p:sp>
        <p:nvSpPr>
          <p:cNvPr id="19" name="Text 10"/>
          <p:cNvSpPr/>
          <p:nvPr/>
        </p:nvSpPr>
        <p:spPr>
          <a:xfrm>
            <a:off x="15826178" y="48006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2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826178" y="7010400"/>
            <a:ext cx="7023978" cy="5245100"/>
          </a:xfrm>
          <a:prstGeom prst="rect">
            <a:avLst/>
          </a:prstGeom>
        </p:spPr>
      </p:pic>
      <p:sp>
        <p:nvSpPr>
          <p:cNvPr id="21" name="Shape 11"/>
          <p:cNvSpPr/>
          <p:nvPr/>
        </p:nvSpPr>
        <p:spPr>
          <a:xfrm>
            <a:off x="8370346" y="1498600"/>
            <a:ext cx="7023978" cy="8763000"/>
          </a:xfrm>
          <a:prstGeom prst="rect">
            <a:avLst/>
          </a:prstGeom>
          <a:noFill/>
          <a:ln/>
        </p:spPr>
      </p:sp>
      <p:sp>
        <p:nvSpPr>
          <p:cNvPr id="22" name="Shape 12"/>
          <p:cNvSpPr/>
          <p:nvPr/>
        </p:nvSpPr>
        <p:spPr>
          <a:xfrm>
            <a:off x="8370346" y="1498600"/>
            <a:ext cx="4979022" cy="698500"/>
          </a:xfrm>
          <a:prstGeom prst="rect">
            <a:avLst/>
          </a:prstGeom>
          <a:noFill/>
          <a:ln/>
        </p:spPr>
      </p:sp>
      <p:sp>
        <p:nvSpPr>
          <p:cNvPr id="23" name="Text 13"/>
          <p:cNvSpPr/>
          <p:nvPr/>
        </p:nvSpPr>
        <p:spPr>
          <a:xfrm>
            <a:off x="8370346" y="1498600"/>
            <a:ext cx="5182248"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Dragon Taming</a:t>
            </a:r>
            <a:endParaRPr lang="en-US" sz="4800" dirty="0"/>
          </a:p>
        </p:txBody>
      </p:sp>
      <p:sp>
        <p:nvSpPr>
          <p:cNvPr id="24" name="Shape 14"/>
          <p:cNvSpPr/>
          <p:nvPr/>
        </p:nvSpPr>
        <p:spPr>
          <a:xfrm>
            <a:off x="8370346" y="2806700"/>
            <a:ext cx="7023978" cy="1600200"/>
          </a:xfrm>
          <a:prstGeom prst="rect">
            <a:avLst/>
          </a:prstGeom>
          <a:noFill/>
          <a:ln/>
        </p:spPr>
      </p:sp>
      <p:sp>
        <p:nvSpPr>
          <p:cNvPr id="25" name="Text 15"/>
          <p:cNvSpPr/>
          <p:nvPr/>
        </p:nvSpPr>
        <p:spPr>
          <a:xfrm>
            <a:off x="8370346" y="28067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70346" y="5016500"/>
            <a:ext cx="7023978" cy="5245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 y="1511300"/>
            <a:ext cx="9104826" cy="12204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3753" y="9464328"/>
            <a:ext cx="1495674" cy="221808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26578" y="0"/>
            <a:ext cx="6960470" cy="547574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76042" y="854987"/>
            <a:ext cx="1257522" cy="1866143"/>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40114" y="0"/>
            <a:ext cx="20905365" cy="137160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6127" y="1092200"/>
            <a:ext cx="5966698" cy="4437887"/>
          </a:xfrm>
          <a:prstGeom prst="rect">
            <a:avLst/>
          </a:prstGeom>
        </p:spPr>
      </p:pic>
      <p:sp>
        <p:nvSpPr>
          <p:cNvPr id="11" name="Shape 1"/>
          <p:cNvSpPr/>
          <p:nvPr/>
        </p:nvSpPr>
        <p:spPr>
          <a:xfrm>
            <a:off x="5842730" y="4229100"/>
            <a:ext cx="13603400" cy="5715000"/>
          </a:xfrm>
          <a:prstGeom prst="rect">
            <a:avLst/>
          </a:prstGeom>
          <a:noFill/>
          <a:ln/>
        </p:spPr>
      </p:sp>
      <p:sp>
        <p:nvSpPr>
          <p:cNvPr id="12" name="Text 2"/>
          <p:cNvSpPr/>
          <p:nvPr/>
        </p:nvSpPr>
        <p:spPr>
          <a:xfrm>
            <a:off x="5842730" y="4229100"/>
            <a:ext cx="13806626" cy="5092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3" name="Text 3"/>
          <p:cNvSpPr/>
          <p:nvPr/>
        </p:nvSpPr>
        <p:spPr>
          <a:xfrm>
            <a:off x="14759245" y="9423400"/>
            <a:ext cx="4839305" cy="6731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Titan One Regular" pitchFamily="34" charset="0"/>
                <a:ea typeface="Titan One Regular" pitchFamily="34" charset="-122"/>
                <a:cs typeface="Titan One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6494127" cy="1062233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3213" y="571500"/>
            <a:ext cx="17883835" cy="13144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78181" y="11010900"/>
            <a:ext cx="1114071" cy="151096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6083" y="2247900"/>
            <a:ext cx="1765161" cy="81163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6083" y="2247900"/>
            <a:ext cx="1765161" cy="81163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58229" y="10058400"/>
            <a:ext cx="7328819" cy="36576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017" y="546100"/>
            <a:ext cx="3519448" cy="3112157"/>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91124" y="1816100"/>
            <a:ext cx="12135179" cy="10651306"/>
          </a:xfrm>
          <a:prstGeom prst="rect">
            <a:avLst/>
          </a:prstGeom>
        </p:spPr>
      </p:pic>
      <p:sp>
        <p:nvSpPr>
          <p:cNvPr id="12" name="Shape 1"/>
          <p:cNvSpPr/>
          <p:nvPr/>
        </p:nvSpPr>
        <p:spPr>
          <a:xfrm>
            <a:off x="16004000" y="3111500"/>
            <a:ext cx="7163695" cy="2768600"/>
          </a:xfrm>
          <a:prstGeom prst="rect">
            <a:avLst/>
          </a:prstGeom>
          <a:noFill/>
          <a:ln/>
        </p:spPr>
      </p:sp>
      <p:sp>
        <p:nvSpPr>
          <p:cNvPr id="13" name="Text 2"/>
          <p:cNvSpPr/>
          <p:nvPr/>
        </p:nvSpPr>
        <p:spPr>
          <a:xfrm>
            <a:off x="16004000" y="3111500"/>
            <a:ext cx="7366921" cy="1600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Dragon Taming Technique</a:t>
            </a:r>
            <a:endParaRPr lang="en-US" sz="4800" dirty="0"/>
          </a:p>
        </p:txBody>
      </p:sp>
      <p:sp>
        <p:nvSpPr>
          <p:cNvPr id="14" name="Text 3"/>
          <p:cNvSpPr/>
          <p:nvPr/>
        </p:nvSpPr>
        <p:spPr>
          <a:xfrm>
            <a:off x="16004000" y="48133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15" name="Shape 4"/>
          <p:cNvSpPr/>
          <p:nvPr/>
        </p:nvSpPr>
        <p:spPr>
          <a:xfrm>
            <a:off x="16004000" y="6540500"/>
            <a:ext cx="7163695" cy="2768600"/>
          </a:xfrm>
          <a:prstGeom prst="rect">
            <a:avLst/>
          </a:prstGeom>
          <a:noFill/>
          <a:ln/>
        </p:spPr>
      </p:sp>
      <p:sp>
        <p:nvSpPr>
          <p:cNvPr id="16" name="Text 5"/>
          <p:cNvSpPr/>
          <p:nvPr/>
        </p:nvSpPr>
        <p:spPr>
          <a:xfrm>
            <a:off x="16004000" y="6540500"/>
            <a:ext cx="7366921" cy="1600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The Art of Unicorn Sighting</a:t>
            </a:r>
            <a:endParaRPr lang="en-US" sz="4800" dirty="0"/>
          </a:p>
        </p:txBody>
      </p:sp>
      <p:sp>
        <p:nvSpPr>
          <p:cNvPr id="17" name="Text 6"/>
          <p:cNvSpPr/>
          <p:nvPr/>
        </p:nvSpPr>
        <p:spPr>
          <a:xfrm>
            <a:off x="16004000" y="82423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CEC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81" y="0"/>
            <a:ext cx="4699229" cy="1211356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 y="2741"/>
            <a:ext cx="6164317" cy="983970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1763" y="1739367"/>
            <a:ext cx="2188149" cy="136544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694" y="3040732"/>
            <a:ext cx="1892110" cy="549509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889" y="909811"/>
            <a:ext cx="1979968" cy="181664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30216" y="0"/>
            <a:ext cx="11456832" cy="489933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036254" y="7861300"/>
            <a:ext cx="6350794" cy="5853175"/>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169036" y="8886713"/>
            <a:ext cx="1293878" cy="1760649"/>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62444" y="10735717"/>
            <a:ext cx="2947956" cy="2913993"/>
          </a:xfrm>
          <a:prstGeom prst="rect">
            <a:avLst/>
          </a:prstGeom>
        </p:spPr>
      </p:pic>
      <p:sp>
        <p:nvSpPr>
          <p:cNvPr id="11" name="Text 0"/>
          <p:cNvSpPr/>
          <p:nvPr/>
        </p:nvSpPr>
        <p:spPr>
          <a:xfrm>
            <a:off x="2091528" y="1574800"/>
            <a:ext cx="20216693" cy="1507067"/>
          </a:xfrm>
          <a:prstGeom prst="rect">
            <a:avLst/>
          </a:prstGeom>
          <a:noFill/>
          <a:ln/>
        </p:spPr>
        <p:txBody>
          <a:bodyPr wrap="square" lIns="0" tIns="0" rIns="0" bIns="0" rtlCol="0" anchor="t"/>
          <a:lstStyle/>
          <a:p>
            <a:pPr algn="ctr" indent="0" marL="0">
              <a:buNone/>
            </a:pPr>
            <a:r>
              <a:rPr lang="en-US" sz="8000" dirty="0">
                <a:solidFill>
                  <a:srgbClr val="7B5A47">
                    <a:alpha val="100000"/>
                  </a:srgbClr>
                </a:solidFill>
                <a:latin typeface="Titan One Regular" pitchFamily="34" charset="0"/>
                <a:ea typeface="Titan One Regular" pitchFamily="34" charset="-122"/>
                <a:cs typeface="Titan One Regular" pitchFamily="34" charset="-120"/>
              </a:rPr>
              <a:t>The Magic of Dragons: A Research</a:t>
            </a:r>
            <a:endParaRPr lang="en-US" sz="8000" dirty="0"/>
          </a:p>
        </p:txBody>
      </p:sp>
      <p:sp>
        <p:nvSpPr>
          <p:cNvPr id="12" name="Shape 1"/>
          <p:cNvSpPr/>
          <p:nvPr/>
        </p:nvSpPr>
        <p:spPr>
          <a:xfrm>
            <a:off x="14352794" y="4025900"/>
            <a:ext cx="6642930" cy="7645400"/>
          </a:xfrm>
          <a:prstGeom prst="rect">
            <a:avLst/>
          </a:prstGeom>
          <a:noFill/>
          <a:ln/>
        </p:spPr>
      </p:sp>
      <p:sp>
        <p:nvSpPr>
          <p:cNvPr id="13" name="Text 2"/>
          <p:cNvSpPr/>
          <p:nvPr/>
        </p:nvSpPr>
        <p:spPr>
          <a:xfrm>
            <a:off x="15083135" y="4025900"/>
            <a:ext cx="5182248" cy="901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Dragon Taming</a:t>
            </a:r>
            <a:endParaRPr lang="en-US" sz="4800" dirty="0"/>
          </a:p>
        </p:txBody>
      </p:sp>
      <p:sp>
        <p:nvSpPr>
          <p:cNvPr id="14" name="Shape 3"/>
          <p:cNvSpPr/>
          <p:nvPr/>
        </p:nvSpPr>
        <p:spPr>
          <a:xfrm>
            <a:off x="14352794" y="5029200"/>
            <a:ext cx="6642930" cy="6642100"/>
          </a:xfrm>
          <a:prstGeom prst="rect">
            <a:avLst/>
          </a:prstGeom>
          <a:noFill/>
          <a:ln/>
        </p:spPr>
      </p:sp>
      <p:pic>
        <p:nvPicPr>
          <p:cNvPr id="15"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4352794" y="5029200"/>
            <a:ext cx="6642930" cy="6642100"/>
          </a:xfrm>
          <a:prstGeom prst="rect">
            <a:avLst/>
          </a:prstGeom>
        </p:spPr>
      </p:pic>
      <p:pic>
        <p:nvPicPr>
          <p:cNvPr id="16"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4352791" y="5029200"/>
            <a:ext cx="6642933" cy="6642100"/>
          </a:xfrm>
          <a:prstGeom prst="rect">
            <a:avLst/>
          </a:prstGeom>
        </p:spPr>
      </p:pic>
      <p:sp>
        <p:nvSpPr>
          <p:cNvPr id="17" name="Shape 4"/>
          <p:cNvSpPr/>
          <p:nvPr/>
        </p:nvSpPr>
        <p:spPr>
          <a:xfrm>
            <a:off x="15762670" y="6426200"/>
            <a:ext cx="3835879" cy="3835400"/>
          </a:xfrm>
          <a:prstGeom prst="roundRect">
            <a:avLst>
              <a:gd name="adj" fmla="val 3311285"/>
            </a:avLst>
          </a:prstGeom>
          <a:solidFill>
            <a:srgbClr val="F7C773">
              <a:alpha val="100000"/>
            </a:srgbClr>
          </a:solidFill>
          <a:ln/>
        </p:spPr>
      </p:sp>
      <p:pic>
        <p:nvPicPr>
          <p:cNvPr id="18"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6988023" y="7029450"/>
            <a:ext cx="1385174" cy="1625600"/>
          </a:xfrm>
          <a:prstGeom prst="rect">
            <a:avLst/>
          </a:prstGeom>
        </p:spPr>
      </p:pic>
      <p:sp>
        <p:nvSpPr>
          <p:cNvPr id="19" name="Shape 5"/>
          <p:cNvSpPr/>
          <p:nvPr/>
        </p:nvSpPr>
        <p:spPr>
          <a:xfrm>
            <a:off x="15915089" y="8959850"/>
            <a:ext cx="3531041" cy="698500"/>
          </a:xfrm>
          <a:prstGeom prst="rect">
            <a:avLst/>
          </a:prstGeom>
          <a:noFill/>
          <a:ln/>
        </p:spPr>
      </p:sp>
      <p:sp>
        <p:nvSpPr>
          <p:cNvPr id="20" name="Text 6"/>
          <p:cNvSpPr/>
          <p:nvPr/>
        </p:nvSpPr>
        <p:spPr>
          <a:xfrm>
            <a:off x="15813476" y="8959850"/>
            <a:ext cx="3734267" cy="901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Unicorn </a:t>
            </a:r>
            <a:endParaRPr lang="en-US" sz="4800" dirty="0"/>
          </a:p>
        </p:txBody>
      </p:sp>
      <p:sp>
        <p:nvSpPr>
          <p:cNvPr id="21" name="Shape 7"/>
          <p:cNvSpPr/>
          <p:nvPr/>
        </p:nvSpPr>
        <p:spPr>
          <a:xfrm>
            <a:off x="23370921" y="10515600"/>
            <a:ext cx="1016127" cy="3200400"/>
          </a:xfrm>
          <a:prstGeom prst="rect">
            <a:avLst/>
          </a:prstGeom>
          <a:noFill/>
          <a:ln/>
        </p:spPr>
      </p:sp>
      <p:pic>
        <p:nvPicPr>
          <p:cNvPr id="22" name="Image 12" descr=" ">    </p:cNvPr>
          <p:cNvPicPr>
            <a:picLocks noChangeAspect="1"/>
          </p:cNvPicPr>
          <p:nvPr/>
        </p:nvPicPr>
        <p:blipFill>
          <a:blip r:embed="rId25"/>
          <a:stretch>
            <a:fillRect/>
          </a:stretch>
        </p:blipFill>
        <p:spPr>
          <a:xfrm>
            <a:off x="23523340" y="10820400"/>
            <a:ext cx="711289" cy="2590800"/>
          </a:xfrm>
          <a:prstGeom prst="rect">
            <a:avLst/>
          </a:prstGeom>
        </p:spPr>
      </p:pic>
      <p:sp>
        <p:nvSpPr>
          <p:cNvPr id="23" name="Shape 8"/>
          <p:cNvSpPr/>
          <p:nvPr/>
        </p:nvSpPr>
        <p:spPr>
          <a:xfrm>
            <a:off x="3149994" y="4318000"/>
            <a:ext cx="3619952" cy="3035300"/>
          </a:xfrm>
          <a:prstGeom prst="rect">
            <a:avLst/>
          </a:prstGeom>
          <a:noFill/>
          <a:ln/>
        </p:spPr>
      </p:sp>
      <p:sp>
        <p:nvSpPr>
          <p:cNvPr id="24" name="Shape 9"/>
          <p:cNvSpPr/>
          <p:nvPr/>
        </p:nvSpPr>
        <p:spPr>
          <a:xfrm>
            <a:off x="3149994" y="4318000"/>
            <a:ext cx="3619952" cy="3035300"/>
          </a:xfrm>
          <a:prstGeom prst="rect">
            <a:avLst/>
          </a:prstGeom>
          <a:noFill/>
          <a:ln/>
        </p:spPr>
      </p:sp>
      <p:sp>
        <p:nvSpPr>
          <p:cNvPr id="25" name="Text 10"/>
          <p:cNvSpPr/>
          <p:nvPr/>
        </p:nvSpPr>
        <p:spPr>
          <a:xfrm>
            <a:off x="3149994" y="4318000"/>
            <a:ext cx="3823178"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Archery</a:t>
            </a:r>
            <a:endParaRPr lang="en-US" sz="4800" dirty="0"/>
          </a:p>
        </p:txBody>
      </p:sp>
      <p:sp>
        <p:nvSpPr>
          <p:cNvPr id="26" name="Text 11"/>
          <p:cNvSpPr/>
          <p:nvPr/>
        </p:nvSpPr>
        <p:spPr>
          <a:xfrm>
            <a:off x="3149994" y="52197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7" name="Shape 12"/>
          <p:cNvSpPr/>
          <p:nvPr/>
        </p:nvSpPr>
        <p:spPr>
          <a:xfrm>
            <a:off x="8370346" y="8547100"/>
            <a:ext cx="3619952" cy="3035300"/>
          </a:xfrm>
          <a:prstGeom prst="rect">
            <a:avLst/>
          </a:prstGeom>
          <a:noFill/>
          <a:ln/>
        </p:spPr>
      </p:sp>
      <p:sp>
        <p:nvSpPr>
          <p:cNvPr id="28" name="Shape 13"/>
          <p:cNvSpPr/>
          <p:nvPr/>
        </p:nvSpPr>
        <p:spPr>
          <a:xfrm>
            <a:off x="8370346" y="8547100"/>
            <a:ext cx="3619952" cy="3035300"/>
          </a:xfrm>
          <a:prstGeom prst="rect">
            <a:avLst/>
          </a:prstGeom>
          <a:noFill/>
          <a:ln/>
        </p:spPr>
      </p:sp>
      <p:sp>
        <p:nvSpPr>
          <p:cNvPr id="29" name="Text 14"/>
          <p:cNvSpPr/>
          <p:nvPr/>
        </p:nvSpPr>
        <p:spPr>
          <a:xfrm>
            <a:off x="8370346" y="8547100"/>
            <a:ext cx="3823178"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Unicorn</a:t>
            </a:r>
            <a:endParaRPr lang="en-US" sz="4800" dirty="0"/>
          </a:p>
        </p:txBody>
      </p:sp>
      <p:sp>
        <p:nvSpPr>
          <p:cNvPr id="30" name="Text 15"/>
          <p:cNvSpPr/>
          <p:nvPr/>
        </p:nvSpPr>
        <p:spPr>
          <a:xfrm>
            <a:off x="8370346" y="94488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31" name="Shape 16"/>
          <p:cNvSpPr/>
          <p:nvPr/>
        </p:nvSpPr>
        <p:spPr>
          <a:xfrm>
            <a:off x="8370346" y="4318000"/>
            <a:ext cx="3619952" cy="3035300"/>
          </a:xfrm>
          <a:prstGeom prst="rect">
            <a:avLst/>
          </a:prstGeom>
          <a:noFill/>
          <a:ln/>
        </p:spPr>
      </p:sp>
      <p:sp>
        <p:nvSpPr>
          <p:cNvPr id="32" name="Shape 17"/>
          <p:cNvSpPr/>
          <p:nvPr/>
        </p:nvSpPr>
        <p:spPr>
          <a:xfrm>
            <a:off x="8370346" y="4318000"/>
            <a:ext cx="3619952" cy="3035300"/>
          </a:xfrm>
          <a:prstGeom prst="rect">
            <a:avLst/>
          </a:prstGeom>
          <a:noFill/>
          <a:ln/>
        </p:spPr>
      </p:sp>
      <p:sp>
        <p:nvSpPr>
          <p:cNvPr id="33" name="Text 18"/>
          <p:cNvSpPr/>
          <p:nvPr/>
        </p:nvSpPr>
        <p:spPr>
          <a:xfrm>
            <a:off x="8370346" y="4318000"/>
            <a:ext cx="3823178"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Music</a:t>
            </a:r>
            <a:endParaRPr lang="en-US" sz="4800" dirty="0"/>
          </a:p>
        </p:txBody>
      </p:sp>
      <p:sp>
        <p:nvSpPr>
          <p:cNvPr id="34" name="Text 19"/>
          <p:cNvSpPr/>
          <p:nvPr/>
        </p:nvSpPr>
        <p:spPr>
          <a:xfrm>
            <a:off x="8370346" y="52197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35" name="Shape 20"/>
          <p:cNvSpPr/>
          <p:nvPr/>
        </p:nvSpPr>
        <p:spPr>
          <a:xfrm>
            <a:off x="3149994" y="8547100"/>
            <a:ext cx="3619952" cy="3035300"/>
          </a:xfrm>
          <a:prstGeom prst="rect">
            <a:avLst/>
          </a:prstGeom>
          <a:noFill/>
          <a:ln/>
        </p:spPr>
      </p:sp>
      <p:sp>
        <p:nvSpPr>
          <p:cNvPr id="36" name="Shape 21"/>
          <p:cNvSpPr/>
          <p:nvPr/>
        </p:nvSpPr>
        <p:spPr>
          <a:xfrm>
            <a:off x="3149994" y="8547100"/>
            <a:ext cx="3619952" cy="3035300"/>
          </a:xfrm>
          <a:prstGeom prst="rect">
            <a:avLst/>
          </a:prstGeom>
          <a:noFill/>
          <a:ln/>
        </p:spPr>
      </p:sp>
      <p:sp>
        <p:nvSpPr>
          <p:cNvPr id="37" name="Text 22"/>
          <p:cNvSpPr/>
          <p:nvPr/>
        </p:nvSpPr>
        <p:spPr>
          <a:xfrm>
            <a:off x="3149994" y="8547100"/>
            <a:ext cx="3823178" cy="90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Titan One Regular" pitchFamily="34" charset="0"/>
                <a:ea typeface="Titan One Regular" pitchFamily="34" charset="-122"/>
                <a:cs typeface="Titan One Regular" pitchFamily="34" charset="-120"/>
              </a:rPr>
              <a:t>Life</a:t>
            </a:r>
            <a:endParaRPr lang="en-US" sz="4800" dirty="0"/>
          </a:p>
        </p:txBody>
      </p:sp>
      <p:sp>
        <p:nvSpPr>
          <p:cNvPr id="38" name="Text 23"/>
          <p:cNvSpPr/>
          <p:nvPr/>
        </p:nvSpPr>
        <p:spPr>
          <a:xfrm>
            <a:off x="3149994" y="94488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2023-08-17T09:07:56Z</dcterms:created>
  <dcterms:modified xsi:type="dcterms:W3CDTF">2023-08-17T09:07:56Z</dcterms:modified>
</cp:coreProperties>
</file>