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86D3-FE95-484A-C9FF-69293920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76ACE28-B0F2-02CA-879F-A2A9044705C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6ACE28-B0F2-02CA-879F-A2A9044705C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" name="Shape1_20220317_110454">
            <a:extLst>
              <a:ext uri="{FF2B5EF4-FFF2-40B4-BE49-F238E27FC236}">
                <a16:creationId xmlns:a16="http://schemas.microsoft.com/office/drawing/2014/main" id="{B966359E-CB25-7E94-D57B-E2785E0E2E43}"/>
              </a:ext>
            </a:extLst>
          </p:cNvPr>
          <p:cNvCxnSpPr>
            <a:cxnSpLocks/>
          </p:cNvCxnSpPr>
          <p:nvPr/>
        </p:nvCxnSpPr>
        <p:spPr>
          <a:xfrm>
            <a:off x="407823" y="2021182"/>
            <a:ext cx="113763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589BA6FB-8392-3C6C-3659-F5AC1F7F6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C7B5803-1DA9-1108-DAE9-BCA46D8A74A4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" name="Shape0_20210625_174740">
            <a:extLst>
              <a:ext uri="{FF2B5EF4-FFF2-40B4-BE49-F238E27FC236}">
                <a16:creationId xmlns:a16="http://schemas.microsoft.com/office/drawing/2014/main" id="{E3B51786-B49A-F413-E2F7-F03ABD77EC10}"/>
              </a:ext>
            </a:extLst>
          </p:cNvPr>
          <p:cNvCxnSpPr>
            <a:cxnSpLocks/>
          </p:cNvCxnSpPr>
          <p:nvPr/>
        </p:nvCxnSpPr>
        <p:spPr>
          <a:xfrm>
            <a:off x="3324578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hape1_20220317_110454">
            <a:extLst>
              <a:ext uri="{FF2B5EF4-FFF2-40B4-BE49-F238E27FC236}">
                <a16:creationId xmlns:a16="http://schemas.microsoft.com/office/drawing/2014/main" id="{D1A175D8-6807-C69D-9A84-A71393CCA496}"/>
              </a:ext>
            </a:extLst>
          </p:cNvPr>
          <p:cNvCxnSpPr>
            <a:cxnSpLocks/>
          </p:cNvCxnSpPr>
          <p:nvPr/>
        </p:nvCxnSpPr>
        <p:spPr>
          <a:xfrm>
            <a:off x="407823" y="6180881"/>
            <a:ext cx="113553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1FE916FE-F324-FD28-9ED0-D238E93F3ECC}"/>
              </a:ext>
            </a:extLst>
          </p:cNvPr>
          <p:cNvSpPr/>
          <p:nvPr/>
        </p:nvSpPr>
        <p:spPr>
          <a:xfrm>
            <a:off x="670295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9" name="Shape0_20220512_134702">
            <a:extLst>
              <a:ext uri="{FF2B5EF4-FFF2-40B4-BE49-F238E27FC236}">
                <a16:creationId xmlns:a16="http://schemas.microsoft.com/office/drawing/2014/main" id="{80435193-4252-18D9-23B6-D341346AB291}"/>
              </a:ext>
            </a:extLst>
          </p:cNvPr>
          <p:cNvSpPr/>
          <p:nvPr/>
        </p:nvSpPr>
        <p:spPr>
          <a:xfrm>
            <a:off x="673022" y="1156607"/>
            <a:ext cx="2574799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98CE85C-8C76-AF01-116F-1FEF5DA6B2E4}"/>
              </a:ext>
            </a:extLst>
          </p:cNvPr>
          <p:cNvSpPr/>
          <p:nvPr/>
        </p:nvSpPr>
        <p:spPr>
          <a:xfrm>
            <a:off x="3443050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1" name="Shape1_20220512_134702">
            <a:extLst>
              <a:ext uri="{FF2B5EF4-FFF2-40B4-BE49-F238E27FC236}">
                <a16:creationId xmlns:a16="http://schemas.microsoft.com/office/drawing/2014/main" id="{23BBF2FA-E877-2D06-F424-26FA9A64677E}"/>
              </a:ext>
            </a:extLst>
          </p:cNvPr>
          <p:cNvSpPr/>
          <p:nvPr/>
        </p:nvSpPr>
        <p:spPr>
          <a:xfrm>
            <a:off x="344577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D043E9-32CD-EFFC-B3AA-D08349810C01}"/>
              </a:ext>
            </a:extLst>
          </p:cNvPr>
          <p:cNvSpPr/>
          <p:nvPr/>
        </p:nvSpPr>
        <p:spPr>
          <a:xfrm>
            <a:off x="6192200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13" name="Shape1_20220512_134702">
            <a:extLst>
              <a:ext uri="{FF2B5EF4-FFF2-40B4-BE49-F238E27FC236}">
                <a16:creationId xmlns:a16="http://schemas.microsoft.com/office/drawing/2014/main" id="{7898A7C1-04E7-1355-1F47-72C8D7B22AEC}"/>
              </a:ext>
            </a:extLst>
          </p:cNvPr>
          <p:cNvSpPr/>
          <p:nvPr/>
        </p:nvSpPr>
        <p:spPr>
          <a:xfrm>
            <a:off x="6194923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14" name="Shape0_20210625_174740">
            <a:extLst>
              <a:ext uri="{FF2B5EF4-FFF2-40B4-BE49-F238E27FC236}">
                <a16:creationId xmlns:a16="http://schemas.microsoft.com/office/drawing/2014/main" id="{8ECB7299-6F2B-E94F-60F2-F128E2F21141}"/>
              </a:ext>
            </a:extLst>
          </p:cNvPr>
          <p:cNvCxnSpPr>
            <a:cxnSpLocks/>
          </p:cNvCxnSpPr>
          <p:nvPr/>
        </p:nvCxnSpPr>
        <p:spPr>
          <a:xfrm>
            <a:off x="6096000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6BA3B2C3-2689-903A-6720-3AAF77CBB813}"/>
              </a:ext>
            </a:extLst>
          </p:cNvPr>
          <p:cNvSpPr txBox="1">
            <a:spLocks/>
          </p:cNvSpPr>
          <p:nvPr/>
        </p:nvSpPr>
        <p:spPr>
          <a:xfrm>
            <a:off x="340457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ED1FCBB-5F78-6F76-6153-9BD9B5B14D05}"/>
              </a:ext>
            </a:extLst>
          </p:cNvPr>
          <p:cNvSpPr>
            <a:spLocks/>
          </p:cNvSpPr>
          <p:nvPr/>
        </p:nvSpPr>
        <p:spPr>
          <a:xfrm>
            <a:off x="340457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513442B-B8A8-8762-5784-467FD72F084E}"/>
              </a:ext>
            </a:extLst>
          </p:cNvPr>
          <p:cNvSpPr txBox="1">
            <a:spLocks/>
          </p:cNvSpPr>
          <p:nvPr/>
        </p:nvSpPr>
        <p:spPr>
          <a:xfrm>
            <a:off x="6153727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B9A2276-A9F7-3C59-8F15-F6DEB09EEE54}"/>
              </a:ext>
            </a:extLst>
          </p:cNvPr>
          <p:cNvSpPr>
            <a:spLocks/>
          </p:cNvSpPr>
          <p:nvPr/>
        </p:nvSpPr>
        <p:spPr>
          <a:xfrm>
            <a:off x="6153727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00B78CCC-D7F3-2DAE-B47C-401DF789F2FB}"/>
              </a:ext>
            </a:extLst>
          </p:cNvPr>
          <p:cNvSpPr txBox="1">
            <a:spLocks/>
          </p:cNvSpPr>
          <p:nvPr/>
        </p:nvSpPr>
        <p:spPr>
          <a:xfrm>
            <a:off x="640569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4F5F805-8E73-216E-20CF-A091F5F2AADF}"/>
              </a:ext>
            </a:extLst>
          </p:cNvPr>
          <p:cNvSpPr>
            <a:spLocks/>
          </p:cNvSpPr>
          <p:nvPr/>
        </p:nvSpPr>
        <p:spPr>
          <a:xfrm>
            <a:off x="640569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2F8C61-6266-35F9-398F-C1494C94B6ED}"/>
              </a:ext>
            </a:extLst>
          </p:cNvPr>
          <p:cNvSpPr/>
          <p:nvPr/>
        </p:nvSpPr>
        <p:spPr>
          <a:xfrm>
            <a:off x="8963622" y="1931884"/>
            <a:ext cx="2580253" cy="1835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defTabSz="424830">
              <a:defRPr/>
            </a:pPr>
            <a:endParaRPr lang="en-IN" sz="1487" dirty="0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24" name="Shape1_20220512_134702">
            <a:extLst>
              <a:ext uri="{FF2B5EF4-FFF2-40B4-BE49-F238E27FC236}">
                <a16:creationId xmlns:a16="http://schemas.microsoft.com/office/drawing/2014/main" id="{316A60F6-33E2-00F2-FF19-FEB1C1AB5923}"/>
              </a:ext>
            </a:extLst>
          </p:cNvPr>
          <p:cNvSpPr/>
          <p:nvPr/>
        </p:nvSpPr>
        <p:spPr>
          <a:xfrm>
            <a:off x="8966345" y="1156607"/>
            <a:ext cx="2574800" cy="603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en-US" sz="1471" b="1" dirty="0">
                <a:solidFill>
                  <a:srgbClr val="F8F8F8"/>
                </a:solidFill>
                <a:cs typeface="Arial" panose="020B0604020202020204" pitchFamily="34" charset="0"/>
              </a:rPr>
              <a:t>Text</a:t>
            </a:r>
          </a:p>
        </p:txBody>
      </p:sp>
      <p:cxnSp>
        <p:nvCxnSpPr>
          <p:cNvPr id="25" name="Shape0_20210625_174740">
            <a:extLst>
              <a:ext uri="{FF2B5EF4-FFF2-40B4-BE49-F238E27FC236}">
                <a16:creationId xmlns:a16="http://schemas.microsoft.com/office/drawing/2014/main" id="{26BF24E1-2878-F3D9-6C80-58DF848693A7}"/>
              </a:ext>
            </a:extLst>
          </p:cNvPr>
          <p:cNvCxnSpPr>
            <a:cxnSpLocks/>
          </p:cNvCxnSpPr>
          <p:nvPr/>
        </p:nvCxnSpPr>
        <p:spPr>
          <a:xfrm>
            <a:off x="8867422" y="2033535"/>
            <a:ext cx="0" cy="41473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3DF61028-87B9-A09B-0FDF-C1A6900ED392}"/>
              </a:ext>
            </a:extLst>
          </p:cNvPr>
          <p:cNvSpPr txBox="1">
            <a:spLocks/>
          </p:cNvSpPr>
          <p:nvPr/>
        </p:nvSpPr>
        <p:spPr>
          <a:xfrm>
            <a:off x="8895462" y="2591598"/>
            <a:ext cx="2684009" cy="2263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AD1F25"/>
              </a:buClr>
              <a:buSzPts val="1400"/>
              <a:buFont typeface="Roboto Light"/>
              <a:buChar char="⪢"/>
              <a:defRPr sz="14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AD1F25"/>
              </a:buClr>
              <a:buSzPts val="1200"/>
              <a:buFont typeface="Roboto Light"/>
              <a:buChar char="⪢"/>
              <a:defRPr sz="1200" b="0" i="0" u="none" strike="noStrike" cap="none">
                <a:solidFill>
                  <a:schemeClr val="dk2"/>
                </a:solidFill>
                <a:latin typeface="Roboto Lt"/>
                <a:ea typeface="Roboto Lt"/>
                <a:cs typeface="Roboto Lt"/>
                <a:sym typeface="Roboto Light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1471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B93CB1-642C-C4E8-838C-780B2A2748FA}"/>
              </a:ext>
            </a:extLst>
          </p:cNvPr>
          <p:cNvSpPr>
            <a:spLocks/>
          </p:cNvSpPr>
          <p:nvPr/>
        </p:nvSpPr>
        <p:spPr>
          <a:xfrm>
            <a:off x="8895462" y="2250706"/>
            <a:ext cx="2684009" cy="2263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b" anchorCtr="0">
            <a:spAutoFit/>
          </a:bodyPr>
          <a:lstStyle/>
          <a:p>
            <a:pPr algn="ctr" defTabSz="866881">
              <a:buClr>
                <a:srgbClr val="000000"/>
              </a:buClr>
              <a:defRPr/>
            </a:pPr>
            <a:r>
              <a:rPr lang="en-US" sz="1471" b="1" kern="0" dirty="0">
                <a:solidFill>
                  <a:schemeClr val="tx1"/>
                </a:solidFill>
                <a:ea typeface="Roboto Lt" pitchFamily="2" charset="0"/>
                <a:cs typeface="Arial" panose="020B0604020202020204" pitchFamily="34" charset="0"/>
                <a:sym typeface="Arial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8553978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8952</TotalTime>
  <Words>22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Roboto</vt:lpstr>
      <vt:lpstr>Roboto Lt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541</cp:revision>
  <dcterms:created xsi:type="dcterms:W3CDTF">2021-03-31T02:49:57Z</dcterms:created>
  <dcterms:modified xsi:type="dcterms:W3CDTF">2025-10-16T11:17:02Z</dcterms:modified>
  <cp:category/>
</cp:coreProperties>
</file>