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4" r:id="rId3"/>
    <p:sldId id="259" r:id="rId4"/>
    <p:sldId id="260" r:id="rId5"/>
    <p:sldId id="261" r:id="rId6"/>
    <p:sldId id="293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95" r:id="rId27"/>
    <p:sldId id="283" r:id="rId28"/>
    <p:sldId id="284" r:id="rId29"/>
    <p:sldId id="285" r:id="rId30"/>
    <p:sldId id="286" r:id="rId31"/>
    <p:sldId id="287" r:id="rId32"/>
    <p:sldId id="288" r:id="rId33"/>
    <p:sldId id="273" r:id="rId34"/>
    <p:sldId id="274" r:id="rId35"/>
    <p:sldId id="289" r:id="rId36"/>
    <p:sldId id="292" r:id="rId37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FB2EF-FD79-411C-69A9-95C0A4921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C91A58-98C1-37CB-0BA2-1F9FE1BE4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159D8-1C80-15D7-B980-0AE7F749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E3CAA-9203-6039-1CB1-32F96B86F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B6242-10D2-BB3F-D314-061C352C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1959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A4C9-5EC6-A19F-2079-33FA26E96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F4DBA-7AEF-782F-4AB5-7C2B23E02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EC326-4B48-BDE4-6A23-D1F66770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F7938-66DC-2FBC-48EB-BBB0075A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93AE8-89FB-E633-A3EC-4C45EECF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025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9C66B-CB4B-730E-F165-DB2983451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24008F-6357-2709-20ED-E5C619925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0D40E-AB99-036E-3F4F-44C51530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47BB3-7FE8-B114-424E-B32F8D0C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7F700-8AF9-C3E9-A29E-FB2468743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67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120E-0ED9-9523-42BA-7B616B70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A7F7-A7C3-B327-6F9D-8B388FC18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EBCAD-029F-1A54-736F-F8255BE8D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B0ADE-3875-BE9A-B225-5D515EBB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7EB5F-6C2C-E02A-1052-07506DD9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4105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95BAD-BEE8-BF89-4C1E-8872F2730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401A9-4B3D-3918-65E7-5E820E05F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59462-D14B-A1B1-1693-0A93A222C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EF76F-7CAC-EF4A-C62D-BCFEFC91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1833-B497-50E9-6565-FDDA73974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368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AF0B5-90B5-A4EC-ED75-274E70F4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D0B6A-D587-0950-1608-F220642B8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A8B0D-3F82-F808-0AA5-B1A08FD2D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F4B2A-01CE-C750-0659-1D974F317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108D8-C3BA-AB38-CC0C-48EA6ADEC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B2C3A-130D-CD22-9E37-BA060F86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86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E04CF-3CCF-1C2D-CFD6-A22518AEC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689FC-5F70-F727-E92D-45D24823F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598EA-52AD-EAF9-5C94-08C1DD05F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BC68C-3515-9210-D27C-38C12B9C2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9FDF6F-8255-E155-4C33-A5944C71D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E9D0A-D85D-1123-2547-A6FEC09CC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466D6-1ED4-486C-F494-FE97B526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5013AC-2F42-DC2A-A410-96CEB0C96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3462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F2527-2A1C-8C45-4743-8ACCB948A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A68048-E3FD-E48D-3769-D7CCCA87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836B1-9DE6-D54A-5B81-5B582398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50697A-4E4D-B398-DA47-A0D6252F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57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85CD5-2226-54CB-46E7-2983268D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D1265-944C-3CC3-5906-53547346A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8E94-0295-BBD5-FAA5-D215834F8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668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0E48-7CF9-33FC-6A43-755FC6F28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A45-CF5D-CF22-C002-1BC2D29D2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66607-3649-7A04-2ABE-7D6CA2ED1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62C4A-6A83-2C87-1A10-3E79892A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1CDD4B-3763-16C7-C217-E4825D96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C2757-1F03-D7F5-12EC-67E285D0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316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7BE5B-BA61-E84B-0865-BBCDE42E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33E0C3-66F7-6669-3BA5-C062526BA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97A17-D101-AEAF-BE51-520BF80F1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359B5-270C-33DE-A9B3-2DCAC260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BEBF0-DFC6-8E43-0EA4-812B1695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0D250-2ACA-16BF-24FD-3F933A2F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939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A39E96-20F4-7446-AF86-1A629859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D9CDB-EADB-D4E4-05DA-480F862C2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1C855-5CA9-FB06-18B0-FA8913C6F2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4D4BC-5080-405F-84CF-44ABFF399B75}" type="datetimeFigureOut">
              <a:rPr lang="ar-SA" smtClean="0"/>
              <a:t>28/06/1447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0FE43-F313-A546-1FCF-DA4891912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5874A-9D1B-E8D6-731F-ED0A2401C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7C3CB-1E89-49DC-B54F-D74ABA79AD9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976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18C6-FD51-ED45-AF3F-8421A494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5" name="Content Placeholder 74" descr="A blue and white logo&#10;&#10;Description automatically generated">
            <a:extLst>
              <a:ext uri="{FF2B5EF4-FFF2-40B4-BE49-F238E27FC236}">
                <a16:creationId xmlns:a16="http://schemas.microsoft.com/office/drawing/2014/main" id="{34E3B7DA-C870-97C8-DF5D-42CC97B2C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8" cy="6858000"/>
          </a:xfrm>
        </p:spPr>
      </p:pic>
    </p:spTree>
    <p:extLst>
      <p:ext uri="{BB962C8B-B14F-4D97-AF65-F5344CB8AC3E}">
        <p14:creationId xmlns:p14="http://schemas.microsoft.com/office/powerpoint/2010/main" val="19781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"/>
    </mc:Choice>
    <mc:Fallback xmlns="">
      <p:transition spd="slow" advTm="36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890514-74FA-A4AA-DFD6-4A11EAB28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8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8"/>
    </mc:Choice>
    <mc:Fallback xmlns="">
      <p:transition spd="slow" advTm="1707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6B8E622-E525-E1D8-2E14-035916284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2" y="0"/>
            <a:ext cx="11028556" cy="6892848"/>
          </a:xfrm>
        </p:spPr>
      </p:pic>
    </p:spTree>
    <p:extLst>
      <p:ext uri="{BB962C8B-B14F-4D97-AF65-F5344CB8AC3E}">
        <p14:creationId xmlns:p14="http://schemas.microsoft.com/office/powerpoint/2010/main" val="87811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2"/>
    </mc:Choice>
    <mc:Fallback xmlns="">
      <p:transition spd="slow" advTm="129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2675017-387D-ECFA-1687-0EE6C3B14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0"/>
            <a:ext cx="10983951" cy="6864970"/>
          </a:xfrm>
        </p:spPr>
      </p:pic>
    </p:spTree>
    <p:extLst>
      <p:ext uri="{BB962C8B-B14F-4D97-AF65-F5344CB8AC3E}">
        <p14:creationId xmlns:p14="http://schemas.microsoft.com/office/powerpoint/2010/main" val="168381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8"/>
    </mc:Choice>
    <mc:Fallback xmlns="">
      <p:transition spd="slow" advTm="1846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A20562E-9475-7768-D808-BC1831004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3" y="0"/>
            <a:ext cx="11006254" cy="6878910"/>
          </a:xfrm>
        </p:spPr>
      </p:pic>
    </p:spTree>
    <p:extLst>
      <p:ext uri="{BB962C8B-B14F-4D97-AF65-F5344CB8AC3E}">
        <p14:creationId xmlns:p14="http://schemas.microsoft.com/office/powerpoint/2010/main" val="1879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4"/>
    </mc:Choice>
    <mc:Fallback xmlns="">
      <p:transition spd="slow" advTm="2056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61FE6-BA27-43FB-2E9D-B51A94D8D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8" y="-13940"/>
            <a:ext cx="10995102" cy="6871940"/>
          </a:xfrm>
        </p:spPr>
      </p:pic>
    </p:spTree>
    <p:extLst>
      <p:ext uri="{BB962C8B-B14F-4D97-AF65-F5344CB8AC3E}">
        <p14:creationId xmlns:p14="http://schemas.microsoft.com/office/powerpoint/2010/main" val="3805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5"/>
    </mc:Choice>
    <mc:Fallback xmlns="">
      <p:transition spd="slow" advTm="1397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B9E927B-8C00-6F0B-7DD9-3A88D820D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2" y="0"/>
            <a:ext cx="11028556" cy="6892848"/>
          </a:xfrm>
        </p:spPr>
      </p:pic>
    </p:spTree>
    <p:extLst>
      <p:ext uri="{BB962C8B-B14F-4D97-AF65-F5344CB8AC3E}">
        <p14:creationId xmlns:p14="http://schemas.microsoft.com/office/powerpoint/2010/main" val="359126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5"/>
    </mc:Choice>
    <mc:Fallback xmlns="">
      <p:transition spd="slow" advTm="2518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E1700E42-BB11-E5D3-2402-02F6CF7CE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35045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88"/>
    </mc:Choice>
    <mc:Fallback xmlns="">
      <p:transition spd="slow" advTm="4888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8D0F84B-232A-8E41-6577-C0A8DA0AE0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7" y="0"/>
            <a:ext cx="11017405" cy="6885879"/>
          </a:xfrm>
        </p:spPr>
      </p:pic>
    </p:spTree>
    <p:extLst>
      <p:ext uri="{BB962C8B-B14F-4D97-AF65-F5344CB8AC3E}">
        <p14:creationId xmlns:p14="http://schemas.microsoft.com/office/powerpoint/2010/main" val="320999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4"/>
    </mc:Choice>
    <mc:Fallback xmlns="">
      <p:transition spd="slow" advTm="4987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49EAB46-7CDC-1ECC-EF58-DA7B0477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7" y="0"/>
            <a:ext cx="11017405" cy="6885879"/>
          </a:xfrm>
        </p:spPr>
      </p:pic>
    </p:spTree>
    <p:extLst>
      <p:ext uri="{BB962C8B-B14F-4D97-AF65-F5344CB8AC3E}">
        <p14:creationId xmlns:p14="http://schemas.microsoft.com/office/powerpoint/2010/main" val="1282429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23A7FC5C-C848-C9E9-5BC9-54E4A2638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8" y="0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260123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A18C6-FD51-ED45-AF3F-8421A494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7" name="Picture 76" descr="A blue background with white circles and arrows&#10;&#10;Description automatically generated">
            <a:extLst>
              <a:ext uri="{FF2B5EF4-FFF2-40B4-BE49-F238E27FC236}">
                <a16:creationId xmlns:a16="http://schemas.microsoft.com/office/drawing/2014/main" id="{66044D52-F694-D273-71CC-688D1B274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41" y="-1255905"/>
            <a:ext cx="12493081" cy="93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8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2E26EEF-9A2B-8977-0FE3-78DA4E183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7" y="0"/>
            <a:ext cx="11017405" cy="6885879"/>
          </a:xfrm>
        </p:spPr>
      </p:pic>
    </p:spTree>
    <p:extLst>
      <p:ext uri="{BB962C8B-B14F-4D97-AF65-F5344CB8AC3E}">
        <p14:creationId xmlns:p14="http://schemas.microsoft.com/office/powerpoint/2010/main" val="407149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B05B0F-30AE-D612-7AEE-1F5072506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0"/>
            <a:ext cx="10983951" cy="6864970"/>
          </a:xfrm>
        </p:spPr>
      </p:pic>
    </p:spTree>
    <p:extLst>
      <p:ext uri="{BB962C8B-B14F-4D97-AF65-F5344CB8AC3E}">
        <p14:creationId xmlns:p14="http://schemas.microsoft.com/office/powerpoint/2010/main" val="3351965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black and white text&#10;&#10;Description automatically generated">
            <a:extLst>
              <a:ext uri="{FF2B5EF4-FFF2-40B4-BE49-F238E27FC236}">
                <a16:creationId xmlns:a16="http://schemas.microsoft.com/office/drawing/2014/main" id="{FD9AE44D-61BA-6343-8FCC-780E9A0EE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0"/>
            <a:ext cx="10983951" cy="6864970"/>
          </a:xfrm>
        </p:spPr>
      </p:pic>
    </p:spTree>
    <p:extLst>
      <p:ext uri="{BB962C8B-B14F-4D97-AF65-F5344CB8AC3E}">
        <p14:creationId xmlns:p14="http://schemas.microsoft.com/office/powerpoint/2010/main" val="2270401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E8A20D0-04B9-4044-79EA-72E8CB43F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1" y="0"/>
            <a:ext cx="10950498" cy="6844062"/>
          </a:xfrm>
        </p:spPr>
      </p:pic>
    </p:spTree>
    <p:extLst>
      <p:ext uri="{BB962C8B-B14F-4D97-AF65-F5344CB8AC3E}">
        <p14:creationId xmlns:p14="http://schemas.microsoft.com/office/powerpoint/2010/main" val="4047913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lor scheme&#10;&#10;Description automatically generated">
            <a:extLst>
              <a:ext uri="{FF2B5EF4-FFF2-40B4-BE49-F238E27FC236}">
                <a16:creationId xmlns:a16="http://schemas.microsoft.com/office/drawing/2014/main" id="{5381C069-CC0B-4BDB-81CE-29E835B9F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0"/>
            <a:ext cx="10983951" cy="6864970"/>
          </a:xfrm>
        </p:spPr>
      </p:pic>
    </p:spTree>
    <p:extLst>
      <p:ext uri="{BB962C8B-B14F-4D97-AF65-F5344CB8AC3E}">
        <p14:creationId xmlns:p14="http://schemas.microsoft.com/office/powerpoint/2010/main" val="4227266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8B751C4D-2F8E-16FF-6D38-0D79496A8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3" y="0"/>
            <a:ext cx="11006254" cy="6878910"/>
          </a:xfrm>
        </p:spPr>
      </p:pic>
      <p:pic>
        <p:nvPicPr>
          <p:cNvPr id="7" name="Picture 6" descr="A pink and white diamond with wings&#10;&#10;Description automatically generated">
            <a:extLst>
              <a:ext uri="{FF2B5EF4-FFF2-40B4-BE49-F238E27FC236}">
                <a16:creationId xmlns:a16="http://schemas.microsoft.com/office/drawing/2014/main" id="{CF99EA13-8315-26CB-EC44-8A74D9312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956" y="4953000"/>
            <a:ext cx="1905000" cy="1905000"/>
          </a:xfrm>
          <a:prstGeom prst="rect">
            <a:avLst/>
          </a:prstGeom>
        </p:spPr>
      </p:pic>
      <p:pic>
        <p:nvPicPr>
          <p:cNvPr id="9" name="Picture 8" descr="A cartoon hands with gloves and a pink diamond&#10;&#10;Description automatically generated">
            <a:extLst>
              <a:ext uri="{FF2B5EF4-FFF2-40B4-BE49-F238E27FC236}">
                <a16:creationId xmlns:a16="http://schemas.microsoft.com/office/drawing/2014/main" id="{7B810161-800F-68DA-9C53-D5B484F57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4" y="4203080"/>
            <a:ext cx="3606285" cy="328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1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</a:t>
            </a:r>
          </a:p>
        </p:txBody>
      </p:sp>
      <p:pic>
        <p:nvPicPr>
          <p:cNvPr id="8" name="Content Placeholder 7" descr="A white face on a blue background&#10;&#10;Description automatically generated">
            <a:extLst>
              <a:ext uri="{FF2B5EF4-FFF2-40B4-BE49-F238E27FC236}">
                <a16:creationId xmlns:a16="http://schemas.microsoft.com/office/drawing/2014/main" id="{D05194F6-4A5C-A2A9-E276-6BBBD3789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948134"/>
          </a:xfrm>
        </p:spPr>
      </p:pic>
    </p:spTree>
    <p:extLst>
      <p:ext uri="{BB962C8B-B14F-4D97-AF65-F5344CB8AC3E}">
        <p14:creationId xmlns:p14="http://schemas.microsoft.com/office/powerpoint/2010/main" val="3313795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pink screen with white text&#10;&#10;Description automatically generated">
            <a:extLst>
              <a:ext uri="{FF2B5EF4-FFF2-40B4-BE49-F238E27FC236}">
                <a16:creationId xmlns:a16="http://schemas.microsoft.com/office/drawing/2014/main" id="{83CCCF8C-0294-76CB-9372-4F4BED72E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0"/>
            <a:ext cx="10983951" cy="6864970"/>
          </a:xfrm>
        </p:spPr>
      </p:pic>
    </p:spTree>
    <p:extLst>
      <p:ext uri="{BB962C8B-B14F-4D97-AF65-F5344CB8AC3E}">
        <p14:creationId xmlns:p14="http://schemas.microsoft.com/office/powerpoint/2010/main" val="3989266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36C0D2BF-036B-8536-3DDB-526C35FAC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9" y="0"/>
            <a:ext cx="10995102" cy="6871940"/>
          </a:xfrm>
        </p:spPr>
      </p:pic>
    </p:spTree>
    <p:extLst>
      <p:ext uri="{BB962C8B-B14F-4D97-AF65-F5344CB8AC3E}">
        <p14:creationId xmlns:p14="http://schemas.microsoft.com/office/powerpoint/2010/main" val="2953439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yellow background with white text&#10;&#10;Description automatically generated">
            <a:extLst>
              <a:ext uri="{FF2B5EF4-FFF2-40B4-BE49-F238E27FC236}">
                <a16:creationId xmlns:a16="http://schemas.microsoft.com/office/drawing/2014/main" id="{76DF70E3-D414-B6C2-062C-D15EC3316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462379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black and white text&#10;&#10;Description automatically generated">
            <a:extLst>
              <a:ext uri="{FF2B5EF4-FFF2-40B4-BE49-F238E27FC236}">
                <a16:creationId xmlns:a16="http://schemas.microsoft.com/office/drawing/2014/main" id="{C068F24F-CBD8-6076-B6B8-4B64AB1EF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7" y="-6970"/>
            <a:ext cx="10983951" cy="6864970"/>
          </a:xfrm>
        </p:spPr>
      </p:pic>
      <p:pic>
        <p:nvPicPr>
          <p:cNvPr id="11" name="Picture 10" descr="A cartoon of a robot&#10;&#10;Description automatically generated">
            <a:extLst>
              <a:ext uri="{FF2B5EF4-FFF2-40B4-BE49-F238E27FC236}">
                <a16:creationId xmlns:a16="http://schemas.microsoft.com/office/drawing/2014/main" id="{0BEC7FA3-7AE8-CC67-E20C-DC83D812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032" y="245326"/>
            <a:ext cx="3278074" cy="262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7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9"/>
    </mc:Choice>
    <mc:Fallback xmlns="">
      <p:transition spd="slow" advTm="1894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D26EEA0D-E417-BB7F-C53C-FB052F2FB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0"/>
            <a:ext cx="10983951" cy="6864970"/>
          </a:xfrm>
        </p:spPr>
      </p:pic>
    </p:spTree>
    <p:extLst>
      <p:ext uri="{BB962C8B-B14F-4D97-AF65-F5344CB8AC3E}">
        <p14:creationId xmlns:p14="http://schemas.microsoft.com/office/powerpoint/2010/main" val="41587103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blue screen with white text&#10;&#10;Description automatically generated">
            <a:extLst>
              <a:ext uri="{FF2B5EF4-FFF2-40B4-BE49-F238E27FC236}">
                <a16:creationId xmlns:a16="http://schemas.microsoft.com/office/drawing/2014/main" id="{4D1F7BC5-A0B5-F710-94D9-6BD5E8110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6" y="0"/>
            <a:ext cx="10983951" cy="6864970"/>
          </a:xfrm>
        </p:spPr>
      </p:pic>
    </p:spTree>
    <p:extLst>
      <p:ext uri="{BB962C8B-B14F-4D97-AF65-F5344CB8AC3E}">
        <p14:creationId xmlns:p14="http://schemas.microsoft.com/office/powerpoint/2010/main" val="2415452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7E989E4B-637D-B13F-ADB4-4B1A7A330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2" y="-17424"/>
            <a:ext cx="11028556" cy="6892848"/>
          </a:xfrm>
        </p:spPr>
      </p:pic>
    </p:spTree>
    <p:extLst>
      <p:ext uri="{BB962C8B-B14F-4D97-AF65-F5344CB8AC3E}">
        <p14:creationId xmlns:p14="http://schemas.microsoft.com/office/powerpoint/2010/main" val="1978953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FECCBD1-CE64-5A1B-716C-2046A38B5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6" y="0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2739571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8336C1D2-4EBB-C39E-1F10-084E182B8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9" y="0"/>
            <a:ext cx="10995102" cy="6871940"/>
          </a:xfrm>
        </p:spPr>
      </p:pic>
    </p:spTree>
    <p:extLst>
      <p:ext uri="{BB962C8B-B14F-4D97-AF65-F5344CB8AC3E}">
        <p14:creationId xmlns:p14="http://schemas.microsoft.com/office/powerpoint/2010/main" val="2096275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Content Placeholder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890332D-944F-33AB-A23A-3114B78F4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3" y="0"/>
            <a:ext cx="11006254" cy="6878910"/>
          </a:xfrm>
        </p:spPr>
      </p:pic>
      <p:pic>
        <p:nvPicPr>
          <p:cNvPr id="11" name="Picture 10" descr="A logo on a black background&#10;&#10;Description automatically generated">
            <a:extLst>
              <a:ext uri="{FF2B5EF4-FFF2-40B4-BE49-F238E27FC236}">
                <a16:creationId xmlns:a16="http://schemas.microsoft.com/office/drawing/2014/main" id="{0FE5D4B0-633D-028F-0B77-71D55F8F2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14" y="5167310"/>
            <a:ext cx="1489851" cy="1570932"/>
          </a:xfrm>
          <a:prstGeom prst="rect">
            <a:avLst/>
          </a:prstGeom>
        </p:spPr>
      </p:pic>
      <p:pic>
        <p:nvPicPr>
          <p:cNvPr id="13" name="Picture 12" descr="A logo on a black background&#10;&#10;Description automatically generated">
            <a:extLst>
              <a:ext uri="{FF2B5EF4-FFF2-40B4-BE49-F238E27FC236}">
                <a16:creationId xmlns:a16="http://schemas.microsoft.com/office/drawing/2014/main" id="{84154741-D1B4-CD2E-964C-541806053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303" y="5167312"/>
            <a:ext cx="1489850" cy="157093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07EC4AAF-97E3-6EE8-29B3-CF2298EB8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453" y="5167312"/>
            <a:ext cx="1489850" cy="15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9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CB67F98-4824-DB4D-7861-3008CBBAA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13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blue and white background with white text&#10;&#10;Description automatically generated">
            <a:extLst>
              <a:ext uri="{FF2B5EF4-FFF2-40B4-BE49-F238E27FC236}">
                <a16:creationId xmlns:a16="http://schemas.microsoft.com/office/drawing/2014/main" id="{207AE846-6159-BE77-E6E1-7D2B8D30A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97" y="0"/>
            <a:ext cx="11017405" cy="6885879"/>
          </a:xfrm>
        </p:spPr>
      </p:pic>
      <p:pic>
        <p:nvPicPr>
          <p:cNvPr id="7" name="Picture 6" descr="A cartoon of a robot&#10;&#10;Description automatically generated">
            <a:extLst>
              <a:ext uri="{FF2B5EF4-FFF2-40B4-BE49-F238E27FC236}">
                <a16:creationId xmlns:a16="http://schemas.microsoft.com/office/drawing/2014/main" id="{A0C3E579-C672-99CE-1BF9-8DCC1AC42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26" y="2625474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0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73"/>
    </mc:Choice>
    <mc:Fallback xmlns="">
      <p:transition spd="slow" advTm="9077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blue and white screen with text and images&#10;&#10;Description automatically generated">
            <a:extLst>
              <a:ext uri="{FF2B5EF4-FFF2-40B4-BE49-F238E27FC236}">
                <a16:creationId xmlns:a16="http://schemas.microsoft.com/office/drawing/2014/main" id="{427ACA50-3B90-6B29-D06E-514CA4956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0" y="0"/>
            <a:ext cx="11017405" cy="6885879"/>
          </a:xfrm>
        </p:spPr>
      </p:pic>
    </p:spTree>
    <p:extLst>
      <p:ext uri="{BB962C8B-B14F-4D97-AF65-F5344CB8AC3E}">
        <p14:creationId xmlns:p14="http://schemas.microsoft.com/office/powerpoint/2010/main" val="174466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99"/>
    </mc:Choice>
    <mc:Fallback xmlns="">
      <p:transition spd="slow" advTm="7159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Content Placeholder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AEC988F-3DB6-9E59-48FF-D3AEFD88F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5"/>
          </a:xfrm>
        </p:spPr>
      </p:pic>
    </p:spTree>
    <p:extLst>
      <p:ext uri="{BB962C8B-B14F-4D97-AF65-F5344CB8AC3E}">
        <p14:creationId xmlns:p14="http://schemas.microsoft.com/office/powerpoint/2010/main" val="2719990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F59DF6F9-86A8-E6E1-D6F9-2D2254580B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" y="-6970"/>
            <a:ext cx="10983951" cy="6864970"/>
          </a:xfrm>
        </p:spPr>
      </p:pic>
      <p:pic>
        <p:nvPicPr>
          <p:cNvPr id="7" name="Picture 6" descr="Cartoon characters in a room&#10;&#10;Description automatically generated">
            <a:extLst>
              <a:ext uri="{FF2B5EF4-FFF2-40B4-BE49-F238E27FC236}">
                <a16:creationId xmlns:a16="http://schemas.microsoft.com/office/drawing/2014/main" id="{4621ED0B-2817-969E-C8BE-AB22D663E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49" y="3575824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1"/>
    </mc:Choice>
    <mc:Fallback xmlns="">
      <p:transition spd="slow" advTm="2531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cartoon characters playing video games&#10;&#10;Description automatically generated">
            <a:extLst>
              <a:ext uri="{FF2B5EF4-FFF2-40B4-BE49-F238E27FC236}">
                <a16:creationId xmlns:a16="http://schemas.microsoft.com/office/drawing/2014/main" id="{8CC2DB21-0F19-713A-A2D4-16311F873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379986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04"/>
    </mc:Choice>
    <mc:Fallback xmlns="">
      <p:transition spd="slow" advTm="7420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F0B1B-B1A5-4E0A-837D-F01BE96B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Content Placeholder 4" descr="A blue screen with white text&#10;&#10;Description automatically generated">
            <a:extLst>
              <a:ext uri="{FF2B5EF4-FFF2-40B4-BE49-F238E27FC236}">
                <a16:creationId xmlns:a16="http://schemas.microsoft.com/office/drawing/2014/main" id="{D8CC35DB-020C-4815-B60B-A5DDFB357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26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744286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1</Words>
  <Application>Microsoft Office PowerPoint</Application>
  <PresentationFormat>Widescreen</PresentationFormat>
  <Paragraphs>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Shiddi</dc:creator>
  <cp:lastModifiedBy>Dana Shiddi</cp:lastModifiedBy>
  <cp:revision>4</cp:revision>
  <dcterms:created xsi:type="dcterms:W3CDTF">2023-12-30T14:33:51Z</dcterms:created>
  <dcterms:modified xsi:type="dcterms:W3CDTF">2025-12-18T14:05:33Z</dcterms:modified>
</cp:coreProperties>
</file>