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80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ivider layout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F27702F9-14C8-B23F-35B6-E1E78860A24D}"/>
              </a:ext>
            </a:extLst>
          </p:cNvPr>
          <p:cNvGrpSpPr/>
          <p:nvPr userDrawn="1"/>
        </p:nvGrpSpPr>
        <p:grpSpPr>
          <a:xfrm>
            <a:off x="2" y="0"/>
            <a:ext cx="7120860" cy="10287000"/>
            <a:chOff x="2" y="0"/>
            <a:chExt cx="7120860" cy="10287000"/>
          </a:xfrm>
        </p:grpSpPr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8CB19401-B083-1E79-EABB-D8B106CA2A34}"/>
                </a:ext>
              </a:extLst>
            </p:cNvPr>
            <p:cNvSpPr/>
            <p:nvPr userDrawn="1"/>
          </p:nvSpPr>
          <p:spPr>
            <a:xfrm rot="10800000" flipH="1">
              <a:off x="504251" y="419100"/>
              <a:ext cx="3906489" cy="781783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2700" dirty="0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993233BA-6AE9-AAB2-C650-6A048F11976A}"/>
                </a:ext>
              </a:extLst>
            </p:cNvPr>
            <p:cNvSpPr/>
            <p:nvPr/>
          </p:nvSpPr>
          <p:spPr>
            <a:xfrm rot="10800000" flipH="1">
              <a:off x="2" y="0"/>
              <a:ext cx="7120860" cy="9037582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54E67E5-7524-7C99-9E8B-6F468D17AE8C}"/>
                </a:ext>
              </a:extLst>
            </p:cNvPr>
            <p:cNvSpPr/>
            <p:nvPr/>
          </p:nvSpPr>
          <p:spPr>
            <a:xfrm>
              <a:off x="4" y="6844975"/>
              <a:ext cx="3810858" cy="3442025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2700" dirty="0"/>
            </a:p>
          </p:txBody>
        </p:sp>
      </p:grp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CFFF85E-5C4A-67F7-A055-0494CD5AE07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49962" y="4038600"/>
            <a:ext cx="9952038" cy="24765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5000"/>
            </a:lvl2pPr>
            <a:lvl3pPr marL="914400" indent="0">
              <a:buFontTx/>
              <a:buNone/>
              <a:defRPr sz="5000"/>
            </a:lvl3pPr>
            <a:lvl4pPr marL="1371600" indent="0">
              <a:buFontTx/>
              <a:buNone/>
              <a:defRPr sz="5000"/>
            </a:lvl4pPr>
            <a:lvl5pPr marL="1828800" indent="0">
              <a:buFontTx/>
              <a:buNone/>
              <a:defRPr sz="5000"/>
            </a:lvl5pPr>
          </a:lstStyle>
          <a:p>
            <a:pPr lvl="0"/>
            <a:r>
              <a:rPr lang="en-US" dirty="0"/>
              <a:t>Click to add divider</a:t>
            </a:r>
            <a:br>
              <a:rPr lang="en-US" dirty="0"/>
            </a:br>
            <a:r>
              <a:rPr lang="en-US" dirty="0"/>
              <a:t>page title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F01B70B-B71A-381B-C2D6-7A4F880B9E88}"/>
              </a:ext>
            </a:extLst>
          </p:cNvPr>
          <p:cNvSpPr/>
          <p:nvPr userDrawn="1"/>
        </p:nvSpPr>
        <p:spPr>
          <a:xfrm>
            <a:off x="914400" y="46892"/>
            <a:ext cx="7573108" cy="7737231"/>
          </a:xfrm>
          <a:custGeom>
            <a:avLst/>
            <a:gdLst>
              <a:gd name="connsiteX0" fmla="*/ 140677 w 7573108"/>
              <a:gd name="connsiteY0" fmla="*/ 7643446 h 7737231"/>
              <a:gd name="connsiteX1" fmla="*/ 7573108 w 7573108"/>
              <a:gd name="connsiteY1" fmla="*/ 0 h 7737231"/>
              <a:gd name="connsiteX2" fmla="*/ 5767754 w 7573108"/>
              <a:gd name="connsiteY2" fmla="*/ 0 h 7737231"/>
              <a:gd name="connsiteX3" fmla="*/ 0 w 7573108"/>
              <a:gd name="connsiteY3" fmla="*/ 7737231 h 7737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73108" h="7737231">
                <a:moveTo>
                  <a:pt x="140677" y="7643446"/>
                </a:moveTo>
                <a:lnTo>
                  <a:pt x="7573108" y="0"/>
                </a:lnTo>
                <a:lnTo>
                  <a:pt x="5767754" y="0"/>
                </a:lnTo>
                <a:lnTo>
                  <a:pt x="0" y="7737231"/>
                </a:ln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1AC2CA-45CA-BE3A-B263-1F4D61E70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773525" y="9501500"/>
            <a:ext cx="800100" cy="468000"/>
          </a:xfrm>
        </p:spPr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8669969-304E-0F5F-9373-FA14CB53604D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190095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5A5B7-347D-23EB-CE73-93ED44155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C039040-4891-1C99-1874-81A0D66280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49962" y="4038600"/>
            <a:ext cx="9952038" cy="2476500"/>
          </a:xfrm>
        </p:spPr>
        <p:txBody>
          <a:bodyPr/>
          <a:lstStyle/>
          <a:p>
            <a:r>
              <a:rPr lang="en-US" dirty="0"/>
              <a:t>Quantitative Slides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DB29B05-280F-7E31-E93B-D3D8E1B00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9253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7891</TotalTime>
  <Words>3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279</cp:revision>
  <dcterms:created xsi:type="dcterms:W3CDTF">2006-08-16T00:00:00Z</dcterms:created>
  <dcterms:modified xsi:type="dcterms:W3CDTF">2025-10-06T08:54:43Z</dcterms:modified>
  <cp:category/>
  <dc:identifier>DAGkDf5R9EM</dc:identifier>
</cp:coreProperties>
</file>