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image" Target="../media/image-10-17.png"/><Relationship Id="rId18" Type="http://schemas.openxmlformats.org/officeDocument/2006/relationships/image" Target="../media/image-10-18.png"/><Relationship Id="rId19" Type="http://schemas.openxmlformats.org/officeDocument/2006/relationships/image" Target="../media/image-10-19.png"/><Relationship Id="rId20" Type="http://schemas.openxmlformats.org/officeDocument/2006/relationships/image" Target="../media/image-10-20.png"/><Relationship Id="rId21" Type="http://schemas.openxmlformats.org/officeDocument/2006/relationships/image" Target="../media/image-10-21.png"/><Relationship Id="rId22" Type="http://schemas.openxmlformats.org/officeDocument/2006/relationships/image" Target="../media/image-10-22.png"/><Relationship Id="rId23" Type="http://schemas.openxmlformats.org/officeDocument/2006/relationships/image" Target="../media/image-10-23.png"/><Relationship Id="rId24" Type="http://schemas.openxmlformats.org/officeDocument/2006/relationships/image" Target="../media/image-10-24.png"/><Relationship Id="rId25" Type="http://schemas.openxmlformats.org/officeDocument/2006/relationships/image" Target="../media/image-10-25.png"/><Relationship Id="rId26" Type="http://schemas.openxmlformats.org/officeDocument/2006/relationships/image" Target="../media/image-10-26.png"/><Relationship Id="rId27" Type="http://schemas.openxmlformats.org/officeDocument/2006/relationships/image" Target="../media/image-10-27.png"/><Relationship Id="rId28" Type="http://schemas.openxmlformats.org/officeDocument/2006/relationships/image" Target="../media/image-10-28.png"/><Relationship Id="rId29" Type="http://schemas.openxmlformats.org/officeDocument/2006/relationships/image" Target="../media/image-10-29.png"/><Relationship Id="rId30" Type="http://schemas.openxmlformats.org/officeDocument/2006/relationships/image" Target="../media/image-10-30.png"/><Relationship Id="rId31" Type="http://schemas.openxmlformats.org/officeDocument/2006/relationships/image" Target="../media/image-10-31.png"/><Relationship Id="rId32" Type="http://schemas.openxmlformats.org/officeDocument/2006/relationships/image" Target="../media/image-10-32.png"/><Relationship Id="rId33" Type="http://schemas.openxmlformats.org/officeDocument/2006/relationships/image" Target="../media/image-10-33.png"/><Relationship Id="rId34" Type="http://schemas.openxmlformats.org/officeDocument/2006/relationships/image" Target="../media/image-10-34.png"/><Relationship Id="rId35" Type="http://schemas.openxmlformats.org/officeDocument/2006/relationships/image" Target="../media/image-10-35.png"/><Relationship Id="rId36" Type="http://schemas.openxmlformats.org/officeDocument/2006/relationships/image" Target="../media/image-10-36.png"/><Relationship Id="rId37" Type="http://schemas.openxmlformats.org/officeDocument/2006/relationships/image" Target="../media/image-10-37.png"/><Relationship Id="rId38" Type="http://schemas.openxmlformats.org/officeDocument/2006/relationships/image" Target="../media/image-10-38.png"/><Relationship Id="rId39" Type="http://schemas.openxmlformats.org/officeDocument/2006/relationships/image" Target="../media/image-10-39.png"/><Relationship Id="rId40" Type="http://schemas.openxmlformats.org/officeDocument/2006/relationships/image" Target="../media/image-10-40.png"/><Relationship Id="rId41" Type="http://schemas.openxmlformats.org/officeDocument/2006/relationships/slideLayout" Target="../slideLayouts/slideLayout1.xml"/><Relationship Id="rId4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slideLayout" Target="../slideLayouts/slideLayou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slideLayout" Target="../slideLayouts/slideLayout1.xml"/><Relationship Id="rId1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slideLayout" Target="../slideLayouts/slideLayout1.xml"/><Relationship Id="rId1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slideLayout" Target="../slideLayouts/slideLayout1.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slideLayout" Target="../slideLayouts/slideLayout1.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slideLayout" Target="../slideLayouts/slideLayout1.xml"/><Relationship Id="rId1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6" Type="http://schemas.openxmlformats.org/officeDocument/2006/relationships/hyperlink" Target="https://www.instagram.com/eatemp._/" TargetMode="External"/><Relationship Id="rId9" Type="http://schemas.openxmlformats.org/officeDocument/2006/relationships/hyperlink" Target="https://www.pinterest.com/eatempofficial/" TargetMode="External"/><Relationship Id="rId12" Type="http://schemas.openxmlformats.org/officeDocument/2006/relationships/hyperlink" Target="https://www.youtube.com/@eatemp" TargetMode="External"/><Relationship Id="rId15" Type="http://schemas.openxmlformats.org/officeDocument/2006/relationships/hyperlink" Target="https://www.tiktok.com/@eatemp.official"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7" Type="http://schemas.openxmlformats.org/officeDocument/2006/relationships/image" Target="../media/image-25-6.png"/><Relationship Id="rId8" Type="http://schemas.openxmlformats.org/officeDocument/2006/relationships/image" Target="../media/image-25-7.png"/><Relationship Id="rId10" Type="http://schemas.openxmlformats.org/officeDocument/2006/relationships/image" Target="../media/image-25-8.png"/><Relationship Id="rId11" Type="http://schemas.openxmlformats.org/officeDocument/2006/relationships/image" Target="../media/image-25-9.png"/><Relationship Id="rId13" Type="http://schemas.openxmlformats.org/officeDocument/2006/relationships/image" Target="../media/image-25-10.png"/><Relationship Id="rId14" Type="http://schemas.openxmlformats.org/officeDocument/2006/relationships/image" Target="../media/image-25-11.png"/><Relationship Id="rId16" Type="http://schemas.openxmlformats.org/officeDocument/2006/relationships/slideLayout" Target="../slideLayouts/slideLayout1.xml"/><Relationship Id="rId17"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831029" y="0"/>
            <a:ext cx="14556019" cy="13716000"/>
          </a:xfrm>
          <a:prstGeom prst="rect">
            <a:avLst/>
          </a:prstGeom>
        </p:spPr>
      </p:pic>
      <p:sp>
        <p:nvSpPr>
          <p:cNvPr id="3" name="Text 0"/>
          <p:cNvSpPr/>
          <p:nvPr/>
        </p:nvSpPr>
        <p:spPr>
          <a:xfrm>
            <a:off x="1638505" y="5537200"/>
            <a:ext cx="13294328" cy="3399367"/>
          </a:xfrm>
          <a:prstGeom prst="rect">
            <a:avLst/>
          </a:prstGeom>
          <a:noFill/>
          <a:ln/>
        </p:spPr>
        <p:txBody>
          <a:bodyPr wrap="square" lIns="0" tIns="0" rIns="0" bIns="0" rtlCol="0" anchor="t"/>
          <a:lstStyle/>
          <a:p>
            <a:pPr algn="l"/>
            <a:r>
              <a:rPr lang="en-US" sz="14600" dirty="0">
                <a:solidFill>
                  <a:srgbClr val="233837">
                    <a:alpha val="100000"/>
                  </a:srgbClr>
                </a:solidFill>
                <a:latin typeface="Poppins Bold" pitchFamily="34" charset="0"/>
                <a:ea typeface="Poppins Bold" pitchFamily="34" charset="-122"/>
                <a:cs typeface="Poppins Bold" pitchFamily="34" charset="-120"/>
              </a:rPr>
              <a:t>ORIENTA</a:t>
            </a:r>
            <a:pPr algn="l"/>
            <a:r>
              <a:rPr lang="en-US" sz="14600" dirty="0">
                <a:solidFill>
                  <a:srgbClr val="F37535">
                    <a:alpha val="100000"/>
                  </a:srgbClr>
                </a:solidFill>
                <a:latin typeface="Poppins Bold" pitchFamily="34" charset="0"/>
                <a:ea typeface="Poppins Bold" pitchFamily="34" charset="-122"/>
                <a:cs typeface="Poppins Bold" pitchFamily="34" charset="-120"/>
              </a:rPr>
              <a:t>TION</a:t>
            </a:r>
            <a:endParaRPr lang="en-US" sz="14600" dirty="0"/>
          </a:p>
        </p:txBody>
      </p:sp>
      <p:sp>
        <p:nvSpPr>
          <p:cNvPr id="4" name="Text 1"/>
          <p:cNvSpPr/>
          <p:nvPr/>
        </p:nvSpPr>
        <p:spPr>
          <a:xfrm>
            <a:off x="1638505" y="3606800"/>
            <a:ext cx="13370538"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NEW EMPL</a:t>
            </a:r>
            <a:pPr algn="l"/>
            <a:r>
              <a:rPr lang="en-US" sz="12800" dirty="0">
                <a:solidFill>
                  <a:srgbClr val="F37535">
                    <a:alpha val="100000"/>
                  </a:srgbClr>
                </a:solidFill>
                <a:latin typeface="Poppins Bold" pitchFamily="34" charset="0"/>
                <a:ea typeface="Poppins Bold" pitchFamily="34" charset="-122"/>
                <a:cs typeface="Poppins Bold" pitchFamily="34" charset="-120"/>
              </a:rPr>
              <a:t>OYEE</a:t>
            </a:r>
            <a:endParaRPr lang="en-US" sz="12800" dirty="0"/>
          </a:p>
        </p:txBody>
      </p:sp>
      <p:sp>
        <p:nvSpPr>
          <p:cNvPr id="5" name="Text 2"/>
          <p:cNvSpPr/>
          <p:nvPr/>
        </p:nvSpPr>
        <p:spPr>
          <a:xfrm>
            <a:off x="1638505" y="8432800"/>
            <a:ext cx="12616910" cy="1490133"/>
          </a:xfrm>
          <a:prstGeom prst="rect">
            <a:avLst/>
          </a:prstGeom>
          <a:noFill/>
          <a:ln/>
        </p:spPr>
        <p:txBody>
          <a:bodyPr wrap="square" lIns="0" tIns="0" rIns="0" bIns="0" rtlCol="0" anchor="t"/>
          <a:lstStyle/>
          <a:p>
            <a:pPr algn="l"/>
            <a:r>
              <a:rPr lang="en-US" sz="6400" spc="256" kern="0" dirty="0">
                <a:solidFill>
                  <a:srgbClr val="797979">
                    <a:alpha val="100000"/>
                  </a:srgbClr>
                </a:solidFill>
                <a:latin typeface="Poppins Bold" pitchFamily="34" charset="0"/>
                <a:ea typeface="Poppins Bold" pitchFamily="34" charset="-122"/>
                <a:cs typeface="Poppins Bold" pitchFamily="34" charset="-120"/>
              </a:rPr>
              <a:t>Free presentation template</a:t>
            </a:r>
            <a:endParaRPr lang="en-US" sz="6400" dirty="0"/>
          </a:p>
        </p:txBody>
      </p:sp>
      <p:pic>
        <p:nvPicPr>
          <p:cNvPr id="6" name="Image 1" descr="preencoded.png">    </p:cNvPr>
          <p:cNvPicPr>
            <a:picLocks noChangeAspect="1"/>
          </p:cNvPicPr>
          <p:nvPr/>
        </p:nvPicPr>
        <p:blipFill>
          <a:blip r:embed="rId2"/>
          <a:stretch>
            <a:fillRect/>
          </a:stretch>
        </p:blipFill>
        <p:spPr>
          <a:xfrm>
            <a:off x="1320965" y="2336800"/>
            <a:ext cx="2837020" cy="10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16127" y="1016000"/>
            <a:ext cx="10512681"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REVENUE</a:t>
            </a:r>
            <a:endParaRPr lang="en-US" sz="8000" dirty="0"/>
          </a:p>
        </p:txBody>
      </p:sp>
      <p:sp>
        <p:nvSpPr>
          <p:cNvPr id="3" name="Shape 1"/>
          <p:cNvSpPr/>
          <p:nvPr/>
        </p:nvSpPr>
        <p:spPr>
          <a:xfrm>
            <a:off x="23370921" y="10515600"/>
            <a:ext cx="1016127" cy="28321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pic>
        <p:nvPicPr>
          <p:cNvPr id="5" name="Image 1" descr="preencoded.png">    </p:cNvPr>
          <p:cNvPicPr>
            <a:picLocks noChangeAspect="1"/>
          </p:cNvPicPr>
          <p:nvPr/>
        </p:nvPicPr>
        <p:blipFill>
          <a:blip r:embed="rId2"/>
          <a:stretch>
            <a:fillRect/>
          </a:stretch>
        </p:blipFill>
        <p:spPr>
          <a:xfrm>
            <a:off x="2159270" y="2971800"/>
            <a:ext cx="20055807" cy="10109200"/>
          </a:xfrm>
          <a:prstGeom prst="rect">
            <a:avLst/>
          </a:prstGeom>
        </p:spPr>
      </p:pic>
      <p:sp>
        <p:nvSpPr>
          <p:cNvPr id="6" name="Shape 2"/>
          <p:cNvSpPr/>
          <p:nvPr/>
        </p:nvSpPr>
        <p:spPr>
          <a:xfrm>
            <a:off x="2159270" y="2971800"/>
            <a:ext cx="20055807" cy="609600"/>
          </a:xfrm>
          <a:prstGeom prst="rect">
            <a:avLst/>
          </a:prstGeom>
          <a:noFill/>
          <a:ln/>
        </p:spPr>
      </p:sp>
      <p:sp>
        <p:nvSpPr>
          <p:cNvPr id="7" name="Shape 3"/>
          <p:cNvSpPr/>
          <p:nvPr/>
        </p:nvSpPr>
        <p:spPr>
          <a:xfrm>
            <a:off x="2159270" y="2971800"/>
            <a:ext cx="1422578" cy="609600"/>
          </a:xfrm>
          <a:prstGeom prst="rect">
            <a:avLst/>
          </a:prstGeom>
          <a:noFill/>
          <a:ln/>
        </p:spPr>
      </p:sp>
      <p:sp>
        <p:nvSpPr>
          <p:cNvPr id="8" name="Shape 4"/>
          <p:cNvSpPr/>
          <p:nvPr/>
        </p:nvSpPr>
        <p:spPr>
          <a:xfrm>
            <a:off x="2159270" y="2971800"/>
            <a:ext cx="1422578" cy="609600"/>
          </a:xfrm>
          <a:prstGeom prst="rect">
            <a:avLst/>
          </a:prstGeom>
          <a:noFill/>
          <a:ln/>
        </p:spPr>
      </p:sp>
      <p:sp>
        <p:nvSpPr>
          <p:cNvPr id="9" name="Shape 5"/>
          <p:cNvSpPr/>
          <p:nvPr/>
        </p:nvSpPr>
        <p:spPr>
          <a:xfrm>
            <a:off x="2159270" y="3200400"/>
            <a:ext cx="152419" cy="152400"/>
          </a:xfrm>
          <a:prstGeom prst="ellipse">
            <a:avLst/>
          </a:prstGeom>
          <a:solidFill>
            <a:srgbClr val="F37535">
              <a:alpha val="100000"/>
            </a:srgbClr>
          </a:solidFill>
          <a:ln/>
        </p:spPr>
      </p:sp>
      <p:sp>
        <p:nvSpPr>
          <p:cNvPr id="10" name="Text 6"/>
          <p:cNvSpPr/>
          <p:nvPr/>
        </p:nvSpPr>
        <p:spPr>
          <a:xfrm>
            <a:off x="2413302" y="2971800"/>
            <a:ext cx="1304030" cy="745067"/>
          </a:xfrm>
          <a:prstGeom prst="rect">
            <a:avLst/>
          </a:prstGeom>
          <a:noFill/>
          <a:ln/>
        </p:spPr>
        <p:txBody>
          <a:bodyPr wrap="square" lIns="0" tIns="0" rIns="0" bIns="0" rtlCol="0" anchor="t"/>
          <a:lstStyle/>
          <a:p>
            <a:pPr algn="l">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Item 1</a:t>
            </a:r>
            <a:endParaRPr lang="en-US" sz="3200" dirty="0"/>
          </a:p>
        </p:txBody>
      </p:sp>
      <p:sp>
        <p:nvSpPr>
          <p:cNvPr id="11" name="Shape 7"/>
          <p:cNvSpPr/>
          <p:nvPr/>
        </p:nvSpPr>
        <p:spPr>
          <a:xfrm>
            <a:off x="3785073" y="2971800"/>
            <a:ext cx="1524191" cy="609600"/>
          </a:xfrm>
          <a:prstGeom prst="rect">
            <a:avLst/>
          </a:prstGeom>
          <a:noFill/>
          <a:ln/>
        </p:spPr>
      </p:sp>
      <p:sp>
        <p:nvSpPr>
          <p:cNvPr id="12" name="Shape 8"/>
          <p:cNvSpPr/>
          <p:nvPr/>
        </p:nvSpPr>
        <p:spPr>
          <a:xfrm>
            <a:off x="3785073" y="2971800"/>
            <a:ext cx="1524191" cy="609600"/>
          </a:xfrm>
          <a:prstGeom prst="rect">
            <a:avLst/>
          </a:prstGeom>
          <a:noFill/>
          <a:ln/>
        </p:spPr>
      </p:sp>
      <p:sp>
        <p:nvSpPr>
          <p:cNvPr id="13" name="Shape 9"/>
          <p:cNvSpPr/>
          <p:nvPr/>
        </p:nvSpPr>
        <p:spPr>
          <a:xfrm>
            <a:off x="3785073" y="3200400"/>
            <a:ext cx="152419" cy="152400"/>
          </a:xfrm>
          <a:prstGeom prst="ellipse">
            <a:avLst/>
          </a:prstGeom>
          <a:solidFill>
            <a:srgbClr val="F8F8F8">
              <a:alpha val="100000"/>
            </a:srgbClr>
          </a:solidFill>
          <a:ln/>
        </p:spPr>
      </p:sp>
      <p:sp>
        <p:nvSpPr>
          <p:cNvPr id="14" name="Text 10"/>
          <p:cNvSpPr/>
          <p:nvPr/>
        </p:nvSpPr>
        <p:spPr>
          <a:xfrm>
            <a:off x="4039105" y="2971800"/>
            <a:ext cx="1405642" cy="745067"/>
          </a:xfrm>
          <a:prstGeom prst="rect">
            <a:avLst/>
          </a:prstGeom>
          <a:noFill/>
          <a:ln/>
        </p:spPr>
        <p:txBody>
          <a:bodyPr wrap="square" lIns="0" tIns="0" rIns="0" bIns="0" rtlCol="0" anchor="t"/>
          <a:lstStyle/>
          <a:p>
            <a:pPr algn="l">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Item 2</a:t>
            </a:r>
            <a:endParaRPr lang="en-US" sz="3200" dirty="0"/>
          </a:p>
        </p:txBody>
      </p:sp>
      <p:sp>
        <p:nvSpPr>
          <p:cNvPr id="15" name="Shape 11"/>
          <p:cNvSpPr/>
          <p:nvPr/>
        </p:nvSpPr>
        <p:spPr>
          <a:xfrm>
            <a:off x="5512489" y="2971800"/>
            <a:ext cx="1524191" cy="609600"/>
          </a:xfrm>
          <a:prstGeom prst="rect">
            <a:avLst/>
          </a:prstGeom>
          <a:noFill/>
          <a:ln/>
        </p:spPr>
      </p:sp>
      <p:sp>
        <p:nvSpPr>
          <p:cNvPr id="16" name="Shape 12"/>
          <p:cNvSpPr/>
          <p:nvPr/>
        </p:nvSpPr>
        <p:spPr>
          <a:xfrm>
            <a:off x="5512489" y="2971800"/>
            <a:ext cx="1524191" cy="609600"/>
          </a:xfrm>
          <a:prstGeom prst="rect">
            <a:avLst/>
          </a:prstGeom>
          <a:noFill/>
          <a:ln/>
        </p:spPr>
      </p:sp>
      <p:sp>
        <p:nvSpPr>
          <p:cNvPr id="17" name="Shape 13"/>
          <p:cNvSpPr/>
          <p:nvPr/>
        </p:nvSpPr>
        <p:spPr>
          <a:xfrm>
            <a:off x="5512489" y="3200400"/>
            <a:ext cx="152419" cy="152400"/>
          </a:xfrm>
          <a:prstGeom prst="ellipse">
            <a:avLst/>
          </a:prstGeom>
          <a:solidFill>
            <a:srgbClr val="233837">
              <a:alpha val="100000"/>
            </a:srgbClr>
          </a:solidFill>
          <a:ln/>
        </p:spPr>
      </p:sp>
      <p:sp>
        <p:nvSpPr>
          <p:cNvPr id="18" name="Text 14"/>
          <p:cNvSpPr/>
          <p:nvPr/>
        </p:nvSpPr>
        <p:spPr>
          <a:xfrm>
            <a:off x="5766521" y="2971800"/>
            <a:ext cx="1405642" cy="745067"/>
          </a:xfrm>
          <a:prstGeom prst="rect">
            <a:avLst/>
          </a:prstGeom>
          <a:noFill/>
          <a:ln/>
        </p:spPr>
        <p:txBody>
          <a:bodyPr wrap="square" lIns="0" tIns="0" rIns="0" bIns="0" rtlCol="0" anchor="t"/>
          <a:lstStyle/>
          <a:p>
            <a:pPr algn="l">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Item 3</a:t>
            </a:r>
            <a:endParaRPr lang="en-US" sz="3200" dirty="0"/>
          </a:p>
        </p:txBody>
      </p:sp>
      <p:pic>
        <p:nvPicPr>
          <p:cNvPr id="19" name="Image 2" descr="preencoded.png">    </p:cNvPr>
          <p:cNvPicPr>
            <a:picLocks noChangeAspect="1"/>
          </p:cNvPicPr>
          <p:nvPr/>
        </p:nvPicPr>
        <p:blipFill>
          <a:blip r:embed="rId3"/>
          <a:stretch>
            <a:fillRect/>
          </a:stretch>
        </p:blipFill>
        <p:spPr>
          <a:xfrm>
            <a:off x="2159270" y="3784600"/>
            <a:ext cx="20055807" cy="9296400"/>
          </a:xfrm>
          <a:prstGeom prst="rect">
            <a:avLst/>
          </a:prstGeom>
        </p:spPr>
      </p:pic>
      <p:sp>
        <p:nvSpPr>
          <p:cNvPr id="20" name="Shape 15"/>
          <p:cNvSpPr/>
          <p:nvPr/>
        </p:nvSpPr>
        <p:spPr>
          <a:xfrm>
            <a:off x="2159270" y="3784600"/>
            <a:ext cx="20055807" cy="9067800"/>
          </a:xfrm>
          <a:prstGeom prst="rect">
            <a:avLst/>
          </a:prstGeom>
          <a:noFill/>
          <a:ln/>
        </p:spPr>
      </p:sp>
      <p:sp>
        <p:nvSpPr>
          <p:cNvPr id="21" name="Shape 16"/>
          <p:cNvSpPr/>
          <p:nvPr/>
        </p:nvSpPr>
        <p:spPr>
          <a:xfrm>
            <a:off x="2159270" y="3784600"/>
            <a:ext cx="20055807" cy="609600"/>
          </a:xfrm>
          <a:prstGeom prst="rect">
            <a:avLst/>
          </a:prstGeom>
          <a:noFill/>
          <a:ln/>
        </p:spPr>
      </p:sp>
      <p:sp>
        <p:nvSpPr>
          <p:cNvPr id="22" name="Text 17"/>
          <p:cNvSpPr/>
          <p:nvPr/>
        </p:nvSpPr>
        <p:spPr>
          <a:xfrm>
            <a:off x="2023786" y="37846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23" name="Image 3" descr="preencoded.png">    </p:cNvPr>
          <p:cNvPicPr>
            <a:picLocks noChangeAspect="1"/>
          </p:cNvPicPr>
          <p:nvPr/>
        </p:nvPicPr>
        <p:blipFill>
          <a:blip r:embed="rId4"/>
          <a:stretch>
            <a:fillRect/>
          </a:stretch>
        </p:blipFill>
        <p:spPr>
          <a:xfrm>
            <a:off x="2768946" y="4089400"/>
            <a:ext cx="19446130" cy="0"/>
          </a:xfrm>
          <a:prstGeom prst="rect">
            <a:avLst/>
          </a:prstGeom>
        </p:spPr>
      </p:pic>
      <p:pic>
        <p:nvPicPr>
          <p:cNvPr id="24" name="Image 4" descr="preencoded.png">    </p:cNvPr>
          <p:cNvPicPr>
            <a:picLocks noChangeAspect="1"/>
          </p:cNvPicPr>
          <p:nvPr/>
        </p:nvPicPr>
        <p:blipFill>
          <a:blip r:embed="rId5"/>
          <a:stretch>
            <a:fillRect/>
          </a:stretch>
        </p:blipFill>
        <p:spPr>
          <a:xfrm>
            <a:off x="2768946" y="4076700"/>
            <a:ext cx="19446130" cy="12700"/>
          </a:xfrm>
          <a:prstGeom prst="rect">
            <a:avLst/>
          </a:prstGeom>
        </p:spPr>
      </p:pic>
      <p:sp>
        <p:nvSpPr>
          <p:cNvPr id="25" name="Shape 18"/>
          <p:cNvSpPr/>
          <p:nvPr/>
        </p:nvSpPr>
        <p:spPr>
          <a:xfrm>
            <a:off x="2159270" y="5194300"/>
            <a:ext cx="20055807" cy="609600"/>
          </a:xfrm>
          <a:prstGeom prst="rect">
            <a:avLst/>
          </a:prstGeom>
          <a:noFill/>
          <a:ln/>
        </p:spPr>
      </p:sp>
      <p:sp>
        <p:nvSpPr>
          <p:cNvPr id="26" name="Text 19"/>
          <p:cNvSpPr/>
          <p:nvPr/>
        </p:nvSpPr>
        <p:spPr>
          <a:xfrm>
            <a:off x="2023786" y="51943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27" name="Image 5" descr="preencoded.png">    </p:cNvPr>
          <p:cNvPicPr>
            <a:picLocks noChangeAspect="1"/>
          </p:cNvPicPr>
          <p:nvPr/>
        </p:nvPicPr>
        <p:blipFill>
          <a:blip r:embed="rId6"/>
          <a:stretch>
            <a:fillRect/>
          </a:stretch>
        </p:blipFill>
        <p:spPr>
          <a:xfrm>
            <a:off x="2768946" y="5499100"/>
            <a:ext cx="19446130" cy="0"/>
          </a:xfrm>
          <a:prstGeom prst="rect">
            <a:avLst/>
          </a:prstGeom>
        </p:spPr>
      </p:pic>
      <p:pic>
        <p:nvPicPr>
          <p:cNvPr id="28" name="Image 6" descr="preencoded.png">    </p:cNvPr>
          <p:cNvPicPr>
            <a:picLocks noChangeAspect="1"/>
          </p:cNvPicPr>
          <p:nvPr/>
        </p:nvPicPr>
        <p:blipFill>
          <a:blip r:embed="rId7"/>
          <a:stretch>
            <a:fillRect/>
          </a:stretch>
        </p:blipFill>
        <p:spPr>
          <a:xfrm>
            <a:off x="2768946" y="5486400"/>
            <a:ext cx="19446130" cy="12700"/>
          </a:xfrm>
          <a:prstGeom prst="rect">
            <a:avLst/>
          </a:prstGeom>
        </p:spPr>
      </p:pic>
      <p:sp>
        <p:nvSpPr>
          <p:cNvPr id="29" name="Shape 20"/>
          <p:cNvSpPr/>
          <p:nvPr/>
        </p:nvSpPr>
        <p:spPr>
          <a:xfrm>
            <a:off x="2159270" y="6604000"/>
            <a:ext cx="20055807" cy="609600"/>
          </a:xfrm>
          <a:prstGeom prst="rect">
            <a:avLst/>
          </a:prstGeom>
          <a:noFill/>
          <a:ln/>
        </p:spPr>
      </p:sp>
      <p:sp>
        <p:nvSpPr>
          <p:cNvPr id="30" name="Text 21"/>
          <p:cNvSpPr/>
          <p:nvPr/>
        </p:nvSpPr>
        <p:spPr>
          <a:xfrm>
            <a:off x="2023786" y="66040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31" name="Image 7" descr="preencoded.png">    </p:cNvPr>
          <p:cNvPicPr>
            <a:picLocks noChangeAspect="1"/>
          </p:cNvPicPr>
          <p:nvPr/>
        </p:nvPicPr>
        <p:blipFill>
          <a:blip r:embed="rId8"/>
          <a:stretch>
            <a:fillRect/>
          </a:stretch>
        </p:blipFill>
        <p:spPr>
          <a:xfrm>
            <a:off x="2768946" y="6908800"/>
            <a:ext cx="19446130" cy="0"/>
          </a:xfrm>
          <a:prstGeom prst="rect">
            <a:avLst/>
          </a:prstGeom>
        </p:spPr>
      </p:pic>
      <p:pic>
        <p:nvPicPr>
          <p:cNvPr id="32" name="Image 8" descr="preencoded.png">    </p:cNvPr>
          <p:cNvPicPr>
            <a:picLocks noChangeAspect="1"/>
          </p:cNvPicPr>
          <p:nvPr/>
        </p:nvPicPr>
        <p:blipFill>
          <a:blip r:embed="rId9"/>
          <a:stretch>
            <a:fillRect/>
          </a:stretch>
        </p:blipFill>
        <p:spPr>
          <a:xfrm>
            <a:off x="2768946" y="6896100"/>
            <a:ext cx="19446130" cy="12700"/>
          </a:xfrm>
          <a:prstGeom prst="rect">
            <a:avLst/>
          </a:prstGeom>
        </p:spPr>
      </p:pic>
      <p:sp>
        <p:nvSpPr>
          <p:cNvPr id="33" name="Shape 22"/>
          <p:cNvSpPr/>
          <p:nvPr/>
        </p:nvSpPr>
        <p:spPr>
          <a:xfrm>
            <a:off x="2159270" y="8013700"/>
            <a:ext cx="20055807" cy="609600"/>
          </a:xfrm>
          <a:prstGeom prst="rect">
            <a:avLst/>
          </a:prstGeom>
          <a:noFill/>
          <a:ln/>
        </p:spPr>
      </p:sp>
      <p:sp>
        <p:nvSpPr>
          <p:cNvPr id="34" name="Text 23"/>
          <p:cNvSpPr/>
          <p:nvPr/>
        </p:nvSpPr>
        <p:spPr>
          <a:xfrm>
            <a:off x="2023786" y="80137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35" name="Image 9" descr="preencoded.png">    </p:cNvPr>
          <p:cNvPicPr>
            <a:picLocks noChangeAspect="1"/>
          </p:cNvPicPr>
          <p:nvPr/>
        </p:nvPicPr>
        <p:blipFill>
          <a:blip r:embed="rId10"/>
          <a:stretch>
            <a:fillRect/>
          </a:stretch>
        </p:blipFill>
        <p:spPr>
          <a:xfrm>
            <a:off x="2768946" y="8318500"/>
            <a:ext cx="19446130" cy="0"/>
          </a:xfrm>
          <a:prstGeom prst="rect">
            <a:avLst/>
          </a:prstGeom>
        </p:spPr>
      </p:pic>
      <p:pic>
        <p:nvPicPr>
          <p:cNvPr id="36" name="Image 10" descr="preencoded.png">    </p:cNvPr>
          <p:cNvPicPr>
            <a:picLocks noChangeAspect="1"/>
          </p:cNvPicPr>
          <p:nvPr/>
        </p:nvPicPr>
        <p:blipFill>
          <a:blip r:embed="rId11"/>
          <a:stretch>
            <a:fillRect/>
          </a:stretch>
        </p:blipFill>
        <p:spPr>
          <a:xfrm>
            <a:off x="2768946" y="8305800"/>
            <a:ext cx="19446130" cy="12700"/>
          </a:xfrm>
          <a:prstGeom prst="rect">
            <a:avLst/>
          </a:prstGeom>
        </p:spPr>
      </p:pic>
      <p:sp>
        <p:nvSpPr>
          <p:cNvPr id="37" name="Shape 24"/>
          <p:cNvSpPr/>
          <p:nvPr/>
        </p:nvSpPr>
        <p:spPr>
          <a:xfrm>
            <a:off x="2159270" y="9423400"/>
            <a:ext cx="20055807" cy="609600"/>
          </a:xfrm>
          <a:prstGeom prst="rect">
            <a:avLst/>
          </a:prstGeom>
          <a:noFill/>
          <a:ln/>
        </p:spPr>
      </p:sp>
      <p:sp>
        <p:nvSpPr>
          <p:cNvPr id="38" name="Text 25"/>
          <p:cNvSpPr/>
          <p:nvPr/>
        </p:nvSpPr>
        <p:spPr>
          <a:xfrm>
            <a:off x="2023786" y="94234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39" name="Image 11" descr="preencoded.png">    </p:cNvPr>
          <p:cNvPicPr>
            <a:picLocks noChangeAspect="1"/>
          </p:cNvPicPr>
          <p:nvPr/>
        </p:nvPicPr>
        <p:blipFill>
          <a:blip r:embed="rId12"/>
          <a:stretch>
            <a:fillRect/>
          </a:stretch>
        </p:blipFill>
        <p:spPr>
          <a:xfrm>
            <a:off x="2768946" y="9728200"/>
            <a:ext cx="19446130" cy="0"/>
          </a:xfrm>
          <a:prstGeom prst="rect">
            <a:avLst/>
          </a:prstGeom>
        </p:spPr>
      </p:pic>
      <p:pic>
        <p:nvPicPr>
          <p:cNvPr id="40" name="Image 12" descr="preencoded.png">    </p:cNvPr>
          <p:cNvPicPr>
            <a:picLocks noChangeAspect="1"/>
          </p:cNvPicPr>
          <p:nvPr/>
        </p:nvPicPr>
        <p:blipFill>
          <a:blip r:embed="rId13"/>
          <a:stretch>
            <a:fillRect/>
          </a:stretch>
        </p:blipFill>
        <p:spPr>
          <a:xfrm>
            <a:off x="2768946" y="9715500"/>
            <a:ext cx="19446130" cy="12700"/>
          </a:xfrm>
          <a:prstGeom prst="rect">
            <a:avLst/>
          </a:prstGeom>
        </p:spPr>
      </p:pic>
      <p:sp>
        <p:nvSpPr>
          <p:cNvPr id="41" name="Shape 26"/>
          <p:cNvSpPr/>
          <p:nvPr/>
        </p:nvSpPr>
        <p:spPr>
          <a:xfrm>
            <a:off x="2159270" y="10833100"/>
            <a:ext cx="20055807" cy="609600"/>
          </a:xfrm>
          <a:prstGeom prst="rect">
            <a:avLst/>
          </a:prstGeom>
          <a:noFill/>
          <a:ln/>
        </p:spPr>
      </p:sp>
      <p:sp>
        <p:nvSpPr>
          <p:cNvPr id="42" name="Text 27"/>
          <p:cNvSpPr/>
          <p:nvPr/>
        </p:nvSpPr>
        <p:spPr>
          <a:xfrm>
            <a:off x="2023786" y="108331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43" name="Image 13" descr="preencoded.png">    </p:cNvPr>
          <p:cNvPicPr>
            <a:picLocks noChangeAspect="1"/>
          </p:cNvPicPr>
          <p:nvPr/>
        </p:nvPicPr>
        <p:blipFill>
          <a:blip r:embed="rId14"/>
          <a:stretch>
            <a:fillRect/>
          </a:stretch>
        </p:blipFill>
        <p:spPr>
          <a:xfrm>
            <a:off x="2768946" y="11137900"/>
            <a:ext cx="19446130" cy="0"/>
          </a:xfrm>
          <a:prstGeom prst="rect">
            <a:avLst/>
          </a:prstGeom>
        </p:spPr>
      </p:pic>
      <p:pic>
        <p:nvPicPr>
          <p:cNvPr id="44" name="Image 14" descr="preencoded.png">    </p:cNvPr>
          <p:cNvPicPr>
            <a:picLocks noChangeAspect="1"/>
          </p:cNvPicPr>
          <p:nvPr/>
        </p:nvPicPr>
        <p:blipFill>
          <a:blip r:embed="rId15"/>
          <a:stretch>
            <a:fillRect/>
          </a:stretch>
        </p:blipFill>
        <p:spPr>
          <a:xfrm>
            <a:off x="2768946" y="11125200"/>
            <a:ext cx="19446130" cy="12700"/>
          </a:xfrm>
          <a:prstGeom prst="rect">
            <a:avLst/>
          </a:prstGeom>
        </p:spPr>
      </p:pic>
      <p:sp>
        <p:nvSpPr>
          <p:cNvPr id="45" name="Shape 28"/>
          <p:cNvSpPr/>
          <p:nvPr/>
        </p:nvSpPr>
        <p:spPr>
          <a:xfrm>
            <a:off x="2159270" y="12242800"/>
            <a:ext cx="20055807" cy="609600"/>
          </a:xfrm>
          <a:prstGeom prst="rect">
            <a:avLst/>
          </a:prstGeom>
          <a:noFill/>
          <a:ln/>
        </p:spPr>
      </p:sp>
      <p:sp>
        <p:nvSpPr>
          <p:cNvPr id="46" name="Text 29"/>
          <p:cNvSpPr/>
          <p:nvPr/>
        </p:nvSpPr>
        <p:spPr>
          <a:xfrm>
            <a:off x="2023786" y="12242800"/>
            <a:ext cx="643547" cy="745067"/>
          </a:xfrm>
          <a:prstGeom prst="rect">
            <a:avLst/>
          </a:prstGeom>
          <a:noFill/>
          <a:ln/>
        </p:spPr>
        <p:txBody>
          <a:bodyPr wrap="square" lIns="0" tIns="0" rIns="0" bIns="0" rtlCol="0" anchor="t"/>
          <a:lstStyle/>
          <a:p>
            <a:pPr algn="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47" name="Image 15" descr="preencoded.png">    </p:cNvPr>
          <p:cNvPicPr>
            <a:picLocks noChangeAspect="1"/>
          </p:cNvPicPr>
          <p:nvPr/>
        </p:nvPicPr>
        <p:blipFill>
          <a:blip r:embed="rId16"/>
          <a:stretch>
            <a:fillRect/>
          </a:stretch>
        </p:blipFill>
        <p:spPr>
          <a:xfrm>
            <a:off x="2768946" y="12750800"/>
            <a:ext cx="19446130" cy="101600"/>
          </a:xfrm>
          <a:prstGeom prst="rect">
            <a:avLst/>
          </a:prstGeom>
        </p:spPr>
      </p:pic>
      <p:pic>
        <p:nvPicPr>
          <p:cNvPr id="48" name="Image 16" descr="preencoded.png">    </p:cNvPr>
          <p:cNvPicPr>
            <a:picLocks noChangeAspect="1"/>
          </p:cNvPicPr>
          <p:nvPr/>
        </p:nvPicPr>
        <p:blipFill>
          <a:blip r:embed="rId17"/>
          <a:stretch>
            <a:fillRect/>
          </a:stretch>
        </p:blipFill>
        <p:spPr>
          <a:xfrm>
            <a:off x="2768946" y="12750800"/>
            <a:ext cx="19446130" cy="12700"/>
          </a:xfrm>
          <a:prstGeom prst="rect">
            <a:avLst/>
          </a:prstGeom>
        </p:spPr>
      </p:pic>
      <p:pic>
        <p:nvPicPr>
          <p:cNvPr id="49" name="Image 17" descr="preencoded.png">    </p:cNvPr>
          <p:cNvPicPr>
            <a:picLocks noChangeAspect="1"/>
          </p:cNvPicPr>
          <p:nvPr/>
        </p:nvPicPr>
        <p:blipFill>
          <a:blip r:embed="rId18"/>
          <a:stretch>
            <a:fillRect/>
          </a:stretch>
        </p:blipFill>
        <p:spPr>
          <a:xfrm>
            <a:off x="2768946" y="12750800"/>
            <a:ext cx="12702" cy="101600"/>
          </a:xfrm>
          <a:prstGeom prst="rect">
            <a:avLst/>
          </a:prstGeom>
        </p:spPr>
      </p:pic>
      <p:pic>
        <p:nvPicPr>
          <p:cNvPr id="50" name="Image 18" descr="preencoded.png">    </p:cNvPr>
          <p:cNvPicPr>
            <a:picLocks noChangeAspect="1"/>
          </p:cNvPicPr>
          <p:nvPr/>
        </p:nvPicPr>
        <p:blipFill>
          <a:blip r:embed="rId19"/>
          <a:stretch>
            <a:fillRect/>
          </a:stretch>
        </p:blipFill>
        <p:spPr>
          <a:xfrm>
            <a:off x="22202375" y="12750800"/>
            <a:ext cx="12702" cy="101600"/>
          </a:xfrm>
          <a:prstGeom prst="rect">
            <a:avLst/>
          </a:prstGeom>
        </p:spPr>
      </p:pic>
      <p:sp>
        <p:nvSpPr>
          <p:cNvPr id="51" name="Shape 30"/>
          <p:cNvSpPr/>
          <p:nvPr/>
        </p:nvSpPr>
        <p:spPr>
          <a:xfrm>
            <a:off x="2768946" y="3784600"/>
            <a:ext cx="19446130" cy="9296400"/>
          </a:xfrm>
          <a:prstGeom prst="rect">
            <a:avLst/>
          </a:prstGeom>
          <a:noFill/>
          <a:ln/>
        </p:spPr>
      </p:sp>
      <p:pic>
        <p:nvPicPr>
          <p:cNvPr id="52" name="Image 19" descr="preencoded.png">    </p:cNvPr>
          <p:cNvPicPr>
            <a:picLocks noChangeAspect="1"/>
          </p:cNvPicPr>
          <p:nvPr/>
        </p:nvPicPr>
        <p:blipFill>
          <a:blip r:embed="rId20"/>
          <a:stretch>
            <a:fillRect/>
          </a:stretch>
        </p:blipFill>
        <p:spPr>
          <a:xfrm>
            <a:off x="2768946" y="3784600"/>
            <a:ext cx="2778019" cy="9296400"/>
          </a:xfrm>
          <a:prstGeom prst="rect">
            <a:avLst/>
          </a:prstGeom>
        </p:spPr>
      </p:pic>
      <p:sp>
        <p:nvSpPr>
          <p:cNvPr id="53" name="Text 31"/>
          <p:cNvSpPr/>
          <p:nvPr/>
        </p:nvSpPr>
        <p:spPr>
          <a:xfrm>
            <a:off x="3641122" y="12877800"/>
            <a:ext cx="1011893"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2015</a:t>
            </a:r>
            <a:endParaRPr lang="en-US" sz="3200" dirty="0"/>
          </a:p>
        </p:txBody>
      </p:sp>
      <p:pic>
        <p:nvPicPr>
          <p:cNvPr id="54" name="Image 20" descr="preencoded.png">    </p:cNvPr>
          <p:cNvPicPr>
            <a:picLocks noChangeAspect="1"/>
          </p:cNvPicPr>
          <p:nvPr/>
        </p:nvPicPr>
        <p:blipFill>
          <a:blip r:embed="rId21"/>
          <a:stretch>
            <a:fillRect/>
          </a:stretch>
        </p:blipFill>
        <p:spPr>
          <a:xfrm>
            <a:off x="2768946" y="12750800"/>
            <a:ext cx="12702" cy="101600"/>
          </a:xfrm>
          <a:prstGeom prst="rect">
            <a:avLst/>
          </a:prstGeom>
        </p:spPr>
      </p:pic>
      <p:pic>
        <p:nvPicPr>
          <p:cNvPr id="55" name="Image 21" descr="preencoded.png">    </p:cNvPr>
          <p:cNvPicPr>
            <a:picLocks noChangeAspect="1"/>
          </p:cNvPicPr>
          <p:nvPr/>
        </p:nvPicPr>
        <p:blipFill>
          <a:blip r:embed="rId22"/>
          <a:stretch>
            <a:fillRect/>
          </a:stretch>
        </p:blipFill>
        <p:spPr>
          <a:xfrm>
            <a:off x="5546965" y="3784600"/>
            <a:ext cx="2778019" cy="9296400"/>
          </a:xfrm>
          <a:prstGeom prst="rect">
            <a:avLst/>
          </a:prstGeom>
        </p:spPr>
      </p:pic>
      <p:sp>
        <p:nvSpPr>
          <p:cNvPr id="56" name="Text 32"/>
          <p:cNvSpPr/>
          <p:nvPr/>
        </p:nvSpPr>
        <p:spPr>
          <a:xfrm>
            <a:off x="6406439" y="12877800"/>
            <a:ext cx="1024595"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2016</a:t>
            </a:r>
            <a:endParaRPr lang="en-US" sz="3200" dirty="0"/>
          </a:p>
        </p:txBody>
      </p:sp>
      <p:pic>
        <p:nvPicPr>
          <p:cNvPr id="57" name="Image 22" descr="preencoded.png">    </p:cNvPr>
          <p:cNvPicPr>
            <a:picLocks noChangeAspect="1"/>
          </p:cNvPicPr>
          <p:nvPr/>
        </p:nvPicPr>
        <p:blipFill>
          <a:blip r:embed="rId23"/>
          <a:stretch>
            <a:fillRect/>
          </a:stretch>
        </p:blipFill>
        <p:spPr>
          <a:xfrm>
            <a:off x="5546965" y="12750800"/>
            <a:ext cx="12702" cy="101600"/>
          </a:xfrm>
          <a:prstGeom prst="rect">
            <a:avLst/>
          </a:prstGeom>
        </p:spPr>
      </p:pic>
      <p:pic>
        <p:nvPicPr>
          <p:cNvPr id="58" name="Image 23" descr="preencoded.png">    </p:cNvPr>
          <p:cNvPicPr>
            <a:picLocks noChangeAspect="1"/>
          </p:cNvPicPr>
          <p:nvPr/>
        </p:nvPicPr>
        <p:blipFill>
          <a:blip r:embed="rId24"/>
          <a:stretch>
            <a:fillRect/>
          </a:stretch>
        </p:blipFill>
        <p:spPr>
          <a:xfrm>
            <a:off x="8324983" y="3784600"/>
            <a:ext cx="2778019" cy="9296400"/>
          </a:xfrm>
          <a:prstGeom prst="rect">
            <a:avLst/>
          </a:prstGeom>
        </p:spPr>
      </p:pic>
      <p:sp>
        <p:nvSpPr>
          <p:cNvPr id="59" name="Text 33"/>
          <p:cNvSpPr/>
          <p:nvPr/>
        </p:nvSpPr>
        <p:spPr>
          <a:xfrm>
            <a:off x="9209860" y="12877800"/>
            <a:ext cx="986490"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2017</a:t>
            </a:r>
            <a:endParaRPr lang="en-US" sz="3200" dirty="0"/>
          </a:p>
        </p:txBody>
      </p:sp>
      <p:pic>
        <p:nvPicPr>
          <p:cNvPr id="60" name="Image 24" descr="preencoded.png">    </p:cNvPr>
          <p:cNvPicPr>
            <a:picLocks noChangeAspect="1"/>
          </p:cNvPicPr>
          <p:nvPr/>
        </p:nvPicPr>
        <p:blipFill>
          <a:blip r:embed="rId25"/>
          <a:stretch>
            <a:fillRect/>
          </a:stretch>
        </p:blipFill>
        <p:spPr>
          <a:xfrm>
            <a:off x="8324983" y="12750800"/>
            <a:ext cx="12702" cy="101600"/>
          </a:xfrm>
          <a:prstGeom prst="rect">
            <a:avLst/>
          </a:prstGeom>
        </p:spPr>
      </p:pic>
      <p:pic>
        <p:nvPicPr>
          <p:cNvPr id="61" name="Image 25" descr="preencoded.png">    </p:cNvPr>
          <p:cNvPicPr>
            <a:picLocks noChangeAspect="1"/>
          </p:cNvPicPr>
          <p:nvPr/>
        </p:nvPicPr>
        <p:blipFill>
          <a:blip r:embed="rId26"/>
          <a:stretch>
            <a:fillRect/>
          </a:stretch>
        </p:blipFill>
        <p:spPr>
          <a:xfrm>
            <a:off x="11103002" y="3784600"/>
            <a:ext cx="2778019" cy="9296400"/>
          </a:xfrm>
          <a:prstGeom prst="rect">
            <a:avLst/>
          </a:prstGeom>
        </p:spPr>
      </p:pic>
      <p:sp>
        <p:nvSpPr>
          <p:cNvPr id="62" name="Text 34"/>
          <p:cNvSpPr/>
          <p:nvPr/>
        </p:nvSpPr>
        <p:spPr>
          <a:xfrm>
            <a:off x="11975177" y="12877800"/>
            <a:ext cx="1011893"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2018</a:t>
            </a:r>
            <a:endParaRPr lang="en-US" sz="3200" dirty="0"/>
          </a:p>
        </p:txBody>
      </p:sp>
      <p:pic>
        <p:nvPicPr>
          <p:cNvPr id="63" name="Image 26" descr="preencoded.png">    </p:cNvPr>
          <p:cNvPicPr>
            <a:picLocks noChangeAspect="1"/>
          </p:cNvPicPr>
          <p:nvPr/>
        </p:nvPicPr>
        <p:blipFill>
          <a:blip r:embed="rId27"/>
          <a:stretch>
            <a:fillRect/>
          </a:stretch>
        </p:blipFill>
        <p:spPr>
          <a:xfrm>
            <a:off x="11103002" y="12750800"/>
            <a:ext cx="12702" cy="101600"/>
          </a:xfrm>
          <a:prstGeom prst="rect">
            <a:avLst/>
          </a:prstGeom>
        </p:spPr>
      </p:pic>
      <p:pic>
        <p:nvPicPr>
          <p:cNvPr id="64" name="Image 27" descr="preencoded.png">    </p:cNvPr>
          <p:cNvPicPr>
            <a:picLocks noChangeAspect="1"/>
          </p:cNvPicPr>
          <p:nvPr/>
        </p:nvPicPr>
        <p:blipFill>
          <a:blip r:embed="rId28"/>
          <a:stretch>
            <a:fillRect/>
          </a:stretch>
        </p:blipFill>
        <p:spPr>
          <a:xfrm>
            <a:off x="13881020" y="3784600"/>
            <a:ext cx="2778019" cy="9296400"/>
          </a:xfrm>
          <a:prstGeom prst="rect">
            <a:avLst/>
          </a:prstGeom>
        </p:spPr>
      </p:pic>
      <p:sp>
        <p:nvSpPr>
          <p:cNvPr id="65" name="Text 35"/>
          <p:cNvSpPr/>
          <p:nvPr/>
        </p:nvSpPr>
        <p:spPr>
          <a:xfrm>
            <a:off x="14753196" y="12877800"/>
            <a:ext cx="1011893"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2019</a:t>
            </a:r>
            <a:endParaRPr lang="en-US" sz="3200" dirty="0"/>
          </a:p>
        </p:txBody>
      </p:sp>
      <p:pic>
        <p:nvPicPr>
          <p:cNvPr id="66" name="Image 28" descr="preencoded.png">    </p:cNvPr>
          <p:cNvPicPr>
            <a:picLocks noChangeAspect="1"/>
          </p:cNvPicPr>
          <p:nvPr/>
        </p:nvPicPr>
        <p:blipFill>
          <a:blip r:embed="rId29"/>
          <a:stretch>
            <a:fillRect/>
          </a:stretch>
        </p:blipFill>
        <p:spPr>
          <a:xfrm>
            <a:off x="13881020" y="12750800"/>
            <a:ext cx="12702" cy="101600"/>
          </a:xfrm>
          <a:prstGeom prst="rect">
            <a:avLst/>
          </a:prstGeom>
        </p:spPr>
      </p:pic>
      <p:pic>
        <p:nvPicPr>
          <p:cNvPr id="67" name="Image 29" descr="preencoded.png">    </p:cNvPr>
          <p:cNvPicPr>
            <a:picLocks noChangeAspect="1"/>
          </p:cNvPicPr>
          <p:nvPr/>
        </p:nvPicPr>
        <p:blipFill>
          <a:blip r:embed="rId30"/>
          <a:stretch>
            <a:fillRect/>
          </a:stretch>
        </p:blipFill>
        <p:spPr>
          <a:xfrm>
            <a:off x="16659039" y="3784600"/>
            <a:ext cx="2778019" cy="9296400"/>
          </a:xfrm>
          <a:prstGeom prst="rect">
            <a:avLst/>
          </a:prstGeom>
        </p:spPr>
      </p:pic>
      <p:sp>
        <p:nvSpPr>
          <p:cNvPr id="68" name="Text 36"/>
          <p:cNvSpPr/>
          <p:nvPr/>
        </p:nvSpPr>
        <p:spPr>
          <a:xfrm>
            <a:off x="17480408" y="12877800"/>
            <a:ext cx="1113506"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2020</a:t>
            </a:r>
            <a:endParaRPr lang="en-US" sz="3200" dirty="0"/>
          </a:p>
        </p:txBody>
      </p:sp>
      <p:pic>
        <p:nvPicPr>
          <p:cNvPr id="69" name="Image 30" descr="preencoded.png">    </p:cNvPr>
          <p:cNvPicPr>
            <a:picLocks noChangeAspect="1"/>
          </p:cNvPicPr>
          <p:nvPr/>
        </p:nvPicPr>
        <p:blipFill>
          <a:blip r:embed="rId31"/>
          <a:stretch>
            <a:fillRect/>
          </a:stretch>
        </p:blipFill>
        <p:spPr>
          <a:xfrm>
            <a:off x="16659039" y="12750800"/>
            <a:ext cx="12702" cy="101600"/>
          </a:xfrm>
          <a:prstGeom prst="rect">
            <a:avLst/>
          </a:prstGeom>
        </p:spPr>
      </p:pic>
      <p:pic>
        <p:nvPicPr>
          <p:cNvPr id="70" name="Image 31" descr="preencoded.png">    </p:cNvPr>
          <p:cNvPicPr>
            <a:picLocks noChangeAspect="1"/>
          </p:cNvPicPr>
          <p:nvPr/>
        </p:nvPicPr>
        <p:blipFill>
          <a:blip r:embed="rId32"/>
          <a:stretch>
            <a:fillRect/>
          </a:stretch>
        </p:blipFill>
        <p:spPr>
          <a:xfrm>
            <a:off x="19437057" y="3784600"/>
            <a:ext cx="2778019" cy="9296400"/>
          </a:xfrm>
          <a:prstGeom prst="rect">
            <a:avLst/>
          </a:prstGeom>
        </p:spPr>
      </p:pic>
      <p:sp>
        <p:nvSpPr>
          <p:cNvPr id="71" name="Text 37"/>
          <p:cNvSpPr/>
          <p:nvPr/>
        </p:nvSpPr>
        <p:spPr>
          <a:xfrm>
            <a:off x="20309233" y="12877800"/>
            <a:ext cx="999192"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2021</a:t>
            </a:r>
            <a:endParaRPr lang="en-US" sz="3200" dirty="0"/>
          </a:p>
        </p:txBody>
      </p:sp>
      <p:pic>
        <p:nvPicPr>
          <p:cNvPr id="72" name="Image 32" descr="preencoded.png">    </p:cNvPr>
          <p:cNvPicPr>
            <a:picLocks noChangeAspect="1"/>
          </p:cNvPicPr>
          <p:nvPr/>
        </p:nvPicPr>
        <p:blipFill>
          <a:blip r:embed="rId33"/>
          <a:stretch>
            <a:fillRect/>
          </a:stretch>
        </p:blipFill>
        <p:spPr>
          <a:xfrm>
            <a:off x="19437057" y="12750800"/>
            <a:ext cx="12702" cy="101600"/>
          </a:xfrm>
          <a:prstGeom prst="rect">
            <a:avLst/>
          </a:prstGeom>
        </p:spPr>
      </p:pic>
      <p:sp>
        <p:nvSpPr>
          <p:cNvPr id="73" name="Shape 38"/>
          <p:cNvSpPr/>
          <p:nvPr/>
        </p:nvSpPr>
        <p:spPr>
          <a:xfrm>
            <a:off x="2768946" y="3784600"/>
            <a:ext cx="19446130" cy="8864600"/>
          </a:xfrm>
          <a:prstGeom prst="rect">
            <a:avLst/>
          </a:prstGeom>
          <a:noFill/>
          <a:ln/>
        </p:spPr>
      </p:sp>
      <p:pic>
        <p:nvPicPr>
          <p:cNvPr id="74" name="Image 33" descr="preencoded.png">    </p:cNvPr>
          <p:cNvPicPr>
            <a:picLocks noChangeAspect="1"/>
          </p:cNvPicPr>
          <p:nvPr/>
        </p:nvPicPr>
        <p:blipFill>
          <a:blip r:embed="rId34"/>
          <a:stretch>
            <a:fillRect/>
          </a:stretch>
        </p:blipFill>
        <p:spPr>
          <a:xfrm>
            <a:off x="2768946" y="3784600"/>
            <a:ext cx="2778019" cy="8864600"/>
          </a:xfrm>
          <a:prstGeom prst="rect">
            <a:avLst/>
          </a:prstGeom>
        </p:spPr>
      </p:pic>
      <p:sp>
        <p:nvSpPr>
          <p:cNvPr id="75" name="Shape 39"/>
          <p:cNvSpPr/>
          <p:nvPr/>
        </p:nvSpPr>
        <p:spPr>
          <a:xfrm>
            <a:off x="3073784" y="7264400"/>
            <a:ext cx="655039" cy="5384800"/>
          </a:xfrm>
          <a:prstGeom prst="rect">
            <a:avLst/>
          </a:prstGeom>
          <a:solidFill>
            <a:srgbClr val="F8F8F8">
              <a:alpha val="100000"/>
            </a:srgbClr>
          </a:solidFill>
          <a:ln/>
        </p:spPr>
      </p:sp>
      <p:sp>
        <p:nvSpPr>
          <p:cNvPr id="76" name="Shape 40"/>
          <p:cNvSpPr/>
          <p:nvPr/>
        </p:nvSpPr>
        <p:spPr>
          <a:xfrm>
            <a:off x="3830436" y="6134100"/>
            <a:ext cx="655039" cy="6515100"/>
          </a:xfrm>
          <a:prstGeom prst="rect">
            <a:avLst/>
          </a:prstGeom>
          <a:solidFill>
            <a:srgbClr val="F37535">
              <a:alpha val="100000"/>
            </a:srgbClr>
          </a:solidFill>
          <a:ln/>
        </p:spPr>
      </p:sp>
      <p:sp>
        <p:nvSpPr>
          <p:cNvPr id="77" name="Shape 41"/>
          <p:cNvSpPr/>
          <p:nvPr/>
        </p:nvSpPr>
        <p:spPr>
          <a:xfrm>
            <a:off x="4587087" y="8864600"/>
            <a:ext cx="655039" cy="3784600"/>
          </a:xfrm>
          <a:prstGeom prst="rect">
            <a:avLst/>
          </a:prstGeom>
          <a:solidFill>
            <a:srgbClr val="233837">
              <a:alpha val="100000"/>
            </a:srgbClr>
          </a:solidFill>
          <a:ln/>
        </p:spPr>
      </p:sp>
      <p:pic>
        <p:nvPicPr>
          <p:cNvPr id="78" name="Image 34" descr="preencoded.png">    </p:cNvPr>
          <p:cNvPicPr>
            <a:picLocks noChangeAspect="1"/>
          </p:cNvPicPr>
          <p:nvPr/>
        </p:nvPicPr>
        <p:blipFill>
          <a:blip r:embed="rId35"/>
          <a:stretch>
            <a:fillRect/>
          </a:stretch>
        </p:blipFill>
        <p:spPr>
          <a:xfrm>
            <a:off x="5546965" y="3784600"/>
            <a:ext cx="2778019" cy="8864600"/>
          </a:xfrm>
          <a:prstGeom prst="rect">
            <a:avLst/>
          </a:prstGeom>
        </p:spPr>
      </p:pic>
      <p:sp>
        <p:nvSpPr>
          <p:cNvPr id="79" name="Shape 42"/>
          <p:cNvSpPr/>
          <p:nvPr/>
        </p:nvSpPr>
        <p:spPr>
          <a:xfrm>
            <a:off x="5851803" y="7747000"/>
            <a:ext cx="655039" cy="4902200"/>
          </a:xfrm>
          <a:prstGeom prst="rect">
            <a:avLst/>
          </a:prstGeom>
          <a:solidFill>
            <a:srgbClr val="F8F8F8">
              <a:alpha val="100000"/>
            </a:srgbClr>
          </a:solidFill>
          <a:ln/>
        </p:spPr>
      </p:sp>
      <p:sp>
        <p:nvSpPr>
          <p:cNvPr id="80" name="Shape 43"/>
          <p:cNvSpPr/>
          <p:nvPr/>
        </p:nvSpPr>
        <p:spPr>
          <a:xfrm>
            <a:off x="6608454" y="8470900"/>
            <a:ext cx="655039" cy="4178300"/>
          </a:xfrm>
          <a:prstGeom prst="rect">
            <a:avLst/>
          </a:prstGeom>
          <a:solidFill>
            <a:srgbClr val="F37535">
              <a:alpha val="100000"/>
            </a:srgbClr>
          </a:solidFill>
          <a:ln/>
        </p:spPr>
      </p:sp>
      <p:sp>
        <p:nvSpPr>
          <p:cNvPr id="81" name="Shape 44"/>
          <p:cNvSpPr/>
          <p:nvPr/>
        </p:nvSpPr>
        <p:spPr>
          <a:xfrm>
            <a:off x="7365106" y="9677400"/>
            <a:ext cx="655039" cy="2971800"/>
          </a:xfrm>
          <a:prstGeom prst="rect">
            <a:avLst/>
          </a:prstGeom>
          <a:solidFill>
            <a:srgbClr val="233837">
              <a:alpha val="100000"/>
            </a:srgbClr>
          </a:solidFill>
          <a:ln/>
        </p:spPr>
      </p:sp>
      <p:pic>
        <p:nvPicPr>
          <p:cNvPr id="82" name="Image 35" descr="preencoded.png">    </p:cNvPr>
          <p:cNvPicPr>
            <a:picLocks noChangeAspect="1"/>
          </p:cNvPicPr>
          <p:nvPr/>
        </p:nvPicPr>
        <p:blipFill>
          <a:blip r:embed="rId36"/>
          <a:stretch>
            <a:fillRect/>
          </a:stretch>
        </p:blipFill>
        <p:spPr>
          <a:xfrm>
            <a:off x="8324983" y="3784600"/>
            <a:ext cx="2778019" cy="8864600"/>
          </a:xfrm>
          <a:prstGeom prst="rect">
            <a:avLst/>
          </a:prstGeom>
        </p:spPr>
      </p:pic>
      <p:sp>
        <p:nvSpPr>
          <p:cNvPr id="83" name="Shape 45"/>
          <p:cNvSpPr/>
          <p:nvPr/>
        </p:nvSpPr>
        <p:spPr>
          <a:xfrm>
            <a:off x="8629821" y="9918700"/>
            <a:ext cx="655039" cy="2730500"/>
          </a:xfrm>
          <a:prstGeom prst="rect">
            <a:avLst/>
          </a:prstGeom>
          <a:solidFill>
            <a:srgbClr val="F8F8F8">
              <a:alpha val="100000"/>
            </a:srgbClr>
          </a:solidFill>
          <a:ln/>
        </p:spPr>
      </p:sp>
      <p:sp>
        <p:nvSpPr>
          <p:cNvPr id="84" name="Shape 46"/>
          <p:cNvSpPr/>
          <p:nvPr/>
        </p:nvSpPr>
        <p:spPr>
          <a:xfrm>
            <a:off x="9386473" y="6858000"/>
            <a:ext cx="655039" cy="5791200"/>
          </a:xfrm>
          <a:prstGeom prst="rect">
            <a:avLst/>
          </a:prstGeom>
          <a:solidFill>
            <a:srgbClr val="F37535">
              <a:alpha val="100000"/>
            </a:srgbClr>
          </a:solidFill>
          <a:ln/>
        </p:spPr>
      </p:sp>
      <p:sp>
        <p:nvSpPr>
          <p:cNvPr id="85" name="Shape 47"/>
          <p:cNvSpPr/>
          <p:nvPr/>
        </p:nvSpPr>
        <p:spPr>
          <a:xfrm>
            <a:off x="10143125" y="10553700"/>
            <a:ext cx="655039" cy="2095500"/>
          </a:xfrm>
          <a:prstGeom prst="rect">
            <a:avLst/>
          </a:prstGeom>
          <a:solidFill>
            <a:srgbClr val="233837">
              <a:alpha val="100000"/>
            </a:srgbClr>
          </a:solidFill>
          <a:ln/>
        </p:spPr>
      </p:sp>
      <p:pic>
        <p:nvPicPr>
          <p:cNvPr id="86" name="Image 36" descr="preencoded.png">    </p:cNvPr>
          <p:cNvPicPr>
            <a:picLocks noChangeAspect="1"/>
          </p:cNvPicPr>
          <p:nvPr/>
        </p:nvPicPr>
        <p:blipFill>
          <a:blip r:embed="rId37"/>
          <a:stretch>
            <a:fillRect/>
          </a:stretch>
        </p:blipFill>
        <p:spPr>
          <a:xfrm>
            <a:off x="11103002" y="3784600"/>
            <a:ext cx="2778019" cy="8864600"/>
          </a:xfrm>
          <a:prstGeom prst="rect">
            <a:avLst/>
          </a:prstGeom>
        </p:spPr>
      </p:pic>
      <p:sp>
        <p:nvSpPr>
          <p:cNvPr id="87" name="Shape 48"/>
          <p:cNvSpPr/>
          <p:nvPr/>
        </p:nvSpPr>
        <p:spPr>
          <a:xfrm>
            <a:off x="11407840" y="8636000"/>
            <a:ext cx="655039" cy="4013200"/>
          </a:xfrm>
          <a:prstGeom prst="rect">
            <a:avLst/>
          </a:prstGeom>
          <a:solidFill>
            <a:srgbClr val="F8F8F8">
              <a:alpha val="100000"/>
            </a:srgbClr>
          </a:solidFill>
          <a:ln/>
        </p:spPr>
      </p:sp>
      <p:sp>
        <p:nvSpPr>
          <p:cNvPr id="88" name="Shape 49"/>
          <p:cNvSpPr/>
          <p:nvPr/>
        </p:nvSpPr>
        <p:spPr>
          <a:xfrm>
            <a:off x="12164491" y="9029700"/>
            <a:ext cx="655039" cy="3619500"/>
          </a:xfrm>
          <a:prstGeom prst="rect">
            <a:avLst/>
          </a:prstGeom>
          <a:solidFill>
            <a:srgbClr val="F37535">
              <a:alpha val="100000"/>
            </a:srgbClr>
          </a:solidFill>
          <a:ln/>
        </p:spPr>
      </p:sp>
      <p:sp>
        <p:nvSpPr>
          <p:cNvPr id="89" name="Shape 50"/>
          <p:cNvSpPr/>
          <p:nvPr/>
        </p:nvSpPr>
        <p:spPr>
          <a:xfrm>
            <a:off x="12921143" y="8394700"/>
            <a:ext cx="655039" cy="4254500"/>
          </a:xfrm>
          <a:prstGeom prst="rect">
            <a:avLst/>
          </a:prstGeom>
          <a:solidFill>
            <a:srgbClr val="233837">
              <a:alpha val="100000"/>
            </a:srgbClr>
          </a:solidFill>
          <a:ln/>
        </p:spPr>
      </p:sp>
      <p:pic>
        <p:nvPicPr>
          <p:cNvPr id="90" name="Image 37" descr="preencoded.png">    </p:cNvPr>
          <p:cNvPicPr>
            <a:picLocks noChangeAspect="1"/>
          </p:cNvPicPr>
          <p:nvPr/>
        </p:nvPicPr>
        <p:blipFill>
          <a:blip r:embed="rId38"/>
          <a:stretch>
            <a:fillRect/>
          </a:stretch>
        </p:blipFill>
        <p:spPr>
          <a:xfrm>
            <a:off x="13881020" y="3784600"/>
            <a:ext cx="2778019" cy="8864600"/>
          </a:xfrm>
          <a:prstGeom prst="rect">
            <a:avLst/>
          </a:prstGeom>
        </p:spPr>
      </p:pic>
      <p:sp>
        <p:nvSpPr>
          <p:cNvPr id="91" name="Shape 51"/>
          <p:cNvSpPr/>
          <p:nvPr/>
        </p:nvSpPr>
        <p:spPr>
          <a:xfrm>
            <a:off x="14185858" y="9029700"/>
            <a:ext cx="655039" cy="3619500"/>
          </a:xfrm>
          <a:prstGeom prst="rect">
            <a:avLst/>
          </a:prstGeom>
          <a:solidFill>
            <a:srgbClr val="F8F8F8">
              <a:alpha val="100000"/>
            </a:srgbClr>
          </a:solidFill>
          <a:ln/>
        </p:spPr>
      </p:sp>
      <p:sp>
        <p:nvSpPr>
          <p:cNvPr id="92" name="Shape 52"/>
          <p:cNvSpPr/>
          <p:nvPr/>
        </p:nvSpPr>
        <p:spPr>
          <a:xfrm>
            <a:off x="14942510" y="5092700"/>
            <a:ext cx="655039" cy="7556500"/>
          </a:xfrm>
          <a:prstGeom prst="rect">
            <a:avLst/>
          </a:prstGeom>
          <a:solidFill>
            <a:srgbClr val="F37535">
              <a:alpha val="100000"/>
            </a:srgbClr>
          </a:solidFill>
          <a:ln/>
        </p:spPr>
      </p:sp>
      <p:sp>
        <p:nvSpPr>
          <p:cNvPr id="93" name="Shape 53"/>
          <p:cNvSpPr/>
          <p:nvPr/>
        </p:nvSpPr>
        <p:spPr>
          <a:xfrm>
            <a:off x="15699162" y="8153400"/>
            <a:ext cx="655039" cy="4495800"/>
          </a:xfrm>
          <a:prstGeom prst="rect">
            <a:avLst/>
          </a:prstGeom>
          <a:solidFill>
            <a:srgbClr val="233837">
              <a:alpha val="100000"/>
            </a:srgbClr>
          </a:solidFill>
          <a:ln/>
        </p:spPr>
      </p:sp>
      <p:pic>
        <p:nvPicPr>
          <p:cNvPr id="94" name="Image 38" descr="preencoded.png">    </p:cNvPr>
          <p:cNvPicPr>
            <a:picLocks noChangeAspect="1"/>
          </p:cNvPicPr>
          <p:nvPr/>
        </p:nvPicPr>
        <p:blipFill>
          <a:blip r:embed="rId39"/>
          <a:stretch>
            <a:fillRect/>
          </a:stretch>
        </p:blipFill>
        <p:spPr>
          <a:xfrm>
            <a:off x="16659039" y="3784600"/>
            <a:ext cx="2778019" cy="8864600"/>
          </a:xfrm>
          <a:prstGeom prst="rect">
            <a:avLst/>
          </a:prstGeom>
        </p:spPr>
      </p:pic>
      <p:sp>
        <p:nvSpPr>
          <p:cNvPr id="95" name="Shape 54"/>
          <p:cNvSpPr/>
          <p:nvPr/>
        </p:nvSpPr>
        <p:spPr>
          <a:xfrm>
            <a:off x="16963877" y="9918700"/>
            <a:ext cx="655039" cy="2730500"/>
          </a:xfrm>
          <a:prstGeom prst="rect">
            <a:avLst/>
          </a:prstGeom>
          <a:solidFill>
            <a:srgbClr val="F8F8F8">
              <a:alpha val="100000"/>
            </a:srgbClr>
          </a:solidFill>
          <a:ln/>
        </p:spPr>
      </p:sp>
      <p:sp>
        <p:nvSpPr>
          <p:cNvPr id="96" name="Shape 55"/>
          <p:cNvSpPr/>
          <p:nvPr/>
        </p:nvSpPr>
        <p:spPr>
          <a:xfrm>
            <a:off x="17720529" y="7099300"/>
            <a:ext cx="655039" cy="5549900"/>
          </a:xfrm>
          <a:prstGeom prst="rect">
            <a:avLst/>
          </a:prstGeom>
          <a:solidFill>
            <a:srgbClr val="F37535">
              <a:alpha val="100000"/>
            </a:srgbClr>
          </a:solidFill>
          <a:ln/>
        </p:spPr>
      </p:sp>
      <p:sp>
        <p:nvSpPr>
          <p:cNvPr id="97" name="Shape 56"/>
          <p:cNvSpPr/>
          <p:nvPr/>
        </p:nvSpPr>
        <p:spPr>
          <a:xfrm>
            <a:off x="18477181" y="6464300"/>
            <a:ext cx="655039" cy="6184900"/>
          </a:xfrm>
          <a:prstGeom prst="rect">
            <a:avLst/>
          </a:prstGeom>
          <a:solidFill>
            <a:srgbClr val="233837">
              <a:alpha val="100000"/>
            </a:srgbClr>
          </a:solidFill>
          <a:ln/>
        </p:spPr>
      </p:sp>
      <p:pic>
        <p:nvPicPr>
          <p:cNvPr id="98" name="Image 39" descr="preencoded.png">    </p:cNvPr>
          <p:cNvPicPr>
            <a:picLocks noChangeAspect="1"/>
          </p:cNvPicPr>
          <p:nvPr/>
        </p:nvPicPr>
        <p:blipFill>
          <a:blip r:embed="rId40"/>
          <a:stretch>
            <a:fillRect/>
          </a:stretch>
        </p:blipFill>
        <p:spPr>
          <a:xfrm>
            <a:off x="19437057" y="3784600"/>
            <a:ext cx="2778019" cy="8864600"/>
          </a:xfrm>
          <a:prstGeom prst="rect">
            <a:avLst/>
          </a:prstGeom>
        </p:spPr>
      </p:pic>
      <p:sp>
        <p:nvSpPr>
          <p:cNvPr id="99" name="Shape 57"/>
          <p:cNvSpPr/>
          <p:nvPr/>
        </p:nvSpPr>
        <p:spPr>
          <a:xfrm>
            <a:off x="19741895" y="5740400"/>
            <a:ext cx="655039" cy="6908800"/>
          </a:xfrm>
          <a:prstGeom prst="rect">
            <a:avLst/>
          </a:prstGeom>
          <a:solidFill>
            <a:srgbClr val="F8F8F8">
              <a:alpha val="100000"/>
            </a:srgbClr>
          </a:solidFill>
          <a:ln/>
        </p:spPr>
      </p:sp>
      <p:sp>
        <p:nvSpPr>
          <p:cNvPr id="100" name="Shape 58"/>
          <p:cNvSpPr/>
          <p:nvPr/>
        </p:nvSpPr>
        <p:spPr>
          <a:xfrm>
            <a:off x="20498547" y="8547100"/>
            <a:ext cx="655039" cy="4102100"/>
          </a:xfrm>
          <a:prstGeom prst="rect">
            <a:avLst/>
          </a:prstGeom>
          <a:solidFill>
            <a:srgbClr val="F37535">
              <a:alpha val="100000"/>
            </a:srgbClr>
          </a:solidFill>
          <a:ln/>
        </p:spPr>
      </p:sp>
      <p:sp>
        <p:nvSpPr>
          <p:cNvPr id="101" name="Shape 59"/>
          <p:cNvSpPr/>
          <p:nvPr/>
        </p:nvSpPr>
        <p:spPr>
          <a:xfrm>
            <a:off x="21255198" y="5092700"/>
            <a:ext cx="655039" cy="7556500"/>
          </a:xfrm>
          <a:prstGeom prst="rect">
            <a:avLst/>
          </a:prstGeom>
          <a:solidFill>
            <a:srgbClr val="233837">
              <a:alpha val="100000"/>
            </a:srgbClr>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63500"/>
            <a:ext cx="8891111" cy="13779500"/>
          </a:xfrm>
          <a:prstGeom prst="rect">
            <a:avLst/>
          </a:prstGeom>
          <a:solidFill>
            <a:srgbClr val="F8F8F8">
              <a:alpha val="100000"/>
            </a:srgbClr>
          </a:solidFill>
          <a:ln/>
        </p:spPr>
      </p:sp>
      <p:sp>
        <p:nvSpPr>
          <p:cNvPr id="3" name="Shape 1"/>
          <p:cNvSpPr/>
          <p:nvPr/>
        </p:nvSpPr>
        <p:spPr>
          <a:xfrm>
            <a:off x="23370921" y="10515600"/>
            <a:ext cx="1016127" cy="28321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5" name="Text 2"/>
          <p:cNvSpPr/>
          <p:nvPr/>
        </p:nvSpPr>
        <p:spPr>
          <a:xfrm>
            <a:off x="1016127" y="1016000"/>
            <a:ext cx="10512681"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LOCATION</a:t>
            </a:r>
            <a:endParaRPr lang="en-US" sz="8000" dirty="0"/>
          </a:p>
        </p:txBody>
      </p:sp>
      <p:pic>
        <p:nvPicPr>
          <p:cNvPr id="6" name="Image 1" descr="preencoded.png">    </p:cNvPr>
          <p:cNvPicPr>
            <a:picLocks noChangeAspect="1"/>
          </p:cNvPicPr>
          <p:nvPr/>
        </p:nvPicPr>
        <p:blipFill>
          <a:blip r:embed="rId2"/>
          <a:stretch>
            <a:fillRect/>
          </a:stretch>
        </p:blipFill>
        <p:spPr>
          <a:xfrm>
            <a:off x="8891111" y="3708400"/>
            <a:ext cx="14479810" cy="7861300"/>
          </a:xfrm>
          <a:prstGeom prst="rect">
            <a:avLst/>
          </a:prstGeom>
        </p:spPr>
      </p:pic>
      <p:sp>
        <p:nvSpPr>
          <p:cNvPr id="7" name="Shape 3"/>
          <p:cNvSpPr/>
          <p:nvPr/>
        </p:nvSpPr>
        <p:spPr>
          <a:xfrm>
            <a:off x="1016127" y="3251200"/>
            <a:ext cx="7214502" cy="8559800"/>
          </a:xfrm>
          <a:prstGeom prst="rect">
            <a:avLst/>
          </a:prstGeom>
          <a:noFill/>
          <a:ln/>
        </p:spPr>
      </p:sp>
      <p:sp>
        <p:nvSpPr>
          <p:cNvPr id="8" name="Shape 4"/>
          <p:cNvSpPr/>
          <p:nvPr/>
        </p:nvSpPr>
        <p:spPr>
          <a:xfrm>
            <a:off x="1016127" y="3251200"/>
            <a:ext cx="7214502" cy="2235200"/>
          </a:xfrm>
          <a:prstGeom prst="rect">
            <a:avLst/>
          </a:prstGeom>
          <a:noFill/>
          <a:ln/>
        </p:spPr>
      </p:sp>
      <p:sp>
        <p:nvSpPr>
          <p:cNvPr id="9" name="Shape 5"/>
          <p:cNvSpPr/>
          <p:nvPr/>
        </p:nvSpPr>
        <p:spPr>
          <a:xfrm>
            <a:off x="1016127" y="3251200"/>
            <a:ext cx="7214502" cy="2235200"/>
          </a:xfrm>
          <a:prstGeom prst="rect">
            <a:avLst/>
          </a:prstGeom>
          <a:noFill/>
          <a:ln/>
        </p:spPr>
      </p:sp>
      <p:sp>
        <p:nvSpPr>
          <p:cNvPr id="10" name="Text 6"/>
          <p:cNvSpPr/>
          <p:nvPr/>
        </p:nvSpPr>
        <p:spPr>
          <a:xfrm>
            <a:off x="1016127" y="3251200"/>
            <a:ext cx="741772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ENCHANTED FOREST</a:t>
            </a:r>
            <a:endParaRPr lang="en-US" sz="4800" dirty="0"/>
          </a:p>
        </p:txBody>
      </p:sp>
      <p:sp>
        <p:nvSpPr>
          <p:cNvPr id="11" name="Text 7"/>
          <p:cNvSpPr/>
          <p:nvPr/>
        </p:nvSpPr>
        <p:spPr>
          <a:xfrm>
            <a:off x="1016127" y="4267200"/>
            <a:ext cx="7349985"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8"/>
          <p:cNvSpPr/>
          <p:nvPr/>
        </p:nvSpPr>
        <p:spPr>
          <a:xfrm>
            <a:off x="1016127" y="6108700"/>
            <a:ext cx="7214502" cy="2844800"/>
          </a:xfrm>
          <a:prstGeom prst="rect">
            <a:avLst/>
          </a:prstGeom>
          <a:noFill/>
          <a:ln/>
        </p:spPr>
      </p:sp>
      <p:sp>
        <p:nvSpPr>
          <p:cNvPr id="13" name="Shape 9"/>
          <p:cNvSpPr/>
          <p:nvPr/>
        </p:nvSpPr>
        <p:spPr>
          <a:xfrm>
            <a:off x="1016127" y="6108700"/>
            <a:ext cx="7214502" cy="2844800"/>
          </a:xfrm>
          <a:prstGeom prst="rect">
            <a:avLst/>
          </a:prstGeom>
          <a:noFill/>
          <a:ln/>
        </p:spPr>
      </p:sp>
      <p:sp>
        <p:nvSpPr>
          <p:cNvPr id="14" name="Text 10"/>
          <p:cNvSpPr/>
          <p:nvPr/>
        </p:nvSpPr>
        <p:spPr>
          <a:xfrm>
            <a:off x="1016127" y="6108700"/>
            <a:ext cx="741772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CRYSTAL CAVES</a:t>
            </a:r>
            <a:endParaRPr lang="en-US" sz="4800" dirty="0"/>
          </a:p>
        </p:txBody>
      </p:sp>
      <p:sp>
        <p:nvSpPr>
          <p:cNvPr id="15" name="Text 11"/>
          <p:cNvSpPr/>
          <p:nvPr/>
        </p:nvSpPr>
        <p:spPr>
          <a:xfrm>
            <a:off x="1016127" y="7124700"/>
            <a:ext cx="7349985" cy="1964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2"/>
          <p:cNvSpPr/>
          <p:nvPr/>
        </p:nvSpPr>
        <p:spPr>
          <a:xfrm>
            <a:off x="1016127" y="9575800"/>
            <a:ext cx="7214502" cy="2235200"/>
          </a:xfrm>
          <a:prstGeom prst="rect">
            <a:avLst/>
          </a:prstGeom>
          <a:noFill/>
          <a:ln/>
        </p:spPr>
      </p:sp>
      <p:sp>
        <p:nvSpPr>
          <p:cNvPr id="17" name="Shape 13"/>
          <p:cNvSpPr/>
          <p:nvPr/>
        </p:nvSpPr>
        <p:spPr>
          <a:xfrm>
            <a:off x="1016127" y="9575800"/>
            <a:ext cx="7214502" cy="2235200"/>
          </a:xfrm>
          <a:prstGeom prst="rect">
            <a:avLst/>
          </a:prstGeom>
          <a:noFill/>
          <a:ln/>
        </p:spPr>
      </p:sp>
      <p:sp>
        <p:nvSpPr>
          <p:cNvPr id="18" name="Text 14"/>
          <p:cNvSpPr/>
          <p:nvPr/>
        </p:nvSpPr>
        <p:spPr>
          <a:xfrm>
            <a:off x="1016127" y="9575800"/>
            <a:ext cx="741772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DRAGON'S LAIR</a:t>
            </a:r>
            <a:endParaRPr lang="en-US" sz="4800" dirty="0"/>
          </a:p>
        </p:txBody>
      </p:sp>
      <p:sp>
        <p:nvSpPr>
          <p:cNvPr id="19" name="Text 15"/>
          <p:cNvSpPr/>
          <p:nvPr/>
        </p:nvSpPr>
        <p:spPr>
          <a:xfrm>
            <a:off x="1016127" y="10591800"/>
            <a:ext cx="7349985"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
        <p:nvSpPr>
          <p:cNvPr id="20" name="Shape 16"/>
          <p:cNvSpPr/>
          <p:nvPr/>
        </p:nvSpPr>
        <p:spPr>
          <a:xfrm>
            <a:off x="10872559" y="5765800"/>
            <a:ext cx="317540" cy="317500"/>
          </a:xfrm>
          <a:prstGeom prst="roundRect">
            <a:avLst>
              <a:gd name="adj" fmla="val 400320"/>
            </a:avLst>
          </a:prstGeom>
          <a:solidFill>
            <a:srgbClr val="F37535">
              <a:alpha val="100000"/>
            </a:srgbClr>
          </a:solidFill>
          <a:ln/>
        </p:spPr>
      </p:sp>
      <p:sp>
        <p:nvSpPr>
          <p:cNvPr id="21" name="Shape 17"/>
          <p:cNvSpPr/>
          <p:nvPr/>
        </p:nvSpPr>
        <p:spPr>
          <a:xfrm>
            <a:off x="17096337" y="5613400"/>
            <a:ext cx="317540" cy="317500"/>
          </a:xfrm>
          <a:prstGeom prst="roundRect">
            <a:avLst>
              <a:gd name="adj" fmla="val 400320"/>
            </a:avLst>
          </a:prstGeom>
          <a:solidFill>
            <a:srgbClr val="F37535">
              <a:alpha val="100000"/>
            </a:srgbClr>
          </a:solidFill>
          <a:ln/>
        </p:spPr>
      </p:sp>
      <p:sp>
        <p:nvSpPr>
          <p:cNvPr id="22" name="Shape 18"/>
          <p:cNvSpPr/>
          <p:nvPr/>
        </p:nvSpPr>
        <p:spPr>
          <a:xfrm>
            <a:off x="21262457" y="6781800"/>
            <a:ext cx="317540" cy="317500"/>
          </a:xfrm>
          <a:prstGeom prst="roundRect">
            <a:avLst>
              <a:gd name="adj" fmla="val 400320"/>
            </a:avLst>
          </a:prstGeom>
          <a:solidFill>
            <a:srgbClr val="F37535">
              <a:alpha val="100000"/>
            </a:srgbClr>
          </a:solid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16127" y="1016000"/>
            <a:ext cx="10512681"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ACHIEVEMENTS</a:t>
            </a:r>
            <a:endParaRPr lang="en-US" sz="8000" dirty="0"/>
          </a:p>
        </p:txBody>
      </p:sp>
      <p:sp>
        <p:nvSpPr>
          <p:cNvPr id="3" name="Shape 1"/>
          <p:cNvSpPr/>
          <p:nvPr/>
        </p:nvSpPr>
        <p:spPr>
          <a:xfrm>
            <a:off x="23370921" y="10515600"/>
            <a:ext cx="1016127" cy="28321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5" name="Shape 2"/>
          <p:cNvSpPr/>
          <p:nvPr/>
        </p:nvSpPr>
        <p:spPr>
          <a:xfrm>
            <a:off x="9729416" y="4610100"/>
            <a:ext cx="13006426" cy="7518400"/>
          </a:xfrm>
          <a:prstGeom prst="rect">
            <a:avLst/>
          </a:prstGeom>
          <a:noFill/>
          <a:ln/>
        </p:spPr>
      </p:sp>
      <p:sp>
        <p:nvSpPr>
          <p:cNvPr id="6" name="Shape 3"/>
          <p:cNvSpPr/>
          <p:nvPr/>
        </p:nvSpPr>
        <p:spPr>
          <a:xfrm>
            <a:off x="9729416" y="4610100"/>
            <a:ext cx="6122165" cy="7518400"/>
          </a:xfrm>
          <a:prstGeom prst="roundRect">
            <a:avLst>
              <a:gd name="adj" fmla="val 3286"/>
            </a:avLst>
          </a:prstGeom>
          <a:solidFill>
            <a:srgbClr val="F8F8F8">
              <a:alpha val="100000"/>
            </a:srgbClr>
          </a:solidFill>
          <a:ln/>
        </p:spPr>
      </p:sp>
      <p:sp>
        <p:nvSpPr>
          <p:cNvPr id="7" name="Shape 4"/>
          <p:cNvSpPr/>
          <p:nvPr/>
        </p:nvSpPr>
        <p:spPr>
          <a:xfrm>
            <a:off x="11977597" y="4914900"/>
            <a:ext cx="1625803" cy="1625600"/>
          </a:xfrm>
          <a:prstGeom prst="roundRect">
            <a:avLst>
              <a:gd name="adj" fmla="val 78188"/>
            </a:avLst>
          </a:prstGeom>
          <a:noFill/>
          <a:ln/>
        </p:spPr>
      </p:sp>
      <p:pic>
        <p:nvPicPr>
          <p:cNvPr id="8" name="Image 1" descr="preencoded.png">    </p:cNvPr>
          <p:cNvPicPr>
            <a:picLocks noChangeAspect="1"/>
          </p:cNvPicPr>
          <p:nvPr/>
        </p:nvPicPr>
        <p:blipFill>
          <a:blip r:embed="rId2"/>
          <a:stretch>
            <a:fillRect/>
          </a:stretch>
        </p:blipFill>
        <p:spPr>
          <a:xfrm>
            <a:off x="11977597" y="4914900"/>
            <a:ext cx="1625803" cy="1625600"/>
          </a:xfrm>
          <a:prstGeom prst="rect">
            <a:avLst/>
          </a:prstGeom>
        </p:spPr>
      </p:pic>
      <p:pic>
        <p:nvPicPr>
          <p:cNvPr id="9" name="Image 2" descr="preencoded.png">    </p:cNvPr>
          <p:cNvPicPr>
            <a:picLocks noChangeAspect="1"/>
          </p:cNvPicPr>
          <p:nvPr/>
        </p:nvPicPr>
        <p:blipFill>
          <a:blip r:embed="rId3"/>
          <a:stretch>
            <a:fillRect/>
          </a:stretch>
        </p:blipFill>
        <p:spPr>
          <a:xfrm>
            <a:off x="12142838" y="5080161"/>
            <a:ext cx="1295481" cy="1294929"/>
          </a:xfrm>
          <a:prstGeom prst="rect">
            <a:avLst/>
          </a:prstGeom>
        </p:spPr>
      </p:pic>
      <p:sp>
        <p:nvSpPr>
          <p:cNvPr id="10" name="Shape 5"/>
          <p:cNvSpPr/>
          <p:nvPr/>
        </p:nvSpPr>
        <p:spPr>
          <a:xfrm>
            <a:off x="10135867" y="6845300"/>
            <a:ext cx="5309264" cy="4978400"/>
          </a:xfrm>
          <a:prstGeom prst="rect">
            <a:avLst/>
          </a:prstGeom>
          <a:noFill/>
          <a:ln/>
        </p:spPr>
      </p:sp>
      <p:sp>
        <p:nvSpPr>
          <p:cNvPr id="11" name="Text 6"/>
          <p:cNvSpPr/>
          <p:nvPr/>
        </p:nvSpPr>
        <p:spPr>
          <a:xfrm>
            <a:off x="10034254" y="6845300"/>
            <a:ext cx="5512489" cy="20320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SPELLCASTING COMPETITION</a:t>
            </a:r>
            <a:endParaRPr lang="en-US" sz="4800" dirty="0"/>
          </a:p>
        </p:txBody>
      </p:sp>
      <p:sp>
        <p:nvSpPr>
          <p:cNvPr id="12" name="Text 7"/>
          <p:cNvSpPr/>
          <p:nvPr/>
        </p:nvSpPr>
        <p:spPr>
          <a:xfrm>
            <a:off x="10068125" y="8775700"/>
            <a:ext cx="5444747" cy="31834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 in tournament.</a:t>
            </a:r>
            <a:endParaRPr lang="en-US" sz="3200" dirty="0"/>
          </a:p>
        </p:txBody>
      </p:sp>
      <p:sp>
        <p:nvSpPr>
          <p:cNvPr id="13" name="Shape 8"/>
          <p:cNvSpPr/>
          <p:nvPr/>
        </p:nvSpPr>
        <p:spPr>
          <a:xfrm>
            <a:off x="16613676" y="4610100"/>
            <a:ext cx="6122165" cy="7518400"/>
          </a:xfrm>
          <a:prstGeom prst="roundRect">
            <a:avLst>
              <a:gd name="adj" fmla="val 3286"/>
            </a:avLst>
          </a:prstGeom>
          <a:solidFill>
            <a:srgbClr val="F8F8F8">
              <a:alpha val="100000"/>
            </a:srgbClr>
          </a:solidFill>
          <a:ln/>
        </p:spPr>
      </p:sp>
      <p:sp>
        <p:nvSpPr>
          <p:cNvPr id="14" name="Shape 9"/>
          <p:cNvSpPr/>
          <p:nvPr/>
        </p:nvSpPr>
        <p:spPr>
          <a:xfrm>
            <a:off x="18861857" y="4914900"/>
            <a:ext cx="1625803" cy="1625600"/>
          </a:xfrm>
          <a:prstGeom prst="roundRect">
            <a:avLst>
              <a:gd name="adj" fmla="val 78188"/>
            </a:avLst>
          </a:prstGeom>
          <a:noFill/>
          <a:ln/>
        </p:spPr>
      </p:sp>
      <p:pic>
        <p:nvPicPr>
          <p:cNvPr id="15" name="Image 3" descr="preencoded.png">    </p:cNvPr>
          <p:cNvPicPr>
            <a:picLocks noChangeAspect="1"/>
          </p:cNvPicPr>
          <p:nvPr/>
        </p:nvPicPr>
        <p:blipFill>
          <a:blip r:embed="rId4"/>
          <a:stretch>
            <a:fillRect/>
          </a:stretch>
        </p:blipFill>
        <p:spPr>
          <a:xfrm>
            <a:off x="18861857" y="4914900"/>
            <a:ext cx="1625803" cy="1625600"/>
          </a:xfrm>
          <a:prstGeom prst="rect">
            <a:avLst/>
          </a:prstGeom>
        </p:spPr>
      </p:pic>
      <p:pic>
        <p:nvPicPr>
          <p:cNvPr id="16" name="Image 4" descr="preencoded.png">    </p:cNvPr>
          <p:cNvPicPr>
            <a:picLocks noChangeAspect="1"/>
          </p:cNvPicPr>
          <p:nvPr/>
        </p:nvPicPr>
        <p:blipFill>
          <a:blip r:embed="rId5"/>
          <a:stretch>
            <a:fillRect/>
          </a:stretch>
        </p:blipFill>
        <p:spPr>
          <a:xfrm>
            <a:off x="19026978" y="5187950"/>
            <a:ext cx="1295562" cy="1079500"/>
          </a:xfrm>
          <a:prstGeom prst="rect">
            <a:avLst/>
          </a:prstGeom>
        </p:spPr>
      </p:pic>
      <p:sp>
        <p:nvSpPr>
          <p:cNvPr id="17" name="Shape 10"/>
          <p:cNvSpPr/>
          <p:nvPr/>
        </p:nvSpPr>
        <p:spPr>
          <a:xfrm>
            <a:off x="17020127" y="6845300"/>
            <a:ext cx="5309264" cy="4978400"/>
          </a:xfrm>
          <a:prstGeom prst="rect">
            <a:avLst/>
          </a:prstGeom>
          <a:noFill/>
          <a:ln/>
        </p:spPr>
      </p:sp>
      <p:sp>
        <p:nvSpPr>
          <p:cNvPr id="18" name="Text 11"/>
          <p:cNvSpPr/>
          <p:nvPr/>
        </p:nvSpPr>
        <p:spPr>
          <a:xfrm>
            <a:off x="16918515" y="6845300"/>
            <a:ext cx="5512489" cy="20320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TREASURE</a:t>
            </a:r>
            <a:endParaRPr lang="en-US" sz="4800" dirty="0"/>
          </a:p>
          <a:p>
            <a:pPr algn="ctr"/>
            <a:r>
              <a:rPr lang="en-US" sz="4800" dirty="0">
                <a:solidFill>
                  <a:srgbClr val="000000">
                    <a:alpha val="100000"/>
                  </a:srgbClr>
                </a:solidFill>
                <a:latin typeface="Poppins Bold" pitchFamily="34" charset="0"/>
                <a:ea typeface="Poppins Bold" pitchFamily="34" charset="-122"/>
                <a:cs typeface="Poppins Bold" pitchFamily="34" charset="-120"/>
              </a:rPr>
              <a:t>HUNT</a:t>
            </a:r>
            <a:endParaRPr lang="en-US" sz="4800" dirty="0"/>
          </a:p>
        </p:txBody>
      </p:sp>
      <p:sp>
        <p:nvSpPr>
          <p:cNvPr id="19" name="Text 12"/>
          <p:cNvSpPr/>
          <p:nvPr/>
        </p:nvSpPr>
        <p:spPr>
          <a:xfrm>
            <a:off x="16952385" y="8775700"/>
            <a:ext cx="5444747" cy="31834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pic>
        <p:nvPicPr>
          <p:cNvPr id="20" name="Image 5" descr="preencoded.png">    </p:cNvPr>
          <p:cNvPicPr>
            <a:picLocks noChangeAspect="1"/>
          </p:cNvPicPr>
          <p:nvPr/>
        </p:nvPicPr>
        <p:blipFill>
          <a:blip r:embed="rId6"/>
          <a:stretch>
            <a:fillRect/>
          </a:stretch>
        </p:blipFill>
        <p:spPr>
          <a:xfrm>
            <a:off x="0" y="3022600"/>
            <a:ext cx="8891111" cy="10693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pic>
        <p:nvPicPr>
          <p:cNvPr id="4" name="Image 1" descr="preencoded.png">    </p:cNvPr>
          <p:cNvPicPr>
            <a:picLocks noChangeAspect="1"/>
          </p:cNvPicPr>
          <p:nvPr/>
        </p:nvPicPr>
        <p:blipFill>
          <a:blip r:embed="rId2"/>
          <a:stretch>
            <a:fillRect/>
          </a:stretch>
        </p:blipFill>
        <p:spPr>
          <a:xfrm>
            <a:off x="0" y="0"/>
            <a:ext cx="11685461" cy="13716000"/>
          </a:xfrm>
          <a:prstGeom prst="rect">
            <a:avLst/>
          </a:prstGeom>
        </p:spPr>
      </p:pic>
      <p:sp>
        <p:nvSpPr>
          <p:cNvPr id="5" name="Shape 1"/>
          <p:cNvSpPr/>
          <p:nvPr/>
        </p:nvSpPr>
        <p:spPr>
          <a:xfrm>
            <a:off x="12714289" y="3505200"/>
            <a:ext cx="9907238" cy="7874000"/>
          </a:xfrm>
          <a:prstGeom prst="rect">
            <a:avLst/>
          </a:prstGeom>
          <a:noFill/>
          <a:ln/>
        </p:spPr>
      </p:sp>
      <p:sp>
        <p:nvSpPr>
          <p:cNvPr id="6" name="Shape 2"/>
          <p:cNvSpPr/>
          <p:nvPr/>
        </p:nvSpPr>
        <p:spPr>
          <a:xfrm>
            <a:off x="12714289" y="3505200"/>
            <a:ext cx="9907238" cy="3556000"/>
          </a:xfrm>
          <a:prstGeom prst="rect">
            <a:avLst/>
          </a:prstGeom>
          <a:noFill/>
          <a:ln/>
        </p:spPr>
      </p:sp>
      <p:sp>
        <p:nvSpPr>
          <p:cNvPr id="7" name="Shape 3"/>
          <p:cNvSpPr/>
          <p:nvPr/>
        </p:nvSpPr>
        <p:spPr>
          <a:xfrm>
            <a:off x="12714289" y="4470400"/>
            <a:ext cx="1625803" cy="1625600"/>
          </a:xfrm>
          <a:prstGeom prst="roundRect">
            <a:avLst>
              <a:gd name="adj" fmla="val 78188"/>
            </a:avLst>
          </a:prstGeom>
          <a:noFill/>
          <a:ln/>
        </p:spPr>
      </p:sp>
      <p:pic>
        <p:nvPicPr>
          <p:cNvPr id="8" name="Image 2" descr="preencoded.png">    </p:cNvPr>
          <p:cNvPicPr>
            <a:picLocks noChangeAspect="1"/>
          </p:cNvPicPr>
          <p:nvPr/>
        </p:nvPicPr>
        <p:blipFill>
          <a:blip r:embed="rId3"/>
          <a:stretch>
            <a:fillRect/>
          </a:stretch>
        </p:blipFill>
        <p:spPr>
          <a:xfrm>
            <a:off x="12714289" y="4470400"/>
            <a:ext cx="1625803" cy="1625600"/>
          </a:xfrm>
          <a:prstGeom prst="rect">
            <a:avLst/>
          </a:prstGeom>
        </p:spPr>
      </p:pic>
      <p:pic>
        <p:nvPicPr>
          <p:cNvPr id="9" name="Image 3" descr="preencoded.png">    </p:cNvPr>
          <p:cNvPicPr>
            <a:picLocks noChangeAspect="1"/>
          </p:cNvPicPr>
          <p:nvPr/>
        </p:nvPicPr>
        <p:blipFill>
          <a:blip r:embed="rId4"/>
          <a:stretch>
            <a:fillRect/>
          </a:stretch>
        </p:blipFill>
        <p:spPr>
          <a:xfrm>
            <a:off x="13003250" y="4572000"/>
            <a:ext cx="1047881" cy="1422400"/>
          </a:xfrm>
          <a:prstGeom prst="rect">
            <a:avLst/>
          </a:prstGeom>
        </p:spPr>
      </p:pic>
      <p:sp>
        <p:nvSpPr>
          <p:cNvPr id="10" name="Shape 4"/>
          <p:cNvSpPr/>
          <p:nvPr/>
        </p:nvSpPr>
        <p:spPr>
          <a:xfrm>
            <a:off x="14746543" y="3505200"/>
            <a:ext cx="7874984" cy="3556000"/>
          </a:xfrm>
          <a:prstGeom prst="rect">
            <a:avLst/>
          </a:prstGeom>
          <a:noFill/>
          <a:ln/>
        </p:spPr>
      </p:sp>
      <p:sp>
        <p:nvSpPr>
          <p:cNvPr id="11" name="Text 5"/>
          <p:cNvSpPr/>
          <p:nvPr/>
        </p:nvSpPr>
        <p:spPr>
          <a:xfrm>
            <a:off x="14746543" y="35052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2" name="Text 6"/>
          <p:cNvSpPr/>
          <p:nvPr/>
        </p:nvSpPr>
        <p:spPr>
          <a:xfrm>
            <a:off x="14746543" y="4622800"/>
            <a:ext cx="8010468"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7"/>
          <p:cNvSpPr/>
          <p:nvPr/>
        </p:nvSpPr>
        <p:spPr>
          <a:xfrm>
            <a:off x="12714289" y="7823200"/>
            <a:ext cx="9907238" cy="3556000"/>
          </a:xfrm>
          <a:prstGeom prst="rect">
            <a:avLst/>
          </a:prstGeom>
          <a:noFill/>
          <a:ln/>
        </p:spPr>
      </p:sp>
      <p:sp>
        <p:nvSpPr>
          <p:cNvPr id="14" name="Shape 8"/>
          <p:cNvSpPr/>
          <p:nvPr/>
        </p:nvSpPr>
        <p:spPr>
          <a:xfrm>
            <a:off x="12714289" y="8788400"/>
            <a:ext cx="1625803" cy="1625600"/>
          </a:xfrm>
          <a:prstGeom prst="roundRect">
            <a:avLst>
              <a:gd name="adj" fmla="val 78188"/>
            </a:avLst>
          </a:prstGeom>
          <a:noFill/>
          <a:ln/>
        </p:spPr>
      </p:sp>
      <p:pic>
        <p:nvPicPr>
          <p:cNvPr id="15" name="Image 4" descr="preencoded.png">    </p:cNvPr>
          <p:cNvPicPr>
            <a:picLocks noChangeAspect="1"/>
          </p:cNvPicPr>
          <p:nvPr/>
        </p:nvPicPr>
        <p:blipFill>
          <a:blip r:embed="rId5"/>
          <a:stretch>
            <a:fillRect/>
          </a:stretch>
        </p:blipFill>
        <p:spPr>
          <a:xfrm>
            <a:off x="12714289" y="8788400"/>
            <a:ext cx="1625803" cy="1625600"/>
          </a:xfrm>
          <a:prstGeom prst="rect">
            <a:avLst/>
          </a:prstGeom>
        </p:spPr>
      </p:pic>
      <p:pic>
        <p:nvPicPr>
          <p:cNvPr id="16" name="Image 5" descr="preencoded.png">    </p:cNvPr>
          <p:cNvPicPr>
            <a:picLocks noChangeAspect="1"/>
          </p:cNvPicPr>
          <p:nvPr/>
        </p:nvPicPr>
        <p:blipFill>
          <a:blip r:embed="rId6"/>
          <a:stretch>
            <a:fillRect/>
          </a:stretch>
        </p:blipFill>
        <p:spPr>
          <a:xfrm>
            <a:off x="12993724" y="8902700"/>
            <a:ext cx="1066933" cy="1397000"/>
          </a:xfrm>
          <a:prstGeom prst="rect">
            <a:avLst/>
          </a:prstGeom>
        </p:spPr>
      </p:pic>
      <p:sp>
        <p:nvSpPr>
          <p:cNvPr id="17" name="Shape 9"/>
          <p:cNvSpPr/>
          <p:nvPr/>
        </p:nvSpPr>
        <p:spPr>
          <a:xfrm>
            <a:off x="14746543" y="7823200"/>
            <a:ext cx="7874984" cy="3556000"/>
          </a:xfrm>
          <a:prstGeom prst="rect">
            <a:avLst/>
          </a:prstGeom>
          <a:noFill/>
          <a:ln/>
        </p:spPr>
      </p:sp>
      <p:sp>
        <p:nvSpPr>
          <p:cNvPr id="18" name="Text 10"/>
          <p:cNvSpPr/>
          <p:nvPr/>
        </p:nvSpPr>
        <p:spPr>
          <a:xfrm>
            <a:off x="14746543" y="78232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9" name="Text 11"/>
          <p:cNvSpPr/>
          <p:nvPr/>
        </p:nvSpPr>
        <p:spPr>
          <a:xfrm>
            <a:off x="14746543" y="8940800"/>
            <a:ext cx="8010468"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
        <p:nvSpPr>
          <p:cNvPr id="20" name="Shape 12"/>
          <p:cNvSpPr/>
          <p:nvPr/>
        </p:nvSpPr>
        <p:spPr>
          <a:xfrm>
            <a:off x="23370921" y="10515600"/>
            <a:ext cx="1016127" cy="2832100"/>
          </a:xfrm>
          <a:prstGeom prst="rect">
            <a:avLst/>
          </a:prstGeom>
          <a:noFill/>
          <a:ln/>
        </p:spPr>
      </p:sp>
      <p:pic>
        <p:nvPicPr>
          <p:cNvPr id="21" name="Image 6" descr="preencoded.png">    </p:cNvPr>
          <p:cNvPicPr>
            <a:picLocks noChangeAspect="1"/>
          </p:cNvPicPr>
          <p:nvPr/>
        </p:nvPicPr>
        <p:blipFill>
          <a:blip r:embed="rId7"/>
          <a:stretch>
            <a:fillRect/>
          </a:stretch>
        </p:blipFill>
        <p:spPr>
          <a:xfrm>
            <a:off x="23523340" y="10511036"/>
            <a:ext cx="711289" cy="2531864"/>
          </a:xfrm>
          <a:prstGeom prst="rect">
            <a:avLst/>
          </a:prstGeom>
        </p:spPr>
      </p:pic>
      <p:sp>
        <p:nvSpPr>
          <p:cNvPr id="22" name="Text 13"/>
          <p:cNvSpPr/>
          <p:nvPr/>
        </p:nvSpPr>
        <p:spPr>
          <a:xfrm>
            <a:off x="12714289" y="1016000"/>
            <a:ext cx="12151185"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MISSION</a:t>
            </a:r>
            <a:endParaRPr lang="en-US" sz="8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4" name="Text 1"/>
          <p:cNvSpPr/>
          <p:nvPr/>
        </p:nvSpPr>
        <p:spPr>
          <a:xfrm>
            <a:off x="1016127" y="1016000"/>
            <a:ext cx="22896728"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ROLE AND RESPONSIBILITIES</a:t>
            </a:r>
            <a:endParaRPr lang="en-US" sz="12800" dirty="0"/>
          </a:p>
        </p:txBody>
      </p:sp>
      <p:sp>
        <p:nvSpPr>
          <p:cNvPr id="5" name="Text 2"/>
          <p:cNvSpPr/>
          <p:nvPr/>
        </p:nvSpPr>
        <p:spPr>
          <a:xfrm>
            <a:off x="14937067" y="7924800"/>
            <a:ext cx="5571763"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6" name="Image 1" descr="preencoded.png">    </p:cNvPr>
          <p:cNvPicPr>
            <a:picLocks noChangeAspect="1"/>
          </p:cNvPicPr>
          <p:nvPr/>
        </p:nvPicPr>
        <p:blipFill>
          <a:blip r:embed="rId2"/>
          <a:stretch>
            <a:fillRect/>
          </a:stretch>
        </p:blipFill>
        <p:spPr>
          <a:xfrm>
            <a:off x="14594124" y="6350000"/>
            <a:ext cx="2837020" cy="1016000"/>
          </a:xfrm>
          <a:prstGeom prst="rect">
            <a:avLst/>
          </a:prstGeom>
        </p:spPr>
      </p:pic>
      <p:pic>
        <p:nvPicPr>
          <p:cNvPr id="7" name="Image 2" descr="preencoded.png">    </p:cNvPr>
          <p:cNvPicPr>
            <a:picLocks noChangeAspect="1"/>
          </p:cNvPicPr>
          <p:nvPr/>
        </p:nvPicPr>
        <p:blipFill>
          <a:blip r:embed="rId3"/>
          <a:stretch>
            <a:fillRect/>
          </a:stretch>
        </p:blipFill>
        <p:spPr>
          <a:xfrm>
            <a:off x="1016127" y="4191000"/>
            <a:ext cx="12371346" cy="9156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pic>
        <p:nvPicPr>
          <p:cNvPr id="4" name="Image 1" descr="preencoded.png">    </p:cNvPr>
          <p:cNvPicPr>
            <a:picLocks noChangeAspect="1"/>
          </p:cNvPicPr>
          <p:nvPr/>
        </p:nvPicPr>
        <p:blipFill>
          <a:blip r:embed="rId2"/>
          <a:stretch>
            <a:fillRect/>
          </a:stretch>
        </p:blipFill>
        <p:spPr>
          <a:xfrm>
            <a:off x="14009851" y="1790700"/>
            <a:ext cx="7595549" cy="10147300"/>
          </a:xfrm>
          <a:prstGeom prst="rect">
            <a:avLst/>
          </a:prstGeom>
        </p:spPr>
      </p:pic>
      <p:sp>
        <p:nvSpPr>
          <p:cNvPr id="5" name="Shape 1"/>
          <p:cNvSpPr/>
          <p:nvPr/>
        </p:nvSpPr>
        <p:spPr>
          <a:xfrm>
            <a:off x="1016127" y="3721100"/>
            <a:ext cx="8459257" cy="3352800"/>
          </a:xfrm>
          <a:prstGeom prst="rect">
            <a:avLst/>
          </a:prstGeom>
          <a:noFill/>
          <a:ln/>
        </p:spPr>
      </p:sp>
      <p:sp>
        <p:nvSpPr>
          <p:cNvPr id="6" name="Text 2"/>
          <p:cNvSpPr/>
          <p:nvPr/>
        </p:nvSpPr>
        <p:spPr>
          <a:xfrm>
            <a:off x="1016127" y="3721100"/>
            <a:ext cx="8662483" cy="20320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7" name="Text 3"/>
          <p:cNvSpPr/>
          <p:nvPr/>
        </p:nvSpPr>
        <p:spPr>
          <a:xfrm>
            <a:off x="1016127" y="5854700"/>
            <a:ext cx="8594741"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8" name="Shape 4"/>
          <p:cNvSpPr/>
          <p:nvPr/>
        </p:nvSpPr>
        <p:spPr>
          <a:xfrm>
            <a:off x="4458257" y="8585200"/>
            <a:ext cx="8459257" cy="3352800"/>
          </a:xfrm>
          <a:prstGeom prst="rect">
            <a:avLst/>
          </a:prstGeom>
          <a:noFill/>
          <a:ln/>
        </p:spPr>
      </p:sp>
      <p:sp>
        <p:nvSpPr>
          <p:cNvPr id="9" name="Text 5"/>
          <p:cNvSpPr/>
          <p:nvPr/>
        </p:nvSpPr>
        <p:spPr>
          <a:xfrm>
            <a:off x="4458257" y="8585200"/>
            <a:ext cx="8662483" cy="20320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0" name="Text 6"/>
          <p:cNvSpPr/>
          <p:nvPr/>
        </p:nvSpPr>
        <p:spPr>
          <a:xfrm>
            <a:off x="4458257" y="10718800"/>
            <a:ext cx="8594741"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
        <p:nvSpPr>
          <p:cNvPr id="11" name="Text 7"/>
          <p:cNvSpPr/>
          <p:nvPr/>
        </p:nvSpPr>
        <p:spPr>
          <a:xfrm>
            <a:off x="1016127" y="1016000"/>
            <a:ext cx="2840922"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ROLE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16127" y="3187700"/>
            <a:ext cx="13044530" cy="10528300"/>
          </a:xfrm>
          <a:prstGeom prst="rect">
            <a:avLst/>
          </a:prstGeom>
        </p:spPr>
      </p:pic>
      <p:sp>
        <p:nvSpPr>
          <p:cNvPr id="3" name="Text 0"/>
          <p:cNvSpPr/>
          <p:nvPr/>
        </p:nvSpPr>
        <p:spPr>
          <a:xfrm>
            <a:off x="1016127" y="1016000"/>
            <a:ext cx="11871750"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RESPONSIBILITIES</a:t>
            </a:r>
            <a:endParaRPr lang="en-US" sz="8000" dirty="0"/>
          </a:p>
        </p:txBody>
      </p:sp>
      <p:sp>
        <p:nvSpPr>
          <p:cNvPr id="4" name="Shape 1"/>
          <p:cNvSpPr/>
          <p:nvPr/>
        </p:nvSpPr>
        <p:spPr>
          <a:xfrm>
            <a:off x="23370921" y="10515600"/>
            <a:ext cx="1016127" cy="28321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511036"/>
            <a:ext cx="711289" cy="2531864"/>
          </a:xfrm>
          <a:prstGeom prst="rect">
            <a:avLst/>
          </a:prstGeom>
        </p:spPr>
      </p:pic>
      <p:sp>
        <p:nvSpPr>
          <p:cNvPr id="6" name="Shape 2"/>
          <p:cNvSpPr/>
          <p:nvPr/>
        </p:nvSpPr>
        <p:spPr>
          <a:xfrm>
            <a:off x="11075784" y="3505200"/>
            <a:ext cx="11444130" cy="9906000"/>
          </a:xfrm>
          <a:prstGeom prst="rect">
            <a:avLst/>
          </a:prstGeom>
          <a:solidFill>
            <a:srgbClr val="F8F8F8">
              <a:alpha val="100000"/>
            </a:srgbClr>
          </a:solidFill>
          <a:ln/>
        </p:spPr>
      </p:sp>
      <p:sp>
        <p:nvSpPr>
          <p:cNvPr id="7" name="Shape 3"/>
          <p:cNvSpPr/>
          <p:nvPr/>
        </p:nvSpPr>
        <p:spPr>
          <a:xfrm>
            <a:off x="11685461" y="4114800"/>
            <a:ext cx="10224778" cy="2438400"/>
          </a:xfrm>
          <a:prstGeom prst="rect">
            <a:avLst/>
          </a:prstGeom>
          <a:noFill/>
          <a:ln/>
        </p:spPr>
      </p:sp>
      <p:sp>
        <p:nvSpPr>
          <p:cNvPr id="8" name="Shape 4"/>
          <p:cNvSpPr/>
          <p:nvPr/>
        </p:nvSpPr>
        <p:spPr>
          <a:xfrm>
            <a:off x="11685461" y="4114800"/>
            <a:ext cx="622378" cy="2438400"/>
          </a:xfrm>
          <a:prstGeom prst="rect">
            <a:avLst/>
          </a:prstGeom>
          <a:noFill/>
          <a:ln/>
        </p:spPr>
      </p:sp>
      <p:sp>
        <p:nvSpPr>
          <p:cNvPr id="9" name="Text 5"/>
          <p:cNvSpPr/>
          <p:nvPr/>
        </p:nvSpPr>
        <p:spPr>
          <a:xfrm>
            <a:off x="11685461" y="4114800"/>
            <a:ext cx="1164312" cy="2980267"/>
          </a:xfrm>
          <a:prstGeom prst="rect">
            <a:avLst/>
          </a:prstGeom>
          <a:noFill/>
          <a:ln/>
        </p:spPr>
        <p:txBody>
          <a:bodyPr wrap="square" lIns="0" tIns="0" rIns="0" bIns="0" rtlCol="0" anchor="t"/>
          <a:lstStyle/>
          <a:p>
            <a:pPr algn="l"/>
            <a:r>
              <a:rPr lang="en-US" sz="12800" dirty="0">
                <a:solidFill>
                  <a:srgbClr val="F37535">
                    <a:alpha val="100000"/>
                  </a:srgbClr>
                </a:solidFill>
                <a:latin typeface="Poppins Bold" pitchFamily="34" charset="0"/>
                <a:ea typeface="Poppins Bold" pitchFamily="34" charset="-122"/>
                <a:cs typeface="Poppins Bold" pitchFamily="34" charset="-120"/>
              </a:rPr>
              <a:t>1</a:t>
            </a:r>
            <a:endParaRPr lang="en-US" sz="12800" dirty="0"/>
          </a:p>
        </p:txBody>
      </p:sp>
      <p:sp>
        <p:nvSpPr>
          <p:cNvPr id="10" name="Shape 6"/>
          <p:cNvSpPr/>
          <p:nvPr/>
        </p:nvSpPr>
        <p:spPr>
          <a:xfrm>
            <a:off x="12714289" y="4216400"/>
            <a:ext cx="9195949" cy="2235200"/>
          </a:xfrm>
          <a:prstGeom prst="rect">
            <a:avLst/>
          </a:prstGeom>
          <a:noFill/>
          <a:ln/>
        </p:spPr>
      </p:sp>
      <p:sp>
        <p:nvSpPr>
          <p:cNvPr id="11" name="Text 7"/>
          <p:cNvSpPr/>
          <p:nvPr/>
        </p:nvSpPr>
        <p:spPr>
          <a:xfrm>
            <a:off x="12714289" y="4216400"/>
            <a:ext cx="9399175"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DISCOVER THE SECRETS</a:t>
            </a:r>
            <a:endParaRPr lang="en-US" sz="4800" dirty="0"/>
          </a:p>
        </p:txBody>
      </p:sp>
      <p:sp>
        <p:nvSpPr>
          <p:cNvPr id="12" name="Text 8"/>
          <p:cNvSpPr/>
          <p:nvPr/>
        </p:nvSpPr>
        <p:spPr>
          <a:xfrm>
            <a:off x="12714289" y="5232400"/>
            <a:ext cx="9331433" cy="1354667"/>
          </a:xfrm>
          <a:prstGeom prst="rect">
            <a:avLst/>
          </a:prstGeom>
          <a:noFill/>
          <a:ln/>
        </p:spPr>
        <p:txBody>
          <a:bodyPr wrap="square" lIns="0" tIns="0" rIns="0" bIns="0" rtlCol="0" anchor="t"/>
          <a:lstStyle/>
          <a:p>
            <a:pPr algn="l">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3" name="Shape 9"/>
          <p:cNvSpPr/>
          <p:nvPr/>
        </p:nvSpPr>
        <p:spPr>
          <a:xfrm>
            <a:off x="11685461" y="7239000"/>
            <a:ext cx="10224778" cy="2438400"/>
          </a:xfrm>
          <a:prstGeom prst="rect">
            <a:avLst/>
          </a:prstGeom>
          <a:noFill/>
          <a:ln/>
        </p:spPr>
      </p:sp>
      <p:sp>
        <p:nvSpPr>
          <p:cNvPr id="14" name="Shape 10"/>
          <p:cNvSpPr/>
          <p:nvPr/>
        </p:nvSpPr>
        <p:spPr>
          <a:xfrm>
            <a:off x="11685461" y="7239000"/>
            <a:ext cx="939917" cy="2438400"/>
          </a:xfrm>
          <a:prstGeom prst="rect">
            <a:avLst/>
          </a:prstGeom>
          <a:noFill/>
          <a:ln/>
        </p:spPr>
      </p:sp>
      <p:sp>
        <p:nvSpPr>
          <p:cNvPr id="15" name="Text 11"/>
          <p:cNvSpPr/>
          <p:nvPr/>
        </p:nvSpPr>
        <p:spPr>
          <a:xfrm>
            <a:off x="11685461" y="7239000"/>
            <a:ext cx="1481852" cy="2980267"/>
          </a:xfrm>
          <a:prstGeom prst="rect">
            <a:avLst/>
          </a:prstGeom>
          <a:noFill/>
          <a:ln/>
        </p:spPr>
        <p:txBody>
          <a:bodyPr wrap="square" lIns="0" tIns="0" rIns="0" bIns="0" rtlCol="0" anchor="t"/>
          <a:lstStyle/>
          <a:p>
            <a:pPr algn="l"/>
            <a:r>
              <a:rPr lang="en-US" sz="12800" dirty="0">
                <a:solidFill>
                  <a:srgbClr val="F37535">
                    <a:alpha val="100000"/>
                  </a:srgbClr>
                </a:solidFill>
                <a:latin typeface="Poppins Bold" pitchFamily="34" charset="0"/>
                <a:ea typeface="Poppins Bold" pitchFamily="34" charset="-122"/>
                <a:cs typeface="Poppins Bold" pitchFamily="34" charset="-120"/>
              </a:rPr>
              <a:t>2</a:t>
            </a:r>
            <a:endParaRPr lang="en-US" sz="12800" dirty="0"/>
          </a:p>
        </p:txBody>
      </p:sp>
      <p:sp>
        <p:nvSpPr>
          <p:cNvPr id="16" name="Shape 12"/>
          <p:cNvSpPr/>
          <p:nvPr/>
        </p:nvSpPr>
        <p:spPr>
          <a:xfrm>
            <a:off x="13031829" y="7340600"/>
            <a:ext cx="8878410" cy="2235200"/>
          </a:xfrm>
          <a:prstGeom prst="rect">
            <a:avLst/>
          </a:prstGeom>
          <a:noFill/>
          <a:ln/>
        </p:spPr>
      </p:sp>
      <p:sp>
        <p:nvSpPr>
          <p:cNvPr id="17" name="Text 13"/>
          <p:cNvSpPr/>
          <p:nvPr/>
        </p:nvSpPr>
        <p:spPr>
          <a:xfrm>
            <a:off x="13031829" y="7340600"/>
            <a:ext cx="9081635"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FIND YOUR OWN PATH</a:t>
            </a:r>
            <a:endParaRPr lang="en-US" sz="4800" dirty="0"/>
          </a:p>
        </p:txBody>
      </p:sp>
      <p:sp>
        <p:nvSpPr>
          <p:cNvPr id="18" name="Text 14"/>
          <p:cNvSpPr/>
          <p:nvPr/>
        </p:nvSpPr>
        <p:spPr>
          <a:xfrm>
            <a:off x="13031829" y="8356600"/>
            <a:ext cx="9013893" cy="1354667"/>
          </a:xfrm>
          <a:prstGeom prst="rect">
            <a:avLst/>
          </a:prstGeom>
          <a:noFill/>
          <a:ln/>
        </p:spPr>
        <p:txBody>
          <a:bodyPr wrap="square" lIns="0" tIns="0" rIns="0" bIns="0" rtlCol="0" anchor="t"/>
          <a:lstStyle/>
          <a:p>
            <a:pPr algn="l">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
        <p:nvSpPr>
          <p:cNvPr id="19" name="Shape 15"/>
          <p:cNvSpPr/>
          <p:nvPr/>
        </p:nvSpPr>
        <p:spPr>
          <a:xfrm>
            <a:off x="11685461" y="10363200"/>
            <a:ext cx="10224778" cy="2438400"/>
          </a:xfrm>
          <a:prstGeom prst="rect">
            <a:avLst/>
          </a:prstGeom>
          <a:noFill/>
          <a:ln/>
        </p:spPr>
      </p:sp>
      <p:sp>
        <p:nvSpPr>
          <p:cNvPr id="20" name="Shape 16"/>
          <p:cNvSpPr/>
          <p:nvPr/>
        </p:nvSpPr>
        <p:spPr>
          <a:xfrm>
            <a:off x="11685461" y="10363200"/>
            <a:ext cx="990724" cy="2438400"/>
          </a:xfrm>
          <a:prstGeom prst="rect">
            <a:avLst/>
          </a:prstGeom>
          <a:noFill/>
          <a:ln/>
        </p:spPr>
      </p:sp>
      <p:sp>
        <p:nvSpPr>
          <p:cNvPr id="21" name="Text 17"/>
          <p:cNvSpPr/>
          <p:nvPr/>
        </p:nvSpPr>
        <p:spPr>
          <a:xfrm>
            <a:off x="11685461" y="10363200"/>
            <a:ext cx="1532658" cy="2980267"/>
          </a:xfrm>
          <a:prstGeom prst="rect">
            <a:avLst/>
          </a:prstGeom>
          <a:noFill/>
          <a:ln/>
        </p:spPr>
        <p:txBody>
          <a:bodyPr wrap="square" lIns="0" tIns="0" rIns="0" bIns="0" rtlCol="0" anchor="t"/>
          <a:lstStyle/>
          <a:p>
            <a:pPr algn="l"/>
            <a:r>
              <a:rPr lang="en-US" sz="12800" dirty="0">
                <a:solidFill>
                  <a:srgbClr val="F37535">
                    <a:alpha val="100000"/>
                  </a:srgbClr>
                </a:solidFill>
                <a:latin typeface="Poppins Bold" pitchFamily="34" charset="0"/>
                <a:ea typeface="Poppins Bold" pitchFamily="34" charset="-122"/>
                <a:cs typeface="Poppins Bold" pitchFamily="34" charset="-120"/>
              </a:rPr>
              <a:t>3</a:t>
            </a:r>
            <a:endParaRPr lang="en-US" sz="12800" dirty="0"/>
          </a:p>
        </p:txBody>
      </p:sp>
      <p:sp>
        <p:nvSpPr>
          <p:cNvPr id="22" name="Shape 18"/>
          <p:cNvSpPr/>
          <p:nvPr/>
        </p:nvSpPr>
        <p:spPr>
          <a:xfrm>
            <a:off x="13082635" y="10464800"/>
            <a:ext cx="8827603" cy="2235200"/>
          </a:xfrm>
          <a:prstGeom prst="rect">
            <a:avLst/>
          </a:prstGeom>
          <a:noFill/>
          <a:ln/>
        </p:spPr>
      </p:sp>
      <p:sp>
        <p:nvSpPr>
          <p:cNvPr id="23" name="Text 19"/>
          <p:cNvSpPr/>
          <p:nvPr/>
        </p:nvSpPr>
        <p:spPr>
          <a:xfrm>
            <a:off x="13082635" y="10464800"/>
            <a:ext cx="9030829"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MEET THE CREATURES</a:t>
            </a:r>
            <a:endParaRPr lang="en-US" sz="4800" dirty="0"/>
          </a:p>
        </p:txBody>
      </p:sp>
      <p:sp>
        <p:nvSpPr>
          <p:cNvPr id="24" name="Text 20"/>
          <p:cNvSpPr/>
          <p:nvPr/>
        </p:nvSpPr>
        <p:spPr>
          <a:xfrm>
            <a:off x="13082635" y="11480800"/>
            <a:ext cx="8963087" cy="1354667"/>
          </a:xfrm>
          <a:prstGeom prst="rect">
            <a:avLst/>
          </a:prstGeom>
          <a:noFill/>
          <a:ln/>
        </p:spPr>
        <p:txBody>
          <a:bodyPr wrap="square" lIns="0" tIns="0" rIns="0" bIns="0" rtlCol="0" anchor="t"/>
          <a:lstStyle/>
          <a:p>
            <a:pPr algn="l">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Encounter the mythical creatures that call the forest home, from animals to fairies.</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71971" y="2133600"/>
            <a:ext cx="10072359" cy="11582400"/>
          </a:xfrm>
          <a:prstGeom prst="rect">
            <a:avLst/>
          </a:prstGeom>
        </p:spPr>
      </p:pic>
      <p:sp>
        <p:nvSpPr>
          <p:cNvPr id="3" name="Text 0"/>
          <p:cNvSpPr/>
          <p:nvPr/>
        </p:nvSpPr>
        <p:spPr>
          <a:xfrm>
            <a:off x="9170546" y="7556500"/>
            <a:ext cx="16825370" cy="54186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COMPENSATION AND BENEFITS</a:t>
            </a:r>
            <a:endParaRPr lang="en-US" sz="12800" dirty="0"/>
          </a:p>
        </p:txBody>
      </p:sp>
      <p:sp>
        <p:nvSpPr>
          <p:cNvPr id="4" name="Text 1"/>
          <p:cNvSpPr/>
          <p:nvPr/>
        </p:nvSpPr>
        <p:spPr>
          <a:xfrm>
            <a:off x="12942918" y="1117600"/>
            <a:ext cx="8861474" cy="5012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a:t>
            </a:r>
            <a:endParaRPr lang="en-US" sz="3200" dirty="0"/>
          </a:p>
        </p:txBody>
      </p:sp>
      <p:sp>
        <p:nvSpPr>
          <p:cNvPr id="5" name="Shape 2"/>
          <p:cNvSpPr/>
          <p:nvPr/>
        </p:nvSpPr>
        <p:spPr>
          <a:xfrm>
            <a:off x="23370921" y="10515600"/>
            <a:ext cx="1016127" cy="28321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511036"/>
            <a:ext cx="711289" cy="25318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4" name="Shape 1"/>
          <p:cNvSpPr/>
          <p:nvPr/>
        </p:nvSpPr>
        <p:spPr>
          <a:xfrm>
            <a:off x="1016127" y="2019300"/>
            <a:ext cx="5080635" cy="5080000"/>
          </a:xfrm>
          <a:prstGeom prst="roundRect">
            <a:avLst>
              <a:gd name="adj" fmla="val 2500020"/>
            </a:avLst>
          </a:prstGeom>
          <a:solidFill>
            <a:srgbClr val="F8F8F8">
              <a:alpha val="100000"/>
            </a:srgbClr>
          </a:solidFill>
          <a:ln/>
        </p:spPr>
      </p:sp>
      <p:sp>
        <p:nvSpPr>
          <p:cNvPr id="5" name="Shape 2"/>
          <p:cNvSpPr/>
          <p:nvPr/>
        </p:nvSpPr>
        <p:spPr>
          <a:xfrm>
            <a:off x="2743543" y="3136900"/>
            <a:ext cx="1625803" cy="1625600"/>
          </a:xfrm>
          <a:prstGeom prst="roundRect">
            <a:avLst>
              <a:gd name="adj" fmla="val 78188"/>
            </a:avLst>
          </a:prstGeom>
          <a:noFill/>
          <a:ln/>
        </p:spPr>
      </p:sp>
      <p:pic>
        <p:nvPicPr>
          <p:cNvPr id="6" name="Image 1" descr="preencoded.png">    </p:cNvPr>
          <p:cNvPicPr>
            <a:picLocks noChangeAspect="1"/>
          </p:cNvPicPr>
          <p:nvPr/>
        </p:nvPicPr>
        <p:blipFill>
          <a:blip r:embed="rId2"/>
          <a:stretch>
            <a:fillRect/>
          </a:stretch>
        </p:blipFill>
        <p:spPr>
          <a:xfrm>
            <a:off x="2743543" y="3136900"/>
            <a:ext cx="1625803" cy="1625600"/>
          </a:xfrm>
          <a:prstGeom prst="rect">
            <a:avLst/>
          </a:prstGeom>
        </p:spPr>
      </p:pic>
      <p:pic>
        <p:nvPicPr>
          <p:cNvPr id="7" name="Image 2" descr="preencoded.png">    </p:cNvPr>
          <p:cNvPicPr>
            <a:picLocks noChangeAspect="1"/>
          </p:cNvPicPr>
          <p:nvPr/>
        </p:nvPicPr>
        <p:blipFill>
          <a:blip r:embed="rId3"/>
          <a:stretch>
            <a:fillRect/>
          </a:stretch>
        </p:blipFill>
        <p:spPr>
          <a:xfrm>
            <a:off x="2895962" y="3365500"/>
            <a:ext cx="1244756" cy="1219200"/>
          </a:xfrm>
          <a:prstGeom prst="rect">
            <a:avLst/>
          </a:prstGeom>
        </p:spPr>
      </p:pic>
      <p:sp>
        <p:nvSpPr>
          <p:cNvPr id="8" name="Shape 3"/>
          <p:cNvSpPr/>
          <p:nvPr/>
        </p:nvSpPr>
        <p:spPr>
          <a:xfrm>
            <a:off x="1168546" y="5067300"/>
            <a:ext cx="4775797" cy="914400"/>
          </a:xfrm>
          <a:prstGeom prst="rect">
            <a:avLst/>
          </a:prstGeom>
          <a:noFill/>
          <a:ln/>
        </p:spPr>
      </p:sp>
      <p:sp>
        <p:nvSpPr>
          <p:cNvPr id="9" name="Text 4"/>
          <p:cNvSpPr/>
          <p:nvPr/>
        </p:nvSpPr>
        <p:spPr>
          <a:xfrm>
            <a:off x="1066933" y="5067300"/>
            <a:ext cx="497902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SALARY</a:t>
            </a:r>
            <a:endParaRPr lang="en-US" sz="4800" dirty="0"/>
          </a:p>
        </p:txBody>
      </p:sp>
      <p:sp>
        <p:nvSpPr>
          <p:cNvPr id="10" name="Shape 5"/>
          <p:cNvSpPr/>
          <p:nvPr/>
        </p:nvSpPr>
        <p:spPr>
          <a:xfrm>
            <a:off x="6604826" y="2019300"/>
            <a:ext cx="5080635" cy="5080000"/>
          </a:xfrm>
          <a:prstGeom prst="roundRect">
            <a:avLst>
              <a:gd name="adj" fmla="val 2500020"/>
            </a:avLst>
          </a:prstGeom>
          <a:solidFill>
            <a:srgbClr val="F8F8F8">
              <a:alpha val="100000"/>
            </a:srgbClr>
          </a:solidFill>
          <a:ln/>
        </p:spPr>
      </p:sp>
      <p:sp>
        <p:nvSpPr>
          <p:cNvPr id="11" name="Shape 6"/>
          <p:cNvSpPr/>
          <p:nvPr/>
        </p:nvSpPr>
        <p:spPr>
          <a:xfrm>
            <a:off x="8332241" y="3136900"/>
            <a:ext cx="1625803" cy="1625600"/>
          </a:xfrm>
          <a:prstGeom prst="roundRect">
            <a:avLst>
              <a:gd name="adj" fmla="val 78188"/>
            </a:avLst>
          </a:prstGeom>
          <a:noFill/>
          <a:ln/>
        </p:spPr>
      </p:sp>
      <p:pic>
        <p:nvPicPr>
          <p:cNvPr id="12" name="Image 3" descr="preencoded.png">    </p:cNvPr>
          <p:cNvPicPr>
            <a:picLocks noChangeAspect="1"/>
          </p:cNvPicPr>
          <p:nvPr/>
        </p:nvPicPr>
        <p:blipFill>
          <a:blip r:embed="rId4"/>
          <a:stretch>
            <a:fillRect/>
          </a:stretch>
        </p:blipFill>
        <p:spPr>
          <a:xfrm>
            <a:off x="8332241" y="3136900"/>
            <a:ext cx="1625803" cy="1625600"/>
          </a:xfrm>
          <a:prstGeom prst="rect">
            <a:avLst/>
          </a:prstGeom>
        </p:spPr>
      </p:pic>
      <p:pic>
        <p:nvPicPr>
          <p:cNvPr id="13" name="Image 4" descr="preencoded.png">    </p:cNvPr>
          <p:cNvPicPr>
            <a:picLocks noChangeAspect="1"/>
          </p:cNvPicPr>
          <p:nvPr/>
        </p:nvPicPr>
        <p:blipFill>
          <a:blip r:embed="rId5"/>
          <a:stretch>
            <a:fillRect/>
          </a:stretch>
        </p:blipFill>
        <p:spPr>
          <a:xfrm>
            <a:off x="8573572" y="3378200"/>
            <a:ext cx="1143143" cy="1143000"/>
          </a:xfrm>
          <a:prstGeom prst="rect">
            <a:avLst/>
          </a:prstGeom>
        </p:spPr>
      </p:pic>
      <p:sp>
        <p:nvSpPr>
          <p:cNvPr id="14" name="Shape 7"/>
          <p:cNvSpPr/>
          <p:nvPr/>
        </p:nvSpPr>
        <p:spPr>
          <a:xfrm>
            <a:off x="6757245" y="5067300"/>
            <a:ext cx="4775797" cy="914400"/>
          </a:xfrm>
          <a:prstGeom prst="rect">
            <a:avLst/>
          </a:prstGeom>
          <a:noFill/>
          <a:ln/>
        </p:spPr>
      </p:sp>
      <p:sp>
        <p:nvSpPr>
          <p:cNvPr id="15" name="Text 8"/>
          <p:cNvSpPr/>
          <p:nvPr/>
        </p:nvSpPr>
        <p:spPr>
          <a:xfrm>
            <a:off x="6655632" y="5067300"/>
            <a:ext cx="497902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STOCK</a:t>
            </a:r>
            <a:endParaRPr lang="en-US" sz="4800" dirty="0"/>
          </a:p>
        </p:txBody>
      </p:sp>
      <p:sp>
        <p:nvSpPr>
          <p:cNvPr id="16" name="Shape 9"/>
          <p:cNvSpPr/>
          <p:nvPr/>
        </p:nvSpPr>
        <p:spPr>
          <a:xfrm>
            <a:off x="1016127" y="7607300"/>
            <a:ext cx="5080635" cy="5080000"/>
          </a:xfrm>
          <a:prstGeom prst="roundRect">
            <a:avLst>
              <a:gd name="adj" fmla="val 2500020"/>
            </a:avLst>
          </a:prstGeom>
          <a:solidFill>
            <a:srgbClr val="F8F8F8">
              <a:alpha val="100000"/>
            </a:srgbClr>
          </a:solidFill>
          <a:ln/>
        </p:spPr>
      </p:sp>
      <p:sp>
        <p:nvSpPr>
          <p:cNvPr id="17" name="Shape 10"/>
          <p:cNvSpPr/>
          <p:nvPr/>
        </p:nvSpPr>
        <p:spPr>
          <a:xfrm>
            <a:off x="2743543" y="8724900"/>
            <a:ext cx="1625803" cy="1625600"/>
          </a:xfrm>
          <a:prstGeom prst="roundRect">
            <a:avLst>
              <a:gd name="adj" fmla="val 78188"/>
            </a:avLst>
          </a:prstGeom>
          <a:noFill/>
          <a:ln/>
        </p:spPr>
      </p:sp>
      <p:pic>
        <p:nvPicPr>
          <p:cNvPr id="18" name="Image 5" descr="preencoded.png">    </p:cNvPr>
          <p:cNvPicPr>
            <a:picLocks noChangeAspect="1"/>
          </p:cNvPicPr>
          <p:nvPr/>
        </p:nvPicPr>
        <p:blipFill>
          <a:blip r:embed="rId6"/>
          <a:stretch>
            <a:fillRect/>
          </a:stretch>
        </p:blipFill>
        <p:spPr>
          <a:xfrm>
            <a:off x="2743543" y="8724900"/>
            <a:ext cx="1625803" cy="1625600"/>
          </a:xfrm>
          <a:prstGeom prst="rect">
            <a:avLst/>
          </a:prstGeom>
        </p:spPr>
      </p:pic>
      <p:pic>
        <p:nvPicPr>
          <p:cNvPr id="19" name="Image 6" descr="preencoded.png">    </p:cNvPr>
          <p:cNvPicPr>
            <a:picLocks noChangeAspect="1"/>
          </p:cNvPicPr>
          <p:nvPr/>
        </p:nvPicPr>
        <p:blipFill>
          <a:blip r:embed="rId7"/>
          <a:stretch>
            <a:fillRect/>
          </a:stretch>
        </p:blipFill>
        <p:spPr>
          <a:xfrm>
            <a:off x="3022978" y="8839200"/>
            <a:ext cx="1066933" cy="1397000"/>
          </a:xfrm>
          <a:prstGeom prst="rect">
            <a:avLst/>
          </a:prstGeom>
        </p:spPr>
      </p:pic>
      <p:sp>
        <p:nvSpPr>
          <p:cNvPr id="20" name="Shape 11"/>
          <p:cNvSpPr/>
          <p:nvPr/>
        </p:nvSpPr>
        <p:spPr>
          <a:xfrm>
            <a:off x="1168546" y="10655300"/>
            <a:ext cx="4775797" cy="914400"/>
          </a:xfrm>
          <a:prstGeom prst="rect">
            <a:avLst/>
          </a:prstGeom>
          <a:noFill/>
          <a:ln/>
        </p:spPr>
      </p:sp>
      <p:sp>
        <p:nvSpPr>
          <p:cNvPr id="21" name="Text 12"/>
          <p:cNvSpPr/>
          <p:nvPr/>
        </p:nvSpPr>
        <p:spPr>
          <a:xfrm>
            <a:off x="1066933" y="10655300"/>
            <a:ext cx="497902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INSURANCE</a:t>
            </a:r>
            <a:endParaRPr lang="en-US" sz="4800" dirty="0"/>
          </a:p>
        </p:txBody>
      </p:sp>
      <p:sp>
        <p:nvSpPr>
          <p:cNvPr id="22" name="Shape 13"/>
          <p:cNvSpPr/>
          <p:nvPr/>
        </p:nvSpPr>
        <p:spPr>
          <a:xfrm>
            <a:off x="6604826" y="7607300"/>
            <a:ext cx="5080635" cy="5080000"/>
          </a:xfrm>
          <a:prstGeom prst="roundRect">
            <a:avLst>
              <a:gd name="adj" fmla="val 2500020"/>
            </a:avLst>
          </a:prstGeom>
          <a:solidFill>
            <a:srgbClr val="F8F8F8">
              <a:alpha val="100000"/>
            </a:srgbClr>
          </a:solidFill>
          <a:ln/>
        </p:spPr>
      </p:sp>
      <p:sp>
        <p:nvSpPr>
          <p:cNvPr id="23" name="Shape 14"/>
          <p:cNvSpPr/>
          <p:nvPr/>
        </p:nvSpPr>
        <p:spPr>
          <a:xfrm>
            <a:off x="8332241" y="8724900"/>
            <a:ext cx="1625803" cy="1625600"/>
          </a:xfrm>
          <a:prstGeom prst="roundRect">
            <a:avLst>
              <a:gd name="adj" fmla="val 78188"/>
            </a:avLst>
          </a:prstGeom>
          <a:noFill/>
          <a:ln/>
        </p:spPr>
      </p:sp>
      <p:pic>
        <p:nvPicPr>
          <p:cNvPr id="24" name="Image 7" descr="preencoded.png">    </p:cNvPr>
          <p:cNvPicPr>
            <a:picLocks noChangeAspect="1"/>
          </p:cNvPicPr>
          <p:nvPr/>
        </p:nvPicPr>
        <p:blipFill>
          <a:blip r:embed="rId8"/>
          <a:stretch>
            <a:fillRect/>
          </a:stretch>
        </p:blipFill>
        <p:spPr>
          <a:xfrm>
            <a:off x="8332241" y="8724900"/>
            <a:ext cx="1625803" cy="1625600"/>
          </a:xfrm>
          <a:prstGeom prst="rect">
            <a:avLst/>
          </a:prstGeom>
        </p:spPr>
      </p:pic>
      <p:pic>
        <p:nvPicPr>
          <p:cNvPr id="25" name="Image 8" descr="preencoded.png">    </p:cNvPr>
          <p:cNvPicPr>
            <a:picLocks noChangeAspect="1"/>
          </p:cNvPicPr>
          <p:nvPr/>
        </p:nvPicPr>
        <p:blipFill>
          <a:blip r:embed="rId9"/>
          <a:stretch>
            <a:fillRect/>
          </a:stretch>
        </p:blipFill>
        <p:spPr>
          <a:xfrm>
            <a:off x="8611676" y="8839200"/>
            <a:ext cx="1066933" cy="1397000"/>
          </a:xfrm>
          <a:prstGeom prst="rect">
            <a:avLst/>
          </a:prstGeom>
        </p:spPr>
      </p:pic>
      <p:sp>
        <p:nvSpPr>
          <p:cNvPr id="26" name="Shape 15"/>
          <p:cNvSpPr/>
          <p:nvPr/>
        </p:nvSpPr>
        <p:spPr>
          <a:xfrm>
            <a:off x="6757245" y="10655300"/>
            <a:ext cx="4775797" cy="914400"/>
          </a:xfrm>
          <a:prstGeom prst="rect">
            <a:avLst/>
          </a:prstGeom>
          <a:noFill/>
          <a:ln/>
        </p:spPr>
      </p:sp>
      <p:sp>
        <p:nvSpPr>
          <p:cNvPr id="27" name="Text 16"/>
          <p:cNvSpPr/>
          <p:nvPr/>
        </p:nvSpPr>
        <p:spPr>
          <a:xfrm>
            <a:off x="6655632" y="10655300"/>
            <a:ext cx="497902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INCENTIVES</a:t>
            </a:r>
            <a:endParaRPr lang="en-US" sz="4800" dirty="0"/>
          </a:p>
        </p:txBody>
      </p:sp>
      <p:sp>
        <p:nvSpPr>
          <p:cNvPr id="28" name="Text 17"/>
          <p:cNvSpPr/>
          <p:nvPr/>
        </p:nvSpPr>
        <p:spPr>
          <a:xfrm>
            <a:off x="6875793" y="889000"/>
            <a:ext cx="16622144" cy="1862667"/>
          </a:xfrm>
          <a:prstGeom prst="rect">
            <a:avLst/>
          </a:prstGeom>
          <a:noFill/>
          <a:ln/>
        </p:spPr>
        <p:txBody>
          <a:bodyPr wrap="square" lIns="0" tIns="0" rIns="0" bIns="0" rtlCol="0" anchor="t"/>
          <a:lstStyle/>
          <a:p>
            <a:pPr algn="r"/>
            <a:r>
              <a:rPr lang="en-US" sz="8000" dirty="0">
                <a:solidFill>
                  <a:srgbClr val="233837">
                    <a:alpha val="100000"/>
                  </a:srgbClr>
                </a:solidFill>
                <a:latin typeface="Poppins Bold" pitchFamily="34" charset="0"/>
                <a:ea typeface="Poppins Bold" pitchFamily="34" charset="-122"/>
                <a:cs typeface="Poppins Bold" pitchFamily="34" charset="-120"/>
              </a:rPr>
              <a:t>COMPENSATION</a:t>
            </a:r>
            <a:endParaRPr lang="en-US" sz="8000" dirty="0"/>
          </a:p>
        </p:txBody>
      </p:sp>
      <p:pic>
        <p:nvPicPr>
          <p:cNvPr id="29" name="Image 9" descr="preencoded.png">    </p:cNvPr>
          <p:cNvPicPr>
            <a:picLocks noChangeAspect="1"/>
          </p:cNvPicPr>
          <p:nvPr/>
        </p:nvPicPr>
        <p:blipFill>
          <a:blip r:embed="rId10"/>
          <a:stretch>
            <a:fillRect/>
          </a:stretch>
        </p:blipFill>
        <p:spPr>
          <a:xfrm>
            <a:off x="12726991" y="2413000"/>
            <a:ext cx="10415302" cy="10274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1016127" y="34671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1168546" y="3462536"/>
            <a:ext cx="711289" cy="2531864"/>
          </a:xfrm>
          <a:prstGeom prst="rect">
            <a:avLst/>
          </a:prstGeom>
        </p:spPr>
      </p:pic>
      <p:sp>
        <p:nvSpPr>
          <p:cNvPr id="4" name="Text 1"/>
          <p:cNvSpPr/>
          <p:nvPr/>
        </p:nvSpPr>
        <p:spPr>
          <a:xfrm>
            <a:off x="1016127" y="1016000"/>
            <a:ext cx="16622144"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BENEFITS</a:t>
            </a:r>
            <a:endParaRPr lang="en-US" sz="8000" dirty="0"/>
          </a:p>
        </p:txBody>
      </p:sp>
      <p:sp>
        <p:nvSpPr>
          <p:cNvPr id="5" name="Shape 2"/>
          <p:cNvSpPr/>
          <p:nvPr/>
        </p:nvSpPr>
        <p:spPr>
          <a:xfrm>
            <a:off x="12345943" y="3467100"/>
            <a:ext cx="4064508" cy="4368800"/>
          </a:xfrm>
          <a:prstGeom prst="rect">
            <a:avLst/>
          </a:prstGeom>
          <a:noFill/>
          <a:ln/>
        </p:spPr>
      </p:sp>
      <p:sp>
        <p:nvSpPr>
          <p:cNvPr id="6" name="Shape 3"/>
          <p:cNvSpPr/>
          <p:nvPr/>
        </p:nvSpPr>
        <p:spPr>
          <a:xfrm>
            <a:off x="12345943" y="3467100"/>
            <a:ext cx="1016127" cy="1016000"/>
          </a:xfrm>
          <a:prstGeom prst="roundRect">
            <a:avLst>
              <a:gd name="adj" fmla="val 125100"/>
            </a:avLst>
          </a:prstGeom>
          <a:noFill/>
          <a:ln/>
        </p:spPr>
      </p:sp>
      <p:pic>
        <p:nvPicPr>
          <p:cNvPr id="7" name="Image 1" descr="preencoded.png">    </p:cNvPr>
          <p:cNvPicPr>
            <a:picLocks noChangeAspect="1"/>
          </p:cNvPicPr>
          <p:nvPr/>
        </p:nvPicPr>
        <p:blipFill>
          <a:blip r:embed="rId2"/>
          <a:stretch>
            <a:fillRect/>
          </a:stretch>
        </p:blipFill>
        <p:spPr>
          <a:xfrm>
            <a:off x="12345943" y="3467100"/>
            <a:ext cx="1016127" cy="1016000"/>
          </a:xfrm>
          <a:prstGeom prst="rect">
            <a:avLst/>
          </a:prstGeom>
        </p:spPr>
      </p:pic>
      <p:pic>
        <p:nvPicPr>
          <p:cNvPr id="8" name="Image 2" descr="preencoded.png">    </p:cNvPr>
          <p:cNvPicPr>
            <a:picLocks noChangeAspect="1"/>
          </p:cNvPicPr>
          <p:nvPr/>
        </p:nvPicPr>
        <p:blipFill>
          <a:blip r:embed="rId3"/>
          <a:stretch>
            <a:fillRect/>
          </a:stretch>
        </p:blipFill>
        <p:spPr>
          <a:xfrm>
            <a:off x="12421359" y="3675459"/>
            <a:ext cx="865296" cy="599281"/>
          </a:xfrm>
          <a:prstGeom prst="rect">
            <a:avLst/>
          </a:prstGeom>
        </p:spPr>
      </p:pic>
      <p:sp>
        <p:nvSpPr>
          <p:cNvPr id="9" name="Shape 4"/>
          <p:cNvSpPr/>
          <p:nvPr/>
        </p:nvSpPr>
        <p:spPr>
          <a:xfrm>
            <a:off x="12345943" y="4787900"/>
            <a:ext cx="4064508" cy="3048000"/>
          </a:xfrm>
          <a:prstGeom prst="rect">
            <a:avLst/>
          </a:prstGeom>
          <a:noFill/>
          <a:ln/>
        </p:spPr>
      </p:sp>
      <p:sp>
        <p:nvSpPr>
          <p:cNvPr id="10" name="Text 5"/>
          <p:cNvSpPr/>
          <p:nvPr/>
        </p:nvSpPr>
        <p:spPr>
          <a:xfrm>
            <a:off x="12345943" y="4787900"/>
            <a:ext cx="4199992" cy="3183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a:t>
            </a:r>
            <a:endParaRPr lang="en-US" sz="3200" dirty="0"/>
          </a:p>
        </p:txBody>
      </p:sp>
      <p:sp>
        <p:nvSpPr>
          <p:cNvPr id="11" name="Shape 6"/>
          <p:cNvSpPr/>
          <p:nvPr/>
        </p:nvSpPr>
        <p:spPr>
          <a:xfrm>
            <a:off x="17426578" y="3467100"/>
            <a:ext cx="4064508" cy="4368800"/>
          </a:xfrm>
          <a:prstGeom prst="rect">
            <a:avLst/>
          </a:prstGeom>
          <a:noFill/>
          <a:ln/>
        </p:spPr>
      </p:sp>
      <p:sp>
        <p:nvSpPr>
          <p:cNvPr id="12" name="Shape 7"/>
          <p:cNvSpPr/>
          <p:nvPr/>
        </p:nvSpPr>
        <p:spPr>
          <a:xfrm>
            <a:off x="17426578" y="3467100"/>
            <a:ext cx="1016127" cy="1016000"/>
          </a:xfrm>
          <a:prstGeom prst="roundRect">
            <a:avLst>
              <a:gd name="adj" fmla="val 125100"/>
            </a:avLst>
          </a:prstGeom>
          <a:noFill/>
          <a:ln/>
        </p:spPr>
      </p:sp>
      <p:pic>
        <p:nvPicPr>
          <p:cNvPr id="13" name="Image 3" descr="preencoded.png">    </p:cNvPr>
          <p:cNvPicPr>
            <a:picLocks noChangeAspect="1"/>
          </p:cNvPicPr>
          <p:nvPr/>
        </p:nvPicPr>
        <p:blipFill>
          <a:blip r:embed="rId4"/>
          <a:stretch>
            <a:fillRect/>
          </a:stretch>
        </p:blipFill>
        <p:spPr>
          <a:xfrm>
            <a:off x="17426578" y="3467100"/>
            <a:ext cx="1016127" cy="1016000"/>
          </a:xfrm>
          <a:prstGeom prst="rect">
            <a:avLst/>
          </a:prstGeom>
        </p:spPr>
      </p:pic>
      <p:pic>
        <p:nvPicPr>
          <p:cNvPr id="14" name="Image 4" descr="preencoded.png">    </p:cNvPr>
          <p:cNvPicPr>
            <a:picLocks noChangeAspect="1"/>
          </p:cNvPicPr>
          <p:nvPr/>
        </p:nvPicPr>
        <p:blipFill>
          <a:blip r:embed="rId5"/>
          <a:stretch>
            <a:fillRect/>
          </a:stretch>
        </p:blipFill>
        <p:spPr>
          <a:xfrm>
            <a:off x="17521840" y="3562350"/>
            <a:ext cx="825603" cy="825897"/>
          </a:xfrm>
          <a:prstGeom prst="rect">
            <a:avLst/>
          </a:prstGeom>
        </p:spPr>
      </p:pic>
      <p:sp>
        <p:nvSpPr>
          <p:cNvPr id="15" name="Shape 8"/>
          <p:cNvSpPr/>
          <p:nvPr/>
        </p:nvSpPr>
        <p:spPr>
          <a:xfrm>
            <a:off x="17426578" y="4787900"/>
            <a:ext cx="4064508" cy="3048000"/>
          </a:xfrm>
          <a:prstGeom prst="rect">
            <a:avLst/>
          </a:prstGeom>
          <a:noFill/>
          <a:ln/>
        </p:spPr>
      </p:sp>
      <p:sp>
        <p:nvSpPr>
          <p:cNvPr id="16" name="Text 9"/>
          <p:cNvSpPr/>
          <p:nvPr/>
        </p:nvSpPr>
        <p:spPr>
          <a:xfrm>
            <a:off x="17426578" y="4787900"/>
            <a:ext cx="4199992" cy="3183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17" name="Shape 10"/>
          <p:cNvSpPr/>
          <p:nvPr/>
        </p:nvSpPr>
        <p:spPr>
          <a:xfrm>
            <a:off x="12345943" y="8445500"/>
            <a:ext cx="4064508" cy="4368800"/>
          </a:xfrm>
          <a:prstGeom prst="rect">
            <a:avLst/>
          </a:prstGeom>
          <a:noFill/>
          <a:ln/>
        </p:spPr>
      </p:sp>
      <p:sp>
        <p:nvSpPr>
          <p:cNvPr id="18" name="Shape 11"/>
          <p:cNvSpPr/>
          <p:nvPr/>
        </p:nvSpPr>
        <p:spPr>
          <a:xfrm>
            <a:off x="12345943" y="8445500"/>
            <a:ext cx="1016127" cy="1016000"/>
          </a:xfrm>
          <a:prstGeom prst="roundRect">
            <a:avLst>
              <a:gd name="adj" fmla="val 125100"/>
            </a:avLst>
          </a:prstGeom>
          <a:noFill/>
          <a:ln/>
        </p:spPr>
      </p:sp>
      <p:pic>
        <p:nvPicPr>
          <p:cNvPr id="19" name="Image 5" descr="preencoded.png">    </p:cNvPr>
          <p:cNvPicPr>
            <a:picLocks noChangeAspect="1"/>
          </p:cNvPicPr>
          <p:nvPr/>
        </p:nvPicPr>
        <p:blipFill>
          <a:blip r:embed="rId6"/>
          <a:stretch>
            <a:fillRect/>
          </a:stretch>
        </p:blipFill>
        <p:spPr>
          <a:xfrm>
            <a:off x="12345943" y="8445500"/>
            <a:ext cx="1016127" cy="1016000"/>
          </a:xfrm>
          <a:prstGeom prst="rect">
            <a:avLst/>
          </a:prstGeom>
        </p:spPr>
      </p:pic>
      <p:pic>
        <p:nvPicPr>
          <p:cNvPr id="20" name="Image 6" descr="preencoded.png">    </p:cNvPr>
          <p:cNvPicPr>
            <a:picLocks noChangeAspect="1"/>
          </p:cNvPicPr>
          <p:nvPr/>
        </p:nvPicPr>
        <p:blipFill>
          <a:blip r:embed="rId7"/>
          <a:stretch>
            <a:fillRect/>
          </a:stretch>
        </p:blipFill>
        <p:spPr>
          <a:xfrm>
            <a:off x="12655544" y="8888016"/>
            <a:ext cx="396925" cy="414734"/>
          </a:xfrm>
          <a:prstGeom prst="rect">
            <a:avLst/>
          </a:prstGeom>
        </p:spPr>
      </p:pic>
      <p:pic>
        <p:nvPicPr>
          <p:cNvPr id="21" name="Image 7" descr="preencoded.png">    </p:cNvPr>
          <p:cNvPicPr>
            <a:picLocks noChangeAspect="1"/>
          </p:cNvPicPr>
          <p:nvPr/>
        </p:nvPicPr>
        <p:blipFill>
          <a:blip r:embed="rId8"/>
          <a:stretch>
            <a:fillRect/>
          </a:stretch>
        </p:blipFill>
        <p:spPr>
          <a:xfrm>
            <a:off x="12766683" y="8979297"/>
            <a:ext cx="63508" cy="240109"/>
          </a:xfrm>
          <a:prstGeom prst="rect">
            <a:avLst/>
          </a:prstGeom>
        </p:spPr>
      </p:pic>
      <p:pic>
        <p:nvPicPr>
          <p:cNvPr id="22" name="Image 8" descr="preencoded.png">    </p:cNvPr>
          <p:cNvPicPr>
            <a:picLocks noChangeAspect="1"/>
          </p:cNvPicPr>
          <p:nvPr/>
        </p:nvPicPr>
        <p:blipFill>
          <a:blip r:embed="rId9"/>
          <a:stretch>
            <a:fillRect/>
          </a:stretch>
        </p:blipFill>
        <p:spPr>
          <a:xfrm>
            <a:off x="12409448" y="8606234"/>
            <a:ext cx="889118" cy="595337"/>
          </a:xfrm>
          <a:prstGeom prst="rect">
            <a:avLst/>
          </a:prstGeom>
        </p:spPr>
      </p:pic>
      <p:sp>
        <p:nvSpPr>
          <p:cNvPr id="23" name="Shape 12"/>
          <p:cNvSpPr/>
          <p:nvPr/>
        </p:nvSpPr>
        <p:spPr>
          <a:xfrm>
            <a:off x="12345943" y="9766300"/>
            <a:ext cx="4064508" cy="3048000"/>
          </a:xfrm>
          <a:prstGeom prst="rect">
            <a:avLst/>
          </a:prstGeom>
          <a:noFill/>
          <a:ln/>
        </p:spPr>
      </p:sp>
      <p:sp>
        <p:nvSpPr>
          <p:cNvPr id="24" name="Text 13"/>
          <p:cNvSpPr/>
          <p:nvPr/>
        </p:nvSpPr>
        <p:spPr>
          <a:xfrm>
            <a:off x="12345943" y="9766300"/>
            <a:ext cx="4199992" cy="3183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Life of an Elf": Learn about the customs and daily life of the elves, from their structure </a:t>
            </a:r>
            <a:endParaRPr lang="en-US" sz="3200" dirty="0"/>
          </a:p>
        </p:txBody>
      </p:sp>
      <p:sp>
        <p:nvSpPr>
          <p:cNvPr id="25" name="Shape 14"/>
          <p:cNvSpPr/>
          <p:nvPr/>
        </p:nvSpPr>
        <p:spPr>
          <a:xfrm>
            <a:off x="17426578" y="8445500"/>
            <a:ext cx="4064508" cy="4368800"/>
          </a:xfrm>
          <a:prstGeom prst="rect">
            <a:avLst/>
          </a:prstGeom>
          <a:noFill/>
          <a:ln/>
        </p:spPr>
      </p:sp>
      <p:sp>
        <p:nvSpPr>
          <p:cNvPr id="26" name="Shape 15"/>
          <p:cNvSpPr/>
          <p:nvPr/>
        </p:nvSpPr>
        <p:spPr>
          <a:xfrm>
            <a:off x="17426578" y="8445500"/>
            <a:ext cx="1016127" cy="1016000"/>
          </a:xfrm>
          <a:prstGeom prst="roundRect">
            <a:avLst>
              <a:gd name="adj" fmla="val 125100"/>
            </a:avLst>
          </a:prstGeom>
          <a:noFill/>
          <a:ln/>
        </p:spPr>
      </p:sp>
      <p:pic>
        <p:nvPicPr>
          <p:cNvPr id="27" name="Image 9" descr="preencoded.png">    </p:cNvPr>
          <p:cNvPicPr>
            <a:picLocks noChangeAspect="1"/>
          </p:cNvPicPr>
          <p:nvPr/>
        </p:nvPicPr>
        <p:blipFill>
          <a:blip r:embed="rId10"/>
          <a:stretch>
            <a:fillRect/>
          </a:stretch>
        </p:blipFill>
        <p:spPr>
          <a:xfrm>
            <a:off x="17426578" y="8445500"/>
            <a:ext cx="1016127" cy="1016000"/>
          </a:xfrm>
          <a:prstGeom prst="rect">
            <a:avLst/>
          </a:prstGeom>
        </p:spPr>
      </p:pic>
      <p:pic>
        <p:nvPicPr>
          <p:cNvPr id="28" name="Image 10" descr="preencoded.png">    </p:cNvPr>
          <p:cNvPicPr>
            <a:picLocks noChangeAspect="1"/>
          </p:cNvPicPr>
          <p:nvPr/>
        </p:nvPicPr>
        <p:blipFill>
          <a:blip r:embed="rId11"/>
          <a:stretch>
            <a:fillRect/>
          </a:stretch>
        </p:blipFill>
        <p:spPr>
          <a:xfrm>
            <a:off x="17537717" y="8556625"/>
            <a:ext cx="793849" cy="793750"/>
          </a:xfrm>
          <a:prstGeom prst="rect">
            <a:avLst/>
          </a:prstGeom>
        </p:spPr>
      </p:pic>
      <p:sp>
        <p:nvSpPr>
          <p:cNvPr id="29" name="Shape 16"/>
          <p:cNvSpPr/>
          <p:nvPr/>
        </p:nvSpPr>
        <p:spPr>
          <a:xfrm>
            <a:off x="17426578" y="9766300"/>
            <a:ext cx="4064508" cy="3048000"/>
          </a:xfrm>
          <a:prstGeom prst="rect">
            <a:avLst/>
          </a:prstGeom>
          <a:noFill/>
          <a:ln/>
        </p:spPr>
      </p:sp>
      <p:sp>
        <p:nvSpPr>
          <p:cNvPr id="30" name="Text 17"/>
          <p:cNvSpPr/>
          <p:nvPr/>
        </p:nvSpPr>
        <p:spPr>
          <a:xfrm>
            <a:off x="17426578" y="9766300"/>
            <a:ext cx="4199992" cy="3183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Believed to have originated from ancient tales and legends in various cultures.</a:t>
            </a:r>
            <a:endParaRPr lang="en-US" sz="3200" dirty="0"/>
          </a:p>
        </p:txBody>
      </p:sp>
      <p:pic>
        <p:nvPicPr>
          <p:cNvPr id="31" name="Image 11" descr="preencoded.png">    </p:cNvPr>
          <p:cNvPicPr>
            <a:picLocks noChangeAspect="1"/>
          </p:cNvPicPr>
          <p:nvPr/>
        </p:nvPicPr>
        <p:blipFill>
          <a:blip r:embed="rId12"/>
          <a:stretch>
            <a:fillRect/>
          </a:stretch>
        </p:blipFill>
        <p:spPr>
          <a:xfrm>
            <a:off x="3162695" y="3467100"/>
            <a:ext cx="7481235" cy="9182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49368" y="5194300"/>
            <a:ext cx="11037680" cy="8458200"/>
          </a:xfrm>
          <a:prstGeom prst="rect">
            <a:avLst/>
          </a:prstGeom>
        </p:spPr>
      </p:pic>
      <p:sp>
        <p:nvSpPr>
          <p:cNvPr id="3" name="Text 0"/>
          <p:cNvSpPr/>
          <p:nvPr/>
        </p:nvSpPr>
        <p:spPr>
          <a:xfrm>
            <a:off x="1016127" y="1016000"/>
            <a:ext cx="8797966"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4" name="Text 1"/>
          <p:cNvSpPr/>
          <p:nvPr/>
        </p:nvSpPr>
        <p:spPr>
          <a:xfrm>
            <a:off x="2921365" y="5194300"/>
            <a:ext cx="8924982" cy="4402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
        <p:nvSpPr>
          <p:cNvPr id="5" name="Shape 2"/>
          <p:cNvSpPr/>
          <p:nvPr/>
        </p:nvSpPr>
        <p:spPr>
          <a:xfrm>
            <a:off x="939917" y="5194300"/>
            <a:ext cx="1016127" cy="2832100"/>
          </a:xfrm>
          <a:prstGeom prst="rect">
            <a:avLst/>
          </a:prstGeom>
          <a:noFill/>
          <a:ln/>
        </p:spPr>
      </p:sp>
      <p:pic>
        <p:nvPicPr>
          <p:cNvPr id="6" name="Image 1" descr="preencoded.png">    </p:cNvPr>
          <p:cNvPicPr>
            <a:picLocks noChangeAspect="1"/>
          </p:cNvPicPr>
          <p:nvPr/>
        </p:nvPicPr>
        <p:blipFill>
          <a:blip r:embed="rId2"/>
          <a:stretch>
            <a:fillRect/>
          </a:stretch>
        </p:blipFill>
        <p:spPr>
          <a:xfrm>
            <a:off x="1092337" y="5189734"/>
            <a:ext cx="711289" cy="25318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072359" y="101600"/>
            <a:ext cx="14314689" cy="9677400"/>
          </a:xfrm>
          <a:prstGeom prst="rect">
            <a:avLst/>
          </a:prstGeom>
        </p:spPr>
      </p:pic>
      <p:sp>
        <p:nvSpPr>
          <p:cNvPr id="3" name="Shape 0"/>
          <p:cNvSpPr/>
          <p:nvPr/>
        </p:nvSpPr>
        <p:spPr>
          <a:xfrm>
            <a:off x="23370921" y="10515600"/>
            <a:ext cx="1016127" cy="28321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511036"/>
            <a:ext cx="711289" cy="2531864"/>
          </a:xfrm>
          <a:prstGeom prst="rect">
            <a:avLst/>
          </a:prstGeom>
        </p:spPr>
      </p:pic>
      <p:sp>
        <p:nvSpPr>
          <p:cNvPr id="5" name="Text 1"/>
          <p:cNvSpPr/>
          <p:nvPr/>
        </p:nvSpPr>
        <p:spPr>
          <a:xfrm>
            <a:off x="2705438" y="8724900"/>
            <a:ext cx="16825370" cy="54186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TEAM INTRODUCTION</a:t>
            </a:r>
            <a:endParaRPr lang="en-US" sz="12800" dirty="0"/>
          </a:p>
        </p:txBody>
      </p:sp>
      <p:sp>
        <p:nvSpPr>
          <p:cNvPr id="6" name="Text 2"/>
          <p:cNvSpPr/>
          <p:nvPr/>
        </p:nvSpPr>
        <p:spPr>
          <a:xfrm>
            <a:off x="2705438" y="1320800"/>
            <a:ext cx="5902004" cy="7450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773372" y="1841500"/>
            <a:ext cx="5817327" cy="10033000"/>
          </a:xfrm>
          <a:prstGeom prst="rect">
            <a:avLst/>
          </a:prstGeom>
        </p:spPr>
      </p:pic>
      <p:pic>
        <p:nvPicPr>
          <p:cNvPr id="3" name="Image 1" descr="preencoded.png">    </p:cNvPr>
          <p:cNvPicPr>
            <a:picLocks noChangeAspect="1"/>
          </p:cNvPicPr>
          <p:nvPr/>
        </p:nvPicPr>
        <p:blipFill>
          <a:blip r:embed="rId2"/>
          <a:stretch>
            <a:fillRect/>
          </a:stretch>
        </p:blipFill>
        <p:spPr>
          <a:xfrm>
            <a:off x="1498787" y="1841500"/>
            <a:ext cx="5817327" cy="10033000"/>
          </a:xfrm>
          <a:prstGeom prst="rect">
            <a:avLst/>
          </a:prstGeom>
        </p:spPr>
      </p:pic>
      <p:pic>
        <p:nvPicPr>
          <p:cNvPr id="4" name="Image 2" descr="preencoded.png">    </p:cNvPr>
          <p:cNvPicPr>
            <a:picLocks noChangeAspect="1"/>
          </p:cNvPicPr>
          <p:nvPr/>
        </p:nvPicPr>
        <p:blipFill>
          <a:blip r:embed="rId3"/>
          <a:stretch>
            <a:fillRect/>
          </a:stretch>
        </p:blipFill>
        <p:spPr>
          <a:xfrm>
            <a:off x="14047956" y="1841500"/>
            <a:ext cx="8827603" cy="10033000"/>
          </a:xfrm>
          <a:prstGeom prst="rect">
            <a:avLst/>
          </a:prstGeom>
        </p:spPr>
      </p:pic>
      <p:sp>
        <p:nvSpPr>
          <p:cNvPr id="5" name="Text 0"/>
          <p:cNvSpPr/>
          <p:nvPr/>
        </p:nvSpPr>
        <p:spPr>
          <a:xfrm>
            <a:off x="1016127" y="1016000"/>
            <a:ext cx="5571763"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6" name="Shape 1"/>
          <p:cNvSpPr/>
          <p:nvPr/>
        </p:nvSpPr>
        <p:spPr>
          <a:xfrm>
            <a:off x="23370921" y="10515600"/>
            <a:ext cx="1016127" cy="28321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511036"/>
            <a:ext cx="711289" cy="253186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4" name="Shape 1"/>
          <p:cNvSpPr/>
          <p:nvPr/>
        </p:nvSpPr>
        <p:spPr>
          <a:xfrm>
            <a:off x="2794349" y="2578100"/>
            <a:ext cx="4788498" cy="10109200"/>
          </a:xfrm>
          <a:prstGeom prst="rect">
            <a:avLst/>
          </a:prstGeom>
          <a:noFill/>
          <a:ln/>
        </p:spPr>
      </p:sp>
      <p:pic>
        <p:nvPicPr>
          <p:cNvPr id="5" name="Image 1" descr="preencoded.png">    </p:cNvPr>
          <p:cNvPicPr>
            <a:picLocks noChangeAspect="1"/>
          </p:cNvPicPr>
          <p:nvPr/>
        </p:nvPicPr>
        <p:blipFill>
          <a:blip r:embed="rId2"/>
          <a:stretch>
            <a:fillRect/>
          </a:stretch>
        </p:blipFill>
        <p:spPr>
          <a:xfrm>
            <a:off x="2794349" y="2578100"/>
            <a:ext cx="4788498" cy="8229600"/>
          </a:xfrm>
          <a:prstGeom prst="rect">
            <a:avLst/>
          </a:prstGeom>
        </p:spPr>
      </p:pic>
      <p:sp>
        <p:nvSpPr>
          <p:cNvPr id="6" name="Shape 2"/>
          <p:cNvSpPr/>
          <p:nvPr/>
        </p:nvSpPr>
        <p:spPr>
          <a:xfrm>
            <a:off x="2794349" y="11010900"/>
            <a:ext cx="4788498" cy="1676400"/>
          </a:xfrm>
          <a:prstGeom prst="rect">
            <a:avLst/>
          </a:prstGeom>
          <a:noFill/>
          <a:ln/>
        </p:spPr>
      </p:sp>
      <p:sp>
        <p:nvSpPr>
          <p:cNvPr id="7" name="Shape 3"/>
          <p:cNvSpPr/>
          <p:nvPr/>
        </p:nvSpPr>
        <p:spPr>
          <a:xfrm>
            <a:off x="2794349" y="11010900"/>
            <a:ext cx="4788498" cy="1676400"/>
          </a:xfrm>
          <a:prstGeom prst="rect">
            <a:avLst/>
          </a:prstGeom>
          <a:noFill/>
          <a:ln/>
        </p:spPr>
      </p:sp>
      <p:sp>
        <p:nvSpPr>
          <p:cNvPr id="8" name="Text 4"/>
          <p:cNvSpPr/>
          <p:nvPr/>
        </p:nvSpPr>
        <p:spPr>
          <a:xfrm>
            <a:off x="2692737" y="11010900"/>
            <a:ext cx="4991724"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9" name="Text 5"/>
          <p:cNvSpPr/>
          <p:nvPr/>
        </p:nvSpPr>
        <p:spPr>
          <a:xfrm>
            <a:off x="2726607" y="12077700"/>
            <a:ext cx="4923982"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0" name="Shape 6"/>
          <p:cNvSpPr/>
          <p:nvPr/>
        </p:nvSpPr>
        <p:spPr>
          <a:xfrm>
            <a:off x="9627803" y="660400"/>
            <a:ext cx="4788498" cy="10718800"/>
          </a:xfrm>
          <a:prstGeom prst="rect">
            <a:avLst/>
          </a:prstGeom>
          <a:noFill/>
          <a:ln/>
        </p:spPr>
      </p:sp>
      <p:pic>
        <p:nvPicPr>
          <p:cNvPr id="11" name="Image 2" descr="preencoded.png">    </p:cNvPr>
          <p:cNvPicPr>
            <a:picLocks noChangeAspect="1"/>
          </p:cNvPicPr>
          <p:nvPr/>
        </p:nvPicPr>
        <p:blipFill>
          <a:blip r:embed="rId3"/>
          <a:stretch>
            <a:fillRect/>
          </a:stretch>
        </p:blipFill>
        <p:spPr>
          <a:xfrm>
            <a:off x="9627803" y="660400"/>
            <a:ext cx="4788498" cy="8229600"/>
          </a:xfrm>
          <a:prstGeom prst="rect">
            <a:avLst/>
          </a:prstGeom>
        </p:spPr>
      </p:pic>
      <p:sp>
        <p:nvSpPr>
          <p:cNvPr id="12" name="Shape 7"/>
          <p:cNvSpPr/>
          <p:nvPr/>
        </p:nvSpPr>
        <p:spPr>
          <a:xfrm>
            <a:off x="9627803" y="9093200"/>
            <a:ext cx="4788498" cy="2286000"/>
          </a:xfrm>
          <a:prstGeom prst="rect">
            <a:avLst/>
          </a:prstGeom>
          <a:noFill/>
          <a:ln/>
        </p:spPr>
      </p:sp>
      <p:sp>
        <p:nvSpPr>
          <p:cNvPr id="13" name="Shape 8"/>
          <p:cNvSpPr/>
          <p:nvPr/>
        </p:nvSpPr>
        <p:spPr>
          <a:xfrm>
            <a:off x="9627803" y="9093200"/>
            <a:ext cx="4788498" cy="2286000"/>
          </a:xfrm>
          <a:prstGeom prst="rect">
            <a:avLst/>
          </a:prstGeom>
          <a:noFill/>
          <a:ln/>
        </p:spPr>
      </p:sp>
      <p:sp>
        <p:nvSpPr>
          <p:cNvPr id="14" name="Text 9"/>
          <p:cNvSpPr/>
          <p:nvPr/>
        </p:nvSpPr>
        <p:spPr>
          <a:xfrm>
            <a:off x="9526191" y="9093200"/>
            <a:ext cx="4991724"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5" name="Text 10"/>
          <p:cNvSpPr/>
          <p:nvPr/>
        </p:nvSpPr>
        <p:spPr>
          <a:xfrm>
            <a:off x="9560062" y="10160000"/>
            <a:ext cx="4923982"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Guardians of the Four Elements</a:t>
            </a:r>
            <a:endParaRPr lang="en-US" sz="3200" dirty="0"/>
          </a:p>
        </p:txBody>
      </p:sp>
      <p:sp>
        <p:nvSpPr>
          <p:cNvPr id="16" name="Shape 11"/>
          <p:cNvSpPr/>
          <p:nvPr/>
        </p:nvSpPr>
        <p:spPr>
          <a:xfrm>
            <a:off x="16461257" y="2578100"/>
            <a:ext cx="4788498" cy="10109200"/>
          </a:xfrm>
          <a:prstGeom prst="rect">
            <a:avLst/>
          </a:prstGeom>
          <a:noFill/>
          <a:ln/>
        </p:spPr>
      </p:sp>
      <p:pic>
        <p:nvPicPr>
          <p:cNvPr id="17" name="Image 3" descr="preencoded.png">    </p:cNvPr>
          <p:cNvPicPr>
            <a:picLocks noChangeAspect="1"/>
          </p:cNvPicPr>
          <p:nvPr/>
        </p:nvPicPr>
        <p:blipFill>
          <a:blip r:embed="rId4"/>
          <a:stretch>
            <a:fillRect/>
          </a:stretch>
        </p:blipFill>
        <p:spPr>
          <a:xfrm>
            <a:off x="16461257" y="2578100"/>
            <a:ext cx="4788498" cy="8229600"/>
          </a:xfrm>
          <a:prstGeom prst="rect">
            <a:avLst/>
          </a:prstGeom>
        </p:spPr>
      </p:pic>
      <p:sp>
        <p:nvSpPr>
          <p:cNvPr id="18" name="Shape 12"/>
          <p:cNvSpPr/>
          <p:nvPr/>
        </p:nvSpPr>
        <p:spPr>
          <a:xfrm>
            <a:off x="16461257" y="11010900"/>
            <a:ext cx="4788498" cy="1676400"/>
          </a:xfrm>
          <a:prstGeom prst="rect">
            <a:avLst/>
          </a:prstGeom>
          <a:noFill/>
          <a:ln/>
        </p:spPr>
      </p:sp>
      <p:sp>
        <p:nvSpPr>
          <p:cNvPr id="19" name="Shape 13"/>
          <p:cNvSpPr/>
          <p:nvPr/>
        </p:nvSpPr>
        <p:spPr>
          <a:xfrm>
            <a:off x="16461257" y="11010900"/>
            <a:ext cx="4788498" cy="1676400"/>
          </a:xfrm>
          <a:prstGeom prst="rect">
            <a:avLst/>
          </a:prstGeom>
          <a:noFill/>
          <a:ln/>
        </p:spPr>
      </p:sp>
      <p:sp>
        <p:nvSpPr>
          <p:cNvPr id="20" name="Text 14"/>
          <p:cNvSpPr/>
          <p:nvPr/>
        </p:nvSpPr>
        <p:spPr>
          <a:xfrm>
            <a:off x="16359645" y="11010900"/>
            <a:ext cx="4991724"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1" name="Text 15"/>
          <p:cNvSpPr/>
          <p:nvPr/>
        </p:nvSpPr>
        <p:spPr>
          <a:xfrm>
            <a:off x="16393516" y="12077700"/>
            <a:ext cx="4923982"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
        <p:nvSpPr>
          <p:cNvPr id="22" name="Text 16"/>
          <p:cNvSpPr/>
          <p:nvPr/>
        </p:nvSpPr>
        <p:spPr>
          <a:xfrm>
            <a:off x="1016127" y="1016000"/>
            <a:ext cx="5266925"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MEMBERS</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pic>
        <p:nvPicPr>
          <p:cNvPr id="4" name="Image 1" descr="preencoded.png">    </p:cNvPr>
          <p:cNvPicPr>
            <a:picLocks noChangeAspect="1"/>
          </p:cNvPicPr>
          <p:nvPr/>
        </p:nvPicPr>
        <p:blipFill>
          <a:blip r:embed="rId2"/>
          <a:stretch>
            <a:fillRect/>
          </a:stretch>
        </p:blipFill>
        <p:spPr>
          <a:xfrm>
            <a:off x="1613102" y="3492500"/>
            <a:ext cx="11863283" cy="9677400"/>
          </a:xfrm>
          <a:prstGeom prst="rect">
            <a:avLst/>
          </a:prstGeom>
        </p:spPr>
      </p:pic>
      <p:sp>
        <p:nvSpPr>
          <p:cNvPr id="5" name="Text 1"/>
          <p:cNvSpPr/>
          <p:nvPr/>
        </p:nvSpPr>
        <p:spPr>
          <a:xfrm>
            <a:off x="8103613" y="546100"/>
            <a:ext cx="16825370" cy="54186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FACILITIES AND WELFARE</a:t>
            </a:r>
            <a:endParaRPr lang="en-US" sz="12800" dirty="0"/>
          </a:p>
        </p:txBody>
      </p:sp>
      <p:sp>
        <p:nvSpPr>
          <p:cNvPr id="6" name="Text 2"/>
          <p:cNvSpPr/>
          <p:nvPr/>
        </p:nvSpPr>
        <p:spPr>
          <a:xfrm>
            <a:off x="14009851" y="8331200"/>
            <a:ext cx="8442322" cy="5012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4" name="Shape 1"/>
          <p:cNvSpPr/>
          <p:nvPr/>
        </p:nvSpPr>
        <p:spPr>
          <a:xfrm>
            <a:off x="1041530" y="2844800"/>
            <a:ext cx="5067933" cy="9817100"/>
          </a:xfrm>
          <a:prstGeom prst="rect">
            <a:avLst/>
          </a:prstGeom>
          <a:noFill/>
          <a:ln/>
        </p:spPr>
      </p:sp>
      <p:sp>
        <p:nvSpPr>
          <p:cNvPr id="5" name="Shape 2"/>
          <p:cNvSpPr/>
          <p:nvPr/>
        </p:nvSpPr>
        <p:spPr>
          <a:xfrm>
            <a:off x="2762595" y="2844800"/>
            <a:ext cx="1625803" cy="1625600"/>
          </a:xfrm>
          <a:prstGeom prst="roundRect">
            <a:avLst>
              <a:gd name="adj" fmla="val 78188"/>
            </a:avLst>
          </a:prstGeom>
          <a:noFill/>
          <a:ln/>
        </p:spPr>
      </p:sp>
      <p:pic>
        <p:nvPicPr>
          <p:cNvPr id="6" name="Image 1" descr="preencoded.png">    </p:cNvPr>
          <p:cNvPicPr>
            <a:picLocks noChangeAspect="1"/>
          </p:cNvPicPr>
          <p:nvPr/>
        </p:nvPicPr>
        <p:blipFill>
          <a:blip r:embed="rId2"/>
          <a:stretch>
            <a:fillRect/>
          </a:stretch>
        </p:blipFill>
        <p:spPr>
          <a:xfrm>
            <a:off x="2762595" y="2844800"/>
            <a:ext cx="1625803" cy="1625600"/>
          </a:xfrm>
          <a:prstGeom prst="rect">
            <a:avLst/>
          </a:prstGeom>
        </p:spPr>
      </p:pic>
      <p:pic>
        <p:nvPicPr>
          <p:cNvPr id="7" name="Image 2" descr="preencoded.png">    </p:cNvPr>
          <p:cNvPicPr>
            <a:picLocks noChangeAspect="1"/>
          </p:cNvPicPr>
          <p:nvPr/>
        </p:nvPicPr>
        <p:blipFill>
          <a:blip r:embed="rId3"/>
          <a:stretch>
            <a:fillRect/>
          </a:stretch>
        </p:blipFill>
        <p:spPr>
          <a:xfrm>
            <a:off x="2918246" y="3035374"/>
            <a:ext cx="1314510" cy="1244526"/>
          </a:xfrm>
          <a:prstGeom prst="rect">
            <a:avLst/>
          </a:prstGeom>
        </p:spPr>
      </p:pic>
      <p:sp>
        <p:nvSpPr>
          <p:cNvPr id="8" name="Shape 3"/>
          <p:cNvSpPr/>
          <p:nvPr/>
        </p:nvSpPr>
        <p:spPr>
          <a:xfrm>
            <a:off x="1041530" y="4673600"/>
            <a:ext cx="5067933" cy="609600"/>
          </a:xfrm>
          <a:prstGeom prst="rect">
            <a:avLst/>
          </a:prstGeom>
          <a:noFill/>
          <a:ln/>
        </p:spPr>
      </p:sp>
      <p:sp>
        <p:nvSpPr>
          <p:cNvPr id="9" name="Text 4"/>
          <p:cNvSpPr/>
          <p:nvPr/>
        </p:nvSpPr>
        <p:spPr>
          <a:xfrm>
            <a:off x="973788" y="4673600"/>
            <a:ext cx="5203417"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Treasure </a:t>
            </a:r>
            <a:endParaRPr lang="en-US" sz="3200" dirty="0"/>
          </a:p>
        </p:txBody>
      </p:sp>
      <p:pic>
        <p:nvPicPr>
          <p:cNvPr id="10" name="Image 3" descr="preencoded.png">    </p:cNvPr>
          <p:cNvPicPr>
            <a:picLocks noChangeAspect="1"/>
          </p:cNvPicPr>
          <p:nvPr/>
        </p:nvPicPr>
        <p:blipFill>
          <a:blip r:embed="rId4"/>
          <a:stretch>
            <a:fillRect/>
          </a:stretch>
        </p:blipFill>
        <p:spPr>
          <a:xfrm>
            <a:off x="1041530" y="5486400"/>
            <a:ext cx="5067933" cy="7175500"/>
          </a:xfrm>
          <a:prstGeom prst="rect">
            <a:avLst/>
          </a:prstGeom>
        </p:spPr>
      </p:pic>
      <p:sp>
        <p:nvSpPr>
          <p:cNvPr id="11" name="Shape 5"/>
          <p:cNvSpPr/>
          <p:nvPr/>
        </p:nvSpPr>
        <p:spPr>
          <a:xfrm>
            <a:off x="6782648" y="3898900"/>
            <a:ext cx="5067933" cy="9817100"/>
          </a:xfrm>
          <a:prstGeom prst="rect">
            <a:avLst/>
          </a:prstGeom>
          <a:noFill/>
          <a:ln/>
        </p:spPr>
      </p:sp>
      <p:sp>
        <p:nvSpPr>
          <p:cNvPr id="12" name="Shape 6"/>
          <p:cNvSpPr/>
          <p:nvPr/>
        </p:nvSpPr>
        <p:spPr>
          <a:xfrm>
            <a:off x="8503713" y="3898900"/>
            <a:ext cx="1625803" cy="1625600"/>
          </a:xfrm>
          <a:prstGeom prst="roundRect">
            <a:avLst>
              <a:gd name="adj" fmla="val 78188"/>
            </a:avLst>
          </a:prstGeom>
          <a:noFill/>
          <a:ln/>
        </p:spPr>
      </p:sp>
      <p:pic>
        <p:nvPicPr>
          <p:cNvPr id="13" name="Image 4" descr="preencoded.png">    </p:cNvPr>
          <p:cNvPicPr>
            <a:picLocks noChangeAspect="1"/>
          </p:cNvPicPr>
          <p:nvPr/>
        </p:nvPicPr>
        <p:blipFill>
          <a:blip r:embed="rId5"/>
          <a:stretch>
            <a:fillRect/>
          </a:stretch>
        </p:blipFill>
        <p:spPr>
          <a:xfrm>
            <a:off x="8503713" y="3898900"/>
            <a:ext cx="1625803" cy="1625600"/>
          </a:xfrm>
          <a:prstGeom prst="rect">
            <a:avLst/>
          </a:prstGeom>
        </p:spPr>
      </p:pic>
      <p:pic>
        <p:nvPicPr>
          <p:cNvPr id="14" name="Image 5" descr="preencoded.png">    </p:cNvPr>
          <p:cNvPicPr>
            <a:picLocks noChangeAspect="1"/>
          </p:cNvPicPr>
          <p:nvPr/>
        </p:nvPicPr>
        <p:blipFill>
          <a:blip r:embed="rId6"/>
          <a:stretch>
            <a:fillRect/>
          </a:stretch>
        </p:blipFill>
        <p:spPr>
          <a:xfrm>
            <a:off x="8681535" y="4026024"/>
            <a:ext cx="1270159" cy="1320676"/>
          </a:xfrm>
          <a:prstGeom prst="rect">
            <a:avLst/>
          </a:prstGeom>
        </p:spPr>
      </p:pic>
      <p:sp>
        <p:nvSpPr>
          <p:cNvPr id="15" name="Shape 7"/>
          <p:cNvSpPr/>
          <p:nvPr/>
        </p:nvSpPr>
        <p:spPr>
          <a:xfrm>
            <a:off x="6782648" y="5727700"/>
            <a:ext cx="5067933" cy="609600"/>
          </a:xfrm>
          <a:prstGeom prst="rect">
            <a:avLst/>
          </a:prstGeom>
          <a:noFill/>
          <a:ln/>
        </p:spPr>
      </p:sp>
      <p:sp>
        <p:nvSpPr>
          <p:cNvPr id="16" name="Text 8"/>
          <p:cNvSpPr/>
          <p:nvPr/>
        </p:nvSpPr>
        <p:spPr>
          <a:xfrm>
            <a:off x="6714906" y="5727700"/>
            <a:ext cx="5203417"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Unicorn</a:t>
            </a:r>
            <a:endParaRPr lang="en-US" sz="3200" dirty="0"/>
          </a:p>
        </p:txBody>
      </p:sp>
      <p:pic>
        <p:nvPicPr>
          <p:cNvPr id="17" name="Image 6" descr="preencoded.png">    </p:cNvPr>
          <p:cNvPicPr>
            <a:picLocks noChangeAspect="1"/>
          </p:cNvPicPr>
          <p:nvPr/>
        </p:nvPicPr>
        <p:blipFill>
          <a:blip r:embed="rId7"/>
          <a:stretch>
            <a:fillRect/>
          </a:stretch>
        </p:blipFill>
        <p:spPr>
          <a:xfrm>
            <a:off x="6782648" y="6540500"/>
            <a:ext cx="5067933" cy="7175500"/>
          </a:xfrm>
          <a:prstGeom prst="rect">
            <a:avLst/>
          </a:prstGeom>
        </p:spPr>
      </p:pic>
      <p:sp>
        <p:nvSpPr>
          <p:cNvPr id="18" name="Shape 9"/>
          <p:cNvSpPr/>
          <p:nvPr/>
        </p:nvSpPr>
        <p:spPr>
          <a:xfrm>
            <a:off x="12523765" y="2844800"/>
            <a:ext cx="5067933" cy="9817100"/>
          </a:xfrm>
          <a:prstGeom prst="rect">
            <a:avLst/>
          </a:prstGeom>
          <a:noFill/>
          <a:ln/>
        </p:spPr>
      </p:sp>
      <p:sp>
        <p:nvSpPr>
          <p:cNvPr id="19" name="Shape 10"/>
          <p:cNvSpPr/>
          <p:nvPr/>
        </p:nvSpPr>
        <p:spPr>
          <a:xfrm>
            <a:off x="14244830" y="2844800"/>
            <a:ext cx="1625803" cy="1625600"/>
          </a:xfrm>
          <a:prstGeom prst="roundRect">
            <a:avLst>
              <a:gd name="adj" fmla="val 78188"/>
            </a:avLst>
          </a:prstGeom>
          <a:noFill/>
          <a:ln/>
        </p:spPr>
      </p:sp>
      <p:pic>
        <p:nvPicPr>
          <p:cNvPr id="20" name="Image 7" descr="preencoded.png">    </p:cNvPr>
          <p:cNvPicPr>
            <a:picLocks noChangeAspect="1"/>
          </p:cNvPicPr>
          <p:nvPr/>
        </p:nvPicPr>
        <p:blipFill>
          <a:blip r:embed="rId8"/>
          <a:stretch>
            <a:fillRect/>
          </a:stretch>
        </p:blipFill>
        <p:spPr>
          <a:xfrm>
            <a:off x="14244830" y="2844800"/>
            <a:ext cx="1625803" cy="1625600"/>
          </a:xfrm>
          <a:prstGeom prst="rect">
            <a:avLst/>
          </a:prstGeom>
        </p:spPr>
      </p:pic>
      <p:pic>
        <p:nvPicPr>
          <p:cNvPr id="21" name="Image 8" descr="preencoded.png">    </p:cNvPr>
          <p:cNvPicPr>
            <a:picLocks noChangeAspect="1"/>
          </p:cNvPicPr>
          <p:nvPr/>
        </p:nvPicPr>
        <p:blipFill>
          <a:blip r:embed="rId9"/>
          <a:stretch>
            <a:fillRect/>
          </a:stretch>
        </p:blipFill>
        <p:spPr>
          <a:xfrm>
            <a:off x="14365495" y="3178175"/>
            <a:ext cx="1384473" cy="958850"/>
          </a:xfrm>
          <a:prstGeom prst="rect">
            <a:avLst/>
          </a:prstGeom>
        </p:spPr>
      </p:pic>
      <p:sp>
        <p:nvSpPr>
          <p:cNvPr id="22" name="Shape 11"/>
          <p:cNvSpPr/>
          <p:nvPr/>
        </p:nvSpPr>
        <p:spPr>
          <a:xfrm>
            <a:off x="12523765" y="4673600"/>
            <a:ext cx="5067933" cy="609600"/>
          </a:xfrm>
          <a:prstGeom prst="rect">
            <a:avLst/>
          </a:prstGeom>
          <a:noFill/>
          <a:ln/>
        </p:spPr>
      </p:sp>
      <p:sp>
        <p:nvSpPr>
          <p:cNvPr id="23" name="Text 12"/>
          <p:cNvSpPr/>
          <p:nvPr/>
        </p:nvSpPr>
        <p:spPr>
          <a:xfrm>
            <a:off x="12456023" y="4673600"/>
            <a:ext cx="5203417"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Dragon</a:t>
            </a:r>
            <a:endParaRPr lang="en-US" sz="3200" dirty="0"/>
          </a:p>
        </p:txBody>
      </p:sp>
      <p:pic>
        <p:nvPicPr>
          <p:cNvPr id="24" name="Image 9" descr="preencoded.png">    </p:cNvPr>
          <p:cNvPicPr>
            <a:picLocks noChangeAspect="1"/>
          </p:cNvPicPr>
          <p:nvPr/>
        </p:nvPicPr>
        <p:blipFill>
          <a:blip r:embed="rId10"/>
          <a:stretch>
            <a:fillRect/>
          </a:stretch>
        </p:blipFill>
        <p:spPr>
          <a:xfrm>
            <a:off x="12523765" y="5486400"/>
            <a:ext cx="5067933" cy="7175500"/>
          </a:xfrm>
          <a:prstGeom prst="rect">
            <a:avLst/>
          </a:prstGeom>
        </p:spPr>
      </p:pic>
      <p:sp>
        <p:nvSpPr>
          <p:cNvPr id="25" name="Shape 13"/>
          <p:cNvSpPr/>
          <p:nvPr/>
        </p:nvSpPr>
        <p:spPr>
          <a:xfrm>
            <a:off x="18264883" y="3898900"/>
            <a:ext cx="5067933" cy="9817100"/>
          </a:xfrm>
          <a:prstGeom prst="rect">
            <a:avLst/>
          </a:prstGeom>
          <a:noFill/>
          <a:ln/>
        </p:spPr>
      </p:sp>
      <p:sp>
        <p:nvSpPr>
          <p:cNvPr id="26" name="Shape 14"/>
          <p:cNvSpPr/>
          <p:nvPr/>
        </p:nvSpPr>
        <p:spPr>
          <a:xfrm>
            <a:off x="19985948" y="3898900"/>
            <a:ext cx="1625803" cy="1625600"/>
          </a:xfrm>
          <a:prstGeom prst="roundRect">
            <a:avLst>
              <a:gd name="adj" fmla="val 78188"/>
            </a:avLst>
          </a:prstGeom>
          <a:noFill/>
          <a:ln/>
        </p:spPr>
      </p:sp>
      <p:pic>
        <p:nvPicPr>
          <p:cNvPr id="27" name="Image 10" descr="preencoded.png">    </p:cNvPr>
          <p:cNvPicPr>
            <a:picLocks noChangeAspect="1"/>
          </p:cNvPicPr>
          <p:nvPr/>
        </p:nvPicPr>
        <p:blipFill>
          <a:blip r:embed="rId11"/>
          <a:stretch>
            <a:fillRect/>
          </a:stretch>
        </p:blipFill>
        <p:spPr>
          <a:xfrm>
            <a:off x="19985948" y="3898900"/>
            <a:ext cx="1625803" cy="1625600"/>
          </a:xfrm>
          <a:prstGeom prst="rect">
            <a:avLst/>
          </a:prstGeom>
        </p:spPr>
      </p:pic>
      <p:pic>
        <p:nvPicPr>
          <p:cNvPr id="28" name="Image 11" descr="preencoded.png">    </p:cNvPr>
          <p:cNvPicPr>
            <a:picLocks noChangeAspect="1"/>
          </p:cNvPicPr>
          <p:nvPr/>
        </p:nvPicPr>
        <p:blipFill>
          <a:blip r:embed="rId12"/>
          <a:stretch>
            <a:fillRect/>
          </a:stretch>
        </p:blipFill>
        <p:spPr>
          <a:xfrm>
            <a:off x="20163770" y="4076700"/>
            <a:ext cx="1270159" cy="1270000"/>
          </a:xfrm>
          <a:prstGeom prst="rect">
            <a:avLst/>
          </a:prstGeom>
        </p:spPr>
      </p:pic>
      <p:sp>
        <p:nvSpPr>
          <p:cNvPr id="29" name="Shape 15"/>
          <p:cNvSpPr/>
          <p:nvPr/>
        </p:nvSpPr>
        <p:spPr>
          <a:xfrm>
            <a:off x="18264883" y="5727700"/>
            <a:ext cx="5067933" cy="609600"/>
          </a:xfrm>
          <a:prstGeom prst="rect">
            <a:avLst/>
          </a:prstGeom>
          <a:noFill/>
          <a:ln/>
        </p:spPr>
      </p:sp>
      <p:sp>
        <p:nvSpPr>
          <p:cNvPr id="30" name="Text 16"/>
          <p:cNvSpPr/>
          <p:nvPr/>
        </p:nvSpPr>
        <p:spPr>
          <a:xfrm>
            <a:off x="18197141" y="5727700"/>
            <a:ext cx="5203417"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Rainbow</a:t>
            </a:r>
            <a:endParaRPr lang="en-US" sz="3200" dirty="0"/>
          </a:p>
        </p:txBody>
      </p:sp>
      <p:pic>
        <p:nvPicPr>
          <p:cNvPr id="31" name="Image 12" descr="preencoded.png">    </p:cNvPr>
          <p:cNvPicPr>
            <a:picLocks noChangeAspect="1"/>
          </p:cNvPicPr>
          <p:nvPr/>
        </p:nvPicPr>
        <p:blipFill>
          <a:blip r:embed="rId13"/>
          <a:stretch>
            <a:fillRect/>
          </a:stretch>
        </p:blipFill>
        <p:spPr>
          <a:xfrm>
            <a:off x="18264883" y="6540500"/>
            <a:ext cx="5067933" cy="7175500"/>
          </a:xfrm>
          <a:prstGeom prst="rect">
            <a:avLst/>
          </a:prstGeom>
        </p:spPr>
      </p:pic>
      <p:sp>
        <p:nvSpPr>
          <p:cNvPr id="32" name="Text 17"/>
          <p:cNvSpPr/>
          <p:nvPr/>
        </p:nvSpPr>
        <p:spPr>
          <a:xfrm>
            <a:off x="1016127" y="1016000"/>
            <a:ext cx="16622144"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FACILITIES AND WELFARE</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819327" y="0"/>
            <a:ext cx="10567721" cy="11899900"/>
          </a:xfrm>
          <a:prstGeom prst="rect">
            <a:avLst/>
          </a:prstGeom>
        </p:spPr>
      </p:pic>
      <p:sp>
        <p:nvSpPr>
          <p:cNvPr id="3" name="Shape 0"/>
          <p:cNvSpPr/>
          <p:nvPr/>
        </p:nvSpPr>
        <p:spPr>
          <a:xfrm>
            <a:off x="23370921" y="10515600"/>
            <a:ext cx="1016127" cy="28321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511036"/>
            <a:ext cx="711289" cy="2531864"/>
          </a:xfrm>
          <a:prstGeom prst="rect">
            <a:avLst/>
          </a:prstGeom>
        </p:spPr>
      </p:pic>
      <p:sp>
        <p:nvSpPr>
          <p:cNvPr id="5" name="Shape 1"/>
          <p:cNvSpPr/>
          <p:nvPr/>
        </p:nvSpPr>
        <p:spPr>
          <a:xfrm>
            <a:off x="0" y="1651000"/>
            <a:ext cx="12053807" cy="12065000"/>
          </a:xfrm>
          <a:prstGeom prst="rect">
            <a:avLst/>
          </a:prstGeom>
          <a:solidFill>
            <a:srgbClr val="F8F8F8">
              <a:alpha val="100000"/>
            </a:srgbClr>
          </a:solidFill>
          <a:ln/>
        </p:spPr>
      </p:sp>
      <p:sp>
        <p:nvSpPr>
          <p:cNvPr id="6" name="Text 2"/>
          <p:cNvSpPr/>
          <p:nvPr/>
        </p:nvSpPr>
        <p:spPr>
          <a:xfrm>
            <a:off x="812902" y="2463800"/>
            <a:ext cx="10754011" cy="3386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7" name="Text 3"/>
          <p:cNvSpPr/>
          <p:nvPr/>
        </p:nvSpPr>
        <p:spPr>
          <a:xfrm>
            <a:off x="812902" y="6121400"/>
            <a:ext cx="10550785" cy="4301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Shape 4"/>
          <p:cNvSpPr/>
          <p:nvPr/>
        </p:nvSpPr>
        <p:spPr>
          <a:xfrm>
            <a:off x="812902" y="10896600"/>
            <a:ext cx="10428003" cy="2006600"/>
          </a:xfrm>
          <a:prstGeom prst="rect">
            <a:avLst/>
          </a:prstGeom>
          <a:noFill/>
          <a:ln/>
        </p:spPr>
      </p:sp>
      <p:sp>
        <p:nvSpPr>
          <p:cNvPr id="9" name="Shape 5"/>
          <p:cNvSpPr/>
          <p:nvPr/>
        </p:nvSpPr>
        <p:spPr>
          <a:xfrm>
            <a:off x="812902" y="10896600"/>
            <a:ext cx="3988298" cy="2006600"/>
          </a:xfrm>
          <a:prstGeom prst="rect">
            <a:avLst/>
          </a:prstGeom>
          <a:noFill/>
          <a:ln/>
        </p:spPr>
      </p:sp>
      <p:sp>
        <p:nvSpPr>
          <p:cNvPr id="10" name="Shape 6"/>
          <p:cNvSpPr/>
          <p:nvPr/>
        </p:nvSpPr>
        <p:spPr>
          <a:xfrm>
            <a:off x="812902" y="10896600"/>
            <a:ext cx="3022978" cy="812800"/>
          </a:xfrm>
          <a:prstGeom prst="rect">
            <a:avLst/>
          </a:prstGeom>
          <a:noFill/>
          <a:ln/>
        </p:spPr>
      </p:sp>
      <p:pic>
        <p:nvPicPr>
          <p:cNvPr id="11" name="Image 2" descr="preencoded.png">    </p:cNvPr>
          <p:cNvPicPr>
            <a:picLocks noChangeAspect="1"/>
          </p:cNvPicPr>
          <p:nvPr/>
        </p:nvPicPr>
        <p:blipFill>
          <a:blip r:embed="rId3"/>
          <a:stretch>
            <a:fillRect/>
          </a:stretch>
        </p:blipFill>
        <p:spPr>
          <a:xfrm>
            <a:off x="812902" y="10896600"/>
            <a:ext cx="812902" cy="812800"/>
          </a:xfrm>
          <a:prstGeom prst="rect">
            <a:avLst/>
          </a:prstGeom>
        </p:spPr>
      </p:pic>
      <p:pic>
        <p:nvPicPr>
          <p:cNvPr id="12" name="Image 3" descr="preencoded.png">    </p:cNvPr>
          <p:cNvPicPr>
            <a:picLocks noChangeAspect="1"/>
          </p:cNvPicPr>
          <p:nvPr/>
        </p:nvPicPr>
        <p:blipFill>
          <a:blip r:embed="rId4"/>
          <a:stretch>
            <a:fillRect/>
          </a:stretch>
        </p:blipFill>
        <p:spPr>
          <a:xfrm>
            <a:off x="1109272" y="11192942"/>
            <a:ext cx="220161" cy="220142"/>
          </a:xfrm>
          <a:prstGeom prst="rect">
            <a:avLst/>
          </a:prstGeom>
        </p:spPr>
      </p:pic>
      <p:pic>
        <p:nvPicPr>
          <p:cNvPr id="13" name="Image 4" descr="preencoded.png">    </p:cNvPr>
          <p:cNvPicPr>
            <a:picLocks noChangeAspect="1"/>
          </p:cNvPicPr>
          <p:nvPr/>
        </p:nvPicPr>
        <p:blipFill>
          <a:blip r:embed="rId5"/>
          <a:stretch>
            <a:fillRect/>
          </a:stretch>
        </p:blipFill>
        <p:spPr>
          <a:xfrm>
            <a:off x="908004" y="10991180"/>
            <a:ext cx="622695" cy="623664"/>
          </a:xfrm>
          <a:prstGeom prst="rect">
            <a:avLst/>
          </a:prstGeom>
        </p:spPr>
      </p:pic>
      <p:sp>
        <p:nvSpPr>
          <p:cNvPr id="14" name="Text 7"/>
          <p:cNvSpPr/>
          <p:nvPr/>
        </p:nvSpPr>
        <p:spPr>
          <a:xfrm>
            <a:off x="1829029" y="10998200"/>
            <a:ext cx="2142334" cy="745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Poppins Regular" pitchFamily="34" charset="0"/>
                <a:ea typeface="Poppins Regular" pitchFamily="34" charset="-122"/>
                <a:cs typeface="Poppins Regular" pitchFamily="34" charset="-120"/>
                <a:hlinkClick r:id="rId6" invalidUrl="" action="" tgtFrame="" tooltip="Open https://www.instagram.com/eatemp._/" history="1" highlightClick="0" endSnd="0">
                  <a:extLst>
                    <a:ext uri="{A12FA001-AC4F-418D-AE19-62706E023703}">
                      <ahyp:hlinkClr xmlns:ahyp="http://schemas.microsoft.com/office/drawing/2018/hyperlinkcolor" val="tx"/>
                    </a:ext>
                  </a:extLst>
                </a:hlinkClick>
              </a:rPr>
              <a:t>eatemp._</a:t>
            </a:r>
            <a:endParaRPr lang="en-US" sz="3200" dirty="0"/>
          </a:p>
        </p:txBody>
      </p:sp>
      <p:sp>
        <p:nvSpPr>
          <p:cNvPr id="15" name="Shape 8"/>
          <p:cNvSpPr/>
          <p:nvPr/>
        </p:nvSpPr>
        <p:spPr>
          <a:xfrm>
            <a:off x="812902" y="12090400"/>
            <a:ext cx="3988298" cy="812800"/>
          </a:xfrm>
          <a:prstGeom prst="rect">
            <a:avLst/>
          </a:prstGeom>
          <a:noFill/>
          <a:ln/>
        </p:spPr>
      </p:sp>
      <p:pic>
        <p:nvPicPr>
          <p:cNvPr id="16" name="Image 5" descr="preencoded.png">    </p:cNvPr>
          <p:cNvPicPr>
            <a:picLocks noChangeAspect="1"/>
          </p:cNvPicPr>
          <p:nvPr/>
        </p:nvPicPr>
        <p:blipFill>
          <a:blip r:embed="rId7"/>
          <a:stretch>
            <a:fillRect/>
          </a:stretch>
        </p:blipFill>
        <p:spPr>
          <a:xfrm>
            <a:off x="812902" y="12090400"/>
            <a:ext cx="812902" cy="812800"/>
          </a:xfrm>
          <a:prstGeom prst="rect">
            <a:avLst/>
          </a:prstGeom>
        </p:spPr>
      </p:pic>
      <p:pic>
        <p:nvPicPr>
          <p:cNvPr id="17" name="Image 6" descr="preencoded.png">    </p:cNvPr>
          <p:cNvPicPr>
            <a:picLocks noChangeAspect="1"/>
          </p:cNvPicPr>
          <p:nvPr/>
        </p:nvPicPr>
        <p:blipFill>
          <a:blip r:embed="rId8"/>
          <a:stretch>
            <a:fillRect/>
          </a:stretch>
        </p:blipFill>
        <p:spPr>
          <a:xfrm>
            <a:off x="880643" y="12158142"/>
            <a:ext cx="677418" cy="677342"/>
          </a:xfrm>
          <a:prstGeom prst="rect">
            <a:avLst/>
          </a:prstGeom>
        </p:spPr>
      </p:pic>
      <p:sp>
        <p:nvSpPr>
          <p:cNvPr id="18" name="Text 9"/>
          <p:cNvSpPr/>
          <p:nvPr/>
        </p:nvSpPr>
        <p:spPr>
          <a:xfrm>
            <a:off x="1829029" y="12192000"/>
            <a:ext cx="3107655" cy="745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Poppins Regular" pitchFamily="34" charset="0"/>
                <a:ea typeface="Poppins Regular" pitchFamily="34" charset="-122"/>
                <a:cs typeface="Poppins Regular" pitchFamily="34" charset="-120"/>
                <a:hlinkClick r:id="rId9" invalidUrl="" action="" tgtFrame="" tooltip="Open https://www.pinterest.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sp>
        <p:nvSpPr>
          <p:cNvPr id="19" name="Shape 10"/>
          <p:cNvSpPr/>
          <p:nvPr/>
        </p:nvSpPr>
        <p:spPr>
          <a:xfrm>
            <a:off x="6757245" y="10896600"/>
            <a:ext cx="4483660" cy="2006600"/>
          </a:xfrm>
          <a:prstGeom prst="rect">
            <a:avLst/>
          </a:prstGeom>
          <a:noFill/>
          <a:ln/>
        </p:spPr>
      </p:sp>
      <p:sp>
        <p:nvSpPr>
          <p:cNvPr id="20" name="Shape 11"/>
          <p:cNvSpPr/>
          <p:nvPr/>
        </p:nvSpPr>
        <p:spPr>
          <a:xfrm>
            <a:off x="6757245" y="10896600"/>
            <a:ext cx="3048381" cy="812800"/>
          </a:xfrm>
          <a:prstGeom prst="rect">
            <a:avLst/>
          </a:prstGeom>
          <a:noFill/>
          <a:ln/>
        </p:spPr>
      </p:sp>
      <p:pic>
        <p:nvPicPr>
          <p:cNvPr id="21" name="Image 7" descr="preencoded.png">    </p:cNvPr>
          <p:cNvPicPr>
            <a:picLocks noChangeAspect="1"/>
          </p:cNvPicPr>
          <p:nvPr/>
        </p:nvPicPr>
        <p:blipFill>
          <a:blip r:embed="rId10"/>
          <a:stretch>
            <a:fillRect/>
          </a:stretch>
        </p:blipFill>
        <p:spPr>
          <a:xfrm>
            <a:off x="6757245" y="10896600"/>
            <a:ext cx="812902" cy="812800"/>
          </a:xfrm>
          <a:prstGeom prst="rect">
            <a:avLst/>
          </a:prstGeom>
        </p:spPr>
      </p:pic>
      <p:pic>
        <p:nvPicPr>
          <p:cNvPr id="22" name="Image 8" descr="preencoded.png">    </p:cNvPr>
          <p:cNvPicPr>
            <a:picLocks noChangeAspect="1"/>
          </p:cNvPicPr>
          <p:nvPr/>
        </p:nvPicPr>
        <p:blipFill>
          <a:blip r:embed="rId11"/>
          <a:stretch>
            <a:fillRect/>
          </a:stretch>
        </p:blipFill>
        <p:spPr>
          <a:xfrm>
            <a:off x="6824986" y="11065942"/>
            <a:ext cx="677418" cy="474142"/>
          </a:xfrm>
          <a:prstGeom prst="rect">
            <a:avLst/>
          </a:prstGeom>
        </p:spPr>
      </p:pic>
      <p:sp>
        <p:nvSpPr>
          <p:cNvPr id="23" name="Text 12"/>
          <p:cNvSpPr/>
          <p:nvPr/>
        </p:nvSpPr>
        <p:spPr>
          <a:xfrm>
            <a:off x="7773372" y="10998200"/>
            <a:ext cx="2167738" cy="745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Poppins Regular" pitchFamily="34" charset="0"/>
                <a:ea typeface="Poppins Regular" pitchFamily="34" charset="-122"/>
                <a:cs typeface="Poppins Regular" pitchFamily="34" charset="-120"/>
                <a:hlinkClick r:id="rId12" invalidUrl="" action="" tgtFrame="" tooltip="Open https://www.youtube.com/@eatemp" history="1" highlightClick="0" endSnd="0">
                  <a:extLst>
                    <a:ext uri="{A12FA001-AC4F-418D-AE19-62706E023703}">
                      <ahyp:hlinkClr xmlns:ahyp="http://schemas.microsoft.com/office/drawing/2018/hyperlinkcolor" val="tx"/>
                    </a:ext>
                  </a:extLst>
                </a:hlinkClick>
              </a:rPr>
              <a:t>@eatemp</a:t>
            </a:r>
            <a:endParaRPr lang="en-US" sz="3200" dirty="0"/>
          </a:p>
        </p:txBody>
      </p:sp>
      <p:sp>
        <p:nvSpPr>
          <p:cNvPr id="24" name="Shape 13"/>
          <p:cNvSpPr/>
          <p:nvPr/>
        </p:nvSpPr>
        <p:spPr>
          <a:xfrm>
            <a:off x="6757245" y="12090400"/>
            <a:ext cx="4483660" cy="812800"/>
          </a:xfrm>
          <a:prstGeom prst="rect">
            <a:avLst/>
          </a:prstGeom>
          <a:noFill/>
          <a:ln/>
        </p:spPr>
      </p:sp>
      <p:pic>
        <p:nvPicPr>
          <p:cNvPr id="25" name="Image 9" descr="preencoded.png">    </p:cNvPr>
          <p:cNvPicPr>
            <a:picLocks noChangeAspect="1"/>
          </p:cNvPicPr>
          <p:nvPr/>
        </p:nvPicPr>
        <p:blipFill>
          <a:blip r:embed="rId13"/>
          <a:stretch>
            <a:fillRect/>
          </a:stretch>
        </p:blipFill>
        <p:spPr>
          <a:xfrm>
            <a:off x="6757245" y="12090400"/>
            <a:ext cx="812902" cy="812800"/>
          </a:xfrm>
          <a:prstGeom prst="rect">
            <a:avLst/>
          </a:prstGeom>
        </p:spPr>
      </p:pic>
      <p:pic>
        <p:nvPicPr>
          <p:cNvPr id="26" name="Image 10" descr="preencoded.png">    </p:cNvPr>
          <p:cNvPicPr>
            <a:picLocks noChangeAspect="1"/>
          </p:cNvPicPr>
          <p:nvPr/>
        </p:nvPicPr>
        <p:blipFill>
          <a:blip r:embed="rId14"/>
          <a:stretch>
            <a:fillRect/>
          </a:stretch>
        </p:blipFill>
        <p:spPr>
          <a:xfrm>
            <a:off x="6898147" y="12192000"/>
            <a:ext cx="531096" cy="609600"/>
          </a:xfrm>
          <a:prstGeom prst="rect">
            <a:avLst/>
          </a:prstGeom>
        </p:spPr>
      </p:pic>
      <p:sp>
        <p:nvSpPr>
          <p:cNvPr id="27" name="Text 14"/>
          <p:cNvSpPr/>
          <p:nvPr/>
        </p:nvSpPr>
        <p:spPr>
          <a:xfrm>
            <a:off x="7773372" y="12192000"/>
            <a:ext cx="3603017" cy="745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Poppins Regular" pitchFamily="34" charset="0"/>
                <a:ea typeface="Poppins Regular" pitchFamily="34" charset="-122"/>
                <a:cs typeface="Poppins Regular" pitchFamily="34" charset="-120"/>
                <a:hlinkClick r:id="rId15" invalidUrl="" action="" tgtFrame="" tooltip="Open https://www.tiktok.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49368" y="0"/>
            <a:ext cx="11037680" cy="13716000"/>
          </a:xfrm>
          <a:prstGeom prst="rect">
            <a:avLst/>
          </a:prstGeom>
        </p:spPr>
      </p:pic>
      <p:sp>
        <p:nvSpPr>
          <p:cNvPr id="3" name="Text 0"/>
          <p:cNvSpPr/>
          <p:nvPr/>
        </p:nvSpPr>
        <p:spPr>
          <a:xfrm>
            <a:off x="1016127" y="1016000"/>
            <a:ext cx="17053998"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4" name="Shape 1"/>
          <p:cNvSpPr/>
          <p:nvPr/>
        </p:nvSpPr>
        <p:spPr>
          <a:xfrm>
            <a:off x="2743543" y="4457700"/>
            <a:ext cx="14149568" cy="7772400"/>
          </a:xfrm>
          <a:prstGeom prst="rect">
            <a:avLst/>
          </a:prstGeom>
          <a:noFill/>
          <a:ln/>
        </p:spPr>
      </p:sp>
      <p:sp>
        <p:nvSpPr>
          <p:cNvPr id="5" name="Shape 2"/>
          <p:cNvSpPr/>
          <p:nvPr/>
        </p:nvSpPr>
        <p:spPr>
          <a:xfrm>
            <a:off x="2743543" y="4457700"/>
            <a:ext cx="14149568" cy="914400"/>
          </a:xfrm>
          <a:prstGeom prst="rect">
            <a:avLst/>
          </a:prstGeom>
          <a:noFill/>
          <a:ln/>
        </p:spPr>
      </p:sp>
      <p:sp>
        <p:nvSpPr>
          <p:cNvPr id="6" name="Shape 3"/>
          <p:cNvSpPr/>
          <p:nvPr/>
        </p:nvSpPr>
        <p:spPr>
          <a:xfrm>
            <a:off x="2743543" y="4457700"/>
            <a:ext cx="241330" cy="914400"/>
          </a:xfrm>
          <a:prstGeom prst="rect">
            <a:avLst/>
          </a:prstGeom>
          <a:noFill/>
          <a:ln/>
        </p:spPr>
      </p:sp>
      <p:sp>
        <p:nvSpPr>
          <p:cNvPr id="7" name="Text 4"/>
          <p:cNvSpPr/>
          <p:nvPr/>
        </p:nvSpPr>
        <p:spPr>
          <a:xfrm>
            <a:off x="2743543" y="4457700"/>
            <a:ext cx="444556" cy="1117600"/>
          </a:xfrm>
          <a:prstGeom prst="rect">
            <a:avLst/>
          </a:prstGeom>
          <a:noFill/>
          <a:ln/>
        </p:spPr>
        <p:txBody>
          <a:bodyPr wrap="square" lIns="0" tIns="0" rIns="0" bIns="0" rtlCol="0" anchor="t"/>
          <a:lstStyle/>
          <a:p>
            <a:pPr algn="l"/>
            <a:r>
              <a:rPr lang="en-US" sz="4800" dirty="0">
                <a:solidFill>
                  <a:srgbClr val="233837">
                    <a:alpha val="100000"/>
                  </a:srgbClr>
                </a:solidFill>
                <a:latin typeface="Poppins Bold" pitchFamily="34" charset="0"/>
                <a:ea typeface="Poppins Bold" pitchFamily="34" charset="-122"/>
                <a:cs typeface="Poppins Bold" pitchFamily="34" charset="-120"/>
              </a:rPr>
              <a:t>1</a:t>
            </a:r>
            <a:endParaRPr lang="en-US" sz="4800" dirty="0"/>
          </a:p>
        </p:txBody>
      </p:sp>
      <p:sp>
        <p:nvSpPr>
          <p:cNvPr id="8" name="Shape 5"/>
          <p:cNvSpPr/>
          <p:nvPr/>
        </p:nvSpPr>
        <p:spPr>
          <a:xfrm>
            <a:off x="3188098" y="4572000"/>
            <a:ext cx="13705013" cy="685800"/>
          </a:xfrm>
          <a:prstGeom prst="rect">
            <a:avLst/>
          </a:prstGeom>
          <a:noFill/>
          <a:ln/>
        </p:spPr>
      </p:sp>
      <p:sp>
        <p:nvSpPr>
          <p:cNvPr id="9" name="Text 6"/>
          <p:cNvSpPr/>
          <p:nvPr/>
        </p:nvSpPr>
        <p:spPr>
          <a:xfrm>
            <a:off x="3188098" y="4572000"/>
            <a:ext cx="13857432"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INTRODUCTION</a:t>
            </a:r>
            <a:endParaRPr lang="en-US" sz="3600" dirty="0"/>
          </a:p>
        </p:txBody>
      </p:sp>
      <p:sp>
        <p:nvSpPr>
          <p:cNvPr id="10" name="Shape 7"/>
          <p:cNvSpPr/>
          <p:nvPr/>
        </p:nvSpPr>
        <p:spPr>
          <a:xfrm>
            <a:off x="2743543" y="5829300"/>
            <a:ext cx="14149568" cy="914400"/>
          </a:xfrm>
          <a:prstGeom prst="rect">
            <a:avLst/>
          </a:prstGeom>
          <a:noFill/>
          <a:ln/>
        </p:spPr>
      </p:sp>
      <p:sp>
        <p:nvSpPr>
          <p:cNvPr id="11" name="Shape 8"/>
          <p:cNvSpPr/>
          <p:nvPr/>
        </p:nvSpPr>
        <p:spPr>
          <a:xfrm>
            <a:off x="2743543" y="5829300"/>
            <a:ext cx="355644" cy="914400"/>
          </a:xfrm>
          <a:prstGeom prst="rect">
            <a:avLst/>
          </a:prstGeom>
          <a:noFill/>
          <a:ln/>
        </p:spPr>
      </p:sp>
      <p:sp>
        <p:nvSpPr>
          <p:cNvPr id="12" name="Text 9"/>
          <p:cNvSpPr/>
          <p:nvPr/>
        </p:nvSpPr>
        <p:spPr>
          <a:xfrm>
            <a:off x="2743543" y="5829300"/>
            <a:ext cx="558870" cy="1117600"/>
          </a:xfrm>
          <a:prstGeom prst="rect">
            <a:avLst/>
          </a:prstGeom>
          <a:noFill/>
          <a:ln/>
        </p:spPr>
        <p:txBody>
          <a:bodyPr wrap="square" lIns="0" tIns="0" rIns="0" bIns="0" rtlCol="0" anchor="t"/>
          <a:lstStyle/>
          <a:p>
            <a:pPr algn="l"/>
            <a:r>
              <a:rPr lang="en-US" sz="4800" dirty="0">
                <a:solidFill>
                  <a:srgbClr val="233837">
                    <a:alpha val="100000"/>
                  </a:srgbClr>
                </a:solidFill>
                <a:latin typeface="Poppins Bold" pitchFamily="34" charset="0"/>
                <a:ea typeface="Poppins Bold" pitchFamily="34" charset="-122"/>
                <a:cs typeface="Poppins Bold" pitchFamily="34" charset="-120"/>
              </a:rPr>
              <a:t>2</a:t>
            </a:r>
            <a:endParaRPr lang="en-US" sz="4800" dirty="0"/>
          </a:p>
        </p:txBody>
      </p:sp>
      <p:sp>
        <p:nvSpPr>
          <p:cNvPr id="13" name="Shape 10"/>
          <p:cNvSpPr/>
          <p:nvPr/>
        </p:nvSpPr>
        <p:spPr>
          <a:xfrm>
            <a:off x="3302413" y="5943600"/>
            <a:ext cx="13590699" cy="685800"/>
          </a:xfrm>
          <a:prstGeom prst="rect">
            <a:avLst/>
          </a:prstGeom>
          <a:noFill/>
          <a:ln/>
        </p:spPr>
      </p:sp>
      <p:sp>
        <p:nvSpPr>
          <p:cNvPr id="14" name="Text 11"/>
          <p:cNvSpPr/>
          <p:nvPr/>
        </p:nvSpPr>
        <p:spPr>
          <a:xfrm>
            <a:off x="3302413" y="5943600"/>
            <a:ext cx="13743118"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COMPANY PROFILE</a:t>
            </a:r>
            <a:endParaRPr lang="en-US" sz="3600" dirty="0"/>
          </a:p>
        </p:txBody>
      </p:sp>
      <p:sp>
        <p:nvSpPr>
          <p:cNvPr id="15" name="Shape 12"/>
          <p:cNvSpPr/>
          <p:nvPr/>
        </p:nvSpPr>
        <p:spPr>
          <a:xfrm>
            <a:off x="2743543" y="7200900"/>
            <a:ext cx="14149568" cy="914400"/>
          </a:xfrm>
          <a:prstGeom prst="rect">
            <a:avLst/>
          </a:prstGeom>
          <a:noFill/>
          <a:ln/>
        </p:spPr>
      </p:sp>
      <p:sp>
        <p:nvSpPr>
          <p:cNvPr id="16" name="Shape 13"/>
          <p:cNvSpPr/>
          <p:nvPr/>
        </p:nvSpPr>
        <p:spPr>
          <a:xfrm>
            <a:off x="2743543" y="7200900"/>
            <a:ext cx="381048" cy="914400"/>
          </a:xfrm>
          <a:prstGeom prst="rect">
            <a:avLst/>
          </a:prstGeom>
          <a:noFill/>
          <a:ln/>
        </p:spPr>
      </p:sp>
      <p:sp>
        <p:nvSpPr>
          <p:cNvPr id="17" name="Text 14"/>
          <p:cNvSpPr/>
          <p:nvPr/>
        </p:nvSpPr>
        <p:spPr>
          <a:xfrm>
            <a:off x="2743543" y="7200900"/>
            <a:ext cx="584273" cy="1117600"/>
          </a:xfrm>
          <a:prstGeom prst="rect">
            <a:avLst/>
          </a:prstGeom>
          <a:noFill/>
          <a:ln/>
        </p:spPr>
        <p:txBody>
          <a:bodyPr wrap="square" lIns="0" tIns="0" rIns="0" bIns="0" rtlCol="0" anchor="t"/>
          <a:lstStyle/>
          <a:p>
            <a:pPr algn="l"/>
            <a:r>
              <a:rPr lang="en-US" sz="4800" dirty="0">
                <a:solidFill>
                  <a:srgbClr val="233837">
                    <a:alpha val="100000"/>
                  </a:srgbClr>
                </a:solidFill>
                <a:latin typeface="Poppins Bold" pitchFamily="34" charset="0"/>
                <a:ea typeface="Poppins Bold" pitchFamily="34" charset="-122"/>
                <a:cs typeface="Poppins Bold" pitchFamily="34" charset="-120"/>
              </a:rPr>
              <a:t>3</a:t>
            </a:r>
            <a:endParaRPr lang="en-US" sz="4800" dirty="0"/>
          </a:p>
        </p:txBody>
      </p:sp>
      <p:sp>
        <p:nvSpPr>
          <p:cNvPr id="18" name="Shape 15"/>
          <p:cNvSpPr/>
          <p:nvPr/>
        </p:nvSpPr>
        <p:spPr>
          <a:xfrm>
            <a:off x="3327816" y="7315200"/>
            <a:ext cx="13565295" cy="685800"/>
          </a:xfrm>
          <a:prstGeom prst="rect">
            <a:avLst/>
          </a:prstGeom>
          <a:noFill/>
          <a:ln/>
        </p:spPr>
      </p:sp>
      <p:sp>
        <p:nvSpPr>
          <p:cNvPr id="19" name="Text 16"/>
          <p:cNvSpPr/>
          <p:nvPr/>
        </p:nvSpPr>
        <p:spPr>
          <a:xfrm>
            <a:off x="3327816" y="7315200"/>
            <a:ext cx="13717715"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JOB ROLE AND RESPONSIBILITIES</a:t>
            </a:r>
            <a:endParaRPr lang="en-US" sz="3600" dirty="0"/>
          </a:p>
        </p:txBody>
      </p:sp>
      <p:sp>
        <p:nvSpPr>
          <p:cNvPr id="20" name="Shape 17"/>
          <p:cNvSpPr/>
          <p:nvPr/>
        </p:nvSpPr>
        <p:spPr>
          <a:xfrm>
            <a:off x="2743543" y="8572500"/>
            <a:ext cx="14149568" cy="914400"/>
          </a:xfrm>
          <a:prstGeom prst="rect">
            <a:avLst/>
          </a:prstGeom>
          <a:noFill/>
          <a:ln/>
        </p:spPr>
      </p:sp>
      <p:sp>
        <p:nvSpPr>
          <p:cNvPr id="21" name="Shape 18"/>
          <p:cNvSpPr/>
          <p:nvPr/>
        </p:nvSpPr>
        <p:spPr>
          <a:xfrm>
            <a:off x="2743543" y="8572500"/>
            <a:ext cx="419152" cy="914400"/>
          </a:xfrm>
          <a:prstGeom prst="rect">
            <a:avLst/>
          </a:prstGeom>
          <a:noFill/>
          <a:ln/>
        </p:spPr>
      </p:sp>
      <p:sp>
        <p:nvSpPr>
          <p:cNvPr id="22" name="Text 19"/>
          <p:cNvSpPr/>
          <p:nvPr/>
        </p:nvSpPr>
        <p:spPr>
          <a:xfrm>
            <a:off x="2743543" y="8572500"/>
            <a:ext cx="622378" cy="1117600"/>
          </a:xfrm>
          <a:prstGeom prst="rect">
            <a:avLst/>
          </a:prstGeom>
          <a:noFill/>
          <a:ln/>
        </p:spPr>
        <p:txBody>
          <a:bodyPr wrap="square" lIns="0" tIns="0" rIns="0" bIns="0" rtlCol="0" anchor="t"/>
          <a:lstStyle/>
          <a:p>
            <a:pPr algn="l"/>
            <a:r>
              <a:rPr lang="en-US" sz="4800" dirty="0">
                <a:solidFill>
                  <a:srgbClr val="233837">
                    <a:alpha val="100000"/>
                  </a:srgbClr>
                </a:solidFill>
                <a:latin typeface="Poppins Bold" pitchFamily="34" charset="0"/>
                <a:ea typeface="Poppins Bold" pitchFamily="34" charset="-122"/>
                <a:cs typeface="Poppins Bold" pitchFamily="34" charset="-120"/>
              </a:rPr>
              <a:t>4</a:t>
            </a:r>
            <a:endParaRPr lang="en-US" sz="4800" dirty="0"/>
          </a:p>
        </p:txBody>
      </p:sp>
      <p:sp>
        <p:nvSpPr>
          <p:cNvPr id="23" name="Shape 20"/>
          <p:cNvSpPr/>
          <p:nvPr/>
        </p:nvSpPr>
        <p:spPr>
          <a:xfrm>
            <a:off x="3365921" y="8686800"/>
            <a:ext cx="13527191" cy="685800"/>
          </a:xfrm>
          <a:prstGeom prst="rect">
            <a:avLst/>
          </a:prstGeom>
          <a:noFill/>
          <a:ln/>
        </p:spPr>
      </p:sp>
      <p:sp>
        <p:nvSpPr>
          <p:cNvPr id="24" name="Text 21"/>
          <p:cNvSpPr/>
          <p:nvPr/>
        </p:nvSpPr>
        <p:spPr>
          <a:xfrm>
            <a:off x="3365921" y="8686800"/>
            <a:ext cx="13679610"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COMPENSATION AND BENEFITS</a:t>
            </a:r>
            <a:endParaRPr lang="en-US" sz="3600" dirty="0"/>
          </a:p>
        </p:txBody>
      </p:sp>
      <p:sp>
        <p:nvSpPr>
          <p:cNvPr id="25" name="Shape 22"/>
          <p:cNvSpPr/>
          <p:nvPr/>
        </p:nvSpPr>
        <p:spPr>
          <a:xfrm>
            <a:off x="2743543" y="9944100"/>
            <a:ext cx="14149568" cy="914400"/>
          </a:xfrm>
          <a:prstGeom prst="rect">
            <a:avLst/>
          </a:prstGeom>
          <a:noFill/>
          <a:ln/>
        </p:spPr>
      </p:sp>
      <p:sp>
        <p:nvSpPr>
          <p:cNvPr id="26" name="Shape 23"/>
          <p:cNvSpPr/>
          <p:nvPr/>
        </p:nvSpPr>
        <p:spPr>
          <a:xfrm>
            <a:off x="2743543" y="9944100"/>
            <a:ext cx="406451" cy="914400"/>
          </a:xfrm>
          <a:prstGeom prst="rect">
            <a:avLst/>
          </a:prstGeom>
          <a:noFill/>
          <a:ln/>
        </p:spPr>
      </p:sp>
      <p:sp>
        <p:nvSpPr>
          <p:cNvPr id="27" name="Text 24"/>
          <p:cNvSpPr/>
          <p:nvPr/>
        </p:nvSpPr>
        <p:spPr>
          <a:xfrm>
            <a:off x="2743543" y="9944100"/>
            <a:ext cx="609676" cy="1117600"/>
          </a:xfrm>
          <a:prstGeom prst="rect">
            <a:avLst/>
          </a:prstGeom>
          <a:noFill/>
          <a:ln/>
        </p:spPr>
        <p:txBody>
          <a:bodyPr wrap="square" lIns="0" tIns="0" rIns="0" bIns="0" rtlCol="0" anchor="t"/>
          <a:lstStyle/>
          <a:p>
            <a:pPr algn="l"/>
            <a:r>
              <a:rPr lang="en-US" sz="4800" dirty="0">
                <a:solidFill>
                  <a:srgbClr val="233837">
                    <a:alpha val="100000"/>
                  </a:srgbClr>
                </a:solidFill>
                <a:latin typeface="Poppins Bold" pitchFamily="34" charset="0"/>
                <a:ea typeface="Poppins Bold" pitchFamily="34" charset="-122"/>
                <a:cs typeface="Poppins Bold" pitchFamily="34" charset="-120"/>
              </a:rPr>
              <a:t>5</a:t>
            </a:r>
            <a:endParaRPr lang="en-US" sz="4800" dirty="0"/>
          </a:p>
        </p:txBody>
      </p:sp>
      <p:sp>
        <p:nvSpPr>
          <p:cNvPr id="28" name="Shape 25"/>
          <p:cNvSpPr/>
          <p:nvPr/>
        </p:nvSpPr>
        <p:spPr>
          <a:xfrm>
            <a:off x="3353219" y="10058400"/>
            <a:ext cx="13539892" cy="685800"/>
          </a:xfrm>
          <a:prstGeom prst="rect">
            <a:avLst/>
          </a:prstGeom>
          <a:noFill/>
          <a:ln/>
        </p:spPr>
      </p:sp>
      <p:sp>
        <p:nvSpPr>
          <p:cNvPr id="29" name="Text 26"/>
          <p:cNvSpPr/>
          <p:nvPr/>
        </p:nvSpPr>
        <p:spPr>
          <a:xfrm>
            <a:off x="3353219" y="10058400"/>
            <a:ext cx="13692311"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TEAM INTRODUCTION</a:t>
            </a:r>
            <a:endParaRPr lang="en-US" sz="3600" dirty="0"/>
          </a:p>
        </p:txBody>
      </p:sp>
      <p:sp>
        <p:nvSpPr>
          <p:cNvPr id="30" name="Shape 27"/>
          <p:cNvSpPr/>
          <p:nvPr/>
        </p:nvSpPr>
        <p:spPr>
          <a:xfrm>
            <a:off x="2743543" y="11315700"/>
            <a:ext cx="14149568" cy="914400"/>
          </a:xfrm>
          <a:prstGeom prst="rect">
            <a:avLst/>
          </a:prstGeom>
          <a:noFill/>
          <a:ln/>
        </p:spPr>
      </p:sp>
      <p:sp>
        <p:nvSpPr>
          <p:cNvPr id="31" name="Shape 28"/>
          <p:cNvSpPr/>
          <p:nvPr/>
        </p:nvSpPr>
        <p:spPr>
          <a:xfrm>
            <a:off x="2743543" y="11315700"/>
            <a:ext cx="393749" cy="914400"/>
          </a:xfrm>
          <a:prstGeom prst="rect">
            <a:avLst/>
          </a:prstGeom>
          <a:noFill/>
          <a:ln/>
        </p:spPr>
      </p:sp>
      <p:sp>
        <p:nvSpPr>
          <p:cNvPr id="32" name="Text 29"/>
          <p:cNvSpPr/>
          <p:nvPr/>
        </p:nvSpPr>
        <p:spPr>
          <a:xfrm>
            <a:off x="2743543" y="11315700"/>
            <a:ext cx="596975" cy="1117600"/>
          </a:xfrm>
          <a:prstGeom prst="rect">
            <a:avLst/>
          </a:prstGeom>
          <a:noFill/>
          <a:ln/>
        </p:spPr>
        <p:txBody>
          <a:bodyPr wrap="square" lIns="0" tIns="0" rIns="0" bIns="0" rtlCol="0" anchor="t"/>
          <a:lstStyle/>
          <a:p>
            <a:pPr algn="l"/>
            <a:r>
              <a:rPr lang="en-US" sz="4800" dirty="0">
                <a:solidFill>
                  <a:srgbClr val="233837">
                    <a:alpha val="100000"/>
                  </a:srgbClr>
                </a:solidFill>
                <a:latin typeface="Poppins Bold" pitchFamily="34" charset="0"/>
                <a:ea typeface="Poppins Bold" pitchFamily="34" charset="-122"/>
                <a:cs typeface="Poppins Bold" pitchFamily="34" charset="-120"/>
              </a:rPr>
              <a:t>6</a:t>
            </a:r>
            <a:endParaRPr lang="en-US" sz="4800" dirty="0"/>
          </a:p>
        </p:txBody>
      </p:sp>
      <p:sp>
        <p:nvSpPr>
          <p:cNvPr id="33" name="Shape 30"/>
          <p:cNvSpPr/>
          <p:nvPr/>
        </p:nvSpPr>
        <p:spPr>
          <a:xfrm>
            <a:off x="3340518" y="11430000"/>
            <a:ext cx="13552594" cy="685800"/>
          </a:xfrm>
          <a:prstGeom prst="rect">
            <a:avLst/>
          </a:prstGeom>
          <a:noFill/>
          <a:ln/>
        </p:spPr>
      </p:sp>
      <p:sp>
        <p:nvSpPr>
          <p:cNvPr id="34" name="Text 31"/>
          <p:cNvSpPr/>
          <p:nvPr/>
        </p:nvSpPr>
        <p:spPr>
          <a:xfrm>
            <a:off x="3340518" y="11430000"/>
            <a:ext cx="13705013"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FACILITIES AND WELFARE</a:t>
            </a:r>
            <a:endParaRPr lang="en-US" sz="3600" dirty="0"/>
          </a:p>
        </p:txBody>
      </p:sp>
      <p:sp>
        <p:nvSpPr>
          <p:cNvPr id="35" name="Shape 32"/>
          <p:cNvSpPr/>
          <p:nvPr/>
        </p:nvSpPr>
        <p:spPr>
          <a:xfrm>
            <a:off x="1016127" y="4457700"/>
            <a:ext cx="1016127" cy="2832100"/>
          </a:xfrm>
          <a:prstGeom prst="rect">
            <a:avLst/>
          </a:prstGeom>
          <a:noFill/>
          <a:ln/>
        </p:spPr>
      </p:sp>
      <p:pic>
        <p:nvPicPr>
          <p:cNvPr id="36" name="Image 1" descr="preencoded.png">    </p:cNvPr>
          <p:cNvPicPr>
            <a:picLocks noChangeAspect="1"/>
          </p:cNvPicPr>
          <p:nvPr/>
        </p:nvPicPr>
        <p:blipFill>
          <a:blip r:embed="rId2"/>
          <a:stretch>
            <a:fillRect/>
          </a:stretch>
        </p:blipFill>
        <p:spPr>
          <a:xfrm>
            <a:off x="1168546" y="4453133"/>
            <a:ext cx="711289" cy="25318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16127" y="1016000"/>
            <a:ext cx="13052998"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INTRODUCTION</a:t>
            </a:r>
            <a:endParaRPr lang="en-US" sz="12800" dirty="0"/>
          </a:p>
        </p:txBody>
      </p:sp>
      <p:sp>
        <p:nvSpPr>
          <p:cNvPr id="3" name="Text 1"/>
          <p:cNvSpPr/>
          <p:nvPr/>
        </p:nvSpPr>
        <p:spPr>
          <a:xfrm>
            <a:off x="14937067" y="7924800"/>
            <a:ext cx="5571763"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4" name="Image 0" descr="preencoded.png">    </p:cNvPr>
          <p:cNvPicPr>
            <a:picLocks noChangeAspect="1"/>
          </p:cNvPicPr>
          <p:nvPr/>
        </p:nvPicPr>
        <p:blipFill>
          <a:blip r:embed="rId1"/>
          <a:stretch>
            <a:fillRect/>
          </a:stretch>
        </p:blipFill>
        <p:spPr>
          <a:xfrm>
            <a:off x="14594124" y="6350000"/>
            <a:ext cx="2837020" cy="1016000"/>
          </a:xfrm>
          <a:prstGeom prst="rect">
            <a:avLst/>
          </a:prstGeom>
        </p:spPr>
      </p:pic>
      <p:pic>
        <p:nvPicPr>
          <p:cNvPr id="5" name="Image 1" descr="preencoded.png">    </p:cNvPr>
          <p:cNvPicPr>
            <a:picLocks noChangeAspect="1"/>
          </p:cNvPicPr>
          <p:nvPr/>
        </p:nvPicPr>
        <p:blipFill>
          <a:blip r:embed="rId2"/>
          <a:stretch>
            <a:fillRect/>
          </a:stretch>
        </p:blipFill>
        <p:spPr>
          <a:xfrm>
            <a:off x="1155844" y="4191000"/>
            <a:ext cx="12371346" cy="91567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pic>
        <p:nvPicPr>
          <p:cNvPr id="4" name="Image 1" descr="preencoded.png">    </p:cNvPr>
          <p:cNvPicPr>
            <a:picLocks noChangeAspect="1"/>
          </p:cNvPicPr>
          <p:nvPr/>
        </p:nvPicPr>
        <p:blipFill>
          <a:blip r:embed="rId2"/>
          <a:stretch>
            <a:fillRect/>
          </a:stretch>
        </p:blipFill>
        <p:spPr>
          <a:xfrm>
            <a:off x="13628803" y="1206500"/>
            <a:ext cx="9424578" cy="11303000"/>
          </a:xfrm>
          <a:prstGeom prst="rect">
            <a:avLst/>
          </a:prstGeom>
        </p:spPr>
      </p:pic>
      <p:pic>
        <p:nvPicPr>
          <p:cNvPr id="5" name="Image 2" descr="preencoded.png">    </p:cNvPr>
          <p:cNvPicPr>
            <a:picLocks noChangeAspect="1"/>
          </p:cNvPicPr>
          <p:nvPr/>
        </p:nvPicPr>
        <p:blipFill>
          <a:blip r:embed="rId3"/>
          <a:stretch>
            <a:fillRect/>
          </a:stretch>
        </p:blipFill>
        <p:spPr>
          <a:xfrm>
            <a:off x="1016127" y="2438400"/>
            <a:ext cx="5966698" cy="4437887"/>
          </a:xfrm>
          <a:prstGeom prst="rect">
            <a:avLst/>
          </a:prstGeom>
        </p:spPr>
      </p:pic>
      <p:sp>
        <p:nvSpPr>
          <p:cNvPr id="6" name="Text 1"/>
          <p:cNvSpPr/>
          <p:nvPr/>
        </p:nvSpPr>
        <p:spPr>
          <a:xfrm>
            <a:off x="2565721" y="4660900"/>
            <a:ext cx="9610868" cy="3793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3200" dirty="0"/>
          </a:p>
        </p:txBody>
      </p:sp>
      <p:sp>
        <p:nvSpPr>
          <p:cNvPr id="7" name="Text 2"/>
          <p:cNvSpPr/>
          <p:nvPr/>
        </p:nvSpPr>
        <p:spPr>
          <a:xfrm>
            <a:off x="7786073" y="11899900"/>
            <a:ext cx="4788498"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THE DREAM WEAVER</a:t>
            </a:r>
            <a:endParaRPr lang="en-US" sz="3600" dirty="0"/>
          </a:p>
        </p:txBody>
      </p:sp>
      <p:sp>
        <p:nvSpPr>
          <p:cNvPr id="8" name="Text 3"/>
          <p:cNvSpPr/>
          <p:nvPr/>
        </p:nvSpPr>
        <p:spPr>
          <a:xfrm>
            <a:off x="1016127" y="1016000"/>
            <a:ext cx="10652398"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MESSAGE FROM CEO</a:t>
            </a:r>
            <a:endParaRPr lang="en-US" sz="8000" dirty="0"/>
          </a:p>
        </p:txBody>
      </p:sp>
      <p:pic>
        <p:nvPicPr>
          <p:cNvPr id="9" name="Image 3" descr="preencoded.png">    </p:cNvPr>
          <p:cNvPicPr>
            <a:picLocks noChangeAspect="1"/>
          </p:cNvPicPr>
          <p:nvPr/>
        </p:nvPicPr>
        <p:blipFill>
          <a:blip r:embed="rId4"/>
          <a:stretch>
            <a:fillRect/>
          </a:stretch>
        </p:blipFill>
        <p:spPr>
          <a:xfrm>
            <a:off x="2794349" y="8318500"/>
            <a:ext cx="9996149" cy="36449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16127" y="1016000"/>
            <a:ext cx="15809243"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COMPANY PROFILE</a:t>
            </a:r>
            <a:endParaRPr lang="en-US" sz="12800" dirty="0"/>
          </a:p>
        </p:txBody>
      </p:sp>
      <p:sp>
        <p:nvSpPr>
          <p:cNvPr id="3" name="Text 1"/>
          <p:cNvSpPr/>
          <p:nvPr/>
        </p:nvSpPr>
        <p:spPr>
          <a:xfrm>
            <a:off x="14937067" y="7924800"/>
            <a:ext cx="5571763"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4" name="Image 0" descr="preencoded.png">    </p:cNvPr>
          <p:cNvPicPr>
            <a:picLocks noChangeAspect="1"/>
          </p:cNvPicPr>
          <p:nvPr/>
        </p:nvPicPr>
        <p:blipFill>
          <a:blip r:embed="rId1"/>
          <a:stretch>
            <a:fillRect/>
          </a:stretch>
        </p:blipFill>
        <p:spPr>
          <a:xfrm>
            <a:off x="14594124" y="6350000"/>
            <a:ext cx="2837020" cy="1016000"/>
          </a:xfrm>
          <a:prstGeom prst="rect">
            <a:avLst/>
          </a:prstGeom>
        </p:spPr>
      </p:pic>
      <p:pic>
        <p:nvPicPr>
          <p:cNvPr id="5" name="Image 1" descr="preencoded.png">    </p:cNvPr>
          <p:cNvPicPr>
            <a:picLocks noChangeAspect="1"/>
          </p:cNvPicPr>
          <p:nvPr/>
        </p:nvPicPr>
        <p:blipFill>
          <a:blip r:embed="rId2"/>
          <a:stretch>
            <a:fillRect/>
          </a:stretch>
        </p:blipFill>
        <p:spPr>
          <a:xfrm>
            <a:off x="1016127" y="4191000"/>
            <a:ext cx="12371346" cy="9156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16127" y="1016000"/>
            <a:ext cx="12151185"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COMPANY'S HISTORY</a:t>
            </a:r>
            <a:endParaRPr lang="en-US" sz="8000" dirty="0"/>
          </a:p>
        </p:txBody>
      </p:sp>
      <p:pic>
        <p:nvPicPr>
          <p:cNvPr id="3" name="Image 0" descr="preencoded.png">    </p:cNvPr>
          <p:cNvPicPr>
            <a:picLocks noChangeAspect="1"/>
          </p:cNvPicPr>
          <p:nvPr/>
        </p:nvPicPr>
        <p:blipFill>
          <a:blip r:embed="rId1"/>
          <a:stretch>
            <a:fillRect/>
          </a:stretch>
        </p:blipFill>
        <p:spPr>
          <a:xfrm>
            <a:off x="0" y="3009900"/>
            <a:ext cx="24387048" cy="10706100"/>
          </a:xfrm>
          <a:prstGeom prst="rect">
            <a:avLst/>
          </a:prstGeom>
        </p:spPr>
      </p:pic>
      <p:sp>
        <p:nvSpPr>
          <p:cNvPr id="4" name="Shape 1"/>
          <p:cNvSpPr/>
          <p:nvPr/>
        </p:nvSpPr>
        <p:spPr>
          <a:xfrm>
            <a:off x="-495362" y="6642100"/>
            <a:ext cx="25377772" cy="3314700"/>
          </a:xfrm>
          <a:prstGeom prst="rect">
            <a:avLst/>
          </a:prstGeom>
          <a:solidFill>
            <a:srgbClr val="F8F8F8">
              <a:alpha val="100000"/>
            </a:srgbClr>
          </a:solidFill>
          <a:ln/>
        </p:spPr>
      </p:sp>
      <p:sp>
        <p:nvSpPr>
          <p:cNvPr id="5" name="Shape 2"/>
          <p:cNvSpPr/>
          <p:nvPr/>
        </p:nvSpPr>
        <p:spPr>
          <a:xfrm>
            <a:off x="1181248" y="6165850"/>
            <a:ext cx="22024553" cy="2438400"/>
          </a:xfrm>
          <a:prstGeom prst="rect">
            <a:avLst/>
          </a:prstGeom>
          <a:noFill/>
          <a:ln/>
        </p:spPr>
      </p:sp>
      <p:sp>
        <p:nvSpPr>
          <p:cNvPr id="6" name="Text 3"/>
          <p:cNvSpPr/>
          <p:nvPr/>
        </p:nvSpPr>
        <p:spPr>
          <a:xfrm>
            <a:off x="1181248" y="6165850"/>
            <a:ext cx="4530233"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2020</a:t>
            </a:r>
            <a:endParaRPr lang="en-US" sz="12800" dirty="0"/>
          </a:p>
        </p:txBody>
      </p:sp>
      <p:sp>
        <p:nvSpPr>
          <p:cNvPr id="7" name="Text 4"/>
          <p:cNvSpPr/>
          <p:nvPr/>
        </p:nvSpPr>
        <p:spPr>
          <a:xfrm>
            <a:off x="10250181" y="6165850"/>
            <a:ext cx="4390515"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2022</a:t>
            </a:r>
            <a:endParaRPr lang="en-US" sz="12800" dirty="0"/>
          </a:p>
        </p:txBody>
      </p:sp>
      <p:sp>
        <p:nvSpPr>
          <p:cNvPr id="8" name="Text 5"/>
          <p:cNvSpPr/>
          <p:nvPr/>
        </p:nvSpPr>
        <p:spPr>
          <a:xfrm>
            <a:off x="19179397" y="6165850"/>
            <a:ext cx="4568338"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2024</a:t>
            </a:r>
            <a:endParaRPr lang="en-US" sz="12800" dirty="0"/>
          </a:p>
        </p:txBody>
      </p:sp>
      <p:sp>
        <p:nvSpPr>
          <p:cNvPr id="9" name="Shape 6"/>
          <p:cNvSpPr/>
          <p:nvPr/>
        </p:nvSpPr>
        <p:spPr>
          <a:xfrm>
            <a:off x="5931641" y="7994650"/>
            <a:ext cx="12523765" cy="2438400"/>
          </a:xfrm>
          <a:prstGeom prst="rect">
            <a:avLst/>
          </a:prstGeom>
          <a:noFill/>
          <a:ln/>
        </p:spPr>
      </p:sp>
      <p:sp>
        <p:nvSpPr>
          <p:cNvPr id="10" name="Text 7"/>
          <p:cNvSpPr/>
          <p:nvPr/>
        </p:nvSpPr>
        <p:spPr>
          <a:xfrm>
            <a:off x="5931641" y="7994650"/>
            <a:ext cx="4072976"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2021</a:t>
            </a:r>
            <a:endParaRPr lang="en-US" sz="12800" dirty="0"/>
          </a:p>
        </p:txBody>
      </p:sp>
      <p:sp>
        <p:nvSpPr>
          <p:cNvPr id="11" name="Text 8"/>
          <p:cNvSpPr/>
          <p:nvPr/>
        </p:nvSpPr>
        <p:spPr>
          <a:xfrm>
            <a:off x="14543318" y="7994650"/>
            <a:ext cx="4454023" cy="2980267"/>
          </a:xfrm>
          <a:prstGeom prst="rect">
            <a:avLst/>
          </a:prstGeom>
          <a:noFill/>
          <a:ln/>
        </p:spPr>
        <p:txBody>
          <a:bodyPr wrap="square" lIns="0" tIns="0" rIns="0" bIns="0" rtlCol="0" anchor="t"/>
          <a:lstStyle/>
          <a:p>
            <a:pPr algn="l"/>
            <a:r>
              <a:rPr lang="en-US" sz="12800" dirty="0">
                <a:solidFill>
                  <a:srgbClr val="233837">
                    <a:alpha val="100000"/>
                  </a:srgbClr>
                </a:solidFill>
                <a:latin typeface="Poppins Bold" pitchFamily="34" charset="0"/>
                <a:ea typeface="Poppins Bold" pitchFamily="34" charset="-122"/>
                <a:cs typeface="Poppins Bold" pitchFamily="34" charset="-120"/>
              </a:rPr>
              <a:t>2023</a:t>
            </a:r>
            <a:endParaRPr lang="en-US" sz="12800" dirty="0"/>
          </a:p>
        </p:txBody>
      </p:sp>
      <p:sp>
        <p:nvSpPr>
          <p:cNvPr id="12" name="Shape 9"/>
          <p:cNvSpPr/>
          <p:nvPr/>
        </p:nvSpPr>
        <p:spPr>
          <a:xfrm>
            <a:off x="1181248" y="3263900"/>
            <a:ext cx="22672334" cy="3327400"/>
          </a:xfrm>
          <a:prstGeom prst="rect">
            <a:avLst/>
          </a:prstGeom>
          <a:noFill/>
          <a:ln/>
        </p:spPr>
      </p:sp>
      <p:sp>
        <p:nvSpPr>
          <p:cNvPr id="13" name="Shape 10"/>
          <p:cNvSpPr/>
          <p:nvPr/>
        </p:nvSpPr>
        <p:spPr>
          <a:xfrm>
            <a:off x="1181248" y="3263900"/>
            <a:ext cx="5423578" cy="3327400"/>
          </a:xfrm>
          <a:prstGeom prst="rect">
            <a:avLst/>
          </a:prstGeom>
          <a:noFill/>
          <a:ln/>
        </p:spPr>
      </p:sp>
      <p:sp>
        <p:nvSpPr>
          <p:cNvPr id="14" name="Shape 11"/>
          <p:cNvSpPr/>
          <p:nvPr/>
        </p:nvSpPr>
        <p:spPr>
          <a:xfrm>
            <a:off x="1181248" y="3263900"/>
            <a:ext cx="4572572" cy="3327400"/>
          </a:xfrm>
          <a:prstGeom prst="rect">
            <a:avLst/>
          </a:prstGeom>
          <a:noFill/>
          <a:ln/>
        </p:spPr>
      </p:sp>
      <p:sp>
        <p:nvSpPr>
          <p:cNvPr id="15" name="Shape 12"/>
          <p:cNvSpPr/>
          <p:nvPr/>
        </p:nvSpPr>
        <p:spPr>
          <a:xfrm>
            <a:off x="1181248" y="3263900"/>
            <a:ext cx="4572572" cy="3327400"/>
          </a:xfrm>
          <a:prstGeom prst="rect">
            <a:avLst/>
          </a:prstGeom>
          <a:noFill/>
          <a:ln/>
        </p:spPr>
      </p:sp>
      <p:sp>
        <p:nvSpPr>
          <p:cNvPr id="16" name="Text 13"/>
          <p:cNvSpPr/>
          <p:nvPr/>
        </p:nvSpPr>
        <p:spPr>
          <a:xfrm>
            <a:off x="1181248" y="3263900"/>
            <a:ext cx="4724991" cy="838200"/>
          </a:xfrm>
          <a:prstGeom prst="rect">
            <a:avLst/>
          </a:prstGeom>
          <a:noFill/>
          <a:ln/>
        </p:spPr>
        <p:txBody>
          <a:bodyPr wrap="square" lIns="0" tIns="0" rIns="0" bIns="0" rtlCol="0" anchor="t"/>
          <a:lstStyle/>
          <a:p>
            <a:pPr algn="l"/>
            <a:r>
              <a:rPr lang="en-US" sz="3600" dirty="0">
                <a:solidFill>
                  <a:srgbClr val="F37535">
                    <a:alpha val="100000"/>
                  </a:srgbClr>
                </a:solidFill>
                <a:latin typeface="Poppins Bold" pitchFamily="34" charset="0"/>
                <a:ea typeface="Poppins Bold" pitchFamily="34" charset="-122"/>
                <a:cs typeface="Poppins Bold" pitchFamily="34" charset="-120"/>
              </a:rPr>
              <a:t>ECLIPSE</a:t>
            </a:r>
            <a:endParaRPr lang="en-US" sz="3600" dirty="0"/>
          </a:p>
        </p:txBody>
      </p:sp>
      <p:sp>
        <p:nvSpPr>
          <p:cNvPr id="17" name="Text 14"/>
          <p:cNvSpPr/>
          <p:nvPr/>
        </p:nvSpPr>
        <p:spPr>
          <a:xfrm>
            <a:off x="1181248" y="4152900"/>
            <a:ext cx="4708055"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rare eclipse occurs, causing strange and unpredictable magical effects.</a:t>
            </a:r>
            <a:endParaRPr lang="en-US" sz="3200" dirty="0"/>
          </a:p>
        </p:txBody>
      </p:sp>
      <p:sp>
        <p:nvSpPr>
          <p:cNvPr id="18" name="Shape 15"/>
          <p:cNvSpPr/>
          <p:nvPr/>
        </p:nvSpPr>
        <p:spPr>
          <a:xfrm>
            <a:off x="10656632" y="3263900"/>
            <a:ext cx="4572572" cy="3327400"/>
          </a:xfrm>
          <a:prstGeom prst="rect">
            <a:avLst/>
          </a:prstGeom>
          <a:noFill/>
          <a:ln/>
        </p:spPr>
      </p:sp>
      <p:sp>
        <p:nvSpPr>
          <p:cNvPr id="19" name="Shape 16"/>
          <p:cNvSpPr/>
          <p:nvPr/>
        </p:nvSpPr>
        <p:spPr>
          <a:xfrm>
            <a:off x="10656632" y="3263900"/>
            <a:ext cx="4572572" cy="3327400"/>
          </a:xfrm>
          <a:prstGeom prst="rect">
            <a:avLst/>
          </a:prstGeom>
          <a:noFill/>
          <a:ln/>
        </p:spPr>
      </p:sp>
      <p:sp>
        <p:nvSpPr>
          <p:cNvPr id="20" name="Shape 17"/>
          <p:cNvSpPr/>
          <p:nvPr/>
        </p:nvSpPr>
        <p:spPr>
          <a:xfrm>
            <a:off x="10656632" y="3263900"/>
            <a:ext cx="4572572" cy="3327400"/>
          </a:xfrm>
          <a:prstGeom prst="rect">
            <a:avLst/>
          </a:prstGeom>
          <a:noFill/>
          <a:ln/>
        </p:spPr>
      </p:sp>
      <p:sp>
        <p:nvSpPr>
          <p:cNvPr id="21" name="Text 18"/>
          <p:cNvSpPr/>
          <p:nvPr/>
        </p:nvSpPr>
        <p:spPr>
          <a:xfrm>
            <a:off x="10656632" y="3263900"/>
            <a:ext cx="4724991" cy="838200"/>
          </a:xfrm>
          <a:prstGeom prst="rect">
            <a:avLst/>
          </a:prstGeom>
          <a:noFill/>
          <a:ln/>
        </p:spPr>
        <p:txBody>
          <a:bodyPr wrap="square" lIns="0" tIns="0" rIns="0" bIns="0" rtlCol="0" anchor="t"/>
          <a:lstStyle/>
          <a:p>
            <a:pPr algn="l"/>
            <a:r>
              <a:rPr lang="en-US" sz="3600" dirty="0">
                <a:solidFill>
                  <a:srgbClr val="F37535">
                    <a:alpha val="100000"/>
                  </a:srgbClr>
                </a:solidFill>
                <a:latin typeface="Poppins Bold" pitchFamily="34" charset="0"/>
                <a:ea typeface="Poppins Bold" pitchFamily="34" charset="-122"/>
                <a:cs typeface="Poppins Bold" pitchFamily="34" charset="-120"/>
              </a:rPr>
              <a:t>WAR</a:t>
            </a:r>
            <a:endParaRPr lang="en-US" sz="3600" dirty="0"/>
          </a:p>
        </p:txBody>
      </p:sp>
      <p:sp>
        <p:nvSpPr>
          <p:cNvPr id="22" name="Text 19"/>
          <p:cNvSpPr/>
          <p:nvPr/>
        </p:nvSpPr>
        <p:spPr>
          <a:xfrm>
            <a:off x="10656632" y="4152900"/>
            <a:ext cx="4708055"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volcanic eruption devastates a nearby city, forcing its inhabitants.</a:t>
            </a:r>
            <a:endParaRPr lang="en-US" sz="3200" dirty="0"/>
          </a:p>
        </p:txBody>
      </p:sp>
      <p:sp>
        <p:nvSpPr>
          <p:cNvPr id="23" name="Shape 20"/>
          <p:cNvSpPr/>
          <p:nvPr/>
        </p:nvSpPr>
        <p:spPr>
          <a:xfrm>
            <a:off x="19281010" y="3263900"/>
            <a:ext cx="4572572" cy="3327400"/>
          </a:xfrm>
          <a:prstGeom prst="rect">
            <a:avLst/>
          </a:prstGeom>
          <a:noFill/>
          <a:ln/>
        </p:spPr>
      </p:sp>
      <p:sp>
        <p:nvSpPr>
          <p:cNvPr id="24" name="Shape 21"/>
          <p:cNvSpPr/>
          <p:nvPr/>
        </p:nvSpPr>
        <p:spPr>
          <a:xfrm>
            <a:off x="19281010" y="3263900"/>
            <a:ext cx="4572572" cy="3327400"/>
          </a:xfrm>
          <a:prstGeom prst="rect">
            <a:avLst/>
          </a:prstGeom>
          <a:noFill/>
          <a:ln/>
        </p:spPr>
      </p:sp>
      <p:sp>
        <p:nvSpPr>
          <p:cNvPr id="25" name="Shape 22"/>
          <p:cNvSpPr/>
          <p:nvPr/>
        </p:nvSpPr>
        <p:spPr>
          <a:xfrm>
            <a:off x="19281010" y="3263900"/>
            <a:ext cx="4572572" cy="3327400"/>
          </a:xfrm>
          <a:prstGeom prst="rect">
            <a:avLst/>
          </a:prstGeom>
          <a:noFill/>
          <a:ln/>
        </p:spPr>
      </p:sp>
      <p:sp>
        <p:nvSpPr>
          <p:cNvPr id="26" name="Text 23"/>
          <p:cNvSpPr/>
          <p:nvPr/>
        </p:nvSpPr>
        <p:spPr>
          <a:xfrm>
            <a:off x="19281010" y="3263900"/>
            <a:ext cx="4724991" cy="838200"/>
          </a:xfrm>
          <a:prstGeom prst="rect">
            <a:avLst/>
          </a:prstGeom>
          <a:noFill/>
          <a:ln/>
        </p:spPr>
        <p:txBody>
          <a:bodyPr wrap="square" lIns="0" tIns="0" rIns="0" bIns="0" rtlCol="0" anchor="t"/>
          <a:lstStyle/>
          <a:p>
            <a:pPr algn="l"/>
            <a:r>
              <a:rPr lang="en-US" sz="3600" dirty="0">
                <a:solidFill>
                  <a:srgbClr val="F37535">
                    <a:alpha val="100000"/>
                  </a:srgbClr>
                </a:solidFill>
                <a:latin typeface="Poppins Bold" pitchFamily="34" charset="0"/>
                <a:ea typeface="Poppins Bold" pitchFamily="34" charset="-122"/>
                <a:cs typeface="Poppins Bold" pitchFamily="34" charset="-120"/>
              </a:rPr>
              <a:t>FOUNDATION</a:t>
            </a:r>
            <a:endParaRPr lang="en-US" sz="3600" dirty="0"/>
          </a:p>
        </p:txBody>
      </p:sp>
      <p:sp>
        <p:nvSpPr>
          <p:cNvPr id="27" name="Text 24"/>
          <p:cNvSpPr/>
          <p:nvPr/>
        </p:nvSpPr>
        <p:spPr>
          <a:xfrm>
            <a:off x="19281010" y="4152900"/>
            <a:ext cx="4708055"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An elf helps humans obtain the Crystal of the Unicorn from the Elven Forest.</a:t>
            </a:r>
            <a:endParaRPr lang="en-US" sz="3200" dirty="0"/>
          </a:p>
        </p:txBody>
      </p:sp>
      <p:sp>
        <p:nvSpPr>
          <p:cNvPr id="28" name="Shape 25"/>
          <p:cNvSpPr/>
          <p:nvPr/>
        </p:nvSpPr>
        <p:spPr>
          <a:xfrm>
            <a:off x="5982448" y="10007600"/>
            <a:ext cx="13196949" cy="3327400"/>
          </a:xfrm>
          <a:prstGeom prst="rect">
            <a:avLst/>
          </a:prstGeom>
          <a:noFill/>
          <a:ln/>
        </p:spPr>
      </p:sp>
      <p:sp>
        <p:nvSpPr>
          <p:cNvPr id="29" name="Shape 26"/>
          <p:cNvSpPr/>
          <p:nvPr/>
        </p:nvSpPr>
        <p:spPr>
          <a:xfrm>
            <a:off x="5982448" y="10007600"/>
            <a:ext cx="4572572" cy="3327400"/>
          </a:xfrm>
          <a:prstGeom prst="rect">
            <a:avLst/>
          </a:prstGeom>
          <a:noFill/>
          <a:ln/>
        </p:spPr>
      </p:sp>
      <p:sp>
        <p:nvSpPr>
          <p:cNvPr id="30" name="Shape 27"/>
          <p:cNvSpPr/>
          <p:nvPr/>
        </p:nvSpPr>
        <p:spPr>
          <a:xfrm>
            <a:off x="5982448" y="10007600"/>
            <a:ext cx="4572572" cy="3327400"/>
          </a:xfrm>
          <a:prstGeom prst="rect">
            <a:avLst/>
          </a:prstGeom>
          <a:noFill/>
          <a:ln/>
        </p:spPr>
      </p:sp>
      <p:sp>
        <p:nvSpPr>
          <p:cNvPr id="31" name="Shape 28"/>
          <p:cNvSpPr/>
          <p:nvPr/>
        </p:nvSpPr>
        <p:spPr>
          <a:xfrm>
            <a:off x="5982448" y="10007600"/>
            <a:ext cx="4572572" cy="3327400"/>
          </a:xfrm>
          <a:prstGeom prst="rect">
            <a:avLst/>
          </a:prstGeom>
          <a:noFill/>
          <a:ln/>
        </p:spPr>
      </p:sp>
      <p:sp>
        <p:nvSpPr>
          <p:cNvPr id="32" name="Text 29"/>
          <p:cNvSpPr/>
          <p:nvPr/>
        </p:nvSpPr>
        <p:spPr>
          <a:xfrm>
            <a:off x="5982448" y="10007600"/>
            <a:ext cx="4724991" cy="838200"/>
          </a:xfrm>
          <a:prstGeom prst="rect">
            <a:avLst/>
          </a:prstGeom>
          <a:noFill/>
          <a:ln/>
        </p:spPr>
        <p:txBody>
          <a:bodyPr wrap="square" lIns="0" tIns="0" rIns="0" bIns="0" rtlCol="0" anchor="t"/>
          <a:lstStyle/>
          <a:p>
            <a:pPr algn="l"/>
            <a:r>
              <a:rPr lang="en-US" sz="3600" dirty="0">
                <a:solidFill>
                  <a:srgbClr val="F37535">
                    <a:alpha val="100000"/>
                  </a:srgbClr>
                </a:solidFill>
                <a:latin typeface="Poppins Bold" pitchFamily="34" charset="0"/>
                <a:ea typeface="Poppins Bold" pitchFamily="34" charset="-122"/>
                <a:cs typeface="Poppins Bold" pitchFamily="34" charset="-120"/>
              </a:rPr>
              <a:t>OBTAIN</a:t>
            </a:r>
            <a:endParaRPr lang="en-US" sz="3600" dirty="0"/>
          </a:p>
        </p:txBody>
      </p:sp>
      <p:sp>
        <p:nvSpPr>
          <p:cNvPr id="33" name="Text 30"/>
          <p:cNvSpPr/>
          <p:nvPr/>
        </p:nvSpPr>
        <p:spPr>
          <a:xfrm>
            <a:off x="5982448" y="10896600"/>
            <a:ext cx="4708055"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group of adventurers sets out to recover an ancient artifact.</a:t>
            </a:r>
            <a:endParaRPr lang="en-US" sz="3200" dirty="0"/>
          </a:p>
        </p:txBody>
      </p:sp>
      <p:sp>
        <p:nvSpPr>
          <p:cNvPr id="34" name="Shape 31"/>
          <p:cNvSpPr/>
          <p:nvPr/>
        </p:nvSpPr>
        <p:spPr>
          <a:xfrm>
            <a:off x="14606826" y="10007600"/>
            <a:ext cx="4572572" cy="3327400"/>
          </a:xfrm>
          <a:prstGeom prst="rect">
            <a:avLst/>
          </a:prstGeom>
          <a:noFill/>
          <a:ln/>
        </p:spPr>
      </p:sp>
      <p:sp>
        <p:nvSpPr>
          <p:cNvPr id="35" name="Shape 32"/>
          <p:cNvSpPr/>
          <p:nvPr/>
        </p:nvSpPr>
        <p:spPr>
          <a:xfrm>
            <a:off x="14606826" y="10007600"/>
            <a:ext cx="4572572" cy="3327400"/>
          </a:xfrm>
          <a:prstGeom prst="rect">
            <a:avLst/>
          </a:prstGeom>
          <a:noFill/>
          <a:ln/>
        </p:spPr>
      </p:sp>
      <p:sp>
        <p:nvSpPr>
          <p:cNvPr id="36" name="Shape 33"/>
          <p:cNvSpPr/>
          <p:nvPr/>
        </p:nvSpPr>
        <p:spPr>
          <a:xfrm>
            <a:off x="14606826" y="10007600"/>
            <a:ext cx="4572572" cy="3327400"/>
          </a:xfrm>
          <a:prstGeom prst="rect">
            <a:avLst/>
          </a:prstGeom>
          <a:noFill/>
          <a:ln/>
        </p:spPr>
      </p:sp>
      <p:sp>
        <p:nvSpPr>
          <p:cNvPr id="37" name="Text 34"/>
          <p:cNvSpPr/>
          <p:nvPr/>
        </p:nvSpPr>
        <p:spPr>
          <a:xfrm>
            <a:off x="14606826" y="10007600"/>
            <a:ext cx="4724991" cy="838200"/>
          </a:xfrm>
          <a:prstGeom prst="rect">
            <a:avLst/>
          </a:prstGeom>
          <a:noFill/>
          <a:ln/>
        </p:spPr>
        <p:txBody>
          <a:bodyPr wrap="square" lIns="0" tIns="0" rIns="0" bIns="0" rtlCol="0" anchor="t"/>
          <a:lstStyle/>
          <a:p>
            <a:pPr algn="l"/>
            <a:r>
              <a:rPr lang="en-US" sz="3600" dirty="0">
                <a:solidFill>
                  <a:srgbClr val="F37535">
                    <a:alpha val="100000"/>
                  </a:srgbClr>
                </a:solidFill>
                <a:latin typeface="Poppins Bold" pitchFamily="34" charset="0"/>
                <a:ea typeface="Poppins Bold" pitchFamily="34" charset="-122"/>
                <a:cs typeface="Poppins Bold" pitchFamily="34" charset="-120"/>
              </a:rPr>
              <a:t>INVASION</a:t>
            </a:r>
            <a:endParaRPr lang="en-US" sz="3600" dirty="0"/>
          </a:p>
        </p:txBody>
      </p:sp>
      <p:sp>
        <p:nvSpPr>
          <p:cNvPr id="38" name="Text 35"/>
          <p:cNvSpPr/>
          <p:nvPr/>
        </p:nvSpPr>
        <p:spPr>
          <a:xfrm>
            <a:off x="14606826" y="10896600"/>
            <a:ext cx="4708055"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powerful sorcerer and a cunning thief cross paths, leading to a partnership.</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28321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511036"/>
            <a:ext cx="711289" cy="2531864"/>
          </a:xfrm>
          <a:prstGeom prst="rect">
            <a:avLst/>
          </a:prstGeom>
        </p:spPr>
      </p:pic>
      <p:sp>
        <p:nvSpPr>
          <p:cNvPr id="4" name="Text 1"/>
          <p:cNvSpPr/>
          <p:nvPr/>
        </p:nvSpPr>
        <p:spPr>
          <a:xfrm>
            <a:off x="956853" y="1016000"/>
            <a:ext cx="12151185" cy="1862667"/>
          </a:xfrm>
          <a:prstGeom prst="rect">
            <a:avLst/>
          </a:prstGeom>
          <a:noFill/>
          <a:ln/>
        </p:spPr>
        <p:txBody>
          <a:bodyPr wrap="square" lIns="0" tIns="0" rIns="0" bIns="0" rtlCol="0" anchor="t"/>
          <a:lstStyle/>
          <a:p>
            <a:pPr algn="r"/>
            <a:r>
              <a:rPr lang="en-US" sz="8000" dirty="0">
                <a:solidFill>
                  <a:srgbClr val="233837">
                    <a:alpha val="100000"/>
                  </a:srgbClr>
                </a:solidFill>
                <a:latin typeface="Poppins Bold" pitchFamily="34" charset="0"/>
                <a:ea typeface="Poppins Bold" pitchFamily="34" charset="-122"/>
                <a:cs typeface="Poppins Bold" pitchFamily="34" charset="-120"/>
              </a:rPr>
              <a:t>VALUE</a:t>
            </a:r>
            <a:endParaRPr lang="en-US" sz="8000" dirty="0"/>
          </a:p>
        </p:txBody>
      </p:sp>
      <p:sp>
        <p:nvSpPr>
          <p:cNvPr id="5" name="Shape 2"/>
          <p:cNvSpPr/>
          <p:nvPr/>
        </p:nvSpPr>
        <p:spPr>
          <a:xfrm>
            <a:off x="1016127" y="3454400"/>
            <a:ext cx="12091911" cy="7416800"/>
          </a:xfrm>
          <a:prstGeom prst="rect">
            <a:avLst/>
          </a:prstGeom>
          <a:noFill/>
          <a:ln/>
        </p:spPr>
      </p:sp>
      <p:sp>
        <p:nvSpPr>
          <p:cNvPr id="6" name="Shape 3"/>
          <p:cNvSpPr/>
          <p:nvPr/>
        </p:nvSpPr>
        <p:spPr>
          <a:xfrm>
            <a:off x="-2654632" y="3454400"/>
            <a:ext cx="15762670" cy="5791200"/>
          </a:xfrm>
          <a:prstGeom prst="rect">
            <a:avLst/>
          </a:prstGeom>
          <a:noFill/>
          <a:ln/>
        </p:spPr>
      </p:sp>
      <p:sp>
        <p:nvSpPr>
          <p:cNvPr id="7" name="Text 4"/>
          <p:cNvSpPr/>
          <p:nvPr/>
        </p:nvSpPr>
        <p:spPr>
          <a:xfrm>
            <a:off x="508063" y="3454400"/>
            <a:ext cx="13108038" cy="5588000"/>
          </a:xfrm>
          <a:prstGeom prst="rect">
            <a:avLst/>
          </a:prstGeom>
          <a:noFill/>
          <a:ln/>
        </p:spPr>
        <p:txBody>
          <a:bodyPr wrap="square" lIns="0" tIns="0" rIns="0" bIns="0" rtlCol="0" anchor="t"/>
          <a:lstStyle/>
          <a:p>
            <a:pPr algn="ctr"/>
            <a:r>
              <a:rPr lang="en-US" sz="24000" dirty="0">
                <a:solidFill>
                  <a:srgbClr val="23383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8" name="Text 5"/>
          <p:cNvSpPr/>
          <p:nvPr/>
        </p:nvSpPr>
        <p:spPr>
          <a:xfrm>
            <a:off x="-2925599" y="8026400"/>
            <a:ext cx="16033637" cy="1490133"/>
          </a:xfrm>
          <a:prstGeom prst="rect">
            <a:avLst/>
          </a:prstGeom>
          <a:noFill/>
          <a:ln/>
        </p:spPr>
        <p:txBody>
          <a:bodyPr wrap="square" lIns="0" tIns="0" rIns="0" bIns="0" rtlCol="0" anchor="t"/>
          <a:lstStyle/>
          <a:p>
            <a:pPr algn="r"/>
            <a:r>
              <a:rPr lang="en-US" sz="6400" spc="256" kern="0" dirty="0">
                <a:solidFill>
                  <a:srgbClr val="797979">
                    <a:alpha val="100000"/>
                  </a:srgbClr>
                </a:solidFill>
                <a:latin typeface="Poppins Bold" pitchFamily="34" charset="0"/>
                <a:ea typeface="Poppins Bold" pitchFamily="34" charset="-122"/>
                <a:cs typeface="Poppins Bold" pitchFamily="34" charset="-120"/>
              </a:rPr>
              <a:t>Unicorn sightings</a:t>
            </a:r>
            <a:endParaRPr lang="en-US" sz="6400" dirty="0"/>
          </a:p>
        </p:txBody>
      </p:sp>
      <p:sp>
        <p:nvSpPr>
          <p:cNvPr id="9" name="Text 6"/>
          <p:cNvSpPr/>
          <p:nvPr/>
        </p:nvSpPr>
        <p:spPr>
          <a:xfrm>
            <a:off x="880643" y="9652000"/>
            <a:ext cx="12227395" cy="13546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0" name="Image 1" descr="preencoded.png">    </p:cNvPr>
          <p:cNvPicPr>
            <a:picLocks noChangeAspect="1"/>
          </p:cNvPicPr>
          <p:nvPr/>
        </p:nvPicPr>
        <p:blipFill>
          <a:blip r:embed="rId2"/>
          <a:stretch>
            <a:fillRect/>
          </a:stretch>
        </p:blipFill>
        <p:spPr>
          <a:xfrm>
            <a:off x="14009851" y="863600"/>
            <a:ext cx="8916514" cy="12852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685886" y="10287000"/>
            <a:ext cx="23015277" cy="2133600"/>
          </a:xfrm>
          <a:prstGeom prst="rect">
            <a:avLst/>
          </a:prstGeom>
          <a:noFill/>
          <a:ln/>
        </p:spPr>
      </p:sp>
      <p:sp>
        <p:nvSpPr>
          <p:cNvPr id="3" name="Shape 1"/>
          <p:cNvSpPr/>
          <p:nvPr/>
        </p:nvSpPr>
        <p:spPr>
          <a:xfrm>
            <a:off x="685886" y="10287000"/>
            <a:ext cx="5639505" cy="2133600"/>
          </a:xfrm>
          <a:prstGeom prst="rect">
            <a:avLst/>
          </a:prstGeom>
          <a:noFill/>
          <a:ln/>
        </p:spPr>
      </p:sp>
      <p:sp>
        <p:nvSpPr>
          <p:cNvPr id="4" name="Shape 2"/>
          <p:cNvSpPr/>
          <p:nvPr/>
        </p:nvSpPr>
        <p:spPr>
          <a:xfrm>
            <a:off x="857357" y="10287000"/>
            <a:ext cx="5296562" cy="1524000"/>
          </a:xfrm>
          <a:prstGeom prst="rect">
            <a:avLst/>
          </a:prstGeom>
          <a:noFill/>
          <a:ln/>
        </p:spPr>
      </p:sp>
      <p:sp>
        <p:nvSpPr>
          <p:cNvPr id="5" name="Text 3"/>
          <p:cNvSpPr/>
          <p:nvPr/>
        </p:nvSpPr>
        <p:spPr>
          <a:xfrm>
            <a:off x="857357" y="10287000"/>
            <a:ext cx="5635271"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233 COINS</a:t>
            </a:r>
            <a:endParaRPr lang="en-US" sz="8000" dirty="0"/>
          </a:p>
        </p:txBody>
      </p:sp>
      <p:sp>
        <p:nvSpPr>
          <p:cNvPr id="6" name="Shape 4"/>
          <p:cNvSpPr/>
          <p:nvPr/>
        </p:nvSpPr>
        <p:spPr>
          <a:xfrm>
            <a:off x="685886" y="11811000"/>
            <a:ext cx="5639505" cy="609600"/>
          </a:xfrm>
          <a:prstGeom prst="rect">
            <a:avLst/>
          </a:prstGeom>
          <a:noFill/>
          <a:ln/>
        </p:spPr>
      </p:sp>
      <p:sp>
        <p:nvSpPr>
          <p:cNvPr id="7" name="Text 5"/>
          <p:cNvSpPr/>
          <p:nvPr/>
        </p:nvSpPr>
        <p:spPr>
          <a:xfrm>
            <a:off x="618144" y="11811000"/>
            <a:ext cx="5774988"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8" name="Shape 6"/>
          <p:cNvSpPr/>
          <p:nvPr/>
        </p:nvSpPr>
        <p:spPr>
          <a:xfrm>
            <a:off x="6477810" y="10287000"/>
            <a:ext cx="5639505" cy="2133600"/>
          </a:xfrm>
          <a:prstGeom prst="rect">
            <a:avLst/>
          </a:prstGeom>
          <a:noFill/>
          <a:ln/>
        </p:spPr>
      </p:sp>
      <p:sp>
        <p:nvSpPr>
          <p:cNvPr id="9" name="Shape 7"/>
          <p:cNvSpPr/>
          <p:nvPr/>
        </p:nvSpPr>
        <p:spPr>
          <a:xfrm>
            <a:off x="8192524" y="10287000"/>
            <a:ext cx="2210076" cy="1524000"/>
          </a:xfrm>
          <a:prstGeom prst="rect">
            <a:avLst/>
          </a:prstGeom>
          <a:noFill/>
          <a:ln/>
        </p:spPr>
      </p:sp>
      <p:sp>
        <p:nvSpPr>
          <p:cNvPr id="10" name="Text 8"/>
          <p:cNvSpPr/>
          <p:nvPr/>
        </p:nvSpPr>
        <p:spPr>
          <a:xfrm>
            <a:off x="8192524" y="10287000"/>
            <a:ext cx="2548785"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85%</a:t>
            </a:r>
            <a:endParaRPr lang="en-US" sz="8000" dirty="0"/>
          </a:p>
        </p:txBody>
      </p:sp>
      <p:sp>
        <p:nvSpPr>
          <p:cNvPr id="11" name="Shape 9"/>
          <p:cNvSpPr/>
          <p:nvPr/>
        </p:nvSpPr>
        <p:spPr>
          <a:xfrm>
            <a:off x="6477810" y="11811000"/>
            <a:ext cx="5639505" cy="609600"/>
          </a:xfrm>
          <a:prstGeom prst="rect">
            <a:avLst/>
          </a:prstGeom>
          <a:noFill/>
          <a:ln/>
        </p:spPr>
      </p:sp>
      <p:sp>
        <p:nvSpPr>
          <p:cNvPr id="12" name="Text 10"/>
          <p:cNvSpPr/>
          <p:nvPr/>
        </p:nvSpPr>
        <p:spPr>
          <a:xfrm>
            <a:off x="6410068" y="11811000"/>
            <a:ext cx="5774988"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13" name="Shape 11"/>
          <p:cNvSpPr/>
          <p:nvPr/>
        </p:nvSpPr>
        <p:spPr>
          <a:xfrm>
            <a:off x="12269734" y="10287000"/>
            <a:ext cx="5639505" cy="2133600"/>
          </a:xfrm>
          <a:prstGeom prst="rect">
            <a:avLst/>
          </a:prstGeom>
          <a:noFill/>
          <a:ln/>
        </p:spPr>
      </p:sp>
      <p:sp>
        <p:nvSpPr>
          <p:cNvPr id="14" name="Shape 12"/>
          <p:cNvSpPr/>
          <p:nvPr/>
        </p:nvSpPr>
        <p:spPr>
          <a:xfrm>
            <a:off x="13190599" y="10287000"/>
            <a:ext cx="3797775" cy="1524000"/>
          </a:xfrm>
          <a:prstGeom prst="rect">
            <a:avLst/>
          </a:prstGeom>
          <a:noFill/>
          <a:ln/>
        </p:spPr>
      </p:sp>
      <p:sp>
        <p:nvSpPr>
          <p:cNvPr id="15" name="Text 13"/>
          <p:cNvSpPr/>
          <p:nvPr/>
        </p:nvSpPr>
        <p:spPr>
          <a:xfrm>
            <a:off x="13190599" y="10287000"/>
            <a:ext cx="4136484"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535 KM</a:t>
            </a:r>
            <a:endParaRPr lang="en-US" sz="8000" dirty="0"/>
          </a:p>
        </p:txBody>
      </p:sp>
      <p:sp>
        <p:nvSpPr>
          <p:cNvPr id="16" name="Shape 14"/>
          <p:cNvSpPr/>
          <p:nvPr/>
        </p:nvSpPr>
        <p:spPr>
          <a:xfrm>
            <a:off x="12269734" y="11811000"/>
            <a:ext cx="5639505" cy="609600"/>
          </a:xfrm>
          <a:prstGeom prst="rect">
            <a:avLst/>
          </a:prstGeom>
          <a:noFill/>
          <a:ln/>
        </p:spPr>
      </p:sp>
      <p:sp>
        <p:nvSpPr>
          <p:cNvPr id="17" name="Text 15"/>
          <p:cNvSpPr/>
          <p:nvPr/>
        </p:nvSpPr>
        <p:spPr>
          <a:xfrm>
            <a:off x="12201992" y="11811000"/>
            <a:ext cx="5774988"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
        <p:nvSpPr>
          <p:cNvPr id="18" name="Shape 16"/>
          <p:cNvSpPr/>
          <p:nvPr/>
        </p:nvSpPr>
        <p:spPr>
          <a:xfrm>
            <a:off x="18061657" y="10287000"/>
            <a:ext cx="5639505" cy="2133600"/>
          </a:xfrm>
          <a:prstGeom prst="rect">
            <a:avLst/>
          </a:prstGeom>
          <a:noFill/>
          <a:ln/>
        </p:spPr>
      </p:sp>
      <p:sp>
        <p:nvSpPr>
          <p:cNvPr id="19" name="Shape 17"/>
          <p:cNvSpPr/>
          <p:nvPr/>
        </p:nvSpPr>
        <p:spPr>
          <a:xfrm>
            <a:off x="17998149" y="10287000"/>
            <a:ext cx="5766521" cy="1524000"/>
          </a:xfrm>
          <a:prstGeom prst="rect">
            <a:avLst/>
          </a:prstGeom>
          <a:noFill/>
          <a:ln/>
        </p:spPr>
      </p:sp>
      <p:sp>
        <p:nvSpPr>
          <p:cNvPr id="20" name="Text 18"/>
          <p:cNvSpPr/>
          <p:nvPr/>
        </p:nvSpPr>
        <p:spPr>
          <a:xfrm>
            <a:off x="17998149" y="10287000"/>
            <a:ext cx="6105230"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456 HOURS</a:t>
            </a:r>
            <a:endParaRPr lang="en-US" sz="8000" dirty="0"/>
          </a:p>
        </p:txBody>
      </p:sp>
      <p:sp>
        <p:nvSpPr>
          <p:cNvPr id="21" name="Shape 19"/>
          <p:cNvSpPr/>
          <p:nvPr/>
        </p:nvSpPr>
        <p:spPr>
          <a:xfrm>
            <a:off x="18061657" y="11811000"/>
            <a:ext cx="5639505" cy="609600"/>
          </a:xfrm>
          <a:prstGeom prst="rect">
            <a:avLst/>
          </a:prstGeom>
          <a:noFill/>
          <a:ln/>
        </p:spPr>
      </p:sp>
      <p:sp>
        <p:nvSpPr>
          <p:cNvPr id="22" name="Text 20"/>
          <p:cNvSpPr/>
          <p:nvPr/>
        </p:nvSpPr>
        <p:spPr>
          <a:xfrm>
            <a:off x="17993916" y="11811000"/>
            <a:ext cx="5774988" cy="745067"/>
          </a:xfrm>
          <a:prstGeom prst="rect">
            <a:avLst/>
          </a:prstGeom>
          <a:noFill/>
          <a:ln/>
        </p:spPr>
        <p:txBody>
          <a:bodyPr wrap="square" lIns="0" tIns="0" rIns="0" bIns="0" rtlCol="0" anchor="t"/>
          <a:lstStyle/>
          <a:p>
            <a:pPr algn="ctr">
              <a:spcAft>
                <a:spcPts val="4000"/>
              </a:spcAft>
            </a:pPr>
            <a:r>
              <a:rPr lang="en-US" sz="3200" dirty="0">
                <a:solidFill>
                  <a:srgbClr val="797979">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pic>
        <p:nvPicPr>
          <p:cNvPr id="23" name="Image 0" descr="preencoded.png">    </p:cNvPr>
          <p:cNvPicPr>
            <a:picLocks noChangeAspect="1"/>
          </p:cNvPicPr>
          <p:nvPr/>
        </p:nvPicPr>
        <p:blipFill>
          <a:blip r:embed="rId1"/>
          <a:stretch>
            <a:fillRect/>
          </a:stretch>
        </p:blipFill>
        <p:spPr>
          <a:xfrm>
            <a:off x="2171971" y="3543300"/>
            <a:ext cx="20043105" cy="5727700"/>
          </a:xfrm>
          <a:prstGeom prst="rect">
            <a:avLst/>
          </a:prstGeom>
        </p:spPr>
      </p:pic>
      <p:sp>
        <p:nvSpPr>
          <p:cNvPr id="24" name="Text 21"/>
          <p:cNvSpPr/>
          <p:nvPr/>
        </p:nvSpPr>
        <p:spPr>
          <a:xfrm>
            <a:off x="1016127" y="1016000"/>
            <a:ext cx="12151185" cy="1862667"/>
          </a:xfrm>
          <a:prstGeom prst="rect">
            <a:avLst/>
          </a:prstGeom>
          <a:noFill/>
          <a:ln/>
        </p:spPr>
        <p:txBody>
          <a:bodyPr wrap="square" lIns="0" tIns="0" rIns="0" bIns="0" rtlCol="0" anchor="t"/>
          <a:lstStyle/>
          <a:p>
            <a:pPr algn="l"/>
            <a:r>
              <a:rPr lang="en-US" sz="8000" dirty="0">
                <a:solidFill>
                  <a:srgbClr val="233837">
                    <a:alpha val="100000"/>
                  </a:srgbClr>
                </a:solidFill>
                <a:latin typeface="Poppins Bold" pitchFamily="34" charset="0"/>
                <a:ea typeface="Poppins Bold" pitchFamily="34" charset="-122"/>
                <a:cs typeface="Poppins Bold" pitchFamily="34" charset="-120"/>
              </a:rPr>
              <a:t>VALUE</a:t>
            </a:r>
            <a:endParaRPr lang="en-US" sz="8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2023-03-14T08:06:42Z</dcterms:created>
  <dcterms:modified xsi:type="dcterms:W3CDTF">2023-03-14T08:06:42Z</dcterms:modified>
</cp:coreProperties>
</file>