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alanquin Dark"/>
      <p:bold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hmUCJ6V3rMPQDmrslsxxzW/BTd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PalanquinDark-bold.fntdata"/><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39bef20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39bef20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39bef20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bf39bef202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bf39bef202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bf39bef202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bf39bef202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bf39bef202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bf39bef202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bf39bef202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bf39bef202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bf39bef202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bf39bef202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bf39bef202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bf39bef202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bf39bef202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bf39bef202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bf39bef202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bf39bef202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2bf39bef202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2bf39bef202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bf39bef202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bf39bef202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bf39bef202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bf39bef202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bf39bef202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bf39bef202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bf39bef202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bf39bef202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bf39bef202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bf39bef202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bf39bef202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bf39bef202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bf39bef20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bf39bef20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bf39bef20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bf39bef202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bf39bef202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bf39bef202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f39bef202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bf39bef202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bf39bef202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bf39bef202_0_5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bf39bef202_0_5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bf39bef202_0_5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bf39bef202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2bf39bef202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2bf39bef202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bf39bef202_0_6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g2bf39bef202_0_6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g2bf39bef202_0_6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bf39bef202_0_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g2bf39bef202_0_6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g2bf39bef202_0_6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bf39bef202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bf39bef202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bf39bef202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f39bef202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bf39bef202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bf39bef202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bf39bef202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bf39bef202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bf39bef202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bf39bef202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bf39bef202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bf39bef202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f39bef202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bf39bef202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bf39bef202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bf39bef202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bf39bef202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bf39bef202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bf39bef202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bf39bef202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bf39bef202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4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1.png"/><Relationship Id="rId7" Type="http://schemas.openxmlformats.org/officeDocument/2006/relationships/image" Target="../media/image8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58.png"/><Relationship Id="rId5" Type="http://schemas.openxmlformats.org/officeDocument/2006/relationships/image" Target="../media/image86.png"/><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81.png"/><Relationship Id="rId22" Type="http://schemas.openxmlformats.org/officeDocument/2006/relationships/image" Target="../media/image94.png"/><Relationship Id="rId21" Type="http://schemas.openxmlformats.org/officeDocument/2006/relationships/image" Target="../media/image89.png"/><Relationship Id="rId24" Type="http://schemas.openxmlformats.org/officeDocument/2006/relationships/image" Target="../media/image93.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58.png"/><Relationship Id="rId9" Type="http://schemas.openxmlformats.org/officeDocument/2006/relationships/image" Target="../media/image76.png"/><Relationship Id="rId26" Type="http://schemas.openxmlformats.org/officeDocument/2006/relationships/image" Target="../media/image153.png"/><Relationship Id="rId25" Type="http://schemas.openxmlformats.org/officeDocument/2006/relationships/image" Target="../media/image130.png"/><Relationship Id="rId28" Type="http://schemas.openxmlformats.org/officeDocument/2006/relationships/image" Target="../media/image95.png"/><Relationship Id="rId27" Type="http://schemas.openxmlformats.org/officeDocument/2006/relationships/image" Target="../media/image102.png"/><Relationship Id="rId5" Type="http://schemas.openxmlformats.org/officeDocument/2006/relationships/image" Target="../media/image1.png"/><Relationship Id="rId6" Type="http://schemas.openxmlformats.org/officeDocument/2006/relationships/image" Target="../media/image100.png"/><Relationship Id="rId29" Type="http://schemas.openxmlformats.org/officeDocument/2006/relationships/image" Target="../media/image104.png"/><Relationship Id="rId7" Type="http://schemas.openxmlformats.org/officeDocument/2006/relationships/image" Target="../media/image74.png"/><Relationship Id="rId8" Type="http://schemas.openxmlformats.org/officeDocument/2006/relationships/image" Target="../media/image77.png"/><Relationship Id="rId11" Type="http://schemas.openxmlformats.org/officeDocument/2006/relationships/image" Target="../media/image71.png"/><Relationship Id="rId10" Type="http://schemas.openxmlformats.org/officeDocument/2006/relationships/image" Target="../media/image72.png"/><Relationship Id="rId13" Type="http://schemas.openxmlformats.org/officeDocument/2006/relationships/image" Target="../media/image75.png"/><Relationship Id="rId12" Type="http://schemas.openxmlformats.org/officeDocument/2006/relationships/image" Target="../media/image78.png"/><Relationship Id="rId15" Type="http://schemas.openxmlformats.org/officeDocument/2006/relationships/image" Target="../media/image79.png"/><Relationship Id="rId14" Type="http://schemas.openxmlformats.org/officeDocument/2006/relationships/image" Target="../media/image84.png"/><Relationship Id="rId17" Type="http://schemas.openxmlformats.org/officeDocument/2006/relationships/image" Target="../media/image83.png"/><Relationship Id="rId16" Type="http://schemas.openxmlformats.org/officeDocument/2006/relationships/image" Target="../media/image82.png"/><Relationship Id="rId19" Type="http://schemas.openxmlformats.org/officeDocument/2006/relationships/image" Target="../media/image92.png"/><Relationship Id="rId18" Type="http://schemas.openxmlformats.org/officeDocument/2006/relationships/image" Target="../media/image8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13.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png"/><Relationship Id="rId8" Type="http://schemas.openxmlformats.org/officeDocument/2006/relationships/image" Target="../media/image1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08.png"/><Relationship Id="rId7" Type="http://schemas.openxmlformats.org/officeDocument/2006/relationships/image" Target="../media/image1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118.png"/><Relationship Id="rId7"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4.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58.png"/><Relationship Id="rId5" Type="http://schemas.openxmlformats.org/officeDocument/2006/relationships/image" Target="../media/image1.png"/><Relationship Id="rId6" Type="http://schemas.openxmlformats.org/officeDocument/2006/relationships/image" Target="../media/image116.png"/><Relationship Id="rId7" Type="http://schemas.openxmlformats.org/officeDocument/2006/relationships/image" Target="../media/image1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4.png"/><Relationship Id="rId4" Type="http://schemas.openxmlformats.org/officeDocument/2006/relationships/image" Target="../media/image129.png"/><Relationship Id="rId5" Type="http://schemas.openxmlformats.org/officeDocument/2006/relationships/image" Target="../media/image23.png"/><Relationship Id="rId6" Type="http://schemas.openxmlformats.org/officeDocument/2006/relationships/image" Target="../media/image1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58.png"/><Relationship Id="rId9" Type="http://schemas.openxmlformats.org/officeDocument/2006/relationships/image" Target="../media/image159.png"/><Relationship Id="rId5" Type="http://schemas.openxmlformats.org/officeDocument/2006/relationships/image" Target="../media/image1.png"/><Relationship Id="rId6" Type="http://schemas.openxmlformats.org/officeDocument/2006/relationships/image" Target="../media/image131.png"/><Relationship Id="rId7" Type="http://schemas.openxmlformats.org/officeDocument/2006/relationships/image" Target="../media/image163.png"/><Relationship Id="rId8" Type="http://schemas.openxmlformats.org/officeDocument/2006/relationships/image" Target="../media/image1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149.png"/><Relationship Id="rId5" Type="http://schemas.openxmlformats.org/officeDocument/2006/relationships/image" Target="../media/image1.png"/><Relationship Id="rId6" Type="http://schemas.openxmlformats.org/officeDocument/2006/relationships/image" Target="../media/image139.png"/><Relationship Id="rId7" Type="http://schemas.openxmlformats.org/officeDocument/2006/relationships/image" Target="../media/image133.png"/><Relationship Id="rId8" Type="http://schemas.openxmlformats.org/officeDocument/2006/relationships/image" Target="../media/image146.png"/><Relationship Id="rId11" Type="http://schemas.openxmlformats.org/officeDocument/2006/relationships/image" Target="../media/image142.png"/><Relationship Id="rId10" Type="http://schemas.openxmlformats.org/officeDocument/2006/relationships/image" Target="../media/image144.png"/></Relationships>
</file>

<file path=ppt/slides/_rels/slide24.xml.rels><?xml version="1.0" encoding="UTF-8" standalone="yes"?><Relationships xmlns="http://schemas.openxmlformats.org/package/2006/relationships"><Relationship Id="rId20" Type="http://schemas.openxmlformats.org/officeDocument/2006/relationships/image" Target="../media/image165.png"/><Relationship Id="rId22" Type="http://schemas.openxmlformats.org/officeDocument/2006/relationships/hyperlink" Target="https://eatemp.com/powerpoint-org-chart-template/" TargetMode="External"/><Relationship Id="rId21" Type="http://schemas.openxmlformats.org/officeDocument/2006/relationships/image" Target="../media/image170.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88.png"/><Relationship Id="rId5" Type="http://schemas.openxmlformats.org/officeDocument/2006/relationships/image" Target="../media/image1.png"/><Relationship Id="rId6" Type="http://schemas.openxmlformats.org/officeDocument/2006/relationships/image" Target="../media/image190.png"/><Relationship Id="rId7" Type="http://schemas.openxmlformats.org/officeDocument/2006/relationships/image" Target="../media/image141.png"/><Relationship Id="rId8" Type="http://schemas.openxmlformats.org/officeDocument/2006/relationships/image" Target="../media/image148.png"/><Relationship Id="rId11" Type="http://schemas.openxmlformats.org/officeDocument/2006/relationships/image" Target="../media/image152.png"/><Relationship Id="rId10" Type="http://schemas.openxmlformats.org/officeDocument/2006/relationships/image" Target="../media/image150.png"/><Relationship Id="rId13" Type="http://schemas.openxmlformats.org/officeDocument/2006/relationships/image" Target="../media/image156.png"/><Relationship Id="rId12" Type="http://schemas.openxmlformats.org/officeDocument/2006/relationships/image" Target="../media/image155.png"/><Relationship Id="rId15" Type="http://schemas.openxmlformats.org/officeDocument/2006/relationships/image" Target="../media/image157.png"/><Relationship Id="rId14" Type="http://schemas.openxmlformats.org/officeDocument/2006/relationships/image" Target="../media/image173.png"/><Relationship Id="rId17" Type="http://schemas.openxmlformats.org/officeDocument/2006/relationships/image" Target="../media/image158.png"/><Relationship Id="rId16" Type="http://schemas.openxmlformats.org/officeDocument/2006/relationships/image" Target="../media/image160.png"/><Relationship Id="rId19" Type="http://schemas.openxmlformats.org/officeDocument/2006/relationships/image" Target="../media/image161.png"/><Relationship Id="rId18" Type="http://schemas.openxmlformats.org/officeDocument/2006/relationships/image" Target="../media/image16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4.png"/><Relationship Id="rId4" Type="http://schemas.openxmlformats.org/officeDocument/2006/relationships/image" Target="../media/image174.png"/><Relationship Id="rId5" Type="http://schemas.openxmlformats.org/officeDocument/2006/relationships/image" Target="../media/image181.png"/><Relationship Id="rId6" Type="http://schemas.openxmlformats.org/officeDocument/2006/relationships/hyperlink" Target="https://unsplash.com/" TargetMode="External"/><Relationship Id="rId7" Type="http://schemas.openxmlformats.org/officeDocument/2006/relationships/image" Target="../media/image1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23.png"/><Relationship Id="rId6" Type="http://schemas.openxmlformats.org/officeDocument/2006/relationships/image" Target="../media/image3.png"/><Relationship Id="rId7" Type="http://schemas.openxmlformats.org/officeDocument/2006/relationships/image" Target="../media/image33.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28.png"/><Relationship Id="rId7" Type="http://schemas.openxmlformats.org/officeDocument/2006/relationships/image" Target="../media/image22.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25.png"/><Relationship Id="rId7" Type="http://schemas.openxmlformats.org/officeDocument/2006/relationships/image" Target="../media/image38.png"/><Relationship Id="rId8"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60.png"/><Relationship Id="rId7" Type="http://schemas.openxmlformats.org/officeDocument/2006/relationships/image" Target="../media/image42.png"/><Relationship Id="rId8" Type="http://schemas.openxmlformats.org/officeDocument/2006/relationships/image" Target="../media/image6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53.png"/><Relationship Id="rId7" Type="http://schemas.openxmlformats.org/officeDocument/2006/relationships/image" Target="../media/image50.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15" name="Shape 15"/>
        <p:cNvGrpSpPr/>
        <p:nvPr/>
      </p:nvGrpSpPr>
      <p:grpSpPr>
        <a:xfrm>
          <a:off x="0" y="0"/>
          <a:ext cx="0" cy="0"/>
          <a:chOff x="0" y="0"/>
          <a:chExt cx="0" cy="0"/>
        </a:xfrm>
      </p:grpSpPr>
      <p:pic>
        <p:nvPicPr>
          <p:cNvPr descr=" " id="16" name="Google Shape;16;g2bf39bef202_0_0"/>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17" name="Google Shape;17;g2bf39bef202_0_0"/>
          <p:cNvPicPr preferRelativeResize="0"/>
          <p:nvPr/>
        </p:nvPicPr>
        <p:blipFill rotWithShape="1">
          <a:blip r:embed="rId4">
            <a:alphaModFix/>
          </a:blip>
          <a:srcRect b="0" l="0" r="0" t="0"/>
          <a:stretch/>
        </p:blipFill>
        <p:spPr>
          <a:xfrm>
            <a:off x="647869" y="8924013"/>
            <a:ext cx="4388502" cy="4019338"/>
          </a:xfrm>
          <a:prstGeom prst="rect">
            <a:avLst/>
          </a:prstGeom>
          <a:noFill/>
          <a:ln>
            <a:noFill/>
          </a:ln>
        </p:spPr>
      </p:pic>
      <p:sp>
        <p:nvSpPr>
          <p:cNvPr id="18" name="Google Shape;18;g2bf39bef20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bf39bef202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g2bf39bef202_0_0"/>
          <p:cNvPicPr preferRelativeResize="0"/>
          <p:nvPr/>
        </p:nvPicPr>
        <p:blipFill rotWithShape="1">
          <a:blip r:embed="rId6">
            <a:alphaModFix/>
          </a:blip>
          <a:srcRect b="0" l="0" r="0" t="0"/>
          <a:stretch/>
        </p:blipFill>
        <p:spPr>
          <a:xfrm>
            <a:off x="647781" y="1549400"/>
            <a:ext cx="13184248" cy="11061700"/>
          </a:xfrm>
          <a:prstGeom prst="rect">
            <a:avLst/>
          </a:prstGeom>
          <a:noFill/>
          <a:ln>
            <a:noFill/>
          </a:ln>
        </p:spPr>
      </p:pic>
      <p:sp>
        <p:nvSpPr>
          <p:cNvPr id="21" name="Google Shape;21;g2bf39bef202_0_0"/>
          <p:cNvSpPr/>
          <p:nvPr/>
        </p:nvSpPr>
        <p:spPr>
          <a:xfrm>
            <a:off x="14086061" y="3543300"/>
            <a:ext cx="96999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MIGRATION </a:t>
            </a:r>
            <a:endParaRPr b="0" i="0" sz="12800" u="none" cap="none" strike="noStrike">
              <a:solidFill>
                <a:schemeClr val="dk1"/>
              </a:solidFill>
              <a:latin typeface="Calibri"/>
              <a:ea typeface="Calibri"/>
              <a:cs typeface="Calibri"/>
              <a:sym typeface="Calibri"/>
            </a:endParaRPr>
          </a:p>
        </p:txBody>
      </p:sp>
      <p:sp>
        <p:nvSpPr>
          <p:cNvPr id="22" name="Google Shape;22;g2bf39bef202_0_0"/>
          <p:cNvSpPr/>
          <p:nvPr/>
        </p:nvSpPr>
        <p:spPr>
          <a:xfrm>
            <a:off x="14086061" y="6489700"/>
            <a:ext cx="97845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221" name="Shape 221"/>
        <p:cNvGrpSpPr/>
        <p:nvPr/>
      </p:nvGrpSpPr>
      <p:grpSpPr>
        <a:xfrm>
          <a:off x="0" y="0"/>
          <a:ext cx="0" cy="0"/>
          <a:chOff x="0" y="0"/>
          <a:chExt cx="0" cy="0"/>
        </a:xfrm>
      </p:grpSpPr>
      <p:pic>
        <p:nvPicPr>
          <p:cNvPr descr=" " id="222" name="Google Shape;222;g2bf39bef202_0_197"/>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223" name="Google Shape;223;g2bf39bef202_0_197"/>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224" name="Google Shape;224;g2bf39bef202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bf39bef202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6" name="Google Shape;226;g2bf39bef202_0_197"/>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7" name="Google Shape;227;g2bf39bef202_0_197"/>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8" name="Google Shape;228;g2bf39bef202_0_197"/>
          <p:cNvSpPr/>
          <p:nvPr/>
        </p:nvSpPr>
        <p:spPr>
          <a:xfrm>
            <a:off x="1752819" y="1346200"/>
            <a:ext cx="5639400" cy="5638800"/>
          </a:xfrm>
          <a:prstGeom prst="roundRect">
            <a:avLst>
              <a:gd fmla="val 75081" name="adj"/>
            </a:avLst>
          </a:prstGeom>
          <a:solidFill>
            <a:srgbClr val="68D2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f39bef202_0_197"/>
          <p:cNvSpPr/>
          <p:nvPr/>
        </p:nvSpPr>
        <p:spPr>
          <a:xfrm>
            <a:off x="3708864" y="1403350"/>
            <a:ext cx="2743500" cy="654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lanquin Dark"/>
              <a:buNone/>
            </a:pPr>
            <a:r>
              <a:rPr b="1" i="0" lang="en-US" sz="24000" u="none" cap="none" strike="noStrike">
                <a:solidFill>
                  <a:srgbClr val="FFFFFF"/>
                </a:solidFill>
                <a:latin typeface="Palanquin Dark"/>
                <a:ea typeface="Palanquin Dark"/>
                <a:cs typeface="Palanquin Dark"/>
                <a:sym typeface="Palanquin Dark"/>
              </a:rPr>
              <a:t>S</a:t>
            </a:r>
            <a:endParaRPr b="0" i="0" sz="24000" u="none" cap="none" strike="noStrike">
              <a:solidFill>
                <a:schemeClr val="dk1"/>
              </a:solidFill>
              <a:latin typeface="Calibri"/>
              <a:ea typeface="Calibri"/>
              <a:cs typeface="Calibri"/>
              <a:sym typeface="Calibri"/>
            </a:endParaRPr>
          </a:p>
        </p:txBody>
      </p:sp>
      <p:sp>
        <p:nvSpPr>
          <p:cNvPr id="230" name="Google Shape;230;g2bf39bef202_0_197"/>
          <p:cNvSpPr/>
          <p:nvPr/>
        </p:nvSpPr>
        <p:spPr>
          <a:xfrm>
            <a:off x="2286286" y="7594600"/>
            <a:ext cx="45726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f39bef202_0_197"/>
          <p:cNvSpPr/>
          <p:nvPr/>
        </p:nvSpPr>
        <p:spPr>
          <a:xfrm>
            <a:off x="2286286"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f39bef202_0_197"/>
          <p:cNvSpPr/>
          <p:nvPr/>
        </p:nvSpPr>
        <p:spPr>
          <a:xfrm>
            <a:off x="2286286"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f39bef202_0_197"/>
          <p:cNvSpPr/>
          <p:nvPr/>
        </p:nvSpPr>
        <p:spPr>
          <a:xfrm>
            <a:off x="2286286" y="75946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Eclipse</a:t>
            </a:r>
            <a:endParaRPr b="0" i="0" sz="3600" u="none" cap="none" strike="noStrike">
              <a:solidFill>
                <a:schemeClr val="dk1"/>
              </a:solidFill>
              <a:latin typeface="Calibri"/>
              <a:ea typeface="Calibri"/>
              <a:cs typeface="Calibri"/>
              <a:sym typeface="Calibri"/>
            </a:endParaRPr>
          </a:p>
        </p:txBody>
      </p:sp>
      <p:sp>
        <p:nvSpPr>
          <p:cNvPr id="234" name="Google Shape;234;g2bf39bef202_0_19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5" name="Google Shape;235;g2bf39bef202_0_197"/>
          <p:cNvSpPr/>
          <p:nvPr/>
        </p:nvSpPr>
        <p:spPr>
          <a:xfrm>
            <a:off x="2286286"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f39bef202_0_197"/>
          <p:cNvSpPr/>
          <p:nvPr/>
        </p:nvSpPr>
        <p:spPr>
          <a:xfrm>
            <a:off x="2286286"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f39bef202_0_197"/>
          <p:cNvSpPr/>
          <p:nvPr/>
        </p:nvSpPr>
        <p:spPr>
          <a:xfrm>
            <a:off x="2286286" y="102489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Quest</a:t>
            </a:r>
            <a:endParaRPr b="0" i="0" sz="3600" u="none" cap="none" strike="noStrike">
              <a:solidFill>
                <a:schemeClr val="dk1"/>
              </a:solidFill>
              <a:latin typeface="Calibri"/>
              <a:ea typeface="Calibri"/>
              <a:cs typeface="Calibri"/>
              <a:sym typeface="Calibri"/>
            </a:endParaRPr>
          </a:p>
        </p:txBody>
      </p:sp>
      <p:sp>
        <p:nvSpPr>
          <p:cNvPr id="238" name="Google Shape;238;g2bf39bef202_0_197"/>
          <p:cNvSpPr/>
          <p:nvPr/>
        </p:nvSpPr>
        <p:spPr>
          <a:xfrm>
            <a:off x="2286286" y="11277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9" name="Google Shape;239;g2bf39bef202_0_197"/>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40" name="Google Shape;240;g2bf39bef202_0_197"/>
          <p:cNvSpPr/>
          <p:nvPr/>
        </p:nvSpPr>
        <p:spPr>
          <a:xfrm>
            <a:off x="6833454" y="1346200"/>
            <a:ext cx="5639400" cy="5638800"/>
          </a:xfrm>
          <a:prstGeom prst="roundRect">
            <a:avLst>
              <a:gd fmla="val 75081" name="adj"/>
            </a:avLst>
          </a:prstGeom>
          <a:solidFill>
            <a:srgbClr val="0368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f39bef202_0_197"/>
          <p:cNvSpPr/>
          <p:nvPr/>
        </p:nvSpPr>
        <p:spPr>
          <a:xfrm>
            <a:off x="7906738" y="1403350"/>
            <a:ext cx="4509000" cy="654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lanquin Dark"/>
              <a:buNone/>
            </a:pPr>
            <a:r>
              <a:rPr b="1" i="0" lang="en-US" sz="24000" u="none" cap="none" strike="noStrike">
                <a:solidFill>
                  <a:srgbClr val="FFFFFF"/>
                </a:solidFill>
                <a:latin typeface="Palanquin Dark"/>
                <a:ea typeface="Palanquin Dark"/>
                <a:cs typeface="Palanquin Dark"/>
                <a:sym typeface="Palanquin Dark"/>
              </a:rPr>
              <a:t>W</a:t>
            </a:r>
            <a:endParaRPr b="0" i="0" sz="24000" u="none" cap="none" strike="noStrike">
              <a:solidFill>
                <a:schemeClr val="dk1"/>
              </a:solidFill>
              <a:latin typeface="Calibri"/>
              <a:ea typeface="Calibri"/>
              <a:cs typeface="Calibri"/>
              <a:sym typeface="Calibri"/>
            </a:endParaRPr>
          </a:p>
        </p:txBody>
      </p:sp>
      <p:sp>
        <p:nvSpPr>
          <p:cNvPr id="242" name="Google Shape;242;g2bf39bef202_0_197"/>
          <p:cNvSpPr/>
          <p:nvPr/>
        </p:nvSpPr>
        <p:spPr>
          <a:xfrm>
            <a:off x="7366921" y="7594600"/>
            <a:ext cx="45726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f39bef202_0_197"/>
          <p:cNvSpPr/>
          <p:nvPr/>
        </p:nvSpPr>
        <p:spPr>
          <a:xfrm>
            <a:off x="7366921"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f39bef202_0_197"/>
          <p:cNvSpPr/>
          <p:nvPr/>
        </p:nvSpPr>
        <p:spPr>
          <a:xfrm>
            <a:off x="7366921"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f39bef202_0_197"/>
          <p:cNvSpPr/>
          <p:nvPr/>
        </p:nvSpPr>
        <p:spPr>
          <a:xfrm>
            <a:off x="7366921" y="75946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Obtain</a:t>
            </a:r>
            <a:endParaRPr b="0" i="0" sz="3600" u="none" cap="none" strike="noStrike">
              <a:solidFill>
                <a:schemeClr val="dk1"/>
              </a:solidFill>
              <a:latin typeface="Calibri"/>
              <a:ea typeface="Calibri"/>
              <a:cs typeface="Calibri"/>
              <a:sym typeface="Calibri"/>
            </a:endParaRPr>
          </a:p>
        </p:txBody>
      </p:sp>
      <p:sp>
        <p:nvSpPr>
          <p:cNvPr id="246" name="Google Shape;246;g2bf39bef202_0_19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7" name="Google Shape;247;g2bf39bef202_0_197"/>
          <p:cNvSpPr/>
          <p:nvPr/>
        </p:nvSpPr>
        <p:spPr>
          <a:xfrm>
            <a:off x="7366921"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f39bef202_0_197"/>
          <p:cNvSpPr/>
          <p:nvPr/>
        </p:nvSpPr>
        <p:spPr>
          <a:xfrm>
            <a:off x="7366921"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f39bef202_0_197"/>
          <p:cNvSpPr/>
          <p:nvPr/>
        </p:nvSpPr>
        <p:spPr>
          <a:xfrm>
            <a:off x="7366921" y="102489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Foundation</a:t>
            </a:r>
            <a:endParaRPr b="0" i="0" sz="3600" u="none" cap="none" strike="noStrike">
              <a:solidFill>
                <a:schemeClr val="dk1"/>
              </a:solidFill>
              <a:latin typeface="Calibri"/>
              <a:ea typeface="Calibri"/>
              <a:cs typeface="Calibri"/>
              <a:sym typeface="Calibri"/>
            </a:endParaRPr>
          </a:p>
        </p:txBody>
      </p:sp>
      <p:sp>
        <p:nvSpPr>
          <p:cNvPr id="250" name="Google Shape;250;g2bf39bef202_0_197"/>
          <p:cNvSpPr/>
          <p:nvPr/>
        </p:nvSpPr>
        <p:spPr>
          <a:xfrm>
            <a:off x="7366921" y="11277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1" name="Google Shape;251;g2bf39bef202_0_197"/>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2" name="Google Shape;252;g2bf39bef202_0_197"/>
          <p:cNvSpPr/>
          <p:nvPr/>
        </p:nvSpPr>
        <p:spPr>
          <a:xfrm>
            <a:off x="11914089" y="1346200"/>
            <a:ext cx="5639400" cy="5638800"/>
          </a:xfrm>
          <a:prstGeom prst="roundRect">
            <a:avLst>
              <a:gd fmla="val 75081" name="adj"/>
            </a:avLst>
          </a:prstGeom>
          <a:solidFill>
            <a:srgbClr val="68D2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f39bef202_0_197"/>
          <p:cNvSpPr/>
          <p:nvPr/>
        </p:nvSpPr>
        <p:spPr>
          <a:xfrm>
            <a:off x="13597049" y="1403350"/>
            <a:ext cx="3289800" cy="654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lanquin Dark"/>
              <a:buNone/>
            </a:pPr>
            <a:r>
              <a:rPr b="1" i="0" lang="en-US" sz="24000" u="none" cap="none" strike="noStrike">
                <a:solidFill>
                  <a:srgbClr val="FFFFFF"/>
                </a:solidFill>
                <a:latin typeface="Palanquin Dark"/>
                <a:ea typeface="Palanquin Dark"/>
                <a:cs typeface="Palanquin Dark"/>
                <a:sym typeface="Palanquin Dark"/>
              </a:rPr>
              <a:t>O</a:t>
            </a:r>
            <a:endParaRPr b="0" i="0" sz="24000" u="none" cap="none" strike="noStrike">
              <a:solidFill>
                <a:schemeClr val="dk1"/>
              </a:solidFill>
              <a:latin typeface="Calibri"/>
              <a:ea typeface="Calibri"/>
              <a:cs typeface="Calibri"/>
              <a:sym typeface="Calibri"/>
            </a:endParaRPr>
          </a:p>
        </p:txBody>
      </p:sp>
      <p:sp>
        <p:nvSpPr>
          <p:cNvPr id="254" name="Google Shape;254;g2bf39bef202_0_197"/>
          <p:cNvSpPr/>
          <p:nvPr/>
        </p:nvSpPr>
        <p:spPr>
          <a:xfrm>
            <a:off x="12447556" y="7594600"/>
            <a:ext cx="45726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f39bef202_0_197"/>
          <p:cNvSpPr/>
          <p:nvPr/>
        </p:nvSpPr>
        <p:spPr>
          <a:xfrm>
            <a:off x="12447556"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f39bef202_0_197"/>
          <p:cNvSpPr/>
          <p:nvPr/>
        </p:nvSpPr>
        <p:spPr>
          <a:xfrm>
            <a:off x="12447556"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f39bef202_0_197"/>
          <p:cNvSpPr/>
          <p:nvPr/>
        </p:nvSpPr>
        <p:spPr>
          <a:xfrm>
            <a:off x="12447556" y="75946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War</a:t>
            </a:r>
            <a:endParaRPr b="0" i="0" sz="3600" u="none" cap="none" strike="noStrike">
              <a:solidFill>
                <a:schemeClr val="dk1"/>
              </a:solidFill>
              <a:latin typeface="Calibri"/>
              <a:ea typeface="Calibri"/>
              <a:cs typeface="Calibri"/>
              <a:sym typeface="Calibri"/>
            </a:endParaRPr>
          </a:p>
        </p:txBody>
      </p:sp>
      <p:sp>
        <p:nvSpPr>
          <p:cNvPr id="258" name="Google Shape;258;g2bf39bef202_0_19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9" name="Google Shape;259;g2bf39bef202_0_197"/>
          <p:cNvSpPr/>
          <p:nvPr/>
        </p:nvSpPr>
        <p:spPr>
          <a:xfrm>
            <a:off x="12447556"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f39bef202_0_197"/>
          <p:cNvSpPr/>
          <p:nvPr/>
        </p:nvSpPr>
        <p:spPr>
          <a:xfrm>
            <a:off x="12447556"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f39bef202_0_197"/>
          <p:cNvSpPr/>
          <p:nvPr/>
        </p:nvSpPr>
        <p:spPr>
          <a:xfrm>
            <a:off x="12447556" y="102489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Transformation</a:t>
            </a:r>
            <a:endParaRPr b="0" i="0" sz="3600" u="none" cap="none" strike="noStrike">
              <a:solidFill>
                <a:schemeClr val="dk1"/>
              </a:solidFill>
              <a:latin typeface="Calibri"/>
              <a:ea typeface="Calibri"/>
              <a:cs typeface="Calibri"/>
              <a:sym typeface="Calibri"/>
            </a:endParaRPr>
          </a:p>
        </p:txBody>
      </p:sp>
      <p:sp>
        <p:nvSpPr>
          <p:cNvPr id="262" name="Google Shape;262;g2bf39bef202_0_197"/>
          <p:cNvSpPr/>
          <p:nvPr/>
        </p:nvSpPr>
        <p:spPr>
          <a:xfrm>
            <a:off x="12447556" y="11277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3" name="Google Shape;263;g2bf39bef202_0_197"/>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4" name="Google Shape;264;g2bf39bef202_0_197"/>
          <p:cNvSpPr/>
          <p:nvPr/>
        </p:nvSpPr>
        <p:spPr>
          <a:xfrm>
            <a:off x="16994724" y="1346200"/>
            <a:ext cx="5639400" cy="5638800"/>
          </a:xfrm>
          <a:prstGeom prst="roundRect">
            <a:avLst>
              <a:gd fmla="val 75081" name="adj"/>
            </a:avLst>
          </a:prstGeom>
          <a:solidFill>
            <a:srgbClr val="0368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f39bef202_0_197"/>
          <p:cNvSpPr/>
          <p:nvPr/>
        </p:nvSpPr>
        <p:spPr>
          <a:xfrm>
            <a:off x="18868208" y="1403350"/>
            <a:ext cx="2908800" cy="654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lanquin Dark"/>
              <a:buNone/>
            </a:pPr>
            <a:r>
              <a:rPr b="1" i="0" lang="en-US" sz="24000" u="none" cap="none" strike="noStrike">
                <a:solidFill>
                  <a:srgbClr val="FFFFFF"/>
                </a:solidFill>
                <a:latin typeface="Palanquin Dark"/>
                <a:ea typeface="Palanquin Dark"/>
                <a:cs typeface="Palanquin Dark"/>
                <a:sym typeface="Palanquin Dark"/>
              </a:rPr>
              <a:t>T</a:t>
            </a:r>
            <a:endParaRPr b="0" i="0" sz="24000" u="none" cap="none" strike="noStrike">
              <a:solidFill>
                <a:schemeClr val="dk1"/>
              </a:solidFill>
              <a:latin typeface="Calibri"/>
              <a:ea typeface="Calibri"/>
              <a:cs typeface="Calibri"/>
              <a:sym typeface="Calibri"/>
            </a:endParaRPr>
          </a:p>
        </p:txBody>
      </p:sp>
      <p:sp>
        <p:nvSpPr>
          <p:cNvPr id="266" name="Google Shape;266;g2bf39bef202_0_197"/>
          <p:cNvSpPr/>
          <p:nvPr/>
        </p:nvSpPr>
        <p:spPr>
          <a:xfrm>
            <a:off x="17528191" y="7594600"/>
            <a:ext cx="4572600" cy="490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f39bef202_0_197"/>
          <p:cNvSpPr/>
          <p:nvPr/>
        </p:nvSpPr>
        <p:spPr>
          <a:xfrm>
            <a:off x="17528191"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f39bef202_0_197"/>
          <p:cNvSpPr/>
          <p:nvPr/>
        </p:nvSpPr>
        <p:spPr>
          <a:xfrm>
            <a:off x="17528191" y="75946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f39bef202_0_197"/>
          <p:cNvSpPr/>
          <p:nvPr/>
        </p:nvSpPr>
        <p:spPr>
          <a:xfrm>
            <a:off x="17528191" y="75946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Invasion</a:t>
            </a:r>
            <a:endParaRPr b="0" i="0" sz="3600" u="none" cap="none" strike="noStrike">
              <a:solidFill>
                <a:schemeClr val="dk1"/>
              </a:solidFill>
              <a:latin typeface="Calibri"/>
              <a:ea typeface="Calibri"/>
              <a:cs typeface="Calibri"/>
              <a:sym typeface="Calibri"/>
            </a:endParaRPr>
          </a:p>
        </p:txBody>
      </p:sp>
      <p:sp>
        <p:nvSpPr>
          <p:cNvPr id="270" name="Google Shape;270;g2bf39bef202_0_19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1" name="Google Shape;271;g2bf39bef202_0_197"/>
          <p:cNvSpPr/>
          <p:nvPr/>
        </p:nvSpPr>
        <p:spPr>
          <a:xfrm>
            <a:off x="17528191"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f39bef202_0_197"/>
          <p:cNvSpPr/>
          <p:nvPr/>
        </p:nvSpPr>
        <p:spPr>
          <a:xfrm>
            <a:off x="17528191" y="102489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f39bef202_0_197"/>
          <p:cNvSpPr/>
          <p:nvPr/>
        </p:nvSpPr>
        <p:spPr>
          <a:xfrm>
            <a:off x="17528191" y="102489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Betrayal</a:t>
            </a:r>
            <a:endParaRPr b="0" i="0" sz="3600" u="none" cap="none" strike="noStrike">
              <a:solidFill>
                <a:schemeClr val="dk1"/>
              </a:solidFill>
              <a:latin typeface="Calibri"/>
              <a:ea typeface="Calibri"/>
              <a:cs typeface="Calibri"/>
              <a:sym typeface="Calibri"/>
            </a:endParaRPr>
          </a:p>
        </p:txBody>
      </p:sp>
      <p:sp>
        <p:nvSpPr>
          <p:cNvPr id="274" name="Google Shape;274;g2bf39bef202_0_197"/>
          <p:cNvSpPr/>
          <p:nvPr/>
        </p:nvSpPr>
        <p:spPr>
          <a:xfrm>
            <a:off x="17528191" y="11277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279" name="Shape 279"/>
        <p:cNvGrpSpPr/>
        <p:nvPr/>
      </p:nvGrpSpPr>
      <p:grpSpPr>
        <a:xfrm>
          <a:off x="0" y="0"/>
          <a:ext cx="0" cy="0"/>
          <a:chOff x="0" y="0"/>
          <a:chExt cx="0" cy="0"/>
        </a:xfrm>
      </p:grpSpPr>
      <p:pic>
        <p:nvPicPr>
          <p:cNvPr descr=" " id="280" name="Google Shape;280;g2bf39bef202_0_254"/>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281" name="Google Shape;281;g2bf39bef202_0_254"/>
          <p:cNvPicPr preferRelativeResize="0"/>
          <p:nvPr/>
        </p:nvPicPr>
        <p:blipFill rotWithShape="1">
          <a:blip r:embed="rId4">
            <a:alphaModFix/>
          </a:blip>
          <a:srcRect b="0" l="0" r="0" t="0"/>
          <a:stretch/>
        </p:blipFill>
        <p:spPr>
          <a:xfrm>
            <a:off x="647869" y="8924007"/>
            <a:ext cx="4388502" cy="4019339"/>
          </a:xfrm>
          <a:prstGeom prst="rect">
            <a:avLst/>
          </a:prstGeom>
          <a:noFill/>
          <a:ln>
            <a:noFill/>
          </a:ln>
        </p:spPr>
      </p:pic>
      <p:pic>
        <p:nvPicPr>
          <p:cNvPr descr=" " id="282" name="Google Shape;282;g2bf39bef202_0_254"/>
          <p:cNvPicPr preferRelativeResize="0"/>
          <p:nvPr/>
        </p:nvPicPr>
        <p:blipFill rotWithShape="1">
          <a:blip r:embed="rId5">
            <a:alphaModFix/>
          </a:blip>
          <a:srcRect b="0" l="0" r="0" t="0"/>
          <a:stretch/>
        </p:blipFill>
        <p:spPr>
          <a:xfrm>
            <a:off x="0" y="2184400"/>
            <a:ext cx="18430003" cy="11531600"/>
          </a:xfrm>
          <a:prstGeom prst="rect">
            <a:avLst/>
          </a:prstGeom>
          <a:noFill/>
          <a:ln>
            <a:noFill/>
          </a:ln>
        </p:spPr>
      </p:pic>
      <p:sp>
        <p:nvSpPr>
          <p:cNvPr id="283" name="Google Shape;283;g2bf39bef202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bf39bef202_0_2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85" name="Google Shape;285;g2bf39bef202_0_254"/>
          <p:cNvSpPr/>
          <p:nvPr/>
        </p:nvSpPr>
        <p:spPr>
          <a:xfrm>
            <a:off x="6854623" y="342900"/>
            <a:ext cx="106905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Palanquin Dark"/>
              <a:buNone/>
            </a:pPr>
            <a:r>
              <a:rPr b="1" i="0" lang="en-US" sz="8000" u="none" cap="none" strike="noStrike">
                <a:solidFill>
                  <a:srgbClr val="0E0E0E"/>
                </a:solidFill>
                <a:latin typeface="Palanquin Dark"/>
                <a:ea typeface="Palanquin Dark"/>
                <a:cs typeface="Palanquin Dark"/>
                <a:sym typeface="Palanquin Dark"/>
              </a:rPr>
              <a:t>SOME DATA</a:t>
            </a:r>
            <a:endParaRPr b="0" i="0" sz="8000" u="none" cap="none" strike="noStrike">
              <a:solidFill>
                <a:schemeClr val="dk1"/>
              </a:solidFill>
              <a:latin typeface="Calibri"/>
              <a:ea typeface="Calibri"/>
              <a:cs typeface="Calibri"/>
              <a:sym typeface="Calibri"/>
            </a:endParaRPr>
          </a:p>
        </p:txBody>
      </p:sp>
      <p:sp>
        <p:nvSpPr>
          <p:cNvPr id="286" name="Google Shape;286;g2bf39bef202_0_254"/>
          <p:cNvSpPr/>
          <p:nvPr/>
        </p:nvSpPr>
        <p:spPr>
          <a:xfrm>
            <a:off x="16816902" y="3225800"/>
            <a:ext cx="6985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f39bef202_0_254"/>
          <p:cNvSpPr/>
          <p:nvPr/>
        </p:nvSpPr>
        <p:spPr>
          <a:xfrm>
            <a:off x="16816902" y="3378200"/>
            <a:ext cx="20703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f39bef202_0_254"/>
          <p:cNvSpPr/>
          <p:nvPr/>
        </p:nvSpPr>
        <p:spPr>
          <a:xfrm>
            <a:off x="16816902" y="3378200"/>
            <a:ext cx="2409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75%</a:t>
            </a:r>
            <a:endParaRPr b="0" i="0" sz="8000" u="none" cap="none" strike="noStrike">
              <a:solidFill>
                <a:schemeClr val="dk1"/>
              </a:solidFill>
              <a:latin typeface="Calibri"/>
              <a:ea typeface="Calibri"/>
              <a:cs typeface="Calibri"/>
              <a:sym typeface="Calibri"/>
            </a:endParaRPr>
          </a:p>
        </p:txBody>
      </p:sp>
      <p:sp>
        <p:nvSpPr>
          <p:cNvPr id="289" name="Google Shape;289;g2bf39bef202_0_254"/>
          <p:cNvSpPr/>
          <p:nvPr/>
        </p:nvSpPr>
        <p:spPr>
          <a:xfrm>
            <a:off x="19090486" y="3225800"/>
            <a:ext cx="47124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f39bef202_0_254"/>
          <p:cNvSpPr/>
          <p:nvPr/>
        </p:nvSpPr>
        <p:spPr>
          <a:xfrm>
            <a:off x="19090486" y="3225800"/>
            <a:ext cx="4864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Enchanted Creatures</a:t>
            </a:r>
            <a:endParaRPr b="0" i="0" sz="3600" u="none" cap="none" strike="noStrike">
              <a:solidFill>
                <a:schemeClr val="dk1"/>
              </a:solidFill>
              <a:latin typeface="Calibri"/>
              <a:ea typeface="Calibri"/>
              <a:cs typeface="Calibri"/>
              <a:sym typeface="Calibri"/>
            </a:endParaRPr>
          </a:p>
        </p:txBody>
      </p:sp>
      <p:sp>
        <p:nvSpPr>
          <p:cNvPr id="291" name="Google Shape;291;g2bf39bef202_0_254"/>
          <p:cNvSpPr/>
          <p:nvPr/>
        </p:nvSpPr>
        <p:spPr>
          <a:xfrm>
            <a:off x="19090486" y="4152900"/>
            <a:ext cx="4847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2" name="Google Shape;292;g2bf39bef202_0_254"/>
          <p:cNvSpPr/>
          <p:nvPr/>
        </p:nvSpPr>
        <p:spPr>
          <a:xfrm>
            <a:off x="16816902" y="5956300"/>
            <a:ext cx="69858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f39bef202_0_254"/>
          <p:cNvSpPr/>
          <p:nvPr/>
        </p:nvSpPr>
        <p:spPr>
          <a:xfrm>
            <a:off x="16816902" y="6521450"/>
            <a:ext cx="2311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f39bef202_0_254"/>
          <p:cNvSpPr/>
          <p:nvPr/>
        </p:nvSpPr>
        <p:spPr>
          <a:xfrm>
            <a:off x="16816902" y="6521450"/>
            <a:ext cx="265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60%</a:t>
            </a:r>
            <a:endParaRPr b="0" i="0" sz="8000" u="none" cap="none" strike="noStrike">
              <a:solidFill>
                <a:schemeClr val="dk1"/>
              </a:solidFill>
              <a:latin typeface="Calibri"/>
              <a:ea typeface="Calibri"/>
              <a:cs typeface="Calibri"/>
              <a:sym typeface="Calibri"/>
            </a:endParaRPr>
          </a:p>
        </p:txBody>
      </p:sp>
      <p:sp>
        <p:nvSpPr>
          <p:cNvPr id="295" name="Google Shape;295;g2bf39bef202_0_254"/>
          <p:cNvSpPr/>
          <p:nvPr/>
        </p:nvSpPr>
        <p:spPr>
          <a:xfrm>
            <a:off x="19331816" y="5956300"/>
            <a:ext cx="44709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f39bef202_0_254"/>
          <p:cNvSpPr/>
          <p:nvPr/>
        </p:nvSpPr>
        <p:spPr>
          <a:xfrm>
            <a:off x="19331816" y="5956300"/>
            <a:ext cx="46233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Magic-Wielding Individuals</a:t>
            </a:r>
            <a:endParaRPr b="0" i="0" sz="3600" u="none" cap="none" strike="noStrike">
              <a:solidFill>
                <a:schemeClr val="dk1"/>
              </a:solidFill>
              <a:latin typeface="Calibri"/>
              <a:ea typeface="Calibri"/>
              <a:cs typeface="Calibri"/>
              <a:sym typeface="Calibri"/>
            </a:endParaRPr>
          </a:p>
        </p:txBody>
      </p:sp>
      <p:sp>
        <p:nvSpPr>
          <p:cNvPr id="297" name="Google Shape;297;g2bf39bef202_0_254"/>
          <p:cNvSpPr/>
          <p:nvPr/>
        </p:nvSpPr>
        <p:spPr>
          <a:xfrm>
            <a:off x="19331816" y="7708900"/>
            <a:ext cx="460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8" name="Google Shape;298;g2bf39bef202_0_254"/>
          <p:cNvSpPr/>
          <p:nvPr/>
        </p:nvSpPr>
        <p:spPr>
          <a:xfrm>
            <a:off x="16816902" y="9512300"/>
            <a:ext cx="69858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f39bef202_0_254"/>
          <p:cNvSpPr/>
          <p:nvPr/>
        </p:nvSpPr>
        <p:spPr>
          <a:xfrm>
            <a:off x="16816902" y="9664700"/>
            <a:ext cx="2311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f39bef202_0_254"/>
          <p:cNvSpPr/>
          <p:nvPr/>
        </p:nvSpPr>
        <p:spPr>
          <a:xfrm>
            <a:off x="16816902" y="9664700"/>
            <a:ext cx="265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90%</a:t>
            </a:r>
            <a:endParaRPr b="0" i="0" sz="8000" u="none" cap="none" strike="noStrike">
              <a:solidFill>
                <a:schemeClr val="dk1"/>
              </a:solidFill>
              <a:latin typeface="Calibri"/>
              <a:ea typeface="Calibri"/>
              <a:cs typeface="Calibri"/>
              <a:sym typeface="Calibri"/>
            </a:endParaRPr>
          </a:p>
        </p:txBody>
      </p:sp>
      <p:sp>
        <p:nvSpPr>
          <p:cNvPr id="301" name="Google Shape;301;g2bf39bef202_0_254"/>
          <p:cNvSpPr/>
          <p:nvPr/>
        </p:nvSpPr>
        <p:spPr>
          <a:xfrm>
            <a:off x="19331816" y="9512300"/>
            <a:ext cx="4470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f39bef202_0_254"/>
          <p:cNvSpPr/>
          <p:nvPr/>
        </p:nvSpPr>
        <p:spPr>
          <a:xfrm>
            <a:off x="19331816" y="9512300"/>
            <a:ext cx="46233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Spells Cast</a:t>
            </a:r>
            <a:endParaRPr b="0" i="0" sz="3600" u="none" cap="none" strike="noStrike">
              <a:solidFill>
                <a:schemeClr val="dk1"/>
              </a:solidFill>
              <a:latin typeface="Calibri"/>
              <a:ea typeface="Calibri"/>
              <a:cs typeface="Calibri"/>
              <a:sym typeface="Calibri"/>
            </a:endParaRPr>
          </a:p>
        </p:txBody>
      </p:sp>
      <p:sp>
        <p:nvSpPr>
          <p:cNvPr id="303" name="Google Shape;303;g2bf39bef202_0_254"/>
          <p:cNvSpPr/>
          <p:nvPr/>
        </p:nvSpPr>
        <p:spPr>
          <a:xfrm>
            <a:off x="19331816" y="10439400"/>
            <a:ext cx="460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308" name="Shape 308"/>
        <p:cNvGrpSpPr/>
        <p:nvPr/>
      </p:nvGrpSpPr>
      <p:grpSpPr>
        <a:xfrm>
          <a:off x="0" y="0"/>
          <a:ext cx="0" cy="0"/>
          <a:chOff x="0" y="0"/>
          <a:chExt cx="0" cy="0"/>
        </a:xfrm>
      </p:grpSpPr>
      <p:pic>
        <p:nvPicPr>
          <p:cNvPr descr=" " id="309" name="Google Shape;309;g2bf39bef202_0_282"/>
          <p:cNvPicPr preferRelativeResize="0"/>
          <p:nvPr/>
        </p:nvPicPr>
        <p:blipFill rotWithShape="1">
          <a:blip r:embed="rId3">
            <a:alphaModFix/>
          </a:blip>
          <a:srcRect b="0" l="0" r="0" t="0"/>
          <a:stretch/>
        </p:blipFill>
        <p:spPr>
          <a:xfrm>
            <a:off x="0" y="0"/>
            <a:ext cx="8853006" cy="4165600"/>
          </a:xfrm>
          <a:prstGeom prst="rect">
            <a:avLst/>
          </a:prstGeom>
          <a:noFill/>
          <a:ln>
            <a:noFill/>
          </a:ln>
        </p:spPr>
      </p:pic>
      <p:pic>
        <p:nvPicPr>
          <p:cNvPr descr=" " id="310" name="Google Shape;310;g2bf39bef202_0_282"/>
          <p:cNvPicPr preferRelativeResize="0"/>
          <p:nvPr/>
        </p:nvPicPr>
        <p:blipFill rotWithShape="1">
          <a:blip r:embed="rId4">
            <a:alphaModFix/>
          </a:blip>
          <a:srcRect b="0" l="0" r="0" t="0"/>
          <a:stretch/>
        </p:blipFill>
        <p:spPr>
          <a:xfrm>
            <a:off x="17476218" y="6858000"/>
            <a:ext cx="6910830" cy="6858000"/>
          </a:xfrm>
          <a:prstGeom prst="rect">
            <a:avLst/>
          </a:prstGeom>
          <a:noFill/>
          <a:ln>
            <a:noFill/>
          </a:ln>
        </p:spPr>
      </p:pic>
      <p:pic>
        <p:nvPicPr>
          <p:cNvPr descr=" " id="311" name="Google Shape;311;g2bf39bef202_0_282"/>
          <p:cNvPicPr preferRelativeResize="0"/>
          <p:nvPr/>
        </p:nvPicPr>
        <p:blipFill rotWithShape="1">
          <a:blip r:embed="rId5">
            <a:alphaModFix/>
          </a:blip>
          <a:srcRect b="0" l="0" r="0" t="0"/>
          <a:stretch/>
        </p:blipFill>
        <p:spPr>
          <a:xfrm>
            <a:off x="3137292" y="584200"/>
            <a:ext cx="18099762" cy="12560300"/>
          </a:xfrm>
          <a:prstGeom prst="rect">
            <a:avLst/>
          </a:prstGeom>
          <a:noFill/>
          <a:ln>
            <a:noFill/>
          </a:ln>
        </p:spPr>
      </p:pic>
      <p:pic>
        <p:nvPicPr>
          <p:cNvPr descr=" " id="312" name="Google Shape;312;g2bf39bef202_0_282"/>
          <p:cNvPicPr preferRelativeResize="0"/>
          <p:nvPr/>
        </p:nvPicPr>
        <p:blipFill rotWithShape="1">
          <a:blip r:embed="rId6">
            <a:alphaModFix/>
          </a:blip>
          <a:srcRect b="0" l="0" r="0" t="0"/>
          <a:stretch/>
        </p:blipFill>
        <p:spPr>
          <a:xfrm>
            <a:off x="571571" y="8851900"/>
            <a:ext cx="5139051" cy="2819425"/>
          </a:xfrm>
          <a:prstGeom prst="rect">
            <a:avLst/>
          </a:prstGeom>
          <a:noFill/>
          <a:ln>
            <a:noFill/>
          </a:ln>
        </p:spPr>
      </p:pic>
      <p:sp>
        <p:nvSpPr>
          <p:cNvPr id="313" name="Google Shape;313;g2bf39bef202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bf39bef202_0_2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5" name="Google Shape;315;g2bf39bef202_0_282"/>
          <p:cNvSpPr/>
          <p:nvPr/>
        </p:nvSpPr>
        <p:spPr>
          <a:xfrm>
            <a:off x="4318540" y="2044700"/>
            <a:ext cx="15762600" cy="857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f39bef202_0_282"/>
          <p:cNvSpPr/>
          <p:nvPr/>
        </p:nvSpPr>
        <p:spPr>
          <a:xfrm>
            <a:off x="4318540" y="2044700"/>
            <a:ext cx="15762600" cy="69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f39bef202_0_282"/>
          <p:cNvSpPr/>
          <p:nvPr/>
        </p:nvSpPr>
        <p:spPr>
          <a:xfrm>
            <a:off x="6192024" y="2044700"/>
            <a:ext cx="12015600" cy="654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alanquin Dark"/>
              <a:buNone/>
            </a:pPr>
            <a:r>
              <a:rPr b="1" i="0" lang="en-US" sz="24000" u="none" cap="none" strike="noStrike">
                <a:solidFill>
                  <a:srgbClr val="272727"/>
                </a:solidFill>
                <a:latin typeface="Palanquin Dark"/>
                <a:ea typeface="Palanquin Dark"/>
                <a:cs typeface="Palanquin Dark"/>
                <a:sym typeface="Palanquin Dark"/>
              </a:rPr>
              <a:t>234,567</a:t>
            </a:r>
            <a:endParaRPr b="0" i="0" sz="24000" u="none" cap="none" strike="noStrike">
              <a:solidFill>
                <a:schemeClr val="dk1"/>
              </a:solidFill>
              <a:latin typeface="Calibri"/>
              <a:ea typeface="Calibri"/>
              <a:cs typeface="Calibri"/>
              <a:sym typeface="Calibri"/>
            </a:endParaRPr>
          </a:p>
        </p:txBody>
      </p:sp>
      <p:sp>
        <p:nvSpPr>
          <p:cNvPr id="318" name="Google Shape;318;g2bf39bef202_0_282"/>
          <p:cNvSpPr/>
          <p:nvPr/>
        </p:nvSpPr>
        <p:spPr>
          <a:xfrm>
            <a:off x="4183056" y="7772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9" name="Google Shape;319;g2bf39bef202_0_282"/>
          <p:cNvSpPr/>
          <p:nvPr/>
        </p:nvSpPr>
        <p:spPr>
          <a:xfrm>
            <a:off x="7496054" y="9398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324" name="Shape 324"/>
        <p:cNvGrpSpPr/>
        <p:nvPr/>
      </p:nvGrpSpPr>
      <p:grpSpPr>
        <a:xfrm>
          <a:off x="0" y="0"/>
          <a:ext cx="0" cy="0"/>
          <a:chOff x="0" y="0"/>
          <a:chExt cx="0" cy="0"/>
        </a:xfrm>
      </p:grpSpPr>
      <p:pic>
        <p:nvPicPr>
          <p:cNvPr descr=" " id="325" name="Google Shape;325;g2bf39bef202_0_297"/>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326" name="Google Shape;326;g2bf39bef202_0_297"/>
          <p:cNvPicPr preferRelativeResize="0"/>
          <p:nvPr/>
        </p:nvPicPr>
        <p:blipFill rotWithShape="1">
          <a:blip r:embed="rId4">
            <a:alphaModFix/>
          </a:blip>
          <a:srcRect b="0" l="0" r="0" t="0"/>
          <a:stretch/>
        </p:blipFill>
        <p:spPr>
          <a:xfrm>
            <a:off x="17684973" y="980926"/>
            <a:ext cx="6607035" cy="3675459"/>
          </a:xfrm>
          <a:prstGeom prst="rect">
            <a:avLst/>
          </a:prstGeom>
          <a:noFill/>
          <a:ln>
            <a:noFill/>
          </a:ln>
        </p:spPr>
      </p:pic>
      <p:sp>
        <p:nvSpPr>
          <p:cNvPr id="327" name="Google Shape;327;g2bf39bef202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bf39bef202_0_2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9" name="Google Shape;329;g2bf39bef202_0_297"/>
          <p:cNvSpPr/>
          <p:nvPr/>
        </p:nvSpPr>
        <p:spPr>
          <a:xfrm>
            <a:off x="4318540" y="3721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f39bef202_0_297"/>
          <p:cNvSpPr/>
          <p:nvPr/>
        </p:nvSpPr>
        <p:spPr>
          <a:xfrm>
            <a:off x="4299487" y="3721100"/>
            <a:ext cx="7913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f39bef202_0_297"/>
          <p:cNvSpPr/>
          <p:nvPr/>
        </p:nvSpPr>
        <p:spPr>
          <a:xfrm>
            <a:off x="4299487" y="3721100"/>
            <a:ext cx="84549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233 COINS</a:t>
            </a:r>
            <a:endParaRPr b="0" i="0" sz="12800" u="none" cap="none" strike="noStrike">
              <a:solidFill>
                <a:schemeClr val="dk1"/>
              </a:solidFill>
              <a:latin typeface="Calibri"/>
              <a:ea typeface="Calibri"/>
              <a:cs typeface="Calibri"/>
              <a:sym typeface="Calibri"/>
            </a:endParaRPr>
          </a:p>
        </p:txBody>
      </p:sp>
      <p:sp>
        <p:nvSpPr>
          <p:cNvPr id="332" name="Google Shape;332;g2bf39bef202_0_297"/>
          <p:cNvSpPr/>
          <p:nvPr/>
        </p:nvSpPr>
        <p:spPr>
          <a:xfrm>
            <a:off x="4318540" y="6667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f39bef202_0_297"/>
          <p:cNvSpPr/>
          <p:nvPr/>
        </p:nvSpPr>
        <p:spPr>
          <a:xfrm>
            <a:off x="4250798" y="6667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4" name="Google Shape;334;g2bf39bef202_0_297"/>
          <p:cNvSpPr/>
          <p:nvPr/>
        </p:nvSpPr>
        <p:spPr>
          <a:xfrm>
            <a:off x="4318540" y="74422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f39bef202_0_297"/>
          <p:cNvSpPr/>
          <p:nvPr/>
        </p:nvSpPr>
        <p:spPr>
          <a:xfrm>
            <a:off x="3791424" y="7442200"/>
            <a:ext cx="89292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f39bef202_0_297"/>
          <p:cNvSpPr/>
          <p:nvPr/>
        </p:nvSpPr>
        <p:spPr>
          <a:xfrm>
            <a:off x="3791424" y="7442200"/>
            <a:ext cx="9471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456 HOURS</a:t>
            </a:r>
            <a:endParaRPr b="0" i="0" sz="12800" u="none" cap="none" strike="noStrike">
              <a:solidFill>
                <a:schemeClr val="dk1"/>
              </a:solidFill>
              <a:latin typeface="Calibri"/>
              <a:ea typeface="Calibri"/>
              <a:cs typeface="Calibri"/>
              <a:sym typeface="Calibri"/>
            </a:endParaRPr>
          </a:p>
        </p:txBody>
      </p:sp>
      <p:sp>
        <p:nvSpPr>
          <p:cNvPr id="337" name="Google Shape;337;g2bf39bef202_0_297"/>
          <p:cNvSpPr/>
          <p:nvPr/>
        </p:nvSpPr>
        <p:spPr>
          <a:xfrm>
            <a:off x="4318540" y="10388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f39bef202_0_297"/>
          <p:cNvSpPr/>
          <p:nvPr/>
        </p:nvSpPr>
        <p:spPr>
          <a:xfrm>
            <a:off x="4250798" y="10388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9" name="Google Shape;339;g2bf39bef202_0_297"/>
          <p:cNvSpPr/>
          <p:nvPr/>
        </p:nvSpPr>
        <p:spPr>
          <a:xfrm>
            <a:off x="12193524" y="3721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f39bef202_0_297"/>
          <p:cNvSpPr/>
          <p:nvPr/>
        </p:nvSpPr>
        <p:spPr>
          <a:xfrm>
            <a:off x="14403600" y="3721100"/>
            <a:ext cx="34548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f39bef202_0_297"/>
          <p:cNvSpPr/>
          <p:nvPr/>
        </p:nvSpPr>
        <p:spPr>
          <a:xfrm>
            <a:off x="14403600" y="3721100"/>
            <a:ext cx="39969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85%</a:t>
            </a:r>
            <a:endParaRPr b="0" i="0" sz="12800" u="none" cap="none" strike="noStrike">
              <a:solidFill>
                <a:schemeClr val="dk1"/>
              </a:solidFill>
              <a:latin typeface="Calibri"/>
              <a:ea typeface="Calibri"/>
              <a:cs typeface="Calibri"/>
              <a:sym typeface="Calibri"/>
            </a:endParaRPr>
          </a:p>
        </p:txBody>
      </p:sp>
      <p:sp>
        <p:nvSpPr>
          <p:cNvPr id="342" name="Google Shape;342;g2bf39bef202_0_297"/>
          <p:cNvSpPr/>
          <p:nvPr/>
        </p:nvSpPr>
        <p:spPr>
          <a:xfrm>
            <a:off x="12193524" y="6667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f39bef202_0_297"/>
          <p:cNvSpPr/>
          <p:nvPr/>
        </p:nvSpPr>
        <p:spPr>
          <a:xfrm>
            <a:off x="12125782" y="6667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4" name="Google Shape;344;g2bf39bef202_0_297"/>
          <p:cNvSpPr/>
          <p:nvPr/>
        </p:nvSpPr>
        <p:spPr>
          <a:xfrm>
            <a:off x="12193524" y="74422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f39bef202_0_297"/>
          <p:cNvSpPr/>
          <p:nvPr/>
        </p:nvSpPr>
        <p:spPr>
          <a:xfrm>
            <a:off x="13285861" y="7442200"/>
            <a:ext cx="56904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f39bef202_0_297"/>
          <p:cNvSpPr/>
          <p:nvPr/>
        </p:nvSpPr>
        <p:spPr>
          <a:xfrm>
            <a:off x="13285861" y="7442200"/>
            <a:ext cx="62322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544 KM</a:t>
            </a:r>
            <a:endParaRPr b="0" i="0" sz="12800" u="none" cap="none" strike="noStrike">
              <a:solidFill>
                <a:schemeClr val="dk1"/>
              </a:solidFill>
              <a:latin typeface="Calibri"/>
              <a:ea typeface="Calibri"/>
              <a:cs typeface="Calibri"/>
              <a:sym typeface="Calibri"/>
            </a:endParaRPr>
          </a:p>
        </p:txBody>
      </p:sp>
      <p:sp>
        <p:nvSpPr>
          <p:cNvPr id="347" name="Google Shape;347;g2bf39bef202_0_297"/>
          <p:cNvSpPr/>
          <p:nvPr/>
        </p:nvSpPr>
        <p:spPr>
          <a:xfrm>
            <a:off x="12193524" y="10388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f39bef202_0_297"/>
          <p:cNvSpPr/>
          <p:nvPr/>
        </p:nvSpPr>
        <p:spPr>
          <a:xfrm>
            <a:off x="12125782" y="10388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353" name="Shape 353"/>
        <p:cNvGrpSpPr/>
        <p:nvPr/>
      </p:nvGrpSpPr>
      <p:grpSpPr>
        <a:xfrm>
          <a:off x="0" y="0"/>
          <a:ext cx="0" cy="0"/>
          <a:chOff x="0" y="0"/>
          <a:chExt cx="0" cy="0"/>
        </a:xfrm>
      </p:grpSpPr>
      <p:pic>
        <p:nvPicPr>
          <p:cNvPr descr=" " id="354" name="Google Shape;354;g2bf39bef202_0_325"/>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355" name="Google Shape;355;g2bf39bef202_0_325"/>
          <p:cNvPicPr preferRelativeResize="0"/>
          <p:nvPr/>
        </p:nvPicPr>
        <p:blipFill rotWithShape="1">
          <a:blip r:embed="rId4">
            <a:alphaModFix/>
          </a:blip>
          <a:srcRect b="0" l="0" r="0" t="0"/>
          <a:stretch/>
        </p:blipFill>
        <p:spPr>
          <a:xfrm>
            <a:off x="647869" y="8924007"/>
            <a:ext cx="4388502" cy="4019327"/>
          </a:xfrm>
          <a:prstGeom prst="rect">
            <a:avLst/>
          </a:prstGeom>
          <a:noFill/>
          <a:ln>
            <a:noFill/>
          </a:ln>
        </p:spPr>
      </p:pic>
      <p:sp>
        <p:nvSpPr>
          <p:cNvPr id="356" name="Google Shape;356;g2bf39bef202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bf39bef202_0_3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8" name="Google Shape;358;g2bf39bef202_0_325"/>
          <p:cNvSpPr/>
          <p:nvPr/>
        </p:nvSpPr>
        <p:spPr>
          <a:xfrm>
            <a:off x="6841922" y="1701800"/>
            <a:ext cx="106905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SOME GRAPH</a:t>
            </a:r>
            <a:endParaRPr b="0" i="0" sz="8000" u="none" cap="none" strike="noStrike">
              <a:solidFill>
                <a:schemeClr val="dk1"/>
              </a:solidFill>
              <a:latin typeface="Calibri"/>
              <a:ea typeface="Calibri"/>
              <a:cs typeface="Calibri"/>
              <a:sym typeface="Calibri"/>
            </a:endParaRPr>
          </a:p>
        </p:txBody>
      </p:sp>
      <p:sp>
        <p:nvSpPr>
          <p:cNvPr id="359" name="Google Shape;359;g2bf39bef202_0_32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f39bef202_0_32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g2bf39bef202_0_32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g2bf39bef202_0_32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g2bf39bef202_0_32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g2bf39bef202_0_32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g2bf39bef202_0_32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g2bf39bef202_0_32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g2bf39bef202_0_32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g2bf39bef202_0_32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2185"/>
              <a:buFont typeface="Lato"/>
              <a:buNone/>
            </a:pPr>
            <a:r>
              <a:rPr b="0" i="0" lang="en-US" sz="2185" u="none" cap="none" strike="noStrike">
                <a:solidFill>
                  <a:srgbClr val="03685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g2bf39bef202_0_32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g2bf39bef202_0_32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g2bf39bef202_0_32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g2bf39bef202_0_32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g2bf39bef202_0_32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g2bf39bef202_0_32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g2bf39bef202_0_32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g2bf39bef202_0_32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g2bf39bef202_0_32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g2bf39bef202_0_32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820"/>
              <a:buFont typeface="Lato"/>
              <a:buNone/>
            </a:pPr>
            <a:r>
              <a:rPr b="0" i="0" lang="en-US" sz="1820" u="none" cap="none" strike="noStrike">
                <a:solidFill>
                  <a:srgbClr val="03685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g2bf39bef202_0_32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0" name="Google Shape;380;g2bf39bef202_0_32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1" name="Google Shape;381;g2bf39bef202_0_32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2" name="Google Shape;382;g2bf39bef202_0_32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3" name="Google Shape;383;g2bf39bef202_0_32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4" name="Google Shape;384;g2bf39bef202_0_32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5" name="Google Shape;385;g2bf39bef202_0_32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6" name="Google Shape;386;g2bf39bef202_0_32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7" name="Google Shape;387;g2bf39bef202_0_32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8" name="Google Shape;388;g2bf39bef202_0_32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9" name="Google Shape;389;g2bf39bef202_0_32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0" name="Google Shape;390;g2bf39bef202_0_32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1" name="Google Shape;391;g2bf39bef202_0_32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2" name="Google Shape;392;g2bf39bef202_0_32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3" name="Google Shape;393;g2bf39bef202_0_32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4" name="Google Shape;394;g2bf39bef202_0_32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5" name="Google Shape;395;g2bf39bef202_0_32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6" name="Google Shape;396;g2bf39bef202_0_32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7" name="Google Shape;397;g2bf39bef202_0_32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8" name="Google Shape;398;g2bf39bef202_0_32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9" name="Google Shape;399;g2bf39bef202_0_32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0" name="Google Shape;400;g2bf39bef202_0_32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1" name="Google Shape;401;g2bf39bef202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bf39bef202_0_32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bf39bef202_0_32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4" name="Google Shape;404;g2bf39bef202_0_32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5" name="Google Shape;405;g2bf39bef202_0_325"/>
          <p:cNvSpPr/>
          <p:nvPr/>
        </p:nvSpPr>
        <p:spPr>
          <a:xfrm>
            <a:off x="16258032" y="6365379"/>
            <a:ext cx="1879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f39bef202_0_325"/>
          <p:cNvSpPr/>
          <p:nvPr/>
        </p:nvSpPr>
        <p:spPr>
          <a:xfrm>
            <a:off x="16258032" y="6121400"/>
            <a:ext cx="2083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34.574</a:t>
            </a:r>
            <a:endParaRPr b="0" i="0" sz="4800" u="none" cap="none" strike="noStrike">
              <a:solidFill>
                <a:schemeClr val="dk1"/>
              </a:solidFill>
              <a:latin typeface="Calibri"/>
              <a:ea typeface="Calibri"/>
              <a:cs typeface="Calibri"/>
              <a:sym typeface="Calibri"/>
            </a:endParaRPr>
          </a:p>
        </p:txBody>
      </p:sp>
      <p:sp>
        <p:nvSpPr>
          <p:cNvPr id="407" name="Google Shape;407;g2bf39bef202_0_325"/>
          <p:cNvSpPr/>
          <p:nvPr/>
        </p:nvSpPr>
        <p:spPr>
          <a:xfrm>
            <a:off x="16696237" y="7226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8" name="Google Shape;408;g2bf39bef202_0_325"/>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f39bef202_0_325"/>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bf39bef202_0_325"/>
          <p:cNvSpPr/>
          <p:nvPr/>
        </p:nvSpPr>
        <p:spPr>
          <a:xfrm>
            <a:off x="13158845"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TREASURE FOUND</a:t>
            </a:r>
            <a:endParaRPr b="0" i="0" sz="4800" u="none" cap="none" strike="noStrike">
              <a:solidFill>
                <a:schemeClr val="dk1"/>
              </a:solidFill>
              <a:latin typeface="Calibri"/>
              <a:ea typeface="Calibri"/>
              <a:cs typeface="Calibri"/>
              <a:sym typeface="Calibri"/>
            </a:endParaRPr>
          </a:p>
        </p:txBody>
      </p:sp>
      <p:sp>
        <p:nvSpPr>
          <p:cNvPr id="411" name="Google Shape;411;g2bf39bef202_0_325"/>
          <p:cNvSpPr/>
          <p:nvPr/>
        </p:nvSpPr>
        <p:spPr>
          <a:xfrm>
            <a:off x="13192716"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g2bf39bef202_0_325"/>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f39bef202_0_325"/>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f39bef202_0_325"/>
          <p:cNvSpPr/>
          <p:nvPr/>
        </p:nvSpPr>
        <p:spPr>
          <a:xfrm>
            <a:off x="3149994"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SPELLCASTING PROGRESS</a:t>
            </a:r>
            <a:endParaRPr b="0" i="0" sz="4800" u="none" cap="none" strike="noStrike">
              <a:solidFill>
                <a:schemeClr val="dk1"/>
              </a:solidFill>
              <a:latin typeface="Calibri"/>
              <a:ea typeface="Calibri"/>
              <a:cs typeface="Calibri"/>
              <a:sym typeface="Calibri"/>
            </a:endParaRPr>
          </a:p>
        </p:txBody>
      </p:sp>
      <p:sp>
        <p:nvSpPr>
          <p:cNvPr id="415" name="Google Shape;415;g2bf39bef202_0_325"/>
          <p:cNvSpPr/>
          <p:nvPr/>
        </p:nvSpPr>
        <p:spPr>
          <a:xfrm>
            <a:off x="3183865"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20" name="Shape 420"/>
        <p:cNvGrpSpPr/>
        <p:nvPr/>
      </p:nvGrpSpPr>
      <p:grpSpPr>
        <a:xfrm>
          <a:off x="0" y="0"/>
          <a:ext cx="0" cy="0"/>
          <a:chOff x="0" y="0"/>
          <a:chExt cx="0" cy="0"/>
        </a:xfrm>
      </p:grpSpPr>
      <p:pic>
        <p:nvPicPr>
          <p:cNvPr descr=" " id="421" name="Google Shape;421;g2bf39bef202_0_391"/>
          <p:cNvPicPr preferRelativeResize="0"/>
          <p:nvPr/>
        </p:nvPicPr>
        <p:blipFill rotWithShape="1">
          <a:blip r:embed="rId3">
            <a:alphaModFix/>
          </a:blip>
          <a:srcRect b="0" l="0" r="0" t="0"/>
          <a:stretch/>
        </p:blipFill>
        <p:spPr>
          <a:xfrm>
            <a:off x="0" y="0"/>
            <a:ext cx="8853006" cy="4165600"/>
          </a:xfrm>
          <a:prstGeom prst="rect">
            <a:avLst/>
          </a:prstGeom>
          <a:noFill/>
          <a:ln>
            <a:noFill/>
          </a:ln>
        </p:spPr>
      </p:pic>
      <p:pic>
        <p:nvPicPr>
          <p:cNvPr descr=" " id="422" name="Google Shape;422;g2bf39bef202_0_391"/>
          <p:cNvPicPr preferRelativeResize="0"/>
          <p:nvPr/>
        </p:nvPicPr>
        <p:blipFill rotWithShape="1">
          <a:blip r:embed="rId4">
            <a:alphaModFix/>
          </a:blip>
          <a:srcRect b="0" l="0" r="0" t="0"/>
          <a:stretch/>
        </p:blipFill>
        <p:spPr>
          <a:xfrm>
            <a:off x="17476218" y="6858000"/>
            <a:ext cx="6910830" cy="6858000"/>
          </a:xfrm>
          <a:prstGeom prst="rect">
            <a:avLst/>
          </a:prstGeom>
          <a:noFill/>
          <a:ln>
            <a:noFill/>
          </a:ln>
        </p:spPr>
      </p:pic>
      <p:pic>
        <p:nvPicPr>
          <p:cNvPr descr=" " id="423" name="Google Shape;423;g2bf39bef202_0_391"/>
          <p:cNvPicPr preferRelativeResize="0"/>
          <p:nvPr/>
        </p:nvPicPr>
        <p:blipFill rotWithShape="1">
          <a:blip r:embed="rId5">
            <a:alphaModFix/>
          </a:blip>
          <a:srcRect b="0" l="0" r="0" t="0"/>
          <a:stretch/>
        </p:blipFill>
        <p:spPr>
          <a:xfrm>
            <a:off x="3137292" y="584200"/>
            <a:ext cx="18099762" cy="12560300"/>
          </a:xfrm>
          <a:prstGeom prst="rect">
            <a:avLst/>
          </a:prstGeom>
          <a:noFill/>
          <a:ln>
            <a:noFill/>
          </a:ln>
        </p:spPr>
      </p:pic>
      <p:pic>
        <p:nvPicPr>
          <p:cNvPr descr=" " id="424" name="Google Shape;424;g2bf39bef202_0_391"/>
          <p:cNvPicPr preferRelativeResize="0"/>
          <p:nvPr/>
        </p:nvPicPr>
        <p:blipFill rotWithShape="1">
          <a:blip r:embed="rId6">
            <a:alphaModFix/>
          </a:blip>
          <a:srcRect b="0" l="0" r="0" t="0"/>
          <a:stretch/>
        </p:blipFill>
        <p:spPr>
          <a:xfrm>
            <a:off x="571571" y="8851900"/>
            <a:ext cx="5139051" cy="2819425"/>
          </a:xfrm>
          <a:prstGeom prst="rect">
            <a:avLst/>
          </a:prstGeom>
          <a:noFill/>
          <a:ln>
            <a:noFill/>
          </a:ln>
        </p:spPr>
      </p:pic>
      <p:sp>
        <p:nvSpPr>
          <p:cNvPr id="425" name="Google Shape;425;g2bf39bef202_0_3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bf39bef202_0_39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27" name="Google Shape;427;g2bf39bef202_0_391"/>
          <p:cNvSpPr/>
          <p:nvPr/>
        </p:nvSpPr>
        <p:spPr>
          <a:xfrm>
            <a:off x="14683035" y="5778500"/>
            <a:ext cx="47124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bf39bef202_0_391"/>
          <p:cNvSpPr/>
          <p:nvPr/>
        </p:nvSpPr>
        <p:spPr>
          <a:xfrm>
            <a:off x="14683035" y="5778500"/>
            <a:ext cx="47124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bf39bef202_0_391"/>
          <p:cNvSpPr/>
          <p:nvPr/>
        </p:nvSpPr>
        <p:spPr>
          <a:xfrm>
            <a:off x="14683035" y="5778500"/>
            <a:ext cx="49155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 WEB APPLICATION</a:t>
            </a:r>
            <a:endParaRPr b="0" i="0" sz="4800" u="none" cap="none" strike="noStrike">
              <a:solidFill>
                <a:schemeClr val="dk1"/>
              </a:solidFill>
              <a:latin typeface="Calibri"/>
              <a:ea typeface="Calibri"/>
              <a:cs typeface="Calibri"/>
              <a:sym typeface="Calibri"/>
            </a:endParaRPr>
          </a:p>
        </p:txBody>
      </p:sp>
      <p:sp>
        <p:nvSpPr>
          <p:cNvPr id="430" name="Google Shape;430;g2bf39bef202_0_391"/>
          <p:cNvSpPr/>
          <p:nvPr/>
        </p:nvSpPr>
        <p:spPr>
          <a:xfrm>
            <a:off x="14683035" y="81915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1" name="Google Shape;431;g2bf39bef202_0_391"/>
          <p:cNvPicPr preferRelativeResize="0"/>
          <p:nvPr/>
        </p:nvPicPr>
        <p:blipFill rotWithShape="1">
          <a:blip r:embed="rId8">
            <a:alphaModFix/>
          </a:blip>
          <a:srcRect b="0" l="0" r="0" t="0"/>
          <a:stretch/>
        </p:blipFill>
        <p:spPr>
          <a:xfrm>
            <a:off x="571571" y="4114800"/>
            <a:ext cx="13768521" cy="8166100"/>
          </a:xfrm>
          <a:prstGeom prst="rect">
            <a:avLst/>
          </a:prstGeom>
          <a:noFill/>
          <a:ln>
            <a:noFill/>
          </a:ln>
        </p:spPr>
      </p:pic>
      <p:pic>
        <p:nvPicPr>
          <p:cNvPr descr=" " id="432" name="Google Shape;432;g2bf39bef202_0_391"/>
          <p:cNvPicPr preferRelativeResize="0"/>
          <p:nvPr/>
        </p:nvPicPr>
        <p:blipFill rotWithShape="1">
          <a:blip r:embed="rId9">
            <a:alphaModFix/>
          </a:blip>
          <a:srcRect b="0" l="0" r="0" t="0"/>
          <a:stretch/>
        </p:blipFill>
        <p:spPr>
          <a:xfrm>
            <a:off x="2502213" y="4457700"/>
            <a:ext cx="9894537" cy="6489700"/>
          </a:xfrm>
          <a:prstGeom prst="rect">
            <a:avLst/>
          </a:prstGeom>
          <a:noFill/>
          <a:ln>
            <a:noFill/>
          </a:ln>
        </p:spPr>
      </p:pic>
      <p:sp>
        <p:nvSpPr>
          <p:cNvPr id="433" name="Google Shape;433;g2bf39bef202_0_391"/>
          <p:cNvSpPr/>
          <p:nvPr/>
        </p:nvSpPr>
        <p:spPr>
          <a:xfrm>
            <a:off x="3247373" y="1752600"/>
            <a:ext cx="178923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38" name="Shape 438"/>
        <p:cNvGrpSpPr/>
        <p:nvPr/>
      </p:nvGrpSpPr>
      <p:grpSpPr>
        <a:xfrm>
          <a:off x="0" y="0"/>
          <a:ext cx="0" cy="0"/>
          <a:chOff x="0" y="0"/>
          <a:chExt cx="0" cy="0"/>
        </a:xfrm>
      </p:grpSpPr>
      <p:pic>
        <p:nvPicPr>
          <p:cNvPr descr=" " id="439" name="Google Shape;439;g2bf39bef202_0_408"/>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440" name="Google Shape;440;g2bf39bef202_0_408"/>
          <p:cNvPicPr preferRelativeResize="0"/>
          <p:nvPr/>
        </p:nvPicPr>
        <p:blipFill rotWithShape="1">
          <a:blip r:embed="rId4">
            <a:alphaModFix/>
          </a:blip>
          <a:srcRect b="0" l="0" r="0" t="0"/>
          <a:stretch/>
        </p:blipFill>
        <p:spPr>
          <a:xfrm>
            <a:off x="17684973" y="980926"/>
            <a:ext cx="6607035" cy="3675459"/>
          </a:xfrm>
          <a:prstGeom prst="rect">
            <a:avLst/>
          </a:prstGeom>
          <a:noFill/>
          <a:ln>
            <a:noFill/>
          </a:ln>
        </p:spPr>
      </p:pic>
      <p:sp>
        <p:nvSpPr>
          <p:cNvPr id="441" name="Google Shape;441;g2bf39bef202_0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bf39bef202_0_4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3" name="Google Shape;443;g2bf39bef202_0_408"/>
          <p:cNvSpPr/>
          <p:nvPr/>
        </p:nvSpPr>
        <p:spPr>
          <a:xfrm>
            <a:off x="11825178" y="52832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f39bef202_0_408"/>
          <p:cNvSpPr/>
          <p:nvPr/>
        </p:nvSpPr>
        <p:spPr>
          <a:xfrm>
            <a:off x="11825178" y="52832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bf39bef202_0_408"/>
          <p:cNvSpPr/>
          <p:nvPr/>
        </p:nvSpPr>
        <p:spPr>
          <a:xfrm>
            <a:off x="11825178" y="52832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AN MOBILE APP</a:t>
            </a:r>
            <a:endParaRPr b="0" i="0" sz="4800" u="none" cap="none" strike="noStrike">
              <a:solidFill>
                <a:schemeClr val="dk1"/>
              </a:solidFill>
              <a:latin typeface="Calibri"/>
              <a:ea typeface="Calibri"/>
              <a:cs typeface="Calibri"/>
              <a:sym typeface="Calibri"/>
            </a:endParaRPr>
          </a:p>
        </p:txBody>
      </p:sp>
      <p:sp>
        <p:nvSpPr>
          <p:cNvPr id="446" name="Google Shape;446;g2bf39bef202_0_408"/>
          <p:cNvSpPr/>
          <p:nvPr/>
        </p:nvSpPr>
        <p:spPr>
          <a:xfrm>
            <a:off x="11825178" y="6591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7" name="Google Shape;447;g2bf39bef202_0_408"/>
          <p:cNvSpPr/>
          <p:nvPr/>
        </p:nvSpPr>
        <p:spPr>
          <a:xfrm>
            <a:off x="11825178" y="8750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8" name="Google Shape;448;g2bf39bef202_0_408"/>
          <p:cNvSpPr/>
          <p:nvPr/>
        </p:nvSpPr>
        <p:spPr>
          <a:xfrm>
            <a:off x="11825178" y="1511300"/>
            <a:ext cx="12900600" cy="40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FUTURE OF FANTASY</a:t>
            </a:r>
            <a:endParaRPr b="0" i="0" sz="8000" u="none" cap="none" strike="noStrike">
              <a:solidFill>
                <a:schemeClr val="dk1"/>
              </a:solidFill>
              <a:latin typeface="Calibri"/>
              <a:ea typeface="Calibri"/>
              <a:cs typeface="Calibri"/>
              <a:sym typeface="Calibri"/>
            </a:endParaRPr>
          </a:p>
        </p:txBody>
      </p:sp>
      <p:pic>
        <p:nvPicPr>
          <p:cNvPr descr=" " id="449" name="Google Shape;449;g2bf39bef202_0_408"/>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50" name="Google Shape;450;g2bf39bef202_0_408"/>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55" name="Shape 455"/>
        <p:cNvGrpSpPr/>
        <p:nvPr/>
      </p:nvGrpSpPr>
      <p:grpSpPr>
        <a:xfrm>
          <a:off x="0" y="0"/>
          <a:ext cx="0" cy="0"/>
          <a:chOff x="0" y="0"/>
          <a:chExt cx="0" cy="0"/>
        </a:xfrm>
      </p:grpSpPr>
      <p:pic>
        <p:nvPicPr>
          <p:cNvPr descr=" " id="456" name="Google Shape;456;g2bf39bef202_0_424"/>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457" name="Google Shape;457;g2bf39bef202_0_424"/>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458" name="Google Shape;458;g2bf39bef202_0_42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bf39bef202_0_424"/>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60" name="Google Shape;460;g2bf39bef202_0_424"/>
          <p:cNvSpPr/>
          <p:nvPr/>
        </p:nvSpPr>
        <p:spPr>
          <a:xfrm>
            <a:off x="927216" y="2540000"/>
            <a:ext cx="7007100" cy="95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1" name="Google Shape;461;g2bf39bef202_0_42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2" name="Google Shape;462;g2bf39bef202_0_42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3" name="Google Shape;463;g2bf39bef202_0_42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68" name="Shape 468"/>
        <p:cNvGrpSpPr/>
        <p:nvPr/>
      </p:nvGrpSpPr>
      <p:grpSpPr>
        <a:xfrm>
          <a:off x="0" y="0"/>
          <a:ext cx="0" cy="0"/>
          <a:chOff x="0" y="0"/>
          <a:chExt cx="0" cy="0"/>
        </a:xfrm>
      </p:grpSpPr>
      <p:pic>
        <p:nvPicPr>
          <p:cNvPr descr=" " id="469" name="Google Shape;469;g2bf39bef202_0_43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0" name="Google Shape;470;g2bf39bef202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bf39bef202_0_43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2" name="Google Shape;472;g2bf39bef202_0_436"/>
          <p:cNvSpPr/>
          <p:nvPr/>
        </p:nvSpPr>
        <p:spPr>
          <a:xfrm>
            <a:off x="15690694" y="698500"/>
            <a:ext cx="7464300" cy="402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77" name="Shape 477"/>
        <p:cNvGrpSpPr/>
        <p:nvPr/>
      </p:nvGrpSpPr>
      <p:grpSpPr>
        <a:xfrm>
          <a:off x="0" y="0"/>
          <a:ext cx="0" cy="0"/>
          <a:chOff x="0" y="0"/>
          <a:chExt cx="0" cy="0"/>
        </a:xfrm>
      </p:grpSpPr>
      <p:pic>
        <p:nvPicPr>
          <p:cNvPr descr=" " id="478" name="Google Shape;478;g2bf39bef202_0_444"/>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479" name="Google Shape;479;g2bf39bef202_0_444"/>
          <p:cNvPicPr preferRelativeResize="0"/>
          <p:nvPr/>
        </p:nvPicPr>
        <p:blipFill rotWithShape="1">
          <a:blip r:embed="rId4">
            <a:alphaModFix/>
          </a:blip>
          <a:srcRect b="0" l="0" r="0" t="0"/>
          <a:stretch/>
        </p:blipFill>
        <p:spPr>
          <a:xfrm>
            <a:off x="647869" y="8924007"/>
            <a:ext cx="4388502" cy="4019327"/>
          </a:xfrm>
          <a:prstGeom prst="rect">
            <a:avLst/>
          </a:prstGeom>
          <a:noFill/>
          <a:ln>
            <a:noFill/>
          </a:ln>
        </p:spPr>
      </p:pic>
      <p:sp>
        <p:nvSpPr>
          <p:cNvPr id="480" name="Google Shape;480;g2bf39bef202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bf39bef202_0_4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2" name="Google Shape;482;g2bf39bef202_0_444"/>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83" name="Google Shape;483;g2bf39bef202_0_444"/>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84" name="Google Shape;484;g2bf39bef202_0_444"/>
          <p:cNvSpPr/>
          <p:nvPr/>
        </p:nvSpPr>
        <p:spPr>
          <a:xfrm>
            <a:off x="609676" y="2273300"/>
            <a:ext cx="66048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f39bef202_0_444"/>
          <p:cNvSpPr/>
          <p:nvPr/>
        </p:nvSpPr>
        <p:spPr>
          <a:xfrm>
            <a:off x="609676" y="2870200"/>
            <a:ext cx="8130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f39bef202_0_444"/>
          <p:cNvSpPr/>
          <p:nvPr/>
        </p:nvSpPr>
        <p:spPr>
          <a:xfrm>
            <a:off x="609676" y="2870200"/>
            <a:ext cx="13548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1</a:t>
            </a:r>
            <a:endParaRPr b="0" i="0" sz="12800" u="none" cap="none" strike="noStrike">
              <a:solidFill>
                <a:schemeClr val="dk1"/>
              </a:solidFill>
              <a:latin typeface="Calibri"/>
              <a:ea typeface="Calibri"/>
              <a:cs typeface="Calibri"/>
              <a:sym typeface="Calibri"/>
            </a:endParaRPr>
          </a:p>
        </p:txBody>
      </p:sp>
      <p:sp>
        <p:nvSpPr>
          <p:cNvPr id="487" name="Google Shape;487;g2bf39bef202_0_444"/>
          <p:cNvSpPr/>
          <p:nvPr/>
        </p:nvSpPr>
        <p:spPr>
          <a:xfrm>
            <a:off x="1625803" y="2273300"/>
            <a:ext cx="55887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bf39bef202_0_444"/>
          <p:cNvSpPr/>
          <p:nvPr/>
        </p:nvSpPr>
        <p:spPr>
          <a:xfrm>
            <a:off x="1625803" y="2273300"/>
            <a:ext cx="57918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DISCOVER THE SECRETS</a:t>
            </a:r>
            <a:endParaRPr b="0" i="0" sz="4800" u="none" cap="none" strike="noStrike">
              <a:solidFill>
                <a:schemeClr val="dk1"/>
              </a:solidFill>
              <a:latin typeface="Calibri"/>
              <a:ea typeface="Calibri"/>
              <a:cs typeface="Calibri"/>
              <a:sym typeface="Calibri"/>
            </a:endParaRPr>
          </a:p>
        </p:txBody>
      </p:sp>
      <p:sp>
        <p:nvSpPr>
          <p:cNvPr id="489" name="Google Shape;489;g2bf39bef202_0_444"/>
          <p:cNvSpPr/>
          <p:nvPr/>
        </p:nvSpPr>
        <p:spPr>
          <a:xfrm>
            <a:off x="1625803" y="4584700"/>
            <a:ext cx="572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0" name="Google Shape;490;g2bf39bef202_0_444"/>
          <p:cNvSpPr/>
          <p:nvPr/>
        </p:nvSpPr>
        <p:spPr>
          <a:xfrm>
            <a:off x="609676" y="6692900"/>
            <a:ext cx="66048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bf39bef202_0_444"/>
          <p:cNvSpPr/>
          <p:nvPr/>
        </p:nvSpPr>
        <p:spPr>
          <a:xfrm>
            <a:off x="609676" y="7594600"/>
            <a:ext cx="9273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bf39bef202_0_444"/>
          <p:cNvSpPr/>
          <p:nvPr/>
        </p:nvSpPr>
        <p:spPr>
          <a:xfrm>
            <a:off x="609676" y="7594600"/>
            <a:ext cx="14691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3</a:t>
            </a:r>
            <a:endParaRPr b="0" i="0" sz="12800" u="none" cap="none" strike="noStrike">
              <a:solidFill>
                <a:schemeClr val="dk1"/>
              </a:solidFill>
              <a:latin typeface="Calibri"/>
              <a:ea typeface="Calibri"/>
              <a:cs typeface="Calibri"/>
              <a:sym typeface="Calibri"/>
            </a:endParaRPr>
          </a:p>
        </p:txBody>
      </p:sp>
      <p:sp>
        <p:nvSpPr>
          <p:cNvPr id="493" name="Google Shape;493;g2bf39bef202_0_444"/>
          <p:cNvSpPr/>
          <p:nvPr/>
        </p:nvSpPr>
        <p:spPr>
          <a:xfrm>
            <a:off x="1740117" y="6692900"/>
            <a:ext cx="54744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bf39bef202_0_444"/>
          <p:cNvSpPr/>
          <p:nvPr/>
        </p:nvSpPr>
        <p:spPr>
          <a:xfrm>
            <a:off x="1740117" y="6692900"/>
            <a:ext cx="56775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MEET THE CREATURES</a:t>
            </a:r>
            <a:endParaRPr b="0" i="0" sz="4800" u="none" cap="none" strike="noStrike">
              <a:solidFill>
                <a:schemeClr val="dk1"/>
              </a:solidFill>
              <a:latin typeface="Calibri"/>
              <a:ea typeface="Calibri"/>
              <a:cs typeface="Calibri"/>
              <a:sym typeface="Calibri"/>
            </a:endParaRPr>
          </a:p>
        </p:txBody>
      </p:sp>
      <p:sp>
        <p:nvSpPr>
          <p:cNvPr id="495" name="Google Shape;495;g2bf39bef202_0_444"/>
          <p:cNvSpPr/>
          <p:nvPr/>
        </p:nvSpPr>
        <p:spPr>
          <a:xfrm>
            <a:off x="1740117" y="90043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6" name="Google Shape;496;g2bf39bef202_0_444"/>
          <p:cNvSpPr/>
          <p:nvPr/>
        </p:nvSpPr>
        <p:spPr>
          <a:xfrm>
            <a:off x="8116314" y="6692900"/>
            <a:ext cx="66048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f39bef202_0_444"/>
          <p:cNvSpPr/>
          <p:nvPr/>
        </p:nvSpPr>
        <p:spPr>
          <a:xfrm>
            <a:off x="8116314" y="7594600"/>
            <a:ext cx="102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f39bef202_0_444"/>
          <p:cNvSpPr/>
          <p:nvPr/>
        </p:nvSpPr>
        <p:spPr>
          <a:xfrm>
            <a:off x="8116314" y="7594600"/>
            <a:ext cx="15708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4</a:t>
            </a:r>
            <a:endParaRPr b="0" i="0" sz="12800" u="none" cap="none" strike="noStrike">
              <a:solidFill>
                <a:schemeClr val="dk1"/>
              </a:solidFill>
              <a:latin typeface="Calibri"/>
              <a:ea typeface="Calibri"/>
              <a:cs typeface="Calibri"/>
              <a:sym typeface="Calibri"/>
            </a:endParaRPr>
          </a:p>
        </p:txBody>
      </p:sp>
      <p:sp>
        <p:nvSpPr>
          <p:cNvPr id="499" name="Google Shape;499;g2bf39bef202_0_444"/>
          <p:cNvSpPr/>
          <p:nvPr/>
        </p:nvSpPr>
        <p:spPr>
          <a:xfrm>
            <a:off x="9348368" y="6692900"/>
            <a:ext cx="53727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f39bef202_0_444"/>
          <p:cNvSpPr/>
          <p:nvPr/>
        </p:nvSpPr>
        <p:spPr>
          <a:xfrm>
            <a:off x="9348368" y="6692900"/>
            <a:ext cx="55761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UNCOVER THE MAGIC</a:t>
            </a:r>
            <a:endParaRPr b="0" i="0" sz="4800" u="none" cap="none" strike="noStrike">
              <a:solidFill>
                <a:schemeClr val="dk1"/>
              </a:solidFill>
              <a:latin typeface="Calibri"/>
              <a:ea typeface="Calibri"/>
              <a:cs typeface="Calibri"/>
              <a:sym typeface="Calibri"/>
            </a:endParaRPr>
          </a:p>
        </p:txBody>
      </p:sp>
      <p:sp>
        <p:nvSpPr>
          <p:cNvPr id="501" name="Google Shape;501;g2bf39bef202_0_444"/>
          <p:cNvSpPr/>
          <p:nvPr/>
        </p:nvSpPr>
        <p:spPr>
          <a:xfrm>
            <a:off x="9348368" y="9004300"/>
            <a:ext cx="5508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2" name="Google Shape;502;g2bf39bef202_0_444"/>
          <p:cNvSpPr/>
          <p:nvPr/>
        </p:nvSpPr>
        <p:spPr>
          <a:xfrm>
            <a:off x="8116314" y="2273300"/>
            <a:ext cx="66048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f39bef202_0_444"/>
          <p:cNvSpPr/>
          <p:nvPr/>
        </p:nvSpPr>
        <p:spPr>
          <a:xfrm>
            <a:off x="8116314" y="2870200"/>
            <a:ext cx="851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f39bef202_0_444"/>
          <p:cNvSpPr/>
          <p:nvPr/>
        </p:nvSpPr>
        <p:spPr>
          <a:xfrm>
            <a:off x="8116314" y="2870200"/>
            <a:ext cx="13929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2</a:t>
            </a:r>
            <a:endParaRPr b="0" i="0" sz="12800" u="none" cap="none" strike="noStrike">
              <a:solidFill>
                <a:schemeClr val="dk1"/>
              </a:solidFill>
              <a:latin typeface="Calibri"/>
              <a:ea typeface="Calibri"/>
              <a:cs typeface="Calibri"/>
              <a:sym typeface="Calibri"/>
            </a:endParaRPr>
          </a:p>
        </p:txBody>
      </p:sp>
      <p:sp>
        <p:nvSpPr>
          <p:cNvPr id="505" name="Google Shape;505;g2bf39bef202_0_444"/>
          <p:cNvSpPr/>
          <p:nvPr/>
        </p:nvSpPr>
        <p:spPr>
          <a:xfrm>
            <a:off x="9170546" y="2273300"/>
            <a:ext cx="55506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bf39bef202_0_444"/>
          <p:cNvSpPr/>
          <p:nvPr/>
        </p:nvSpPr>
        <p:spPr>
          <a:xfrm>
            <a:off x="9170546" y="2273300"/>
            <a:ext cx="57537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FIND YOUR OWN PATH</a:t>
            </a:r>
            <a:endParaRPr b="0" i="0" sz="4800" u="none" cap="none" strike="noStrike">
              <a:solidFill>
                <a:schemeClr val="dk1"/>
              </a:solidFill>
              <a:latin typeface="Calibri"/>
              <a:ea typeface="Calibri"/>
              <a:cs typeface="Calibri"/>
              <a:sym typeface="Calibri"/>
            </a:endParaRPr>
          </a:p>
        </p:txBody>
      </p:sp>
      <p:sp>
        <p:nvSpPr>
          <p:cNvPr id="507" name="Google Shape;507;g2bf39bef202_0_444"/>
          <p:cNvSpPr/>
          <p:nvPr/>
        </p:nvSpPr>
        <p:spPr>
          <a:xfrm>
            <a:off x="9170546" y="4584700"/>
            <a:ext cx="5686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27" name="Shape 27"/>
        <p:cNvGrpSpPr/>
        <p:nvPr/>
      </p:nvGrpSpPr>
      <p:grpSpPr>
        <a:xfrm>
          <a:off x="0" y="0"/>
          <a:ext cx="0" cy="0"/>
          <a:chOff x="0" y="0"/>
          <a:chExt cx="0" cy="0"/>
        </a:xfrm>
      </p:grpSpPr>
      <p:pic>
        <p:nvPicPr>
          <p:cNvPr descr=" " id="28" name="Google Shape;28;g2bf39bef202_0_11"/>
          <p:cNvPicPr preferRelativeResize="0"/>
          <p:nvPr/>
        </p:nvPicPr>
        <p:blipFill rotWithShape="1">
          <a:blip r:embed="rId3">
            <a:alphaModFix/>
          </a:blip>
          <a:srcRect b="0" l="0" r="0" t="0"/>
          <a:stretch/>
        </p:blipFill>
        <p:spPr>
          <a:xfrm>
            <a:off x="0" y="0"/>
            <a:ext cx="8853006" cy="4165600"/>
          </a:xfrm>
          <a:prstGeom prst="rect">
            <a:avLst/>
          </a:prstGeom>
          <a:noFill/>
          <a:ln>
            <a:noFill/>
          </a:ln>
        </p:spPr>
      </p:pic>
      <p:pic>
        <p:nvPicPr>
          <p:cNvPr descr=" " id="29" name="Google Shape;29;g2bf39bef202_0_11"/>
          <p:cNvPicPr preferRelativeResize="0"/>
          <p:nvPr/>
        </p:nvPicPr>
        <p:blipFill rotWithShape="1">
          <a:blip r:embed="rId4">
            <a:alphaModFix/>
          </a:blip>
          <a:srcRect b="0" l="0" r="0" t="0"/>
          <a:stretch/>
        </p:blipFill>
        <p:spPr>
          <a:xfrm>
            <a:off x="17476218" y="6858000"/>
            <a:ext cx="6910830" cy="6858000"/>
          </a:xfrm>
          <a:prstGeom prst="rect">
            <a:avLst/>
          </a:prstGeom>
          <a:noFill/>
          <a:ln>
            <a:noFill/>
          </a:ln>
        </p:spPr>
      </p:pic>
      <p:pic>
        <p:nvPicPr>
          <p:cNvPr descr=" " id="30" name="Google Shape;30;g2bf39bef202_0_11"/>
          <p:cNvPicPr preferRelativeResize="0"/>
          <p:nvPr/>
        </p:nvPicPr>
        <p:blipFill rotWithShape="1">
          <a:blip r:embed="rId5">
            <a:alphaModFix/>
          </a:blip>
          <a:srcRect b="0" l="0" r="0" t="0"/>
          <a:stretch/>
        </p:blipFill>
        <p:spPr>
          <a:xfrm>
            <a:off x="3137292" y="584200"/>
            <a:ext cx="18099762" cy="12560300"/>
          </a:xfrm>
          <a:prstGeom prst="rect">
            <a:avLst/>
          </a:prstGeom>
          <a:noFill/>
          <a:ln>
            <a:noFill/>
          </a:ln>
        </p:spPr>
      </p:pic>
      <p:pic>
        <p:nvPicPr>
          <p:cNvPr descr=" " id="31" name="Google Shape;31;g2bf39bef202_0_11"/>
          <p:cNvPicPr preferRelativeResize="0"/>
          <p:nvPr/>
        </p:nvPicPr>
        <p:blipFill rotWithShape="1">
          <a:blip r:embed="rId6">
            <a:alphaModFix/>
          </a:blip>
          <a:srcRect b="0" l="0" r="0" t="0"/>
          <a:stretch/>
        </p:blipFill>
        <p:spPr>
          <a:xfrm>
            <a:off x="571571" y="8851900"/>
            <a:ext cx="5139051" cy="2819425"/>
          </a:xfrm>
          <a:prstGeom prst="rect">
            <a:avLst/>
          </a:prstGeom>
          <a:noFill/>
          <a:ln>
            <a:noFill/>
          </a:ln>
        </p:spPr>
      </p:pic>
      <p:sp>
        <p:nvSpPr>
          <p:cNvPr id="32" name="Google Shape;32;g2bf39bef20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f39bef202_0_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 name="Google Shape;34;g2bf39bef202_0_11"/>
          <p:cNvSpPr/>
          <p:nvPr/>
        </p:nvSpPr>
        <p:spPr>
          <a:xfrm>
            <a:off x="7845347" y="2705100"/>
            <a:ext cx="8696400" cy="348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WELCOME</a:t>
            </a:r>
            <a:endParaRPr b="0" i="0" sz="12800" u="none" cap="none" strike="noStrike">
              <a:solidFill>
                <a:schemeClr val="dk1"/>
              </a:solidFill>
              <a:latin typeface="Calibri"/>
              <a:ea typeface="Calibri"/>
              <a:cs typeface="Calibri"/>
              <a:sym typeface="Calibri"/>
            </a:endParaRPr>
          </a:p>
        </p:txBody>
      </p:sp>
      <p:sp>
        <p:nvSpPr>
          <p:cNvPr id="35" name="Google Shape;35;g2bf39bef202_0_11"/>
          <p:cNvSpPr/>
          <p:nvPr/>
        </p:nvSpPr>
        <p:spPr>
          <a:xfrm>
            <a:off x="7108655" y="59690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512" name="Shape 512"/>
        <p:cNvGrpSpPr/>
        <p:nvPr/>
      </p:nvGrpSpPr>
      <p:grpSpPr>
        <a:xfrm>
          <a:off x="0" y="0"/>
          <a:ext cx="0" cy="0"/>
          <a:chOff x="0" y="0"/>
          <a:chExt cx="0" cy="0"/>
        </a:xfrm>
      </p:grpSpPr>
      <p:pic>
        <p:nvPicPr>
          <p:cNvPr descr=" " id="513" name="Google Shape;513;g2bf39bef202_0_478"/>
          <p:cNvPicPr preferRelativeResize="0"/>
          <p:nvPr/>
        </p:nvPicPr>
        <p:blipFill rotWithShape="1">
          <a:blip r:embed="rId3">
            <a:alphaModFix/>
          </a:blip>
          <a:srcRect b="0" l="0" r="0" t="0"/>
          <a:stretch/>
        </p:blipFill>
        <p:spPr>
          <a:xfrm>
            <a:off x="18747543" y="9182100"/>
            <a:ext cx="5639505" cy="4533900"/>
          </a:xfrm>
          <a:prstGeom prst="rect">
            <a:avLst/>
          </a:prstGeom>
          <a:noFill/>
          <a:ln>
            <a:noFill/>
          </a:ln>
        </p:spPr>
      </p:pic>
      <p:pic>
        <p:nvPicPr>
          <p:cNvPr descr=" " id="514" name="Google Shape;514;g2bf39bef202_0_478"/>
          <p:cNvPicPr preferRelativeResize="0"/>
          <p:nvPr/>
        </p:nvPicPr>
        <p:blipFill rotWithShape="1">
          <a:blip r:embed="rId4">
            <a:alphaModFix/>
          </a:blip>
          <a:srcRect b="0" l="0" r="0" t="0"/>
          <a:stretch/>
        </p:blipFill>
        <p:spPr>
          <a:xfrm>
            <a:off x="95039" y="980926"/>
            <a:ext cx="6607035" cy="3675459"/>
          </a:xfrm>
          <a:prstGeom prst="rect">
            <a:avLst/>
          </a:prstGeom>
          <a:noFill/>
          <a:ln>
            <a:noFill/>
          </a:ln>
        </p:spPr>
      </p:pic>
      <p:pic>
        <p:nvPicPr>
          <p:cNvPr descr=" " id="515" name="Google Shape;515;g2bf39bef202_0_478"/>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16" name="Google Shape;516;g2bf39bef202_0_478"/>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17" name="Google Shape;517;g2bf39bef202_0_478"/>
          <p:cNvSpPr/>
          <p:nvPr/>
        </p:nvSpPr>
        <p:spPr>
          <a:xfrm>
            <a:off x="2929833" y="1193800"/>
            <a:ext cx="185274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2bf39bef202_0_478"/>
          <p:cNvSpPr/>
          <p:nvPr/>
        </p:nvSpPr>
        <p:spPr>
          <a:xfrm>
            <a:off x="1956044" y="42862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f39bef202_0_478"/>
          <p:cNvSpPr/>
          <p:nvPr/>
        </p:nvSpPr>
        <p:spPr>
          <a:xfrm>
            <a:off x="1956044" y="42862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f39bef202_0_478"/>
          <p:cNvSpPr/>
          <p:nvPr/>
        </p:nvSpPr>
        <p:spPr>
          <a:xfrm>
            <a:off x="1956044" y="4286250"/>
            <a:ext cx="5982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FOREST</a:t>
            </a:r>
            <a:endParaRPr b="0" i="0" sz="4800" u="none" cap="none" strike="noStrike">
              <a:solidFill>
                <a:schemeClr val="dk1"/>
              </a:solidFill>
              <a:latin typeface="Calibri"/>
              <a:ea typeface="Calibri"/>
              <a:cs typeface="Calibri"/>
              <a:sym typeface="Calibri"/>
            </a:endParaRPr>
          </a:p>
        </p:txBody>
      </p:sp>
      <p:sp>
        <p:nvSpPr>
          <p:cNvPr id="521" name="Google Shape;521;g2bf39bef202_0_478"/>
          <p:cNvSpPr/>
          <p:nvPr/>
        </p:nvSpPr>
        <p:spPr>
          <a:xfrm>
            <a:off x="1956044" y="5492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22" name="Google Shape;522;g2bf39bef202_0_478"/>
          <p:cNvSpPr/>
          <p:nvPr/>
        </p:nvSpPr>
        <p:spPr>
          <a:xfrm>
            <a:off x="1956044" y="69786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f39bef202_0_478"/>
          <p:cNvSpPr/>
          <p:nvPr/>
        </p:nvSpPr>
        <p:spPr>
          <a:xfrm>
            <a:off x="1956044" y="69786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f39bef202_0_478"/>
          <p:cNvSpPr/>
          <p:nvPr/>
        </p:nvSpPr>
        <p:spPr>
          <a:xfrm>
            <a:off x="1956044" y="6978650"/>
            <a:ext cx="5982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CAVES</a:t>
            </a:r>
            <a:endParaRPr b="0" i="0" sz="4800" u="none" cap="none" strike="noStrike">
              <a:solidFill>
                <a:schemeClr val="dk1"/>
              </a:solidFill>
              <a:latin typeface="Calibri"/>
              <a:ea typeface="Calibri"/>
              <a:cs typeface="Calibri"/>
              <a:sym typeface="Calibri"/>
            </a:endParaRPr>
          </a:p>
        </p:txBody>
      </p:sp>
      <p:sp>
        <p:nvSpPr>
          <p:cNvPr id="525" name="Google Shape;525;g2bf39bef202_0_478"/>
          <p:cNvSpPr/>
          <p:nvPr/>
        </p:nvSpPr>
        <p:spPr>
          <a:xfrm>
            <a:off x="1956044" y="81851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6" name="Google Shape;526;g2bf39bef202_0_478"/>
          <p:cNvSpPr/>
          <p:nvPr/>
        </p:nvSpPr>
        <p:spPr>
          <a:xfrm>
            <a:off x="1956044" y="96710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f39bef202_0_478"/>
          <p:cNvSpPr/>
          <p:nvPr/>
        </p:nvSpPr>
        <p:spPr>
          <a:xfrm>
            <a:off x="1956044" y="9671050"/>
            <a:ext cx="57792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f39bef202_0_478"/>
          <p:cNvSpPr/>
          <p:nvPr/>
        </p:nvSpPr>
        <p:spPr>
          <a:xfrm>
            <a:off x="1956044" y="9671050"/>
            <a:ext cx="5982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THE LAIR</a:t>
            </a:r>
            <a:endParaRPr b="0" i="0" sz="4800" u="none" cap="none" strike="noStrike">
              <a:solidFill>
                <a:schemeClr val="dk1"/>
              </a:solidFill>
              <a:latin typeface="Calibri"/>
              <a:ea typeface="Calibri"/>
              <a:cs typeface="Calibri"/>
              <a:sym typeface="Calibri"/>
            </a:endParaRPr>
          </a:p>
        </p:txBody>
      </p:sp>
      <p:sp>
        <p:nvSpPr>
          <p:cNvPr id="529" name="Google Shape;529;g2bf39bef202_0_478"/>
          <p:cNvSpPr/>
          <p:nvPr/>
        </p:nvSpPr>
        <p:spPr>
          <a:xfrm>
            <a:off x="1956044" y="108775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534" name="Shape 534"/>
        <p:cNvGrpSpPr/>
        <p:nvPr/>
      </p:nvGrpSpPr>
      <p:grpSpPr>
        <a:xfrm>
          <a:off x="0" y="0"/>
          <a:ext cx="0" cy="0"/>
          <a:chOff x="0" y="0"/>
          <a:chExt cx="0" cy="0"/>
        </a:xfrm>
      </p:grpSpPr>
      <p:pic>
        <p:nvPicPr>
          <p:cNvPr descr=" " id="535" name="Google Shape;535;g2bf39bef202_0_499"/>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536" name="Google Shape;536;g2bf39bef202_0_499"/>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537" name="Google Shape;537;g2bf39bef202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bf39bef202_0_4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9" name="Google Shape;539;g2bf39bef202_0_499"/>
          <p:cNvSpPr/>
          <p:nvPr/>
        </p:nvSpPr>
        <p:spPr>
          <a:xfrm>
            <a:off x="-273084" y="5422900"/>
            <a:ext cx="24907800" cy="477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f39bef202_0_499"/>
          <p:cNvSpPr/>
          <p:nvPr/>
        </p:nvSpPr>
        <p:spPr>
          <a:xfrm>
            <a:off x="1403525" y="5422900"/>
            <a:ext cx="21554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bf39bef202_0_499"/>
          <p:cNvSpPr/>
          <p:nvPr/>
        </p:nvSpPr>
        <p:spPr>
          <a:xfrm>
            <a:off x="1403525" y="5422900"/>
            <a:ext cx="44541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2800"/>
              <a:buFont typeface="Palanquin Dark"/>
              <a:buNone/>
            </a:pPr>
            <a:r>
              <a:rPr b="1" i="0" lang="en-US" sz="12800" u="none" cap="none" strike="noStrike">
                <a:solidFill>
                  <a:srgbClr val="03685E"/>
                </a:solidFill>
                <a:latin typeface="Palanquin Dark"/>
                <a:ea typeface="Palanquin Dark"/>
                <a:cs typeface="Palanquin Dark"/>
                <a:sym typeface="Palanquin Dark"/>
              </a:rPr>
              <a:t>2020</a:t>
            </a:r>
            <a:endParaRPr b="0" i="0" sz="12800" u="none" cap="none" strike="noStrike">
              <a:solidFill>
                <a:schemeClr val="dk1"/>
              </a:solidFill>
              <a:latin typeface="Calibri"/>
              <a:ea typeface="Calibri"/>
              <a:cs typeface="Calibri"/>
              <a:sym typeface="Calibri"/>
            </a:endParaRPr>
          </a:p>
        </p:txBody>
      </p:sp>
      <p:sp>
        <p:nvSpPr>
          <p:cNvPr id="542" name="Google Shape;542;g2bf39bef202_0_499"/>
          <p:cNvSpPr/>
          <p:nvPr/>
        </p:nvSpPr>
        <p:spPr>
          <a:xfrm>
            <a:off x="10396249" y="5422900"/>
            <a:ext cx="42000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2800"/>
              <a:buFont typeface="Palanquin Dark"/>
              <a:buNone/>
            </a:pPr>
            <a:r>
              <a:rPr b="1" i="0" lang="en-US" sz="12800" u="none" cap="none" strike="noStrike">
                <a:solidFill>
                  <a:srgbClr val="03685E"/>
                </a:solidFill>
                <a:latin typeface="Palanquin Dark"/>
                <a:ea typeface="Palanquin Dark"/>
                <a:cs typeface="Palanquin Dark"/>
                <a:sym typeface="Palanquin Dark"/>
              </a:rPr>
              <a:t>2022</a:t>
            </a:r>
            <a:endParaRPr b="0" i="0" sz="12800" u="none" cap="none" strike="noStrike">
              <a:solidFill>
                <a:schemeClr val="dk1"/>
              </a:solidFill>
              <a:latin typeface="Calibri"/>
              <a:ea typeface="Calibri"/>
              <a:cs typeface="Calibri"/>
              <a:sym typeface="Calibri"/>
            </a:endParaRPr>
          </a:p>
        </p:txBody>
      </p:sp>
      <p:sp>
        <p:nvSpPr>
          <p:cNvPr id="543" name="Google Shape;543;g2bf39bef202_0_499"/>
          <p:cNvSpPr/>
          <p:nvPr/>
        </p:nvSpPr>
        <p:spPr>
          <a:xfrm>
            <a:off x="19134942" y="5422900"/>
            <a:ext cx="43650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2800"/>
              <a:buFont typeface="Palanquin Dark"/>
              <a:buNone/>
            </a:pPr>
            <a:r>
              <a:rPr b="1" i="0" lang="en-US" sz="12800" u="none" cap="none" strike="noStrike">
                <a:solidFill>
                  <a:srgbClr val="03685E"/>
                </a:solidFill>
                <a:latin typeface="Palanquin Dark"/>
                <a:ea typeface="Palanquin Dark"/>
                <a:cs typeface="Palanquin Dark"/>
                <a:sym typeface="Palanquin Dark"/>
              </a:rPr>
              <a:t>2024</a:t>
            </a:r>
            <a:endParaRPr b="0" i="0" sz="12800" u="none" cap="none" strike="noStrike">
              <a:solidFill>
                <a:schemeClr val="dk1"/>
              </a:solidFill>
              <a:latin typeface="Calibri"/>
              <a:ea typeface="Calibri"/>
              <a:cs typeface="Calibri"/>
              <a:sym typeface="Calibri"/>
            </a:endParaRPr>
          </a:p>
        </p:txBody>
      </p:sp>
      <p:sp>
        <p:nvSpPr>
          <p:cNvPr id="544" name="Google Shape;544;g2bf39bef202_0_499"/>
          <p:cNvSpPr/>
          <p:nvPr/>
        </p:nvSpPr>
        <p:spPr>
          <a:xfrm>
            <a:off x="5969746" y="7251700"/>
            <a:ext cx="12422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f39bef202_0_499"/>
          <p:cNvSpPr/>
          <p:nvPr/>
        </p:nvSpPr>
        <p:spPr>
          <a:xfrm>
            <a:off x="5969746" y="7251700"/>
            <a:ext cx="4149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2800"/>
              <a:buFont typeface="Palanquin Dark"/>
              <a:buNone/>
            </a:pPr>
            <a:r>
              <a:rPr b="1" i="0" lang="en-US" sz="12800" u="none" cap="none" strike="noStrike">
                <a:solidFill>
                  <a:srgbClr val="03685E"/>
                </a:solidFill>
                <a:latin typeface="Palanquin Dark"/>
                <a:ea typeface="Palanquin Dark"/>
                <a:cs typeface="Palanquin Dark"/>
                <a:sym typeface="Palanquin Dark"/>
              </a:rPr>
              <a:t>2021</a:t>
            </a:r>
            <a:endParaRPr b="0" i="0" sz="12800" u="none" cap="none" strike="noStrike">
              <a:solidFill>
                <a:schemeClr val="dk1"/>
              </a:solidFill>
              <a:latin typeface="Calibri"/>
              <a:ea typeface="Calibri"/>
              <a:cs typeface="Calibri"/>
              <a:sym typeface="Calibri"/>
            </a:endParaRPr>
          </a:p>
        </p:txBody>
      </p:sp>
      <p:sp>
        <p:nvSpPr>
          <p:cNvPr id="546" name="Google Shape;546;g2bf39bef202_0_499"/>
          <p:cNvSpPr/>
          <p:nvPr/>
        </p:nvSpPr>
        <p:spPr>
          <a:xfrm>
            <a:off x="14657632" y="7251700"/>
            <a:ext cx="42762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12800"/>
              <a:buFont typeface="Palanquin Dark"/>
              <a:buNone/>
            </a:pPr>
            <a:r>
              <a:rPr b="1" i="0" lang="en-US" sz="12800" u="none" cap="none" strike="noStrike">
                <a:solidFill>
                  <a:srgbClr val="03685E"/>
                </a:solidFill>
                <a:latin typeface="Palanquin Dark"/>
                <a:ea typeface="Palanquin Dark"/>
                <a:cs typeface="Palanquin Dark"/>
                <a:sym typeface="Palanquin Dark"/>
              </a:rPr>
              <a:t>2023</a:t>
            </a:r>
            <a:endParaRPr b="0" i="0" sz="12800" u="none" cap="none" strike="noStrike">
              <a:solidFill>
                <a:schemeClr val="dk1"/>
              </a:solidFill>
              <a:latin typeface="Calibri"/>
              <a:ea typeface="Calibri"/>
              <a:cs typeface="Calibri"/>
              <a:sym typeface="Calibri"/>
            </a:endParaRPr>
          </a:p>
        </p:txBody>
      </p:sp>
      <p:sp>
        <p:nvSpPr>
          <p:cNvPr id="547" name="Google Shape;547;g2bf39bef202_0_499"/>
          <p:cNvSpPr/>
          <p:nvPr/>
        </p:nvSpPr>
        <p:spPr>
          <a:xfrm>
            <a:off x="1447981" y="2425700"/>
            <a:ext cx="227865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f39bef202_0_499"/>
          <p:cNvSpPr/>
          <p:nvPr/>
        </p:nvSpPr>
        <p:spPr>
          <a:xfrm>
            <a:off x="1447981"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bf39bef202_0_499"/>
          <p:cNvSpPr/>
          <p:nvPr/>
        </p:nvSpPr>
        <p:spPr>
          <a:xfrm>
            <a:off x="1447981"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f39bef202_0_499"/>
          <p:cNvSpPr/>
          <p:nvPr/>
        </p:nvSpPr>
        <p:spPr>
          <a:xfrm>
            <a:off x="1447981"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f39bef202_0_499"/>
          <p:cNvSpPr/>
          <p:nvPr/>
        </p:nvSpPr>
        <p:spPr>
          <a:xfrm>
            <a:off x="1447981" y="24257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Eclipse</a:t>
            </a:r>
            <a:endParaRPr b="0" i="0" sz="3600" u="none" cap="none" strike="noStrike">
              <a:solidFill>
                <a:schemeClr val="dk1"/>
              </a:solidFill>
              <a:latin typeface="Calibri"/>
              <a:ea typeface="Calibri"/>
              <a:cs typeface="Calibri"/>
              <a:sym typeface="Calibri"/>
            </a:endParaRPr>
          </a:p>
        </p:txBody>
      </p:sp>
      <p:sp>
        <p:nvSpPr>
          <p:cNvPr id="552" name="Google Shape;552;g2bf39bef202_0_499"/>
          <p:cNvSpPr/>
          <p:nvPr/>
        </p:nvSpPr>
        <p:spPr>
          <a:xfrm>
            <a:off x="1447981" y="345440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p:txBody>
      </p:sp>
      <p:sp>
        <p:nvSpPr>
          <p:cNvPr id="553" name="Google Shape;553;g2bf39bef202_0_499"/>
          <p:cNvSpPr/>
          <p:nvPr/>
        </p:nvSpPr>
        <p:spPr>
          <a:xfrm>
            <a:off x="10555019"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f39bef202_0_499"/>
          <p:cNvSpPr/>
          <p:nvPr/>
        </p:nvSpPr>
        <p:spPr>
          <a:xfrm>
            <a:off x="10555019"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f39bef202_0_499"/>
          <p:cNvSpPr/>
          <p:nvPr/>
        </p:nvSpPr>
        <p:spPr>
          <a:xfrm>
            <a:off x="10555019"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f39bef202_0_499"/>
          <p:cNvSpPr/>
          <p:nvPr/>
        </p:nvSpPr>
        <p:spPr>
          <a:xfrm>
            <a:off x="10555019" y="24257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War</a:t>
            </a:r>
            <a:endParaRPr b="0" i="0" sz="3600" u="none" cap="none" strike="noStrike">
              <a:solidFill>
                <a:schemeClr val="dk1"/>
              </a:solidFill>
              <a:latin typeface="Calibri"/>
              <a:ea typeface="Calibri"/>
              <a:cs typeface="Calibri"/>
              <a:sym typeface="Calibri"/>
            </a:endParaRPr>
          </a:p>
        </p:txBody>
      </p:sp>
      <p:sp>
        <p:nvSpPr>
          <p:cNvPr id="557" name="Google Shape;557;g2bf39bef202_0_499"/>
          <p:cNvSpPr/>
          <p:nvPr/>
        </p:nvSpPr>
        <p:spPr>
          <a:xfrm>
            <a:off x="10555019" y="345440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58" name="Google Shape;558;g2bf39bef202_0_499"/>
          <p:cNvSpPr/>
          <p:nvPr/>
        </p:nvSpPr>
        <p:spPr>
          <a:xfrm>
            <a:off x="19662057"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bf39bef202_0_499"/>
          <p:cNvSpPr/>
          <p:nvPr/>
        </p:nvSpPr>
        <p:spPr>
          <a:xfrm>
            <a:off x="19662057"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f39bef202_0_499"/>
          <p:cNvSpPr/>
          <p:nvPr/>
        </p:nvSpPr>
        <p:spPr>
          <a:xfrm>
            <a:off x="19662057" y="24257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f39bef202_0_499"/>
          <p:cNvSpPr/>
          <p:nvPr/>
        </p:nvSpPr>
        <p:spPr>
          <a:xfrm>
            <a:off x="19662057" y="24257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Foundation</a:t>
            </a:r>
            <a:endParaRPr b="0" i="0" sz="3600" u="none" cap="none" strike="noStrike">
              <a:solidFill>
                <a:schemeClr val="dk1"/>
              </a:solidFill>
              <a:latin typeface="Calibri"/>
              <a:ea typeface="Calibri"/>
              <a:cs typeface="Calibri"/>
              <a:sym typeface="Calibri"/>
            </a:endParaRPr>
          </a:p>
        </p:txBody>
      </p:sp>
      <p:sp>
        <p:nvSpPr>
          <p:cNvPr id="562" name="Google Shape;562;g2bf39bef202_0_499"/>
          <p:cNvSpPr/>
          <p:nvPr/>
        </p:nvSpPr>
        <p:spPr>
          <a:xfrm>
            <a:off x="19662057" y="345440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63" name="Google Shape;563;g2bf39bef202_0_499"/>
          <p:cNvSpPr/>
          <p:nvPr/>
        </p:nvSpPr>
        <p:spPr>
          <a:xfrm>
            <a:off x="5963395" y="9956800"/>
            <a:ext cx="13362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f39bef202_0_499"/>
          <p:cNvSpPr/>
          <p:nvPr/>
        </p:nvSpPr>
        <p:spPr>
          <a:xfrm>
            <a:off x="5963395"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f39bef202_0_499"/>
          <p:cNvSpPr/>
          <p:nvPr/>
        </p:nvSpPr>
        <p:spPr>
          <a:xfrm>
            <a:off x="5963395"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f39bef202_0_499"/>
          <p:cNvSpPr/>
          <p:nvPr/>
        </p:nvSpPr>
        <p:spPr>
          <a:xfrm>
            <a:off x="5963395"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f39bef202_0_499"/>
          <p:cNvSpPr/>
          <p:nvPr/>
        </p:nvSpPr>
        <p:spPr>
          <a:xfrm>
            <a:off x="5963395" y="99568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Obtain</a:t>
            </a:r>
            <a:endParaRPr b="0" i="0" sz="3600" u="none" cap="none" strike="noStrike">
              <a:solidFill>
                <a:schemeClr val="dk1"/>
              </a:solidFill>
              <a:latin typeface="Calibri"/>
              <a:ea typeface="Calibri"/>
              <a:cs typeface="Calibri"/>
              <a:sym typeface="Calibri"/>
            </a:endParaRPr>
          </a:p>
        </p:txBody>
      </p:sp>
      <p:sp>
        <p:nvSpPr>
          <p:cNvPr id="568" name="Google Shape;568;g2bf39bef202_0_499"/>
          <p:cNvSpPr/>
          <p:nvPr/>
        </p:nvSpPr>
        <p:spPr>
          <a:xfrm>
            <a:off x="5963395" y="1098550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69" name="Google Shape;569;g2bf39bef202_0_499"/>
          <p:cNvSpPr/>
          <p:nvPr/>
        </p:nvSpPr>
        <p:spPr>
          <a:xfrm>
            <a:off x="14752894"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bf39bef202_0_499"/>
          <p:cNvSpPr/>
          <p:nvPr/>
        </p:nvSpPr>
        <p:spPr>
          <a:xfrm>
            <a:off x="14752894"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f39bef202_0_499"/>
          <p:cNvSpPr/>
          <p:nvPr/>
        </p:nvSpPr>
        <p:spPr>
          <a:xfrm>
            <a:off x="14752894" y="9956800"/>
            <a:ext cx="4572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f39bef202_0_499"/>
          <p:cNvSpPr/>
          <p:nvPr/>
        </p:nvSpPr>
        <p:spPr>
          <a:xfrm>
            <a:off x="14752894" y="995680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Invasion</a:t>
            </a:r>
            <a:endParaRPr b="0" i="0" sz="3600" u="none" cap="none" strike="noStrike">
              <a:solidFill>
                <a:schemeClr val="dk1"/>
              </a:solidFill>
              <a:latin typeface="Calibri"/>
              <a:ea typeface="Calibri"/>
              <a:cs typeface="Calibri"/>
              <a:sym typeface="Calibri"/>
            </a:endParaRPr>
          </a:p>
        </p:txBody>
      </p:sp>
      <p:sp>
        <p:nvSpPr>
          <p:cNvPr id="573" name="Google Shape;573;g2bf39bef202_0_499"/>
          <p:cNvSpPr/>
          <p:nvPr/>
        </p:nvSpPr>
        <p:spPr>
          <a:xfrm>
            <a:off x="14752894" y="1098550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574" name="Google Shape;574;g2bf39bef202_0_499"/>
          <p:cNvSpPr/>
          <p:nvPr/>
        </p:nvSpPr>
        <p:spPr>
          <a:xfrm>
            <a:off x="6054423" y="355600"/>
            <a:ext cx="122781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579" name="Shape 579"/>
        <p:cNvGrpSpPr/>
        <p:nvPr/>
      </p:nvGrpSpPr>
      <p:grpSpPr>
        <a:xfrm>
          <a:off x="0" y="0"/>
          <a:ext cx="0" cy="0"/>
          <a:chOff x="0" y="0"/>
          <a:chExt cx="0" cy="0"/>
        </a:xfrm>
      </p:grpSpPr>
      <p:pic>
        <p:nvPicPr>
          <p:cNvPr descr=" " id="580" name="Google Shape;580;g2bf39bef202_0_543"/>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581" name="Google Shape;581;g2bf39bef202_0_543"/>
          <p:cNvPicPr preferRelativeResize="0"/>
          <p:nvPr/>
        </p:nvPicPr>
        <p:blipFill rotWithShape="1">
          <a:blip r:embed="rId4">
            <a:alphaModFix/>
          </a:blip>
          <a:srcRect b="0" l="0" r="0" t="0"/>
          <a:stretch/>
        </p:blipFill>
        <p:spPr>
          <a:xfrm>
            <a:off x="647869" y="8924007"/>
            <a:ext cx="4388502" cy="4019327"/>
          </a:xfrm>
          <a:prstGeom prst="rect">
            <a:avLst/>
          </a:prstGeom>
          <a:noFill/>
          <a:ln>
            <a:noFill/>
          </a:ln>
        </p:spPr>
      </p:pic>
      <p:sp>
        <p:nvSpPr>
          <p:cNvPr id="582" name="Google Shape;582;g2bf39bef202_0_5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bf39bef202_0_5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4" name="Google Shape;584;g2bf39bef202_0_543"/>
          <p:cNvSpPr/>
          <p:nvPr/>
        </p:nvSpPr>
        <p:spPr>
          <a:xfrm>
            <a:off x="7883452" y="1955800"/>
            <a:ext cx="58512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OUR TEAM</a:t>
            </a:r>
            <a:endParaRPr b="0" i="0" sz="8000" u="none" cap="none" strike="noStrike">
              <a:solidFill>
                <a:schemeClr val="dk1"/>
              </a:solidFill>
              <a:latin typeface="Calibri"/>
              <a:ea typeface="Calibri"/>
              <a:cs typeface="Calibri"/>
              <a:sym typeface="Calibri"/>
            </a:endParaRPr>
          </a:p>
        </p:txBody>
      </p:sp>
      <p:sp>
        <p:nvSpPr>
          <p:cNvPr id="585" name="Google Shape;585;g2bf39bef202_0_543"/>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f39bef202_0_543"/>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87" name="Google Shape;587;g2bf39bef202_0_543"/>
          <p:cNvSpPr/>
          <p:nvPr/>
        </p:nvSpPr>
        <p:spPr>
          <a:xfrm>
            <a:off x="6058657"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f39bef202_0_543"/>
          <p:cNvSpPr/>
          <p:nvPr/>
        </p:nvSpPr>
        <p:spPr>
          <a:xfrm>
            <a:off x="6058657"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f39bef202_0_543"/>
          <p:cNvSpPr/>
          <p:nvPr/>
        </p:nvSpPr>
        <p:spPr>
          <a:xfrm>
            <a:off x="6058657"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f39bef202_0_543"/>
          <p:cNvSpPr/>
          <p:nvPr/>
        </p:nvSpPr>
        <p:spPr>
          <a:xfrm>
            <a:off x="6058657" y="4375150"/>
            <a:ext cx="2883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ELDRUIN</a:t>
            </a:r>
            <a:endParaRPr b="0" i="0" sz="4800" u="none" cap="none" strike="noStrike">
              <a:solidFill>
                <a:schemeClr val="dk1"/>
              </a:solidFill>
              <a:latin typeface="Calibri"/>
              <a:ea typeface="Calibri"/>
              <a:cs typeface="Calibri"/>
              <a:sym typeface="Calibri"/>
            </a:endParaRPr>
          </a:p>
        </p:txBody>
      </p:sp>
      <p:sp>
        <p:nvSpPr>
          <p:cNvPr id="591" name="Google Shape;591;g2bf39bef202_0_543"/>
          <p:cNvSpPr/>
          <p:nvPr/>
        </p:nvSpPr>
        <p:spPr>
          <a:xfrm>
            <a:off x="6058657" y="5632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2" name="Google Shape;592;g2bf39bef202_0_543"/>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bf39bef202_0_543"/>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94" name="Google Shape;594;g2bf39bef202_0_543"/>
          <p:cNvSpPr/>
          <p:nvPr/>
        </p:nvSpPr>
        <p:spPr>
          <a:xfrm>
            <a:off x="15381622"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f39bef202_0_543"/>
          <p:cNvSpPr/>
          <p:nvPr/>
        </p:nvSpPr>
        <p:spPr>
          <a:xfrm>
            <a:off x="15381622"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f39bef202_0_543"/>
          <p:cNvSpPr/>
          <p:nvPr/>
        </p:nvSpPr>
        <p:spPr>
          <a:xfrm>
            <a:off x="15381622"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f39bef202_0_543"/>
          <p:cNvSpPr/>
          <p:nvPr/>
        </p:nvSpPr>
        <p:spPr>
          <a:xfrm>
            <a:off x="15381622" y="9251950"/>
            <a:ext cx="2883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ELDRUIN</a:t>
            </a:r>
            <a:endParaRPr b="0" i="0" sz="4800" u="none" cap="none" strike="noStrike">
              <a:solidFill>
                <a:schemeClr val="dk1"/>
              </a:solidFill>
              <a:latin typeface="Calibri"/>
              <a:ea typeface="Calibri"/>
              <a:cs typeface="Calibri"/>
              <a:sym typeface="Calibri"/>
            </a:endParaRPr>
          </a:p>
        </p:txBody>
      </p:sp>
      <p:sp>
        <p:nvSpPr>
          <p:cNvPr id="598" name="Google Shape;598;g2bf39bef202_0_543"/>
          <p:cNvSpPr/>
          <p:nvPr/>
        </p:nvSpPr>
        <p:spPr>
          <a:xfrm>
            <a:off x="15381622" y="10509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9" name="Google Shape;599;g2bf39bef202_0_543"/>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bf39bef202_0_543"/>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601" name="Google Shape;601;g2bf39bef202_0_543"/>
          <p:cNvSpPr/>
          <p:nvPr/>
        </p:nvSpPr>
        <p:spPr>
          <a:xfrm>
            <a:off x="6058657"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f39bef202_0_543"/>
          <p:cNvSpPr/>
          <p:nvPr/>
        </p:nvSpPr>
        <p:spPr>
          <a:xfrm>
            <a:off x="6058657"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f39bef202_0_543"/>
          <p:cNvSpPr/>
          <p:nvPr/>
        </p:nvSpPr>
        <p:spPr>
          <a:xfrm>
            <a:off x="6058657" y="92519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f39bef202_0_543"/>
          <p:cNvSpPr/>
          <p:nvPr/>
        </p:nvSpPr>
        <p:spPr>
          <a:xfrm>
            <a:off x="6058657" y="9251950"/>
            <a:ext cx="45345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ELEMENTALEN</a:t>
            </a:r>
            <a:endParaRPr b="0" i="0" sz="4800" u="none" cap="none" strike="noStrike">
              <a:solidFill>
                <a:schemeClr val="dk1"/>
              </a:solidFill>
              <a:latin typeface="Calibri"/>
              <a:ea typeface="Calibri"/>
              <a:cs typeface="Calibri"/>
              <a:sym typeface="Calibri"/>
            </a:endParaRPr>
          </a:p>
        </p:txBody>
      </p:sp>
      <p:sp>
        <p:nvSpPr>
          <p:cNvPr id="605" name="Google Shape;605;g2bf39bef202_0_543"/>
          <p:cNvSpPr/>
          <p:nvPr/>
        </p:nvSpPr>
        <p:spPr>
          <a:xfrm>
            <a:off x="6058657" y="105092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6" name="Google Shape;606;g2bf39bef202_0_543"/>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bf39bef202_0_543"/>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608" name="Google Shape;608;g2bf39bef202_0_543"/>
          <p:cNvSpPr/>
          <p:nvPr/>
        </p:nvSpPr>
        <p:spPr>
          <a:xfrm>
            <a:off x="15381622"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f39bef202_0_543"/>
          <p:cNvSpPr/>
          <p:nvPr/>
        </p:nvSpPr>
        <p:spPr>
          <a:xfrm>
            <a:off x="15381622"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f39bef202_0_543"/>
          <p:cNvSpPr/>
          <p:nvPr/>
        </p:nvSpPr>
        <p:spPr>
          <a:xfrm>
            <a:off x="15381622" y="4375150"/>
            <a:ext cx="12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f39bef202_0_543"/>
          <p:cNvSpPr/>
          <p:nvPr/>
        </p:nvSpPr>
        <p:spPr>
          <a:xfrm>
            <a:off x="15381622" y="4375150"/>
            <a:ext cx="2946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LUNARIA</a:t>
            </a:r>
            <a:endParaRPr b="0" i="0" sz="4800" u="none" cap="none" strike="noStrike">
              <a:solidFill>
                <a:schemeClr val="dk1"/>
              </a:solidFill>
              <a:latin typeface="Calibri"/>
              <a:ea typeface="Calibri"/>
              <a:cs typeface="Calibri"/>
              <a:sym typeface="Calibri"/>
            </a:endParaRPr>
          </a:p>
        </p:txBody>
      </p:sp>
      <p:sp>
        <p:nvSpPr>
          <p:cNvPr id="612" name="Google Shape;612;g2bf39bef202_0_543"/>
          <p:cNvSpPr/>
          <p:nvPr/>
        </p:nvSpPr>
        <p:spPr>
          <a:xfrm>
            <a:off x="15381622" y="56324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617" name="Shape 617"/>
        <p:cNvGrpSpPr/>
        <p:nvPr/>
      </p:nvGrpSpPr>
      <p:grpSpPr>
        <a:xfrm>
          <a:off x="0" y="0"/>
          <a:ext cx="0" cy="0"/>
          <a:chOff x="0" y="0"/>
          <a:chExt cx="0" cy="0"/>
        </a:xfrm>
      </p:grpSpPr>
      <p:pic>
        <p:nvPicPr>
          <p:cNvPr descr=" " id="618" name="Google Shape;618;g2bf39bef202_0_580"/>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619" name="Google Shape;619;g2bf39bef202_0_580"/>
          <p:cNvPicPr preferRelativeResize="0"/>
          <p:nvPr/>
        </p:nvPicPr>
        <p:blipFill rotWithShape="1">
          <a:blip r:embed="rId4">
            <a:alphaModFix/>
          </a:blip>
          <a:srcRect b="0" l="0" r="0" t="0"/>
          <a:stretch/>
        </p:blipFill>
        <p:spPr>
          <a:xfrm>
            <a:off x="17684973" y="980926"/>
            <a:ext cx="6607035" cy="3675459"/>
          </a:xfrm>
          <a:prstGeom prst="rect">
            <a:avLst/>
          </a:prstGeom>
          <a:noFill/>
          <a:ln>
            <a:noFill/>
          </a:ln>
        </p:spPr>
      </p:pic>
      <p:sp>
        <p:nvSpPr>
          <p:cNvPr id="620" name="Google Shape;620;g2bf39bef202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bf39bef202_0_5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22" name="Google Shape;622;g2bf39bef202_0_580"/>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623" name="Google Shape;623;g2bf39bef202_0_580"/>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f39bef202_0_580"/>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bf39bef202_0_580"/>
          <p:cNvPicPr preferRelativeResize="0"/>
          <p:nvPr/>
        </p:nvPicPr>
        <p:blipFill rotWithShape="1">
          <a:blip r:embed="rId7">
            <a:alphaModFix/>
          </a:blip>
          <a:srcRect b="0" l="0" r="0" t="0"/>
          <a:stretch/>
        </p:blipFill>
        <p:spPr>
          <a:xfrm>
            <a:off x="8773135" y="1054100"/>
            <a:ext cx="1099664" cy="1016000"/>
          </a:xfrm>
          <a:prstGeom prst="rect">
            <a:avLst/>
          </a:prstGeom>
          <a:noFill/>
          <a:ln>
            <a:noFill/>
          </a:ln>
        </p:spPr>
      </p:pic>
      <p:pic>
        <p:nvPicPr>
          <p:cNvPr descr=" " id="626" name="Google Shape;626;g2bf39bef202_0_580"/>
          <p:cNvPicPr preferRelativeResize="0"/>
          <p:nvPr/>
        </p:nvPicPr>
        <p:blipFill rotWithShape="1">
          <a:blip r:embed="rId8">
            <a:alphaModFix/>
          </a:blip>
          <a:srcRect b="0" l="0" r="0" t="0"/>
          <a:stretch/>
        </p:blipFill>
        <p:spPr>
          <a:xfrm>
            <a:off x="9284860" y="2374900"/>
            <a:ext cx="38105" cy="1625600"/>
          </a:xfrm>
          <a:prstGeom prst="rect">
            <a:avLst/>
          </a:prstGeom>
          <a:noFill/>
          <a:ln>
            <a:noFill/>
          </a:ln>
        </p:spPr>
      </p:pic>
      <p:sp>
        <p:nvSpPr>
          <p:cNvPr id="627" name="Google Shape;627;g2bf39bef202_0_580"/>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bf39bef202_0_580"/>
          <p:cNvPicPr preferRelativeResize="0"/>
          <p:nvPr/>
        </p:nvPicPr>
        <p:blipFill rotWithShape="1">
          <a:blip r:embed="rId9">
            <a:alphaModFix/>
          </a:blip>
          <a:srcRect b="0" l="0" r="0" t="0"/>
          <a:stretch/>
        </p:blipFill>
        <p:spPr>
          <a:xfrm>
            <a:off x="8759658" y="4305300"/>
            <a:ext cx="1126615" cy="1016000"/>
          </a:xfrm>
          <a:prstGeom prst="rect">
            <a:avLst/>
          </a:prstGeom>
          <a:noFill/>
          <a:ln>
            <a:noFill/>
          </a:ln>
        </p:spPr>
      </p:pic>
      <p:pic>
        <p:nvPicPr>
          <p:cNvPr descr=" " id="629" name="Google Shape;629;g2bf39bef202_0_580"/>
          <p:cNvPicPr preferRelativeResize="0"/>
          <p:nvPr/>
        </p:nvPicPr>
        <p:blipFill rotWithShape="1">
          <a:blip r:embed="rId8">
            <a:alphaModFix/>
          </a:blip>
          <a:srcRect b="0" l="0" r="0" t="0"/>
          <a:stretch/>
        </p:blipFill>
        <p:spPr>
          <a:xfrm>
            <a:off x="9284860" y="5626100"/>
            <a:ext cx="38105" cy="1625600"/>
          </a:xfrm>
          <a:prstGeom prst="rect">
            <a:avLst/>
          </a:prstGeom>
          <a:noFill/>
          <a:ln>
            <a:noFill/>
          </a:ln>
        </p:spPr>
      </p:pic>
      <p:sp>
        <p:nvSpPr>
          <p:cNvPr id="630" name="Google Shape;630;g2bf39bef202_0_580"/>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bf39bef202_0_580"/>
          <p:cNvPicPr preferRelativeResize="0"/>
          <p:nvPr/>
        </p:nvPicPr>
        <p:blipFill rotWithShape="1">
          <a:blip r:embed="rId10">
            <a:alphaModFix/>
          </a:blip>
          <a:srcRect b="0" l="0" r="0" t="0"/>
          <a:stretch/>
        </p:blipFill>
        <p:spPr>
          <a:xfrm>
            <a:off x="8796107" y="7556500"/>
            <a:ext cx="1053720" cy="1016000"/>
          </a:xfrm>
          <a:prstGeom prst="rect">
            <a:avLst/>
          </a:prstGeom>
          <a:noFill/>
          <a:ln>
            <a:noFill/>
          </a:ln>
        </p:spPr>
      </p:pic>
      <p:pic>
        <p:nvPicPr>
          <p:cNvPr descr=" " id="632" name="Google Shape;632;g2bf39bef202_0_580"/>
          <p:cNvPicPr preferRelativeResize="0"/>
          <p:nvPr/>
        </p:nvPicPr>
        <p:blipFill rotWithShape="1">
          <a:blip r:embed="rId8">
            <a:alphaModFix/>
          </a:blip>
          <a:srcRect b="0" l="0" r="0" t="0"/>
          <a:stretch/>
        </p:blipFill>
        <p:spPr>
          <a:xfrm>
            <a:off x="9284860" y="8877300"/>
            <a:ext cx="38105" cy="1625600"/>
          </a:xfrm>
          <a:prstGeom prst="rect">
            <a:avLst/>
          </a:prstGeom>
          <a:noFill/>
          <a:ln>
            <a:noFill/>
          </a:ln>
        </p:spPr>
      </p:pic>
      <p:sp>
        <p:nvSpPr>
          <p:cNvPr id="633" name="Google Shape;633;g2bf39bef202_0_580"/>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bf39bef202_0_580"/>
          <p:cNvPicPr preferRelativeResize="0"/>
          <p:nvPr/>
        </p:nvPicPr>
        <p:blipFill rotWithShape="1">
          <a:blip r:embed="rId11">
            <a:alphaModFix/>
          </a:blip>
          <a:srcRect b="0" l="0" r="0" t="0"/>
          <a:stretch/>
        </p:blipFill>
        <p:spPr>
          <a:xfrm>
            <a:off x="8814902" y="10807700"/>
            <a:ext cx="1016127" cy="1016000"/>
          </a:xfrm>
          <a:prstGeom prst="rect">
            <a:avLst/>
          </a:prstGeom>
          <a:noFill/>
          <a:ln>
            <a:noFill/>
          </a:ln>
        </p:spPr>
      </p:pic>
      <p:sp>
        <p:nvSpPr>
          <p:cNvPr id="635" name="Google Shape;635;g2bf39bef202_0_580"/>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6" name="Google Shape;636;g2bf39bef202_0_580"/>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7" name="Google Shape;637;g2bf39bef202_0_580"/>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8" name="Google Shape;638;g2bf39bef202_0_580"/>
          <p:cNvSpPr/>
          <p:nvPr/>
        </p:nvSpPr>
        <p:spPr>
          <a:xfrm>
            <a:off x="8878410" y="12128500"/>
            <a:ext cx="8810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643" name="Shape 643"/>
        <p:cNvGrpSpPr/>
        <p:nvPr/>
      </p:nvGrpSpPr>
      <p:grpSpPr>
        <a:xfrm>
          <a:off x="0" y="0"/>
          <a:ext cx="0" cy="0"/>
          <a:chOff x="0" y="0"/>
          <a:chExt cx="0" cy="0"/>
        </a:xfrm>
      </p:grpSpPr>
      <p:pic>
        <p:nvPicPr>
          <p:cNvPr descr=" " id="644" name="Google Shape;644;g2bf39bef202_0_605"/>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645" name="Google Shape;645;g2bf39bef202_0_605"/>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646" name="Google Shape;646;g2bf39bef202_0_6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bf39bef202_0_6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8" name="Google Shape;648;g2bf39bef202_0_60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bf39bef202_0_605"/>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50" name="Google Shape;650;g2bf39bef202_0_605"/>
          <p:cNvSpPr/>
          <p:nvPr/>
        </p:nvSpPr>
        <p:spPr>
          <a:xfrm>
            <a:off x="10732841" y="35623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f39bef202_0_605"/>
          <p:cNvSpPr/>
          <p:nvPr/>
        </p:nvSpPr>
        <p:spPr>
          <a:xfrm>
            <a:off x="11444130" y="37147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Chloe Ng</a:t>
            </a:r>
            <a:endParaRPr b="0" i="0" sz="3600" u="none" cap="none" strike="noStrike">
              <a:solidFill>
                <a:schemeClr val="dk1"/>
              </a:solidFill>
              <a:latin typeface="Calibri"/>
              <a:ea typeface="Calibri"/>
              <a:cs typeface="Calibri"/>
              <a:sym typeface="Calibri"/>
            </a:endParaRPr>
          </a:p>
        </p:txBody>
      </p:sp>
      <p:sp>
        <p:nvSpPr>
          <p:cNvPr id="652" name="Google Shape;652;g2bf39bef202_0_605"/>
          <p:cNvSpPr/>
          <p:nvPr/>
        </p:nvSpPr>
        <p:spPr>
          <a:xfrm>
            <a:off x="11444130" y="4743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53" name="Google Shape;653;g2bf39bef202_0_605"/>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54" name="Google Shape;654;g2bf39bef202_0_605"/>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55" name="Google Shape;655;g2bf39bef202_0_605"/>
          <p:cNvSpPr/>
          <p:nvPr/>
        </p:nvSpPr>
        <p:spPr>
          <a:xfrm>
            <a:off x="1346368" y="59245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f39bef202_0_605"/>
          <p:cNvSpPr/>
          <p:nvPr/>
        </p:nvSpPr>
        <p:spPr>
          <a:xfrm>
            <a:off x="2057657" y="60769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Valtorin</a:t>
            </a:r>
            <a:endParaRPr b="0" i="0" sz="3600" u="none" cap="none" strike="noStrike">
              <a:solidFill>
                <a:schemeClr val="dk1"/>
              </a:solidFill>
              <a:latin typeface="Calibri"/>
              <a:ea typeface="Calibri"/>
              <a:cs typeface="Calibri"/>
              <a:sym typeface="Calibri"/>
            </a:endParaRPr>
          </a:p>
        </p:txBody>
      </p:sp>
      <p:sp>
        <p:nvSpPr>
          <p:cNvPr id="657" name="Google Shape;657;g2bf39bef202_0_605"/>
          <p:cNvSpPr/>
          <p:nvPr/>
        </p:nvSpPr>
        <p:spPr>
          <a:xfrm>
            <a:off x="2057657" y="7105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58" name="Google Shape;658;g2bf39bef202_0_605"/>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59" name="Google Shape;659;g2bf39bef202_0_605"/>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60" name="Google Shape;660;g2bf39bef202_0_605"/>
          <p:cNvSpPr/>
          <p:nvPr/>
        </p:nvSpPr>
        <p:spPr>
          <a:xfrm>
            <a:off x="1346368" y="82867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bf39bef202_0_605"/>
          <p:cNvSpPr/>
          <p:nvPr/>
        </p:nvSpPr>
        <p:spPr>
          <a:xfrm>
            <a:off x="2057657" y="84391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Lyrisa</a:t>
            </a:r>
            <a:endParaRPr b="0" i="0" sz="3600" u="none" cap="none" strike="noStrike">
              <a:solidFill>
                <a:schemeClr val="dk1"/>
              </a:solidFill>
              <a:latin typeface="Calibri"/>
              <a:ea typeface="Calibri"/>
              <a:cs typeface="Calibri"/>
              <a:sym typeface="Calibri"/>
            </a:endParaRPr>
          </a:p>
        </p:txBody>
      </p:sp>
      <p:sp>
        <p:nvSpPr>
          <p:cNvPr id="662" name="Google Shape;662;g2bf39bef202_0_605"/>
          <p:cNvSpPr/>
          <p:nvPr/>
        </p:nvSpPr>
        <p:spPr>
          <a:xfrm>
            <a:off x="2057657" y="9467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63" name="Google Shape;663;g2bf39bef202_0_605"/>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64" name="Google Shape;664;g2bf39bef202_0_605"/>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65" name="Google Shape;665;g2bf39bef202_0_605"/>
          <p:cNvSpPr/>
          <p:nvPr/>
        </p:nvSpPr>
        <p:spPr>
          <a:xfrm>
            <a:off x="7239905" y="82867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f39bef202_0_605"/>
          <p:cNvSpPr/>
          <p:nvPr/>
        </p:nvSpPr>
        <p:spPr>
          <a:xfrm>
            <a:off x="7951194" y="84391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Lucian</a:t>
            </a:r>
            <a:endParaRPr b="0" i="0" sz="3600" u="none" cap="none" strike="noStrike">
              <a:solidFill>
                <a:schemeClr val="dk1"/>
              </a:solidFill>
              <a:latin typeface="Calibri"/>
              <a:ea typeface="Calibri"/>
              <a:cs typeface="Calibri"/>
              <a:sym typeface="Calibri"/>
            </a:endParaRPr>
          </a:p>
        </p:txBody>
      </p:sp>
      <p:sp>
        <p:nvSpPr>
          <p:cNvPr id="667" name="Google Shape;667;g2bf39bef202_0_605"/>
          <p:cNvSpPr/>
          <p:nvPr/>
        </p:nvSpPr>
        <p:spPr>
          <a:xfrm>
            <a:off x="7951194" y="9467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68" name="Google Shape;668;g2bf39bef202_0_605"/>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69" name="Google Shape;669;g2bf39bef202_0_605"/>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70" name="Google Shape;670;g2bf39bef202_0_605"/>
          <p:cNvSpPr/>
          <p:nvPr/>
        </p:nvSpPr>
        <p:spPr>
          <a:xfrm>
            <a:off x="7239905" y="106489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f39bef202_0_605"/>
          <p:cNvSpPr/>
          <p:nvPr/>
        </p:nvSpPr>
        <p:spPr>
          <a:xfrm>
            <a:off x="7951194" y="108013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Cedric</a:t>
            </a:r>
            <a:endParaRPr b="0" i="0" sz="3600" u="none" cap="none" strike="noStrike">
              <a:solidFill>
                <a:schemeClr val="dk1"/>
              </a:solidFill>
              <a:latin typeface="Calibri"/>
              <a:ea typeface="Calibri"/>
              <a:cs typeface="Calibri"/>
              <a:sym typeface="Calibri"/>
            </a:endParaRPr>
          </a:p>
        </p:txBody>
      </p:sp>
      <p:sp>
        <p:nvSpPr>
          <p:cNvPr id="672" name="Google Shape;672;g2bf39bef202_0_605"/>
          <p:cNvSpPr/>
          <p:nvPr/>
        </p:nvSpPr>
        <p:spPr>
          <a:xfrm>
            <a:off x="7951194" y="11830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73" name="Google Shape;673;g2bf39bef202_0_605"/>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74" name="Google Shape;674;g2bf39bef202_0_605"/>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75" name="Google Shape;675;g2bf39bef202_0_605"/>
          <p:cNvSpPr/>
          <p:nvPr/>
        </p:nvSpPr>
        <p:spPr>
          <a:xfrm>
            <a:off x="13133441" y="82867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f39bef202_0_605"/>
          <p:cNvSpPr/>
          <p:nvPr/>
        </p:nvSpPr>
        <p:spPr>
          <a:xfrm>
            <a:off x="13844730" y="84391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Elvina</a:t>
            </a:r>
            <a:endParaRPr b="0" i="0" sz="3600" u="none" cap="none" strike="noStrike">
              <a:solidFill>
                <a:schemeClr val="dk1"/>
              </a:solidFill>
              <a:latin typeface="Calibri"/>
              <a:ea typeface="Calibri"/>
              <a:cs typeface="Calibri"/>
              <a:sym typeface="Calibri"/>
            </a:endParaRPr>
          </a:p>
        </p:txBody>
      </p:sp>
      <p:sp>
        <p:nvSpPr>
          <p:cNvPr id="677" name="Google Shape;677;g2bf39bef202_0_605"/>
          <p:cNvSpPr/>
          <p:nvPr/>
        </p:nvSpPr>
        <p:spPr>
          <a:xfrm>
            <a:off x="13844730" y="9467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78" name="Google Shape;678;g2bf39bef202_0_605"/>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79" name="Google Shape;679;g2bf39bef202_0_605"/>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80" name="Google Shape;680;g2bf39bef202_0_605"/>
          <p:cNvSpPr/>
          <p:nvPr/>
        </p:nvSpPr>
        <p:spPr>
          <a:xfrm>
            <a:off x="13133441" y="106489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f39bef202_0_605"/>
          <p:cNvSpPr/>
          <p:nvPr/>
        </p:nvSpPr>
        <p:spPr>
          <a:xfrm>
            <a:off x="13844730" y="108013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Seraphina</a:t>
            </a:r>
            <a:endParaRPr b="0" i="0" sz="3600" u="none" cap="none" strike="noStrike">
              <a:solidFill>
                <a:schemeClr val="dk1"/>
              </a:solidFill>
              <a:latin typeface="Calibri"/>
              <a:ea typeface="Calibri"/>
              <a:cs typeface="Calibri"/>
              <a:sym typeface="Calibri"/>
            </a:endParaRPr>
          </a:p>
        </p:txBody>
      </p:sp>
      <p:sp>
        <p:nvSpPr>
          <p:cNvPr id="682" name="Google Shape;682;g2bf39bef202_0_605"/>
          <p:cNvSpPr/>
          <p:nvPr/>
        </p:nvSpPr>
        <p:spPr>
          <a:xfrm>
            <a:off x="13844730" y="11830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83" name="Google Shape;683;g2bf39bef202_0_605"/>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84" name="Google Shape;684;g2bf39bef202_0_605"/>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85" name="Google Shape;685;g2bf39bef202_0_605"/>
          <p:cNvSpPr/>
          <p:nvPr/>
        </p:nvSpPr>
        <p:spPr>
          <a:xfrm>
            <a:off x="19026978" y="82867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f39bef202_0_605"/>
          <p:cNvSpPr/>
          <p:nvPr/>
        </p:nvSpPr>
        <p:spPr>
          <a:xfrm>
            <a:off x="19738267" y="84391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Kaelen</a:t>
            </a:r>
            <a:endParaRPr b="0" i="0" sz="3600" u="none" cap="none" strike="noStrike">
              <a:solidFill>
                <a:schemeClr val="dk1"/>
              </a:solidFill>
              <a:latin typeface="Calibri"/>
              <a:ea typeface="Calibri"/>
              <a:cs typeface="Calibri"/>
              <a:sym typeface="Calibri"/>
            </a:endParaRPr>
          </a:p>
        </p:txBody>
      </p:sp>
      <p:sp>
        <p:nvSpPr>
          <p:cNvPr id="687" name="Google Shape;687;g2bf39bef202_0_605"/>
          <p:cNvSpPr/>
          <p:nvPr/>
        </p:nvSpPr>
        <p:spPr>
          <a:xfrm>
            <a:off x="19738267" y="9467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88" name="Google Shape;688;g2bf39bef202_0_605"/>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89" name="Google Shape;689;g2bf39bef202_0_605"/>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90" name="Google Shape;690;g2bf39bef202_0_605"/>
          <p:cNvSpPr/>
          <p:nvPr/>
        </p:nvSpPr>
        <p:spPr>
          <a:xfrm>
            <a:off x="7239905" y="59245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f39bef202_0_605"/>
          <p:cNvSpPr/>
          <p:nvPr/>
        </p:nvSpPr>
        <p:spPr>
          <a:xfrm>
            <a:off x="7951194" y="60769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Aurielle</a:t>
            </a:r>
            <a:endParaRPr b="0" i="0" sz="3600" u="none" cap="none" strike="noStrike">
              <a:solidFill>
                <a:schemeClr val="dk1"/>
              </a:solidFill>
              <a:latin typeface="Calibri"/>
              <a:ea typeface="Calibri"/>
              <a:cs typeface="Calibri"/>
              <a:sym typeface="Calibri"/>
            </a:endParaRPr>
          </a:p>
        </p:txBody>
      </p:sp>
      <p:sp>
        <p:nvSpPr>
          <p:cNvPr id="692" name="Google Shape;692;g2bf39bef202_0_605"/>
          <p:cNvSpPr/>
          <p:nvPr/>
        </p:nvSpPr>
        <p:spPr>
          <a:xfrm>
            <a:off x="7951194" y="7105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93" name="Google Shape;693;g2bf39bef202_0_605"/>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94" name="Google Shape;694;g2bf39bef202_0_605"/>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95" name="Google Shape;695;g2bf39bef202_0_605"/>
          <p:cNvSpPr/>
          <p:nvPr/>
        </p:nvSpPr>
        <p:spPr>
          <a:xfrm>
            <a:off x="19026978" y="59245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bf39bef202_0_605"/>
          <p:cNvSpPr/>
          <p:nvPr/>
        </p:nvSpPr>
        <p:spPr>
          <a:xfrm>
            <a:off x="19738267" y="60769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Dariana</a:t>
            </a:r>
            <a:endParaRPr b="0" i="0" sz="3600" u="none" cap="none" strike="noStrike">
              <a:solidFill>
                <a:schemeClr val="dk1"/>
              </a:solidFill>
              <a:latin typeface="Calibri"/>
              <a:ea typeface="Calibri"/>
              <a:cs typeface="Calibri"/>
              <a:sym typeface="Calibri"/>
            </a:endParaRPr>
          </a:p>
        </p:txBody>
      </p:sp>
      <p:sp>
        <p:nvSpPr>
          <p:cNvPr id="697" name="Google Shape;697;g2bf39bef202_0_605"/>
          <p:cNvSpPr/>
          <p:nvPr/>
        </p:nvSpPr>
        <p:spPr>
          <a:xfrm>
            <a:off x="19738267" y="7105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98" name="Google Shape;698;g2bf39bef202_0_605"/>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99" name="Google Shape;699;g2bf39bef202_0_605"/>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700" name="Google Shape;700;g2bf39bef202_0_605"/>
          <p:cNvSpPr/>
          <p:nvPr/>
        </p:nvSpPr>
        <p:spPr>
          <a:xfrm>
            <a:off x="13133441" y="5924550"/>
            <a:ext cx="4572600" cy="1943100"/>
          </a:xfrm>
          <a:prstGeom prst="roundRect">
            <a:avLst>
              <a:gd fmla="val 282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bf39bef202_0_605"/>
          <p:cNvSpPr/>
          <p:nvPr/>
        </p:nvSpPr>
        <p:spPr>
          <a:xfrm>
            <a:off x="13844730" y="6076950"/>
            <a:ext cx="3810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Theronis</a:t>
            </a:r>
            <a:endParaRPr b="0" i="0" sz="3600" u="none" cap="none" strike="noStrike">
              <a:solidFill>
                <a:schemeClr val="dk1"/>
              </a:solidFill>
              <a:latin typeface="Calibri"/>
              <a:ea typeface="Calibri"/>
              <a:cs typeface="Calibri"/>
              <a:sym typeface="Calibri"/>
            </a:endParaRPr>
          </a:p>
        </p:txBody>
      </p:sp>
      <p:sp>
        <p:nvSpPr>
          <p:cNvPr id="702" name="Google Shape;702;g2bf39bef202_0_605"/>
          <p:cNvSpPr/>
          <p:nvPr/>
        </p:nvSpPr>
        <p:spPr>
          <a:xfrm>
            <a:off x="13844730" y="7105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3" name="Google Shape;703;g2bf39bef202_0_605"/>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704" name="Google Shape;704;g2bf39bef202_0_605"/>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705" name="Google Shape;705;g2bf39bef202_0_605"/>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706" name="Google Shape;706;g2bf39bef202_0_605"/>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707" name="Google Shape;707;g2bf39bef202_0_605"/>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708" name="Google Shape;708;g2bf39bef202_0_605"/>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709" name="Google Shape;709;g2bf39bef202_0_605"/>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710" name="Google Shape;710;g2bf39bef202_0_605"/>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711" name="Google Shape;711;g2bf39bef202_0_605"/>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712" name="Google Shape;712;g2bf39bef202_0_605"/>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713" name="Google Shape;713;g2bf39bef202_0_605"/>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714" name="Google Shape;714;g2bf39bef202_0_605"/>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715" name="Google Shape;715;g2bf39bef202_0_605"/>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716" name="Google Shape;716;g2bf39bef202_0_60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7" name="Google Shape;717;g2bf39bef202_0_605"/>
          <p:cNvSpPr/>
          <p:nvPr/>
        </p:nvSpPr>
        <p:spPr>
          <a:xfrm>
            <a:off x="6816519" y="1676400"/>
            <a:ext cx="107541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722" name="Shape 722"/>
        <p:cNvGrpSpPr/>
        <p:nvPr/>
      </p:nvGrpSpPr>
      <p:grpSpPr>
        <a:xfrm>
          <a:off x="0" y="0"/>
          <a:ext cx="0" cy="0"/>
          <a:chOff x="0" y="0"/>
          <a:chExt cx="0" cy="0"/>
        </a:xfrm>
      </p:grpSpPr>
      <p:pic>
        <p:nvPicPr>
          <p:cNvPr descr=" " id="723" name="Google Shape;723;g2bf39bef202_0_683"/>
          <p:cNvPicPr preferRelativeResize="0"/>
          <p:nvPr/>
        </p:nvPicPr>
        <p:blipFill rotWithShape="1">
          <a:blip r:embed="rId3">
            <a:alphaModFix/>
          </a:blip>
          <a:srcRect b="0" l="0" r="0" t="0"/>
          <a:stretch/>
        </p:blipFill>
        <p:spPr>
          <a:xfrm>
            <a:off x="2514914" y="139700"/>
            <a:ext cx="19369921" cy="13449300"/>
          </a:xfrm>
          <a:prstGeom prst="rect">
            <a:avLst/>
          </a:prstGeom>
          <a:noFill/>
          <a:ln>
            <a:noFill/>
          </a:ln>
        </p:spPr>
      </p:pic>
      <p:pic>
        <p:nvPicPr>
          <p:cNvPr descr=" " id="724" name="Google Shape;724;g2bf39bef202_0_683"/>
          <p:cNvPicPr preferRelativeResize="0"/>
          <p:nvPr/>
        </p:nvPicPr>
        <p:blipFill rotWithShape="1">
          <a:blip r:embed="rId4">
            <a:alphaModFix/>
          </a:blip>
          <a:srcRect b="0" l="0" r="0" t="0"/>
          <a:stretch/>
        </p:blipFill>
        <p:spPr>
          <a:xfrm>
            <a:off x="17883835" y="10769600"/>
            <a:ext cx="5139051" cy="2819425"/>
          </a:xfrm>
          <a:prstGeom prst="rect">
            <a:avLst/>
          </a:prstGeom>
          <a:noFill/>
          <a:ln>
            <a:noFill/>
          </a:ln>
        </p:spPr>
      </p:pic>
      <p:sp>
        <p:nvSpPr>
          <p:cNvPr id="725" name="Google Shape;725;g2bf39bef202_0_68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2bf39bef202_0_683"/>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727" name="Google Shape;727;g2bf39bef202_0_683"/>
          <p:cNvSpPr/>
          <p:nvPr/>
        </p:nvSpPr>
        <p:spPr>
          <a:xfrm>
            <a:off x="12104613" y="5461000"/>
            <a:ext cx="81120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8" name="Google Shape;728;g2bf39bef202_0_683"/>
          <p:cNvSpPr/>
          <p:nvPr/>
        </p:nvSpPr>
        <p:spPr>
          <a:xfrm>
            <a:off x="4949385" y="1168400"/>
            <a:ext cx="145011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THANK YOU FOR CHOOSING EATEMP</a:t>
            </a:r>
            <a:endParaRPr b="0" i="0" sz="8000" u="none" cap="none" strike="noStrike">
              <a:solidFill>
                <a:schemeClr val="dk1"/>
              </a:solidFill>
              <a:latin typeface="Calibri"/>
              <a:ea typeface="Calibri"/>
              <a:cs typeface="Calibri"/>
              <a:sym typeface="Calibri"/>
            </a:endParaRPr>
          </a:p>
        </p:txBody>
      </p:sp>
      <p:sp>
        <p:nvSpPr>
          <p:cNvPr id="729" name="Google Shape;729;g2bf39bef202_0_683"/>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0" name="Google Shape;730;g2bf39bef202_0_683"/>
          <p:cNvPicPr preferRelativeResize="0"/>
          <p:nvPr/>
        </p:nvPicPr>
        <p:blipFill rotWithShape="1">
          <a:blip r:embed="rId7">
            <a:alphaModFix/>
          </a:blip>
          <a:srcRect b="0" l="0" r="0" t="0"/>
          <a:stretch/>
        </p:blipFill>
        <p:spPr>
          <a:xfrm>
            <a:off x="2514914" y="3975100"/>
            <a:ext cx="8484660" cy="820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40" name="Shape 40"/>
        <p:cNvGrpSpPr/>
        <p:nvPr/>
      </p:nvGrpSpPr>
      <p:grpSpPr>
        <a:xfrm>
          <a:off x="0" y="0"/>
          <a:ext cx="0" cy="0"/>
          <a:chOff x="0" y="0"/>
          <a:chExt cx="0" cy="0"/>
        </a:xfrm>
      </p:grpSpPr>
      <p:pic>
        <p:nvPicPr>
          <p:cNvPr descr=" " id="41" name="Google Shape;41;g2bf39bef202_0_23"/>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42" name="Google Shape;42;g2bf39bef202_0_23"/>
          <p:cNvPicPr preferRelativeResize="0"/>
          <p:nvPr/>
        </p:nvPicPr>
        <p:blipFill rotWithShape="1">
          <a:blip r:embed="rId4">
            <a:alphaModFix/>
          </a:blip>
          <a:srcRect b="0" l="0" r="0" t="0"/>
          <a:stretch/>
        </p:blipFill>
        <p:spPr>
          <a:xfrm>
            <a:off x="17684973" y="980932"/>
            <a:ext cx="6607035" cy="3675450"/>
          </a:xfrm>
          <a:prstGeom prst="rect">
            <a:avLst/>
          </a:prstGeom>
          <a:noFill/>
          <a:ln>
            <a:noFill/>
          </a:ln>
        </p:spPr>
      </p:pic>
      <p:sp>
        <p:nvSpPr>
          <p:cNvPr id="43" name="Google Shape;43;g2bf39bef202_0_23"/>
          <p:cNvSpPr/>
          <p:nvPr/>
        </p:nvSpPr>
        <p:spPr>
          <a:xfrm>
            <a:off x="2382992" y="-273304"/>
            <a:ext cx="19594200" cy="348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alanquin Dark"/>
              <a:buNone/>
            </a:pPr>
            <a:r>
              <a:rPr b="1" i="0" lang="en-US" sz="12800" u="none" cap="none" strike="noStrike">
                <a:solidFill>
                  <a:srgbClr val="272727"/>
                </a:solidFill>
                <a:latin typeface="Palanquin Dark"/>
                <a:ea typeface="Palanquin Dark"/>
                <a:cs typeface="Palanquin Dark"/>
                <a:sym typeface="Palanquin Dark"/>
              </a:rPr>
              <a:t>TABLE OF CONTENTS</a:t>
            </a:r>
            <a:endParaRPr b="0" i="0" sz="12800" u="none" cap="none" strike="noStrike">
              <a:solidFill>
                <a:schemeClr val="dk1"/>
              </a:solidFill>
              <a:latin typeface="Calibri"/>
              <a:ea typeface="Calibri"/>
              <a:cs typeface="Calibri"/>
              <a:sym typeface="Calibri"/>
            </a:endParaRPr>
          </a:p>
        </p:txBody>
      </p:sp>
      <p:pic>
        <p:nvPicPr>
          <p:cNvPr descr=" " id="44" name="Google Shape;44;g2bf39bef202_0_23"/>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5" name="Google Shape;45;g2bf39bef202_0_23"/>
          <p:cNvSpPr/>
          <p:nvPr/>
        </p:nvSpPr>
        <p:spPr>
          <a:xfrm>
            <a:off x="2273584" y="2819400"/>
            <a:ext cx="7760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bf39bef202_0_23"/>
          <p:cNvPicPr preferRelativeResize="0"/>
          <p:nvPr/>
        </p:nvPicPr>
        <p:blipFill rotWithShape="1">
          <a:blip r:embed="rId6">
            <a:alphaModFix/>
          </a:blip>
          <a:srcRect b="0" l="0" r="0" t="0"/>
          <a:stretch/>
        </p:blipFill>
        <p:spPr>
          <a:xfrm>
            <a:off x="2273584" y="2914650"/>
            <a:ext cx="1625803" cy="1625600"/>
          </a:xfrm>
          <a:prstGeom prst="rect">
            <a:avLst/>
          </a:prstGeom>
          <a:noFill/>
          <a:ln>
            <a:noFill/>
          </a:ln>
        </p:spPr>
      </p:pic>
      <p:sp>
        <p:nvSpPr>
          <p:cNvPr id="47" name="Google Shape;47;g2bf39bef202_0_23"/>
          <p:cNvSpPr/>
          <p:nvPr/>
        </p:nvSpPr>
        <p:spPr>
          <a:xfrm>
            <a:off x="2273584" y="29146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bf39bef202_0_23"/>
          <p:cNvSpPr/>
          <p:nvPr/>
        </p:nvSpPr>
        <p:spPr>
          <a:xfrm>
            <a:off x="2622878" y="3073400"/>
            <a:ext cx="927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lanquin Dark"/>
              <a:buNone/>
            </a:pPr>
            <a:r>
              <a:rPr b="1" i="0" lang="en-US" sz="4800" u="none" cap="none" strike="noStrike">
                <a:solidFill>
                  <a:srgbClr val="000000"/>
                </a:solidFill>
                <a:latin typeface="Palanquin Dark"/>
                <a:ea typeface="Palanquin Dark"/>
                <a:cs typeface="Palanquin Dark"/>
                <a:sym typeface="Palanquin Dark"/>
              </a:rPr>
              <a:t>01</a:t>
            </a:r>
            <a:endParaRPr b="0" i="0" sz="4800" u="none" cap="none" strike="noStrike">
              <a:solidFill>
                <a:schemeClr val="dk1"/>
              </a:solidFill>
              <a:latin typeface="Calibri"/>
              <a:ea typeface="Calibri"/>
              <a:cs typeface="Calibri"/>
              <a:sym typeface="Calibri"/>
            </a:endParaRPr>
          </a:p>
        </p:txBody>
      </p:sp>
      <p:sp>
        <p:nvSpPr>
          <p:cNvPr id="49" name="Google Shape;49;g2bf39bef202_0_23"/>
          <p:cNvSpPr/>
          <p:nvPr/>
        </p:nvSpPr>
        <p:spPr>
          <a:xfrm>
            <a:off x="4102613" y="2819400"/>
            <a:ext cx="5931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f39bef202_0_23"/>
          <p:cNvSpPr/>
          <p:nvPr/>
        </p:nvSpPr>
        <p:spPr>
          <a:xfrm>
            <a:off x="4102613" y="2819400"/>
            <a:ext cx="6135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INTRODUCTION</a:t>
            </a:r>
            <a:endParaRPr b="0" i="0" sz="4800" u="none" cap="none" strike="noStrike">
              <a:solidFill>
                <a:schemeClr val="dk1"/>
              </a:solidFill>
              <a:latin typeface="Calibri"/>
              <a:ea typeface="Calibri"/>
              <a:cs typeface="Calibri"/>
              <a:sym typeface="Calibri"/>
            </a:endParaRPr>
          </a:p>
        </p:txBody>
      </p:sp>
      <p:sp>
        <p:nvSpPr>
          <p:cNvPr id="51" name="Google Shape;51;g2bf39bef202_0_23"/>
          <p:cNvSpPr/>
          <p:nvPr/>
        </p:nvSpPr>
        <p:spPr>
          <a:xfrm>
            <a:off x="4102613" y="402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bf39bef202_0_23"/>
          <p:cNvSpPr/>
          <p:nvPr/>
        </p:nvSpPr>
        <p:spPr>
          <a:xfrm>
            <a:off x="2273584" y="5537200"/>
            <a:ext cx="7760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bf39bef202_0_23"/>
          <p:cNvPicPr preferRelativeResize="0"/>
          <p:nvPr/>
        </p:nvPicPr>
        <p:blipFill rotWithShape="1">
          <a:blip r:embed="rId6">
            <a:alphaModFix/>
          </a:blip>
          <a:srcRect b="0" l="0" r="0" t="0"/>
          <a:stretch/>
        </p:blipFill>
        <p:spPr>
          <a:xfrm>
            <a:off x="2273584" y="5632450"/>
            <a:ext cx="1625803" cy="1625600"/>
          </a:xfrm>
          <a:prstGeom prst="rect">
            <a:avLst/>
          </a:prstGeom>
          <a:noFill/>
          <a:ln>
            <a:noFill/>
          </a:ln>
        </p:spPr>
      </p:pic>
      <p:sp>
        <p:nvSpPr>
          <p:cNvPr id="54" name="Google Shape;54;g2bf39bef202_0_23"/>
          <p:cNvSpPr/>
          <p:nvPr/>
        </p:nvSpPr>
        <p:spPr>
          <a:xfrm>
            <a:off x="2273584" y="56324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f39bef202_0_23"/>
          <p:cNvSpPr/>
          <p:nvPr/>
        </p:nvSpPr>
        <p:spPr>
          <a:xfrm>
            <a:off x="2616527" y="5791200"/>
            <a:ext cx="939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lanquin Dark"/>
              <a:buNone/>
            </a:pPr>
            <a:r>
              <a:rPr b="1" i="0" lang="en-US" sz="4800" u="none" cap="none" strike="noStrike">
                <a:solidFill>
                  <a:srgbClr val="000000"/>
                </a:solidFill>
                <a:latin typeface="Palanquin Dark"/>
                <a:ea typeface="Palanquin Dark"/>
                <a:cs typeface="Palanquin Dark"/>
                <a:sym typeface="Palanquin Dark"/>
              </a:rPr>
              <a:t>02</a:t>
            </a:r>
            <a:endParaRPr b="0" i="0" sz="4800" u="none" cap="none" strike="noStrike">
              <a:solidFill>
                <a:schemeClr val="dk1"/>
              </a:solidFill>
              <a:latin typeface="Calibri"/>
              <a:ea typeface="Calibri"/>
              <a:cs typeface="Calibri"/>
              <a:sym typeface="Calibri"/>
            </a:endParaRPr>
          </a:p>
        </p:txBody>
      </p:sp>
      <p:sp>
        <p:nvSpPr>
          <p:cNvPr id="56" name="Google Shape;56;g2bf39bef202_0_23"/>
          <p:cNvSpPr/>
          <p:nvPr/>
        </p:nvSpPr>
        <p:spPr>
          <a:xfrm>
            <a:off x="4102613" y="5537200"/>
            <a:ext cx="5931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f39bef202_0_23"/>
          <p:cNvSpPr/>
          <p:nvPr/>
        </p:nvSpPr>
        <p:spPr>
          <a:xfrm>
            <a:off x="4102613" y="5537200"/>
            <a:ext cx="6135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ENCOUNTERS</a:t>
            </a:r>
            <a:endParaRPr b="0" i="0" sz="4800" u="none" cap="none" strike="noStrike">
              <a:solidFill>
                <a:schemeClr val="dk1"/>
              </a:solidFill>
              <a:latin typeface="Calibri"/>
              <a:ea typeface="Calibri"/>
              <a:cs typeface="Calibri"/>
              <a:sym typeface="Calibri"/>
            </a:endParaRPr>
          </a:p>
        </p:txBody>
      </p:sp>
      <p:sp>
        <p:nvSpPr>
          <p:cNvPr id="58" name="Google Shape;58;g2bf39bef202_0_23"/>
          <p:cNvSpPr/>
          <p:nvPr/>
        </p:nvSpPr>
        <p:spPr>
          <a:xfrm>
            <a:off x="4102613" y="674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bf39bef202_0_23"/>
          <p:cNvSpPr/>
          <p:nvPr/>
        </p:nvSpPr>
        <p:spPr>
          <a:xfrm>
            <a:off x="2273584" y="8255000"/>
            <a:ext cx="7760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bf39bef202_0_23"/>
          <p:cNvPicPr preferRelativeResize="0"/>
          <p:nvPr/>
        </p:nvPicPr>
        <p:blipFill rotWithShape="1">
          <a:blip r:embed="rId6">
            <a:alphaModFix/>
          </a:blip>
          <a:srcRect b="0" l="0" r="0" t="0"/>
          <a:stretch/>
        </p:blipFill>
        <p:spPr>
          <a:xfrm>
            <a:off x="2273584" y="8350250"/>
            <a:ext cx="1625803" cy="1625600"/>
          </a:xfrm>
          <a:prstGeom prst="rect">
            <a:avLst/>
          </a:prstGeom>
          <a:noFill/>
          <a:ln>
            <a:noFill/>
          </a:ln>
        </p:spPr>
      </p:pic>
      <p:sp>
        <p:nvSpPr>
          <p:cNvPr id="61" name="Google Shape;61;g2bf39bef202_0_23"/>
          <p:cNvSpPr/>
          <p:nvPr/>
        </p:nvSpPr>
        <p:spPr>
          <a:xfrm>
            <a:off x="2273584" y="83502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f39bef202_0_23"/>
          <p:cNvSpPr/>
          <p:nvPr/>
        </p:nvSpPr>
        <p:spPr>
          <a:xfrm>
            <a:off x="2603825" y="8509000"/>
            <a:ext cx="9654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lanquin Dark"/>
              <a:buNone/>
            </a:pPr>
            <a:r>
              <a:rPr b="1" i="0" lang="en-US" sz="4800" u="none" cap="none" strike="noStrike">
                <a:solidFill>
                  <a:srgbClr val="000000"/>
                </a:solidFill>
                <a:latin typeface="Palanquin Dark"/>
                <a:ea typeface="Palanquin Dark"/>
                <a:cs typeface="Palanquin Dark"/>
                <a:sym typeface="Palanquin Dark"/>
              </a:rPr>
              <a:t>03</a:t>
            </a:r>
            <a:endParaRPr b="0" i="0" sz="4800" u="none" cap="none" strike="noStrike">
              <a:solidFill>
                <a:schemeClr val="dk1"/>
              </a:solidFill>
              <a:latin typeface="Calibri"/>
              <a:ea typeface="Calibri"/>
              <a:cs typeface="Calibri"/>
              <a:sym typeface="Calibri"/>
            </a:endParaRPr>
          </a:p>
        </p:txBody>
      </p:sp>
      <p:sp>
        <p:nvSpPr>
          <p:cNvPr id="63" name="Google Shape;63;g2bf39bef202_0_23"/>
          <p:cNvSpPr/>
          <p:nvPr/>
        </p:nvSpPr>
        <p:spPr>
          <a:xfrm>
            <a:off x="4102613" y="8255000"/>
            <a:ext cx="5931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f39bef202_0_23"/>
          <p:cNvSpPr/>
          <p:nvPr/>
        </p:nvSpPr>
        <p:spPr>
          <a:xfrm>
            <a:off x="4102613" y="8255000"/>
            <a:ext cx="6135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WONDERS</a:t>
            </a:r>
            <a:endParaRPr b="0" i="0" sz="4800" u="none" cap="none" strike="noStrike">
              <a:solidFill>
                <a:schemeClr val="dk1"/>
              </a:solidFill>
              <a:latin typeface="Calibri"/>
              <a:ea typeface="Calibri"/>
              <a:cs typeface="Calibri"/>
              <a:sym typeface="Calibri"/>
            </a:endParaRPr>
          </a:p>
        </p:txBody>
      </p:sp>
      <p:sp>
        <p:nvSpPr>
          <p:cNvPr id="65" name="Google Shape;65;g2bf39bef202_0_23"/>
          <p:cNvSpPr/>
          <p:nvPr/>
        </p:nvSpPr>
        <p:spPr>
          <a:xfrm>
            <a:off x="4102613" y="946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bf39bef202_0_23"/>
          <p:cNvSpPr/>
          <p:nvPr/>
        </p:nvSpPr>
        <p:spPr>
          <a:xfrm>
            <a:off x="2273584" y="10972800"/>
            <a:ext cx="7760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bf39bef202_0_23"/>
          <p:cNvPicPr preferRelativeResize="0"/>
          <p:nvPr/>
        </p:nvPicPr>
        <p:blipFill rotWithShape="1">
          <a:blip r:embed="rId6">
            <a:alphaModFix/>
          </a:blip>
          <a:srcRect b="0" l="0" r="0" t="0"/>
          <a:stretch/>
        </p:blipFill>
        <p:spPr>
          <a:xfrm>
            <a:off x="2273584" y="11068050"/>
            <a:ext cx="1625803" cy="1625600"/>
          </a:xfrm>
          <a:prstGeom prst="rect">
            <a:avLst/>
          </a:prstGeom>
          <a:noFill/>
          <a:ln>
            <a:noFill/>
          </a:ln>
        </p:spPr>
      </p:pic>
      <p:sp>
        <p:nvSpPr>
          <p:cNvPr id="68" name="Google Shape;68;g2bf39bef202_0_23"/>
          <p:cNvSpPr/>
          <p:nvPr/>
        </p:nvSpPr>
        <p:spPr>
          <a:xfrm>
            <a:off x="2273584" y="110680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f39bef202_0_23"/>
          <p:cNvSpPr/>
          <p:nvPr/>
        </p:nvSpPr>
        <p:spPr>
          <a:xfrm>
            <a:off x="2584773" y="11226800"/>
            <a:ext cx="1003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lanquin Dark"/>
              <a:buNone/>
            </a:pPr>
            <a:r>
              <a:rPr b="1" i="0" lang="en-US" sz="4800" u="none" cap="none" strike="noStrike">
                <a:solidFill>
                  <a:srgbClr val="000000"/>
                </a:solidFill>
                <a:latin typeface="Palanquin Dark"/>
                <a:ea typeface="Palanquin Dark"/>
                <a:cs typeface="Palanquin Dark"/>
                <a:sym typeface="Palanquin Dark"/>
              </a:rPr>
              <a:t>04</a:t>
            </a:r>
            <a:endParaRPr b="0" i="0" sz="4800" u="none" cap="none" strike="noStrike">
              <a:solidFill>
                <a:schemeClr val="dk1"/>
              </a:solidFill>
              <a:latin typeface="Calibri"/>
              <a:ea typeface="Calibri"/>
              <a:cs typeface="Calibri"/>
              <a:sym typeface="Calibri"/>
            </a:endParaRPr>
          </a:p>
        </p:txBody>
      </p:sp>
      <p:sp>
        <p:nvSpPr>
          <p:cNvPr id="70" name="Google Shape;70;g2bf39bef202_0_23"/>
          <p:cNvSpPr/>
          <p:nvPr/>
        </p:nvSpPr>
        <p:spPr>
          <a:xfrm>
            <a:off x="4102613" y="10972800"/>
            <a:ext cx="5931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f39bef202_0_23"/>
          <p:cNvSpPr/>
          <p:nvPr/>
        </p:nvSpPr>
        <p:spPr>
          <a:xfrm>
            <a:off x="4102613" y="10972800"/>
            <a:ext cx="6135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MAGIC</a:t>
            </a:r>
            <a:endParaRPr b="0" i="0" sz="4800" u="none" cap="none" strike="noStrike">
              <a:solidFill>
                <a:schemeClr val="dk1"/>
              </a:solidFill>
              <a:latin typeface="Calibri"/>
              <a:ea typeface="Calibri"/>
              <a:cs typeface="Calibri"/>
              <a:sym typeface="Calibri"/>
            </a:endParaRPr>
          </a:p>
        </p:txBody>
      </p:sp>
      <p:sp>
        <p:nvSpPr>
          <p:cNvPr id="72" name="Google Shape;72;g2bf39bef202_0_23"/>
          <p:cNvSpPr/>
          <p:nvPr/>
        </p:nvSpPr>
        <p:spPr>
          <a:xfrm>
            <a:off x="4102613" y="12179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bf39bef202_0_23"/>
          <p:cNvSpPr/>
          <p:nvPr/>
        </p:nvSpPr>
        <p:spPr>
          <a:xfrm>
            <a:off x="2273584" y="49911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bf39bef202_0_23"/>
          <p:cNvPicPr preferRelativeResize="0"/>
          <p:nvPr/>
        </p:nvPicPr>
        <p:blipFill rotWithShape="1">
          <a:blip r:embed="rId7">
            <a:alphaModFix/>
          </a:blip>
          <a:srcRect b="0" l="0" r="0" t="0"/>
          <a:stretch/>
        </p:blipFill>
        <p:spPr>
          <a:xfrm>
            <a:off x="2273584" y="4953000"/>
            <a:ext cx="1625803" cy="38100"/>
          </a:xfrm>
          <a:prstGeom prst="rect">
            <a:avLst/>
          </a:prstGeom>
          <a:noFill/>
          <a:ln>
            <a:noFill/>
          </a:ln>
        </p:spPr>
      </p:pic>
      <p:sp>
        <p:nvSpPr>
          <p:cNvPr id="75" name="Google Shape;75;g2bf39bef202_0_23"/>
          <p:cNvSpPr/>
          <p:nvPr/>
        </p:nvSpPr>
        <p:spPr>
          <a:xfrm>
            <a:off x="2273584" y="77089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bf39bef202_0_23"/>
          <p:cNvPicPr preferRelativeResize="0"/>
          <p:nvPr/>
        </p:nvPicPr>
        <p:blipFill rotWithShape="1">
          <a:blip r:embed="rId7">
            <a:alphaModFix/>
          </a:blip>
          <a:srcRect b="0" l="0" r="0" t="0"/>
          <a:stretch/>
        </p:blipFill>
        <p:spPr>
          <a:xfrm>
            <a:off x="2273584" y="7670800"/>
            <a:ext cx="1625803" cy="38100"/>
          </a:xfrm>
          <a:prstGeom prst="rect">
            <a:avLst/>
          </a:prstGeom>
          <a:noFill/>
          <a:ln>
            <a:noFill/>
          </a:ln>
        </p:spPr>
      </p:pic>
      <p:sp>
        <p:nvSpPr>
          <p:cNvPr id="77" name="Google Shape;77;g2bf39bef202_0_23"/>
          <p:cNvSpPr/>
          <p:nvPr/>
        </p:nvSpPr>
        <p:spPr>
          <a:xfrm>
            <a:off x="2273584" y="104267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bf39bef202_0_23"/>
          <p:cNvPicPr preferRelativeResize="0"/>
          <p:nvPr/>
        </p:nvPicPr>
        <p:blipFill rotWithShape="1">
          <a:blip r:embed="rId7">
            <a:alphaModFix/>
          </a:blip>
          <a:srcRect b="0" l="0" r="0" t="0"/>
          <a:stretch/>
        </p:blipFill>
        <p:spPr>
          <a:xfrm>
            <a:off x="2273584" y="10388600"/>
            <a:ext cx="1625803" cy="38100"/>
          </a:xfrm>
          <a:prstGeom prst="rect">
            <a:avLst/>
          </a:prstGeom>
          <a:noFill/>
          <a:ln>
            <a:noFill/>
          </a:ln>
        </p:spPr>
      </p:pic>
      <p:pic>
        <p:nvPicPr>
          <p:cNvPr descr=" " id="79" name="Google Shape;79;g2bf39bef202_0_23"/>
          <p:cNvPicPr preferRelativeResize="0"/>
          <p:nvPr/>
        </p:nvPicPr>
        <p:blipFill rotWithShape="1">
          <a:blip r:embed="rId8">
            <a:alphaModFix/>
          </a:blip>
          <a:srcRect b="0" l="0" r="0" t="0"/>
          <a:stretch/>
        </p:blipFill>
        <p:spPr>
          <a:xfrm>
            <a:off x="10034254" y="800100"/>
            <a:ext cx="12422153" cy="1198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84" name="Shape 84"/>
        <p:cNvGrpSpPr/>
        <p:nvPr/>
      </p:nvGrpSpPr>
      <p:grpSpPr>
        <a:xfrm>
          <a:off x="0" y="0"/>
          <a:ext cx="0" cy="0"/>
          <a:chOff x="0" y="0"/>
          <a:chExt cx="0" cy="0"/>
        </a:xfrm>
      </p:grpSpPr>
      <p:pic>
        <p:nvPicPr>
          <p:cNvPr descr=" " id="85" name="Google Shape;85;g2bf39bef202_0_66"/>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86" name="Google Shape;86;g2bf39bef202_0_66"/>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87" name="Google Shape;87;g2bf39bef202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bf39bef202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2bf39bef202_0_66"/>
          <p:cNvSpPr/>
          <p:nvPr/>
        </p:nvSpPr>
        <p:spPr>
          <a:xfrm>
            <a:off x="2959470" y="2603500"/>
            <a:ext cx="18756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bf39bef202_0_6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bf39bef202_0_6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96" name="Shape 96"/>
        <p:cNvGrpSpPr/>
        <p:nvPr/>
      </p:nvGrpSpPr>
      <p:grpSpPr>
        <a:xfrm>
          <a:off x="0" y="0"/>
          <a:ext cx="0" cy="0"/>
          <a:chOff x="0" y="0"/>
          <a:chExt cx="0" cy="0"/>
        </a:xfrm>
      </p:grpSpPr>
      <p:pic>
        <p:nvPicPr>
          <p:cNvPr descr=" " id="97" name="Google Shape;97;g2bf39bef202_0_77"/>
          <p:cNvPicPr preferRelativeResize="0"/>
          <p:nvPr/>
        </p:nvPicPr>
        <p:blipFill rotWithShape="1">
          <a:blip r:embed="rId3">
            <a:alphaModFix/>
          </a:blip>
          <a:srcRect b="0" l="0" r="0" t="0"/>
          <a:stretch/>
        </p:blipFill>
        <p:spPr>
          <a:xfrm>
            <a:off x="18214076" y="0"/>
            <a:ext cx="6172972" cy="3886200"/>
          </a:xfrm>
          <a:prstGeom prst="rect">
            <a:avLst/>
          </a:prstGeom>
          <a:noFill/>
          <a:ln>
            <a:noFill/>
          </a:ln>
        </p:spPr>
      </p:pic>
      <p:pic>
        <p:nvPicPr>
          <p:cNvPr descr=" " id="98" name="Google Shape;98;g2bf39bef202_0_77"/>
          <p:cNvPicPr preferRelativeResize="0"/>
          <p:nvPr/>
        </p:nvPicPr>
        <p:blipFill rotWithShape="1">
          <a:blip r:embed="rId4">
            <a:alphaModFix/>
          </a:blip>
          <a:srcRect b="0" l="0" r="0" t="0"/>
          <a:stretch/>
        </p:blipFill>
        <p:spPr>
          <a:xfrm>
            <a:off x="647869" y="8924013"/>
            <a:ext cx="4388502" cy="4019339"/>
          </a:xfrm>
          <a:prstGeom prst="rect">
            <a:avLst/>
          </a:prstGeom>
          <a:noFill/>
          <a:ln>
            <a:noFill/>
          </a:ln>
        </p:spPr>
      </p:pic>
      <p:sp>
        <p:nvSpPr>
          <p:cNvPr id="99" name="Google Shape;99;g2bf39bef202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bf39bef202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2bf39bef202_0_77"/>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2" name="Google Shape;102;g2bf39bef202_0_77"/>
          <p:cNvSpPr/>
          <p:nvPr/>
        </p:nvSpPr>
        <p:spPr>
          <a:xfrm>
            <a:off x="2502213" y="2489200"/>
            <a:ext cx="78750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bf39bef202_0_77"/>
          <p:cNvPicPr preferRelativeResize="0"/>
          <p:nvPr/>
        </p:nvPicPr>
        <p:blipFill rotWithShape="1">
          <a:blip r:embed="rId7">
            <a:alphaModFix/>
          </a:blip>
          <a:srcRect b="0" l="0" r="0" t="0"/>
          <a:stretch/>
        </p:blipFill>
        <p:spPr>
          <a:xfrm>
            <a:off x="2502213" y="2489200"/>
            <a:ext cx="1099664" cy="1016000"/>
          </a:xfrm>
          <a:prstGeom prst="rect">
            <a:avLst/>
          </a:prstGeom>
          <a:noFill/>
          <a:ln>
            <a:noFill/>
          </a:ln>
        </p:spPr>
      </p:pic>
      <p:sp>
        <p:nvSpPr>
          <p:cNvPr id="104" name="Google Shape;104;g2bf39bef202_0_77"/>
          <p:cNvSpPr/>
          <p:nvPr/>
        </p:nvSpPr>
        <p:spPr>
          <a:xfrm>
            <a:off x="2502213" y="3810000"/>
            <a:ext cx="78750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bf39bef202_0_77"/>
          <p:cNvSpPr/>
          <p:nvPr/>
        </p:nvSpPr>
        <p:spPr>
          <a:xfrm>
            <a:off x="2502213" y="3810000"/>
            <a:ext cx="80781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2bf39bef202_0_77"/>
          <p:cNvSpPr/>
          <p:nvPr/>
        </p:nvSpPr>
        <p:spPr>
          <a:xfrm>
            <a:off x="2502213" y="5118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2bf39bef202_0_77"/>
          <p:cNvSpPr/>
          <p:nvPr/>
        </p:nvSpPr>
        <p:spPr>
          <a:xfrm>
            <a:off x="2502213" y="8001000"/>
            <a:ext cx="78750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bf39bef202_0_77"/>
          <p:cNvPicPr preferRelativeResize="0"/>
          <p:nvPr/>
        </p:nvPicPr>
        <p:blipFill rotWithShape="1">
          <a:blip r:embed="rId8">
            <a:alphaModFix/>
          </a:blip>
          <a:srcRect b="0" l="0" r="0" t="0"/>
          <a:stretch/>
        </p:blipFill>
        <p:spPr>
          <a:xfrm>
            <a:off x="2502213" y="8001000"/>
            <a:ext cx="968310" cy="1016000"/>
          </a:xfrm>
          <a:prstGeom prst="rect">
            <a:avLst/>
          </a:prstGeom>
          <a:noFill/>
          <a:ln>
            <a:noFill/>
          </a:ln>
        </p:spPr>
      </p:pic>
      <p:sp>
        <p:nvSpPr>
          <p:cNvPr id="109" name="Google Shape;109;g2bf39bef202_0_77"/>
          <p:cNvSpPr/>
          <p:nvPr/>
        </p:nvSpPr>
        <p:spPr>
          <a:xfrm>
            <a:off x="2502213" y="9321800"/>
            <a:ext cx="78750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bf39bef202_0_77"/>
          <p:cNvSpPr/>
          <p:nvPr/>
        </p:nvSpPr>
        <p:spPr>
          <a:xfrm>
            <a:off x="2502213" y="9321800"/>
            <a:ext cx="80781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a:t>
            </a:r>
            <a:endParaRPr b="0" i="0" sz="4800" u="none" cap="none" strike="noStrike">
              <a:solidFill>
                <a:schemeClr val="dk1"/>
              </a:solidFill>
              <a:latin typeface="Calibri"/>
              <a:ea typeface="Calibri"/>
              <a:cs typeface="Calibri"/>
              <a:sym typeface="Calibri"/>
            </a:endParaRPr>
          </a:p>
        </p:txBody>
      </p:sp>
      <p:sp>
        <p:nvSpPr>
          <p:cNvPr id="111" name="Google Shape;111;g2bf39bef202_0_77"/>
          <p:cNvSpPr/>
          <p:nvPr/>
        </p:nvSpPr>
        <p:spPr>
          <a:xfrm>
            <a:off x="2502213" y="10629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116" name="Shape 116"/>
        <p:cNvGrpSpPr/>
        <p:nvPr/>
      </p:nvGrpSpPr>
      <p:grpSpPr>
        <a:xfrm>
          <a:off x="0" y="0"/>
          <a:ext cx="0" cy="0"/>
          <a:chOff x="0" y="0"/>
          <a:chExt cx="0" cy="0"/>
        </a:xfrm>
      </p:grpSpPr>
      <p:pic>
        <p:nvPicPr>
          <p:cNvPr descr=" " id="117" name="Google Shape;117;g2bf39bef202_0_96"/>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118" name="Google Shape;118;g2bf39bef202_0_96"/>
          <p:cNvPicPr preferRelativeResize="0"/>
          <p:nvPr/>
        </p:nvPicPr>
        <p:blipFill rotWithShape="1">
          <a:blip r:embed="rId4">
            <a:alphaModFix/>
          </a:blip>
          <a:srcRect b="0" l="0" r="0" t="0"/>
          <a:stretch/>
        </p:blipFill>
        <p:spPr>
          <a:xfrm>
            <a:off x="17684973" y="980932"/>
            <a:ext cx="6607035" cy="3675447"/>
          </a:xfrm>
          <a:prstGeom prst="rect">
            <a:avLst/>
          </a:prstGeom>
          <a:noFill/>
          <a:ln>
            <a:noFill/>
          </a:ln>
        </p:spPr>
      </p:pic>
      <p:sp>
        <p:nvSpPr>
          <p:cNvPr id="119" name="Google Shape;119;g2bf39bef202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bf39bef202_0_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2bf39bef202_0_96"/>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bf39bef202_0_96"/>
          <p:cNvPicPr preferRelativeResize="0"/>
          <p:nvPr/>
        </p:nvPicPr>
        <p:blipFill rotWithShape="1">
          <a:blip r:embed="rId6">
            <a:alphaModFix/>
          </a:blip>
          <a:srcRect b="0" l="0" r="0" t="0"/>
          <a:stretch/>
        </p:blipFill>
        <p:spPr>
          <a:xfrm>
            <a:off x="800200" y="1181100"/>
            <a:ext cx="7049381" cy="4737100"/>
          </a:xfrm>
          <a:prstGeom prst="rect">
            <a:avLst/>
          </a:prstGeom>
          <a:noFill/>
          <a:ln>
            <a:noFill/>
          </a:ln>
        </p:spPr>
      </p:pic>
      <p:sp>
        <p:nvSpPr>
          <p:cNvPr id="123" name="Google Shape;123;g2bf39bef202_0_96"/>
          <p:cNvSpPr/>
          <p:nvPr/>
        </p:nvSpPr>
        <p:spPr>
          <a:xfrm>
            <a:off x="1251106" y="6527800"/>
            <a:ext cx="6147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bf39bef202_0_96"/>
          <p:cNvSpPr/>
          <p:nvPr/>
        </p:nvSpPr>
        <p:spPr>
          <a:xfrm>
            <a:off x="1251106" y="6527800"/>
            <a:ext cx="63507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bf39bef202_0_96"/>
          <p:cNvSpPr/>
          <p:nvPr/>
        </p:nvSpPr>
        <p:spPr>
          <a:xfrm>
            <a:off x="800200" y="8242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bf39bef202_0_96"/>
          <p:cNvSpPr/>
          <p:nvPr/>
        </p:nvSpPr>
        <p:spPr>
          <a:xfrm>
            <a:off x="732458" y="8242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bf39bef202_0_96"/>
          <p:cNvSpPr/>
          <p:nvPr/>
        </p:nvSpPr>
        <p:spPr>
          <a:xfrm>
            <a:off x="3670759" y="11290300"/>
            <a:ext cx="13083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bf39bef202_0_96"/>
          <p:cNvSpPr/>
          <p:nvPr/>
        </p:nvSpPr>
        <p:spPr>
          <a:xfrm>
            <a:off x="3670759" y="11290300"/>
            <a:ext cx="1511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45%</a:t>
            </a:r>
            <a:endParaRPr b="0" i="0" sz="4800" u="none" cap="none" strike="noStrike">
              <a:solidFill>
                <a:schemeClr val="dk1"/>
              </a:solidFill>
              <a:latin typeface="Calibri"/>
              <a:ea typeface="Calibri"/>
              <a:cs typeface="Calibri"/>
              <a:sym typeface="Calibri"/>
            </a:endParaRPr>
          </a:p>
        </p:txBody>
      </p:sp>
      <p:sp>
        <p:nvSpPr>
          <p:cNvPr id="129" name="Google Shape;129;g2bf39bef202_0_96"/>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bf39bef202_0_96"/>
          <p:cNvPicPr preferRelativeResize="0"/>
          <p:nvPr/>
        </p:nvPicPr>
        <p:blipFill rotWithShape="1">
          <a:blip r:embed="rId7">
            <a:alphaModFix/>
          </a:blip>
          <a:srcRect b="0" l="0" r="0" t="0"/>
          <a:stretch/>
        </p:blipFill>
        <p:spPr>
          <a:xfrm>
            <a:off x="16016702" y="1181100"/>
            <a:ext cx="7049381" cy="4737100"/>
          </a:xfrm>
          <a:prstGeom prst="rect">
            <a:avLst/>
          </a:prstGeom>
          <a:noFill/>
          <a:ln>
            <a:noFill/>
          </a:ln>
        </p:spPr>
      </p:pic>
      <p:sp>
        <p:nvSpPr>
          <p:cNvPr id="131" name="Google Shape;131;g2bf39bef202_0_96"/>
          <p:cNvSpPr/>
          <p:nvPr/>
        </p:nvSpPr>
        <p:spPr>
          <a:xfrm>
            <a:off x="16467608" y="6527800"/>
            <a:ext cx="6147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f39bef202_0_96"/>
          <p:cNvSpPr/>
          <p:nvPr/>
        </p:nvSpPr>
        <p:spPr>
          <a:xfrm>
            <a:off x="16467608" y="6527800"/>
            <a:ext cx="63507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bf39bef202_0_96"/>
          <p:cNvSpPr/>
          <p:nvPr/>
        </p:nvSpPr>
        <p:spPr>
          <a:xfrm>
            <a:off x="16016702" y="8242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bf39bef202_0_96"/>
          <p:cNvSpPr/>
          <p:nvPr/>
        </p:nvSpPr>
        <p:spPr>
          <a:xfrm>
            <a:off x="15948960" y="8242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g2bf39bef202_0_96"/>
          <p:cNvSpPr/>
          <p:nvPr/>
        </p:nvSpPr>
        <p:spPr>
          <a:xfrm>
            <a:off x="18887261" y="11290300"/>
            <a:ext cx="13083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f39bef202_0_96"/>
          <p:cNvSpPr/>
          <p:nvPr/>
        </p:nvSpPr>
        <p:spPr>
          <a:xfrm>
            <a:off x="18887261" y="11290300"/>
            <a:ext cx="1511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45%</a:t>
            </a:r>
            <a:endParaRPr b="0" i="0" sz="4800" u="none" cap="none" strike="noStrike">
              <a:solidFill>
                <a:schemeClr val="dk1"/>
              </a:solidFill>
              <a:latin typeface="Calibri"/>
              <a:ea typeface="Calibri"/>
              <a:cs typeface="Calibri"/>
              <a:sym typeface="Calibri"/>
            </a:endParaRPr>
          </a:p>
        </p:txBody>
      </p:sp>
      <p:sp>
        <p:nvSpPr>
          <p:cNvPr id="137" name="Google Shape;137;g2bf39bef202_0_96"/>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f39bef202_0_96"/>
          <p:cNvSpPr/>
          <p:nvPr/>
        </p:nvSpPr>
        <p:spPr>
          <a:xfrm>
            <a:off x="9373772" y="1181100"/>
            <a:ext cx="5118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f39bef202_0_96"/>
          <p:cNvSpPr/>
          <p:nvPr/>
        </p:nvSpPr>
        <p:spPr>
          <a:xfrm>
            <a:off x="9373772" y="1181100"/>
            <a:ext cx="5322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TAMING</a:t>
            </a:r>
            <a:endParaRPr b="0" i="0" sz="4800" u="none" cap="none" strike="noStrike">
              <a:solidFill>
                <a:schemeClr val="dk1"/>
              </a:solidFill>
              <a:latin typeface="Calibri"/>
              <a:ea typeface="Calibri"/>
              <a:cs typeface="Calibri"/>
              <a:sym typeface="Calibri"/>
            </a:endParaRPr>
          </a:p>
        </p:txBody>
      </p:sp>
      <p:sp>
        <p:nvSpPr>
          <p:cNvPr id="140" name="Google Shape;140;g2bf39bef202_0_96"/>
          <p:cNvSpPr/>
          <p:nvPr/>
        </p:nvSpPr>
        <p:spPr>
          <a:xfrm>
            <a:off x="8408451" y="2895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f39bef202_0_96"/>
          <p:cNvSpPr/>
          <p:nvPr/>
        </p:nvSpPr>
        <p:spPr>
          <a:xfrm>
            <a:off x="8340709" y="2895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bf39bef202_0_96"/>
          <p:cNvPicPr preferRelativeResize="0"/>
          <p:nvPr/>
        </p:nvPicPr>
        <p:blipFill rotWithShape="1">
          <a:blip r:embed="rId8">
            <a:alphaModFix/>
          </a:blip>
          <a:srcRect b="0" l="0" r="0" t="0"/>
          <a:stretch/>
        </p:blipFill>
        <p:spPr>
          <a:xfrm>
            <a:off x="8408451" y="5943600"/>
            <a:ext cx="7049381" cy="4737100"/>
          </a:xfrm>
          <a:prstGeom prst="rect">
            <a:avLst/>
          </a:prstGeom>
          <a:noFill/>
          <a:ln>
            <a:noFill/>
          </a:ln>
        </p:spPr>
      </p:pic>
      <p:sp>
        <p:nvSpPr>
          <p:cNvPr id="143" name="Google Shape;143;g2bf39bef202_0_96"/>
          <p:cNvSpPr/>
          <p:nvPr/>
        </p:nvSpPr>
        <p:spPr>
          <a:xfrm>
            <a:off x="11285360" y="11290300"/>
            <a:ext cx="12957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f39bef202_0_96"/>
          <p:cNvSpPr/>
          <p:nvPr/>
        </p:nvSpPr>
        <p:spPr>
          <a:xfrm>
            <a:off x="11285360" y="11290300"/>
            <a:ext cx="1498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149" name="Shape 149"/>
        <p:cNvGrpSpPr/>
        <p:nvPr/>
      </p:nvGrpSpPr>
      <p:grpSpPr>
        <a:xfrm>
          <a:off x="0" y="0"/>
          <a:ext cx="0" cy="0"/>
          <a:chOff x="0" y="0"/>
          <a:chExt cx="0" cy="0"/>
        </a:xfrm>
      </p:grpSpPr>
      <p:pic>
        <p:nvPicPr>
          <p:cNvPr descr=" " id="150" name="Google Shape;150;g2bf39bef202_0_128"/>
          <p:cNvPicPr preferRelativeResize="0"/>
          <p:nvPr/>
        </p:nvPicPr>
        <p:blipFill rotWithShape="1">
          <a:blip r:embed="rId3">
            <a:alphaModFix/>
          </a:blip>
          <a:srcRect b="0" l="0" r="0" t="0"/>
          <a:stretch/>
        </p:blipFill>
        <p:spPr>
          <a:xfrm>
            <a:off x="0" y="0"/>
            <a:ext cx="8853006" cy="4165600"/>
          </a:xfrm>
          <a:prstGeom prst="rect">
            <a:avLst/>
          </a:prstGeom>
          <a:noFill/>
          <a:ln>
            <a:noFill/>
          </a:ln>
        </p:spPr>
      </p:pic>
      <p:pic>
        <p:nvPicPr>
          <p:cNvPr descr=" " id="151" name="Google Shape;151;g2bf39bef202_0_128"/>
          <p:cNvPicPr preferRelativeResize="0"/>
          <p:nvPr/>
        </p:nvPicPr>
        <p:blipFill rotWithShape="1">
          <a:blip r:embed="rId4">
            <a:alphaModFix/>
          </a:blip>
          <a:srcRect b="0" l="0" r="0" t="0"/>
          <a:stretch/>
        </p:blipFill>
        <p:spPr>
          <a:xfrm>
            <a:off x="17476218" y="6858000"/>
            <a:ext cx="6910830" cy="6858000"/>
          </a:xfrm>
          <a:prstGeom prst="rect">
            <a:avLst/>
          </a:prstGeom>
          <a:noFill/>
          <a:ln>
            <a:noFill/>
          </a:ln>
        </p:spPr>
      </p:pic>
      <p:pic>
        <p:nvPicPr>
          <p:cNvPr descr=" " id="152" name="Google Shape;152;g2bf39bef202_0_128"/>
          <p:cNvPicPr preferRelativeResize="0"/>
          <p:nvPr/>
        </p:nvPicPr>
        <p:blipFill rotWithShape="1">
          <a:blip r:embed="rId5">
            <a:alphaModFix/>
          </a:blip>
          <a:srcRect b="0" l="0" r="0" t="0"/>
          <a:stretch/>
        </p:blipFill>
        <p:spPr>
          <a:xfrm>
            <a:off x="3137292" y="584200"/>
            <a:ext cx="18099762" cy="12560300"/>
          </a:xfrm>
          <a:prstGeom prst="rect">
            <a:avLst/>
          </a:prstGeom>
          <a:noFill/>
          <a:ln>
            <a:noFill/>
          </a:ln>
        </p:spPr>
      </p:pic>
      <p:pic>
        <p:nvPicPr>
          <p:cNvPr descr=" " id="153" name="Google Shape;153;g2bf39bef202_0_128"/>
          <p:cNvPicPr preferRelativeResize="0"/>
          <p:nvPr/>
        </p:nvPicPr>
        <p:blipFill rotWithShape="1">
          <a:blip r:embed="rId6">
            <a:alphaModFix/>
          </a:blip>
          <a:srcRect b="0" l="0" r="0" t="0"/>
          <a:stretch/>
        </p:blipFill>
        <p:spPr>
          <a:xfrm>
            <a:off x="571571" y="8851900"/>
            <a:ext cx="5139051" cy="2819425"/>
          </a:xfrm>
          <a:prstGeom prst="rect">
            <a:avLst/>
          </a:prstGeom>
          <a:noFill/>
          <a:ln>
            <a:noFill/>
          </a:ln>
        </p:spPr>
      </p:pic>
      <p:sp>
        <p:nvSpPr>
          <p:cNvPr id="154" name="Google Shape;154;g2bf39bef202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bf39bef202_0_1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6" name="Google Shape;156;g2bf39bef202_0_128"/>
          <p:cNvPicPr preferRelativeResize="0"/>
          <p:nvPr/>
        </p:nvPicPr>
        <p:blipFill rotWithShape="1">
          <a:blip r:embed="rId8">
            <a:alphaModFix/>
          </a:blip>
          <a:srcRect b="0" l="0" r="0" t="0"/>
          <a:stretch/>
        </p:blipFill>
        <p:spPr>
          <a:xfrm>
            <a:off x="152419" y="0"/>
            <a:ext cx="5966698" cy="4437887"/>
          </a:xfrm>
          <a:prstGeom prst="rect">
            <a:avLst/>
          </a:prstGeom>
          <a:noFill/>
          <a:ln>
            <a:noFill/>
          </a:ln>
        </p:spPr>
      </p:pic>
      <p:sp>
        <p:nvSpPr>
          <p:cNvPr id="157" name="Google Shape;157;g2bf39bef202_0_128"/>
          <p:cNvSpPr/>
          <p:nvPr/>
        </p:nvSpPr>
        <p:spPr>
          <a:xfrm>
            <a:off x="5398175" y="2432050"/>
            <a:ext cx="13603500" cy="88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bf39bef202_0_128"/>
          <p:cNvSpPr/>
          <p:nvPr/>
        </p:nvSpPr>
        <p:spPr>
          <a:xfrm>
            <a:off x="5398175" y="2432050"/>
            <a:ext cx="13806600" cy="79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g2bf39bef202_0_128"/>
          <p:cNvSpPr/>
          <p:nvPr/>
        </p:nvSpPr>
        <p:spPr>
          <a:xfrm>
            <a:off x="14860857" y="10471150"/>
            <a:ext cx="4293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lanquin Dark"/>
              <a:buNone/>
            </a:pPr>
            <a:r>
              <a:rPr b="1" i="0" lang="en-US" sz="3600" u="none" cap="none" strike="noStrike">
                <a:solidFill>
                  <a:srgbClr val="0E0E0E"/>
                </a:solidFill>
                <a:latin typeface="Palanquin Dark"/>
                <a:ea typeface="Palanquin Dark"/>
                <a:cs typeface="Palanquin Dark"/>
                <a:sym typeface="Palanquin Dar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164" name="Shape 164"/>
        <p:cNvGrpSpPr/>
        <p:nvPr/>
      </p:nvGrpSpPr>
      <p:grpSpPr>
        <a:xfrm>
          <a:off x="0" y="0"/>
          <a:ext cx="0" cy="0"/>
          <a:chOff x="0" y="0"/>
          <a:chExt cx="0" cy="0"/>
        </a:xfrm>
      </p:grpSpPr>
      <p:pic>
        <p:nvPicPr>
          <p:cNvPr descr=" " id="165" name="Google Shape;165;g2bf39bef202_0_142"/>
          <p:cNvPicPr preferRelativeResize="0"/>
          <p:nvPr/>
        </p:nvPicPr>
        <p:blipFill rotWithShape="1">
          <a:blip r:embed="rId3">
            <a:alphaModFix/>
          </a:blip>
          <a:srcRect b="0" l="0" r="0" t="0"/>
          <a:stretch/>
        </p:blipFill>
        <p:spPr>
          <a:xfrm>
            <a:off x="19242905" y="9042400"/>
            <a:ext cx="5144143" cy="4673600"/>
          </a:xfrm>
          <a:prstGeom prst="rect">
            <a:avLst/>
          </a:prstGeom>
          <a:noFill/>
          <a:ln>
            <a:noFill/>
          </a:ln>
        </p:spPr>
      </p:pic>
      <p:pic>
        <p:nvPicPr>
          <p:cNvPr descr=" " id="166" name="Google Shape;166;g2bf39bef202_0_142"/>
          <p:cNvPicPr preferRelativeResize="0"/>
          <p:nvPr/>
        </p:nvPicPr>
        <p:blipFill rotWithShape="1">
          <a:blip r:embed="rId4">
            <a:alphaModFix/>
          </a:blip>
          <a:srcRect b="0" l="0" r="0" t="0"/>
          <a:stretch/>
        </p:blipFill>
        <p:spPr>
          <a:xfrm>
            <a:off x="0" y="0"/>
            <a:ext cx="3810476" cy="4165600"/>
          </a:xfrm>
          <a:prstGeom prst="rect">
            <a:avLst/>
          </a:prstGeom>
          <a:noFill/>
          <a:ln>
            <a:noFill/>
          </a:ln>
        </p:spPr>
      </p:pic>
      <p:sp>
        <p:nvSpPr>
          <p:cNvPr id="167" name="Google Shape;167;g2bf39bef202_0_142"/>
          <p:cNvSpPr/>
          <p:nvPr/>
        </p:nvSpPr>
        <p:spPr>
          <a:xfrm>
            <a:off x="1621569" y="1422400"/>
            <a:ext cx="202167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THE MAGIC OF DRAGONS: A RESEARCH</a:t>
            </a:r>
            <a:endParaRPr b="0" i="0" sz="8000" u="none" cap="none" strike="noStrike">
              <a:solidFill>
                <a:schemeClr val="dk1"/>
              </a:solidFill>
              <a:latin typeface="Calibri"/>
              <a:ea typeface="Calibri"/>
              <a:cs typeface="Calibri"/>
              <a:sym typeface="Calibri"/>
            </a:endParaRPr>
          </a:p>
        </p:txBody>
      </p:sp>
      <p:sp>
        <p:nvSpPr>
          <p:cNvPr id="168" name="Google Shape;168;g2bf39bef202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bf39bef202_0_1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0" name="Google Shape;170;g2bf39bef202_0_142"/>
          <p:cNvSpPr/>
          <p:nvPr/>
        </p:nvSpPr>
        <p:spPr>
          <a:xfrm>
            <a:off x="2121165" y="3695700"/>
            <a:ext cx="6096900" cy="6096000"/>
          </a:xfrm>
          <a:prstGeom prst="roundRect">
            <a:avLst>
              <a:gd fmla="val 2083350" name="adj"/>
            </a:avLst>
          </a:prstGeom>
          <a:noFill/>
          <a:ln cap="flat" cmpd="sng" w="38100">
            <a:solidFill>
              <a:srgbClr val="0368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f39bef202_0_142"/>
          <p:cNvPicPr preferRelativeResize="0"/>
          <p:nvPr/>
        </p:nvPicPr>
        <p:blipFill rotWithShape="1">
          <a:blip r:embed="rId6">
            <a:alphaModFix/>
          </a:blip>
          <a:srcRect b="0" l="0" r="0" t="0"/>
          <a:stretch/>
        </p:blipFill>
        <p:spPr>
          <a:xfrm>
            <a:off x="4538976" y="4673600"/>
            <a:ext cx="1261141" cy="1625600"/>
          </a:xfrm>
          <a:prstGeom prst="rect">
            <a:avLst/>
          </a:prstGeom>
          <a:noFill/>
          <a:ln>
            <a:noFill/>
          </a:ln>
        </p:spPr>
      </p:pic>
      <p:sp>
        <p:nvSpPr>
          <p:cNvPr id="172" name="Google Shape;172;g2bf39bef202_0_142"/>
          <p:cNvSpPr/>
          <p:nvPr/>
        </p:nvSpPr>
        <p:spPr>
          <a:xfrm>
            <a:off x="2273584" y="6604000"/>
            <a:ext cx="5791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f39bef202_0_142"/>
          <p:cNvSpPr/>
          <p:nvPr/>
        </p:nvSpPr>
        <p:spPr>
          <a:xfrm>
            <a:off x="2171971" y="6604000"/>
            <a:ext cx="5995200" cy="241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UNICORN SIGHTING</a:t>
            </a:r>
            <a:endParaRPr b="0" i="0" sz="4800" u="none" cap="none" strike="noStrike">
              <a:solidFill>
                <a:schemeClr val="dk1"/>
              </a:solidFill>
              <a:latin typeface="Calibri"/>
              <a:ea typeface="Calibri"/>
              <a:cs typeface="Calibri"/>
              <a:sym typeface="Calibri"/>
            </a:endParaRPr>
          </a:p>
        </p:txBody>
      </p:sp>
      <p:sp>
        <p:nvSpPr>
          <p:cNvPr id="174" name="Google Shape;174;g2bf39bef202_0_142"/>
          <p:cNvSpPr/>
          <p:nvPr/>
        </p:nvSpPr>
        <p:spPr>
          <a:xfrm>
            <a:off x="9145143" y="3695700"/>
            <a:ext cx="6096900" cy="6096000"/>
          </a:xfrm>
          <a:prstGeom prst="roundRect">
            <a:avLst>
              <a:gd fmla="val 2083350" name="adj"/>
            </a:avLst>
          </a:prstGeom>
          <a:noFill/>
          <a:ln cap="flat" cmpd="sng" w="38100">
            <a:solidFill>
              <a:srgbClr val="0368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f39bef202_0_142"/>
          <p:cNvPicPr preferRelativeResize="0"/>
          <p:nvPr/>
        </p:nvPicPr>
        <p:blipFill rotWithShape="1">
          <a:blip r:embed="rId7">
            <a:alphaModFix/>
          </a:blip>
          <a:srcRect b="0" l="0" r="0" t="0"/>
          <a:stretch/>
        </p:blipFill>
        <p:spPr>
          <a:xfrm>
            <a:off x="11564919" y="4673600"/>
            <a:ext cx="1257209" cy="1625600"/>
          </a:xfrm>
          <a:prstGeom prst="rect">
            <a:avLst/>
          </a:prstGeom>
          <a:noFill/>
          <a:ln>
            <a:noFill/>
          </a:ln>
        </p:spPr>
      </p:pic>
      <p:sp>
        <p:nvSpPr>
          <p:cNvPr id="176" name="Google Shape;176;g2bf39bef202_0_142"/>
          <p:cNvSpPr/>
          <p:nvPr/>
        </p:nvSpPr>
        <p:spPr>
          <a:xfrm>
            <a:off x="9297562" y="6604000"/>
            <a:ext cx="5791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f39bef202_0_142"/>
          <p:cNvSpPr/>
          <p:nvPr/>
        </p:nvSpPr>
        <p:spPr>
          <a:xfrm>
            <a:off x="9195949" y="6604000"/>
            <a:ext cx="5995200" cy="241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DRAGON </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TAMING</a:t>
            </a:r>
            <a:endParaRPr b="0" i="0" sz="4800" u="none" cap="none" strike="noStrike">
              <a:solidFill>
                <a:schemeClr val="dk1"/>
              </a:solidFill>
              <a:latin typeface="Calibri"/>
              <a:ea typeface="Calibri"/>
              <a:cs typeface="Calibri"/>
              <a:sym typeface="Calibri"/>
            </a:endParaRPr>
          </a:p>
        </p:txBody>
      </p:sp>
      <p:sp>
        <p:nvSpPr>
          <p:cNvPr id="178" name="Google Shape;178;g2bf39bef202_0_142"/>
          <p:cNvSpPr/>
          <p:nvPr/>
        </p:nvSpPr>
        <p:spPr>
          <a:xfrm>
            <a:off x="16169121" y="3695700"/>
            <a:ext cx="6096900" cy="6096000"/>
          </a:xfrm>
          <a:prstGeom prst="roundRect">
            <a:avLst>
              <a:gd fmla="val 2083350" name="adj"/>
            </a:avLst>
          </a:prstGeom>
          <a:noFill/>
          <a:ln cap="flat" cmpd="sng" w="38100">
            <a:solidFill>
              <a:srgbClr val="0368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bf39bef202_0_142"/>
          <p:cNvPicPr preferRelativeResize="0"/>
          <p:nvPr/>
        </p:nvPicPr>
        <p:blipFill rotWithShape="1">
          <a:blip r:embed="rId8">
            <a:alphaModFix/>
          </a:blip>
          <a:srcRect b="0" l="0" r="0" t="0"/>
          <a:stretch/>
        </p:blipFill>
        <p:spPr>
          <a:xfrm>
            <a:off x="18337771" y="4673600"/>
            <a:ext cx="1759461" cy="1625600"/>
          </a:xfrm>
          <a:prstGeom prst="rect">
            <a:avLst/>
          </a:prstGeom>
          <a:noFill/>
          <a:ln>
            <a:noFill/>
          </a:ln>
        </p:spPr>
      </p:pic>
      <p:sp>
        <p:nvSpPr>
          <p:cNvPr id="180" name="Google Shape;180;g2bf39bef202_0_142"/>
          <p:cNvSpPr/>
          <p:nvPr/>
        </p:nvSpPr>
        <p:spPr>
          <a:xfrm>
            <a:off x="16321540" y="6604000"/>
            <a:ext cx="5791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f39bef202_0_142"/>
          <p:cNvSpPr/>
          <p:nvPr/>
        </p:nvSpPr>
        <p:spPr>
          <a:xfrm>
            <a:off x="16219927" y="6604000"/>
            <a:ext cx="5995200" cy="241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RAINBOW </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SEEING</a:t>
            </a:r>
            <a:endParaRPr b="0" i="0" sz="4800" u="none" cap="none" strike="noStrike">
              <a:solidFill>
                <a:schemeClr val="dk1"/>
              </a:solidFill>
              <a:latin typeface="Calibri"/>
              <a:ea typeface="Calibri"/>
              <a:cs typeface="Calibri"/>
              <a:sym typeface="Calibri"/>
            </a:endParaRPr>
          </a:p>
        </p:txBody>
      </p:sp>
      <p:sp>
        <p:nvSpPr>
          <p:cNvPr id="182" name="Google Shape;182;g2bf39bef202_0_14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f39bef202_0_14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f39bef202_0_142"/>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2bf39bef202_0_14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f39bef202_0_14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f39bef202_0_142"/>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8" name="Google Shape;188;g2bf39bef202_0_14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f39bef202_0_14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f39bef202_0_142"/>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6F6"/>
        </a:solidFill>
      </p:bgPr>
    </p:bg>
    <p:spTree>
      <p:nvGrpSpPr>
        <p:cNvPr id="195" name="Shape 195"/>
        <p:cNvGrpSpPr/>
        <p:nvPr/>
      </p:nvGrpSpPr>
      <p:grpSpPr>
        <a:xfrm>
          <a:off x="0" y="0"/>
          <a:ext cx="0" cy="0"/>
          <a:chOff x="0" y="0"/>
          <a:chExt cx="0" cy="0"/>
        </a:xfrm>
      </p:grpSpPr>
      <p:pic>
        <p:nvPicPr>
          <p:cNvPr descr=" " id="196" name="Google Shape;196;g2bf39bef202_0_172"/>
          <p:cNvPicPr preferRelativeResize="0"/>
          <p:nvPr/>
        </p:nvPicPr>
        <p:blipFill rotWithShape="1">
          <a:blip r:embed="rId3">
            <a:alphaModFix/>
          </a:blip>
          <a:srcRect b="0" l="0" r="0" t="0"/>
          <a:stretch/>
        </p:blipFill>
        <p:spPr>
          <a:xfrm>
            <a:off x="0" y="9182100"/>
            <a:ext cx="5639505" cy="4533900"/>
          </a:xfrm>
          <a:prstGeom prst="rect">
            <a:avLst/>
          </a:prstGeom>
          <a:noFill/>
          <a:ln>
            <a:noFill/>
          </a:ln>
        </p:spPr>
      </p:pic>
      <p:pic>
        <p:nvPicPr>
          <p:cNvPr descr=" " id="197" name="Google Shape;197;g2bf39bef202_0_172"/>
          <p:cNvPicPr preferRelativeResize="0"/>
          <p:nvPr/>
        </p:nvPicPr>
        <p:blipFill rotWithShape="1">
          <a:blip r:embed="rId4">
            <a:alphaModFix/>
          </a:blip>
          <a:srcRect b="0" l="0" r="0" t="0"/>
          <a:stretch/>
        </p:blipFill>
        <p:spPr>
          <a:xfrm>
            <a:off x="17684973" y="980926"/>
            <a:ext cx="6607035" cy="3675459"/>
          </a:xfrm>
          <a:prstGeom prst="rect">
            <a:avLst/>
          </a:prstGeom>
          <a:noFill/>
          <a:ln>
            <a:noFill/>
          </a:ln>
        </p:spPr>
      </p:pic>
      <p:sp>
        <p:nvSpPr>
          <p:cNvPr id="198" name="Google Shape;198;g2bf39bef202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f39bef202_0_1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0" name="Google Shape;200;g2bf39bef202_0_172"/>
          <p:cNvSpPr/>
          <p:nvPr/>
        </p:nvSpPr>
        <p:spPr>
          <a:xfrm>
            <a:off x="1778222" y="469900"/>
            <a:ext cx="74262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alanquin Dark"/>
              <a:buNone/>
            </a:pPr>
            <a:r>
              <a:rPr b="1" i="0" lang="en-US" sz="8000" u="none" cap="none" strike="noStrike">
                <a:solidFill>
                  <a:srgbClr val="272727"/>
                </a:solidFill>
                <a:latin typeface="Palanquin Dark"/>
                <a:ea typeface="Palanquin Dark"/>
                <a:cs typeface="Palanquin Dark"/>
                <a:sym typeface="Palanquin Dark"/>
              </a:rPr>
              <a:t>PRICING PLAN</a:t>
            </a:r>
            <a:endParaRPr b="0" i="0" sz="8000" u="none" cap="none" strike="noStrike">
              <a:solidFill>
                <a:schemeClr val="dk1"/>
              </a:solidFill>
              <a:latin typeface="Calibri"/>
              <a:ea typeface="Calibri"/>
              <a:cs typeface="Calibri"/>
              <a:sym typeface="Calibri"/>
            </a:endParaRPr>
          </a:p>
        </p:txBody>
      </p:sp>
      <p:sp>
        <p:nvSpPr>
          <p:cNvPr id="201" name="Google Shape;201;g2bf39bef202_0_172"/>
          <p:cNvSpPr/>
          <p:nvPr/>
        </p:nvSpPr>
        <p:spPr>
          <a:xfrm>
            <a:off x="1778222" y="2286000"/>
            <a:ext cx="20843400" cy="1094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bf39bef202_0_172"/>
          <p:cNvSpPr/>
          <p:nvPr/>
        </p:nvSpPr>
        <p:spPr>
          <a:xfrm>
            <a:off x="1778222" y="2286000"/>
            <a:ext cx="6439800" cy="1094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bf39bef202_0_172"/>
          <p:cNvPicPr preferRelativeResize="0"/>
          <p:nvPr/>
        </p:nvPicPr>
        <p:blipFill rotWithShape="1">
          <a:blip r:embed="rId6">
            <a:alphaModFix/>
          </a:blip>
          <a:srcRect b="0" l="0" r="0" t="0"/>
          <a:stretch/>
        </p:blipFill>
        <p:spPr>
          <a:xfrm>
            <a:off x="3858727" y="2743200"/>
            <a:ext cx="2278691" cy="1625600"/>
          </a:xfrm>
          <a:prstGeom prst="rect">
            <a:avLst/>
          </a:prstGeom>
          <a:noFill/>
          <a:ln>
            <a:noFill/>
          </a:ln>
        </p:spPr>
      </p:pic>
      <p:sp>
        <p:nvSpPr>
          <p:cNvPr id="204" name="Google Shape;204;g2bf39bef202_0_172"/>
          <p:cNvSpPr/>
          <p:nvPr/>
        </p:nvSpPr>
        <p:spPr>
          <a:xfrm>
            <a:off x="4026403" y="4673600"/>
            <a:ext cx="19434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BASIC</a:t>
            </a:r>
            <a:endParaRPr b="0" i="0" sz="4800" u="none" cap="none" strike="noStrike">
              <a:solidFill>
                <a:schemeClr val="dk1"/>
              </a:solidFill>
              <a:latin typeface="Calibri"/>
              <a:ea typeface="Calibri"/>
              <a:cs typeface="Calibri"/>
              <a:sym typeface="Calibri"/>
            </a:endParaRPr>
          </a:p>
        </p:txBody>
      </p:sp>
      <p:sp>
        <p:nvSpPr>
          <p:cNvPr id="205" name="Google Shape;205;g2bf39bef202_0_172"/>
          <p:cNvSpPr/>
          <p:nvPr/>
        </p:nvSpPr>
        <p:spPr>
          <a:xfrm>
            <a:off x="2235479" y="6083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bf39bef202_0_172"/>
          <p:cNvSpPr/>
          <p:nvPr/>
        </p:nvSpPr>
        <p:spPr>
          <a:xfrm>
            <a:off x="3099187" y="11671300"/>
            <a:ext cx="3797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$10/MONTH</a:t>
            </a:r>
            <a:endParaRPr b="0" i="0" sz="4800" u="none" cap="none" strike="noStrike">
              <a:solidFill>
                <a:schemeClr val="dk1"/>
              </a:solidFill>
              <a:latin typeface="Calibri"/>
              <a:ea typeface="Calibri"/>
              <a:cs typeface="Calibri"/>
              <a:sym typeface="Calibri"/>
            </a:endParaRPr>
          </a:p>
        </p:txBody>
      </p:sp>
      <p:sp>
        <p:nvSpPr>
          <p:cNvPr id="207" name="Google Shape;207;g2bf39bef202_0_172"/>
          <p:cNvSpPr/>
          <p:nvPr/>
        </p:nvSpPr>
        <p:spPr>
          <a:xfrm>
            <a:off x="8980022" y="2286000"/>
            <a:ext cx="6439800" cy="1094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bf39bef202_0_172"/>
          <p:cNvPicPr preferRelativeResize="0"/>
          <p:nvPr/>
        </p:nvPicPr>
        <p:blipFill rotWithShape="1">
          <a:blip r:embed="rId7">
            <a:alphaModFix/>
          </a:blip>
          <a:srcRect b="0" l="0" r="0" t="0"/>
          <a:stretch/>
        </p:blipFill>
        <p:spPr>
          <a:xfrm>
            <a:off x="11356019" y="2743200"/>
            <a:ext cx="1687714" cy="1625600"/>
          </a:xfrm>
          <a:prstGeom prst="rect">
            <a:avLst/>
          </a:prstGeom>
          <a:noFill/>
          <a:ln>
            <a:noFill/>
          </a:ln>
        </p:spPr>
      </p:pic>
      <p:sp>
        <p:nvSpPr>
          <p:cNvPr id="209" name="Google Shape;209;g2bf39bef202_0_172"/>
          <p:cNvSpPr/>
          <p:nvPr/>
        </p:nvSpPr>
        <p:spPr>
          <a:xfrm>
            <a:off x="11279010" y="4673600"/>
            <a:ext cx="184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ELITE</a:t>
            </a:r>
            <a:endParaRPr b="0" i="0" sz="4800" u="none" cap="none" strike="noStrike">
              <a:solidFill>
                <a:schemeClr val="dk1"/>
              </a:solidFill>
              <a:latin typeface="Calibri"/>
              <a:ea typeface="Calibri"/>
              <a:cs typeface="Calibri"/>
              <a:sym typeface="Calibri"/>
            </a:endParaRPr>
          </a:p>
        </p:txBody>
      </p:sp>
      <p:sp>
        <p:nvSpPr>
          <p:cNvPr id="210" name="Google Shape;210;g2bf39bef202_0_172"/>
          <p:cNvSpPr/>
          <p:nvPr/>
        </p:nvSpPr>
        <p:spPr>
          <a:xfrm>
            <a:off x="9437280" y="6083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bf39bef202_0_172"/>
          <p:cNvSpPr/>
          <p:nvPr/>
        </p:nvSpPr>
        <p:spPr>
          <a:xfrm>
            <a:off x="10288286" y="11671300"/>
            <a:ext cx="38232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$50/MONTH</a:t>
            </a:r>
            <a:endParaRPr b="0" i="0" sz="4800" u="none" cap="none" strike="noStrike">
              <a:solidFill>
                <a:schemeClr val="dk1"/>
              </a:solidFill>
              <a:latin typeface="Calibri"/>
              <a:ea typeface="Calibri"/>
              <a:cs typeface="Calibri"/>
              <a:sym typeface="Calibri"/>
            </a:endParaRPr>
          </a:p>
        </p:txBody>
      </p:sp>
      <p:sp>
        <p:nvSpPr>
          <p:cNvPr id="212" name="Google Shape;212;g2bf39bef202_0_172"/>
          <p:cNvSpPr/>
          <p:nvPr/>
        </p:nvSpPr>
        <p:spPr>
          <a:xfrm>
            <a:off x="16181822" y="2286000"/>
            <a:ext cx="6439800" cy="10947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bf39bef202_0_172"/>
          <p:cNvPicPr preferRelativeResize="0"/>
          <p:nvPr/>
        </p:nvPicPr>
        <p:blipFill rotWithShape="1">
          <a:blip r:embed="rId8">
            <a:alphaModFix/>
          </a:blip>
          <a:srcRect b="0" l="0" r="0" t="0"/>
          <a:stretch/>
        </p:blipFill>
        <p:spPr>
          <a:xfrm>
            <a:off x="18688829" y="2743200"/>
            <a:ext cx="1425688" cy="1625600"/>
          </a:xfrm>
          <a:prstGeom prst="rect">
            <a:avLst/>
          </a:prstGeom>
          <a:noFill/>
          <a:ln>
            <a:noFill/>
          </a:ln>
        </p:spPr>
      </p:pic>
      <p:sp>
        <p:nvSpPr>
          <p:cNvPr id="214" name="Google Shape;214;g2bf39bef202_0_172"/>
          <p:cNvSpPr/>
          <p:nvPr/>
        </p:nvSpPr>
        <p:spPr>
          <a:xfrm>
            <a:off x="17477384" y="4673600"/>
            <a:ext cx="3848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85E"/>
              </a:buClr>
              <a:buSzPts val="4800"/>
              <a:buFont typeface="Palanquin Dark"/>
              <a:buNone/>
            </a:pPr>
            <a:r>
              <a:rPr b="1" i="0" lang="en-US" sz="4800" u="none" cap="none" strike="noStrike">
                <a:solidFill>
                  <a:srgbClr val="03685E"/>
                </a:solidFill>
                <a:latin typeface="Palanquin Dark"/>
                <a:ea typeface="Palanquin Dark"/>
                <a:cs typeface="Palanquin Dark"/>
                <a:sym typeface="Palanquin Dark"/>
              </a:rPr>
              <a:t>LEGENDARY</a:t>
            </a:r>
            <a:endParaRPr b="0" i="0" sz="4800" u="none" cap="none" strike="noStrike">
              <a:solidFill>
                <a:schemeClr val="dk1"/>
              </a:solidFill>
              <a:latin typeface="Calibri"/>
              <a:ea typeface="Calibri"/>
              <a:cs typeface="Calibri"/>
              <a:sym typeface="Calibri"/>
            </a:endParaRPr>
          </a:p>
        </p:txBody>
      </p:sp>
      <p:sp>
        <p:nvSpPr>
          <p:cNvPr id="215" name="Google Shape;215;g2bf39bef202_0_172"/>
          <p:cNvSpPr/>
          <p:nvPr/>
        </p:nvSpPr>
        <p:spPr>
          <a:xfrm>
            <a:off x="16639080" y="6083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bf39bef202_0_172"/>
          <p:cNvSpPr/>
          <p:nvPr/>
        </p:nvSpPr>
        <p:spPr>
          <a:xfrm>
            <a:off x="17299562" y="11671300"/>
            <a:ext cx="42042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lanquin Dark"/>
              <a:buNone/>
            </a:pPr>
            <a:r>
              <a:rPr b="1" i="0" lang="en-US" sz="4800" u="none" cap="none" strike="noStrike">
                <a:solidFill>
                  <a:srgbClr val="0E0E0E"/>
                </a:solidFill>
                <a:latin typeface="Palanquin Dark"/>
                <a:ea typeface="Palanquin Dark"/>
                <a:cs typeface="Palanquin Dark"/>
                <a:sym typeface="Palanquin Dar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2024-03-04T11:01:02Z</dcterms:created>
  <dc:creator>PptxGenJS</dc:creator>
</cp:coreProperties>
</file>