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93" r:id="rId3"/>
    <p:sldId id="340" r:id="rId4"/>
    <p:sldId id="333" r:id="rId5"/>
    <p:sldId id="34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748" y="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1C117F1E-1D99-4417-802F-A385372B50DD}" type="datetimeFigureOut">
              <a:rPr lang="en-US" smtClean="0"/>
              <a:t>1/14/2026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BD2CD17E-A4E3-4702-8869-406FAC263E6E}" type="slidenum">
              <a:rPr lang="en-US" smtClean="0"/>
              <a:t>‹#›</a:t>
            </a:fld>
            <a:endParaRPr lang="en-US"/>
          </a:p>
        </p:txBody>
      </p:sp>
    </p:spTree>
    <p:extLst>
      <p:ext uri="{BB962C8B-B14F-4D97-AF65-F5344CB8AC3E}">
        <p14:creationId xmlns:p14="http://schemas.microsoft.com/office/powerpoint/2010/main" val="390360169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117F1E-1D99-4417-802F-A385372B50DD}"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4030477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117F1E-1D99-4417-802F-A385372B50DD}"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3398811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C117F1E-1D99-4417-802F-A385372B50DD}" type="datetimeFigureOut">
              <a:rPr lang="en-US" smtClean="0"/>
              <a:t>1/14/2026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653445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1C117F1E-1D99-4417-802F-A385372B50DD}" type="datetimeFigureOut">
              <a:rPr lang="en-US" smtClean="0"/>
              <a:t>1/14/2026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39097311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C117F1E-1D99-4417-802F-A385372B50DD}" type="datetimeFigureOut">
              <a:rPr lang="en-US" smtClean="0"/>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757638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C117F1E-1D99-4417-802F-A385372B50DD}" type="datetimeFigureOut">
              <a:rPr lang="en-US" smtClean="0"/>
              <a:t>1/14/2026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932438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C117F1E-1D99-4417-802F-A385372B50DD}" type="datetimeFigureOut">
              <a:rPr lang="en-US" smtClean="0"/>
              <a:t>1/14/2026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141622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117F1E-1D99-4417-802F-A385372B50DD}" type="datetimeFigureOut">
              <a:rPr lang="en-US" smtClean="0"/>
              <a:t>1/14/2026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063778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1C117F1E-1D99-4417-802F-A385372B50DD}" type="datetimeFigureOut">
              <a:rPr lang="en-US" smtClean="0"/>
              <a:t>1/14/2026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BD2CD17E-A4E3-4702-8869-406FAC263E6E}"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7822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1C117F1E-1D99-4417-802F-A385372B50DD}" type="datetimeFigureOut">
              <a:rPr lang="en-US" smtClean="0"/>
              <a:t>1/14/2026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BD2CD17E-A4E3-4702-8869-406FAC263E6E}"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57978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1C117F1E-1D99-4417-802F-A385372B50DD}" type="datetimeFigureOut">
              <a:rPr lang="en-US" smtClean="0"/>
              <a:t>1/14/2026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BD2CD17E-A4E3-4702-8869-406FAC263E6E}" type="slidenum">
              <a:rPr lang="en-US" smtClean="0"/>
              <a:t>‹#›</a:t>
            </a:fld>
            <a:endParaRPr lang="en-US"/>
          </a:p>
        </p:txBody>
      </p:sp>
    </p:spTree>
    <p:extLst>
      <p:ext uri="{BB962C8B-B14F-4D97-AF65-F5344CB8AC3E}">
        <p14:creationId xmlns:p14="http://schemas.microsoft.com/office/powerpoint/2010/main" val="343792845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b="1" dirty="0">
                <a:solidFill>
                  <a:srgbClr val="FF0000"/>
                </a:solidFill>
                <a:latin typeface="Arial" panose="020B0604020202020204" pitchFamily="34" charset="0"/>
                <a:cs typeface="Arial" panose="020B0604020202020204" pitchFamily="34" charset="0"/>
              </a:rPr>
              <a:t>DÂNG</a:t>
            </a:r>
          </a:p>
        </p:txBody>
      </p:sp>
    </p:spTree>
    <p:extLst>
      <p:ext uri="{BB962C8B-B14F-4D97-AF65-F5344CB8AC3E}">
        <p14:creationId xmlns:p14="http://schemas.microsoft.com/office/powerpoint/2010/main" val="441096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1717"/>
            <a:ext cx="12575567" cy="7109717"/>
          </a:xfrm>
          <a:prstGeom prst="rect">
            <a:avLst/>
          </a:prstGeom>
        </p:spPr>
      </p:pic>
      <p:sp>
        <p:nvSpPr>
          <p:cNvPr id="4" name="Rectangle 3"/>
          <p:cNvSpPr/>
          <p:nvPr/>
        </p:nvSpPr>
        <p:spPr>
          <a:xfrm>
            <a:off x="438726" y="143692"/>
            <a:ext cx="11552977" cy="5478423"/>
          </a:xfrm>
          <a:prstGeom prst="rect">
            <a:avLst/>
          </a:prstGeom>
        </p:spPr>
        <p:txBody>
          <a:bodyPr wrap="square">
            <a:spAutoFit/>
          </a:bodyPr>
          <a:lstStyle/>
          <a:p>
            <a:pPr algn="just"/>
            <a:r>
              <a:rPr lang="en-US" sz="5000" b="1" dirty="0">
                <a:solidFill>
                  <a:srgbClr val="FF0000"/>
                </a:solidFill>
              </a:rPr>
              <a:t>  </a:t>
            </a:r>
            <a:r>
              <a:rPr lang="en-US" sz="7200" b="1" dirty="0">
                <a:solidFill>
                  <a:srgbClr val="FF0000"/>
                </a:solidFill>
              </a:rPr>
              <a:t>1</a:t>
            </a:r>
            <a:r>
              <a:rPr lang="en-US" sz="6600" b="1" dirty="0">
                <a:solidFill>
                  <a:srgbClr val="FF0000"/>
                </a:solidFill>
              </a:rPr>
              <a:t>. </a:t>
            </a:r>
            <a:r>
              <a:rPr lang="vi-VN" sz="8000" b="1" dirty="0">
                <a:latin typeface="Times New Roman" panose="02020603050405020304" pitchFamily="18" charset="0"/>
                <a:cs typeface="Times New Roman" panose="02020603050405020304" pitchFamily="18" charset="0"/>
              </a:rPr>
              <a:t> </a:t>
            </a:r>
            <a:r>
              <a:rPr lang="en-US" sz="5400" b="1" dirty="0">
                <a:latin typeface="Times New Roman" panose="02020603050405020304" pitchFamily="18" charset="0"/>
                <a:cs typeface="Times New Roman" panose="02020603050405020304" pitchFamily="18" charset="0"/>
              </a:rPr>
              <a:t>N</a:t>
            </a:r>
            <a:r>
              <a:rPr lang="vi-VN" sz="5400" b="1" dirty="0">
                <a:latin typeface="Times New Roman" panose="02020603050405020304" pitchFamily="18" charset="0"/>
                <a:cs typeface="Times New Roman" panose="02020603050405020304" pitchFamily="18" charset="0"/>
              </a:rPr>
              <a:t>ày đây bông lúa mới, với đây chùm nho tươi. Hoa màu ruộng đồng còn đang ngát hương thơm nồng. Cùng lao công sớm tối, tháng năm đầy lo toan. Xin kính dâng Ngài hoa trái thơm lành Ngài đã thuơng ban.</a:t>
            </a:r>
            <a:endParaRPr lang="vi-VN" sz="54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9208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9" y="444136"/>
            <a:ext cx="11279292" cy="5170646"/>
          </a:xfrm>
          <a:prstGeom prst="rect">
            <a:avLst/>
          </a:prstGeom>
        </p:spPr>
        <p:txBody>
          <a:bodyPr wrap="square">
            <a:spAutoFit/>
          </a:bodyPr>
          <a:lstStyle/>
          <a:p>
            <a:pPr algn="just"/>
            <a:r>
              <a:rPr lang="en-US" sz="6600" b="1" dirty="0">
                <a:solidFill>
                  <a:srgbClr val="FF0000"/>
                </a:solidFill>
              </a:rPr>
              <a:t>ĐK.</a:t>
            </a:r>
            <a:r>
              <a:rPr lang="en-US" sz="6600" b="1" dirty="0"/>
              <a:t> </a:t>
            </a:r>
            <a:r>
              <a:rPr lang="vi-VN" sz="6600" b="1" dirty="0">
                <a:latin typeface="Times New Roman" panose="02020603050405020304" pitchFamily="18" charset="0"/>
                <a:cs typeface="Times New Roman" panose="02020603050405020304" pitchFamily="18" charset="0"/>
              </a:rPr>
              <a:t>Xin dâng, xin dâng lên Chúa bánh rượu ngon xin Ngài đoái trông. Xin dâng, xin dâng lên Chúa xác hồn con, xin Ngài đỡ nâng.</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4077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1717"/>
            <a:ext cx="12575567" cy="7109717"/>
          </a:xfrm>
          <a:prstGeom prst="rect">
            <a:avLst/>
          </a:prstGeom>
        </p:spPr>
      </p:pic>
      <p:sp>
        <p:nvSpPr>
          <p:cNvPr id="4" name="Rectangle 3"/>
          <p:cNvSpPr/>
          <p:nvPr/>
        </p:nvSpPr>
        <p:spPr>
          <a:xfrm>
            <a:off x="438727" y="339634"/>
            <a:ext cx="11513787" cy="5447645"/>
          </a:xfrm>
          <a:prstGeom prst="rect">
            <a:avLst/>
          </a:prstGeom>
        </p:spPr>
        <p:txBody>
          <a:bodyPr wrap="square">
            <a:spAutoFit/>
          </a:bodyPr>
          <a:lstStyle/>
          <a:p>
            <a:pPr algn="just"/>
            <a:r>
              <a:rPr lang="en-US" sz="5000" b="1" dirty="0">
                <a:solidFill>
                  <a:srgbClr val="FF0000"/>
                </a:solidFill>
              </a:rPr>
              <a:t>2. </a:t>
            </a:r>
            <a:r>
              <a:rPr lang="vi-VN" sz="5000" b="1" dirty="0"/>
              <a:t> </a:t>
            </a:r>
            <a:r>
              <a:rPr lang="vi-VN" sz="5800" b="1" dirty="0">
                <a:latin typeface="Times New Roman" panose="02020603050405020304" pitchFamily="18" charset="0"/>
                <a:cs typeface="Times New Roman" panose="02020603050405020304" pitchFamily="18" charset="0"/>
              </a:rPr>
              <a:t>Và xin dâng tiến Chúa, phút giây đời an vui. Dâng Ngài tình yêu cùng bao ước mơ trong đời. Cùng dâng bao nước mắt, với bao niềm thương đau. Bao nỗi cơ cầu, mưa nắng dãi dầu cuộc sống hôm nay</a:t>
            </a:r>
            <a:endParaRPr lang="vi-VN" sz="58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0264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95FC89-13E0-26FE-B370-C00F143C68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E6F27B-345B-861A-BEBF-86B2E055D99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8DA60CA-F026-AB01-2A5E-2BF9B9B2FB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4BAB4A5-1DE3-7826-5804-8C57EB8F32B7}"/>
              </a:ext>
            </a:extLst>
          </p:cNvPr>
          <p:cNvSpPr/>
          <p:nvPr/>
        </p:nvSpPr>
        <p:spPr>
          <a:xfrm>
            <a:off x="425029" y="444136"/>
            <a:ext cx="11279292" cy="5170646"/>
          </a:xfrm>
          <a:prstGeom prst="rect">
            <a:avLst/>
          </a:prstGeom>
        </p:spPr>
        <p:txBody>
          <a:bodyPr wrap="square">
            <a:spAutoFit/>
          </a:bodyPr>
          <a:lstStyle/>
          <a:p>
            <a:pPr algn="just"/>
            <a:r>
              <a:rPr lang="en-US" sz="6600" b="1" dirty="0">
                <a:solidFill>
                  <a:srgbClr val="FF0000"/>
                </a:solidFill>
              </a:rPr>
              <a:t>ĐK.</a:t>
            </a:r>
            <a:r>
              <a:rPr lang="en-US" sz="6600" b="1" dirty="0"/>
              <a:t> </a:t>
            </a:r>
            <a:r>
              <a:rPr lang="vi-VN" sz="6600" b="1" dirty="0">
                <a:latin typeface="Times New Roman" panose="02020603050405020304" pitchFamily="18" charset="0"/>
                <a:cs typeface="Times New Roman" panose="02020603050405020304" pitchFamily="18" charset="0"/>
              </a:rPr>
              <a:t>Xin dâng, xin dâng lên Chúa bánh rượu ngon xin Ngài đoái trông. Xin dâng, xin dâng lên Chúa xác hồn con, xin Ngài đỡ nâng.</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28259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93</TotalTime>
  <Words>169</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Century Gothic</vt:lpstr>
      <vt:lpstr>Garamond</vt:lpstr>
      <vt:lpstr>Times New Roman</vt:lpstr>
      <vt:lpstr>Savon</vt:lpstr>
      <vt:lpstr>DÂNG</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MÙA ĐÔNG NĂM ẤY</dc:title>
  <dc:creator>Admin</dc:creator>
  <cp:lastModifiedBy>Administrator</cp:lastModifiedBy>
  <cp:revision>30</cp:revision>
  <dcterms:created xsi:type="dcterms:W3CDTF">2024-12-09T14:51:26Z</dcterms:created>
  <dcterms:modified xsi:type="dcterms:W3CDTF">2026-01-14T01:26:57Z</dcterms:modified>
</cp:coreProperties>
</file>