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95" r:id="rId3"/>
    <p:sldMasterId id="2147483713" r:id="rId4"/>
    <p:sldMasterId id="2147483738" r:id="rId5"/>
  </p:sldMasterIdLst>
  <p:notesMasterIdLst>
    <p:notesMasterId r:id="rId82"/>
  </p:notesMasterIdLst>
  <p:sldIdLst>
    <p:sldId id="2134804866" r:id="rId6"/>
    <p:sldId id="2147482483" r:id="rId7"/>
    <p:sldId id="2147482511" r:id="rId8"/>
    <p:sldId id="2147482529" r:id="rId9"/>
    <p:sldId id="2147482523" r:id="rId10"/>
    <p:sldId id="2134806141" r:id="rId11"/>
    <p:sldId id="2147482342" r:id="rId12"/>
    <p:sldId id="2134806179" r:id="rId13"/>
    <p:sldId id="2147482473" r:id="rId14"/>
    <p:sldId id="2134806947" r:id="rId15"/>
    <p:sldId id="2134806900" r:id="rId16"/>
    <p:sldId id="2134806539" r:id="rId17"/>
    <p:sldId id="2134806904" r:id="rId18"/>
    <p:sldId id="2134806541" r:id="rId19"/>
    <p:sldId id="2134806522" r:id="rId20"/>
    <p:sldId id="2134806543" r:id="rId21"/>
    <p:sldId id="2134806544" r:id="rId22"/>
    <p:sldId id="2134806542" r:id="rId23"/>
    <p:sldId id="2134806547" r:id="rId24"/>
    <p:sldId id="2134806548" r:id="rId25"/>
    <p:sldId id="2134806550" r:id="rId26"/>
    <p:sldId id="2134806551" r:id="rId27"/>
    <p:sldId id="2134806552" r:id="rId28"/>
    <p:sldId id="2134806554" r:id="rId29"/>
    <p:sldId id="2134806320" r:id="rId30"/>
    <p:sldId id="2147482474" r:id="rId31"/>
    <p:sldId id="2134806402" r:id="rId32"/>
    <p:sldId id="2134806894" r:id="rId33"/>
    <p:sldId id="2134806906" r:id="rId34"/>
    <p:sldId id="2134808463" r:id="rId35"/>
    <p:sldId id="2134808464" r:id="rId36"/>
    <p:sldId id="2134808467" r:id="rId37"/>
    <p:sldId id="2134808468" r:id="rId38"/>
    <p:sldId id="2134808469" r:id="rId39"/>
    <p:sldId id="2134808470" r:id="rId40"/>
    <p:sldId id="2134806147" r:id="rId41"/>
    <p:sldId id="2147482475" r:id="rId42"/>
    <p:sldId id="2134806934" r:id="rId43"/>
    <p:sldId id="2134806936" r:id="rId44"/>
    <p:sldId id="2147482536" r:id="rId45"/>
    <p:sldId id="2134806937" r:id="rId46"/>
    <p:sldId id="2147482537" r:id="rId47"/>
    <p:sldId id="2134806938" r:id="rId48"/>
    <p:sldId id="2134806940" r:id="rId49"/>
    <p:sldId id="2134808471" r:id="rId50"/>
    <p:sldId id="2134808473" r:id="rId51"/>
    <p:sldId id="2134808474" r:id="rId52"/>
    <p:sldId id="2134808475" r:id="rId53"/>
    <p:sldId id="2134808476" r:id="rId54"/>
    <p:sldId id="2134808477" r:id="rId55"/>
    <p:sldId id="2134808478" r:id="rId56"/>
    <p:sldId id="2134808479" r:id="rId57"/>
    <p:sldId id="2147482476" r:id="rId58"/>
    <p:sldId id="2134808461" r:id="rId59"/>
    <p:sldId id="2147482538" r:id="rId60"/>
    <p:sldId id="2147482539" r:id="rId61"/>
    <p:sldId id="2147482540" r:id="rId62"/>
    <p:sldId id="2134808480" r:id="rId63"/>
    <p:sldId id="2134808462" r:id="rId64"/>
    <p:sldId id="2134808481" r:id="rId65"/>
    <p:sldId id="2134808482" r:id="rId66"/>
    <p:sldId id="2134808484" r:id="rId67"/>
    <p:sldId id="2134808483" r:id="rId68"/>
    <p:sldId id="2134808485" r:id="rId69"/>
    <p:sldId id="2147482477" r:id="rId70"/>
    <p:sldId id="2134806944" r:id="rId71"/>
    <p:sldId id="2134806945" r:id="rId72"/>
    <p:sldId id="2134806946" r:id="rId73"/>
    <p:sldId id="2147482535" r:id="rId74"/>
    <p:sldId id="2134806383" r:id="rId75"/>
    <p:sldId id="2134808439" r:id="rId76"/>
    <p:sldId id="2134806583" r:id="rId77"/>
    <p:sldId id="2134808459" r:id="rId78"/>
    <p:sldId id="2134806532" r:id="rId79"/>
    <p:sldId id="2147482531" r:id="rId80"/>
    <p:sldId id="2147482534" r:id="rId81"/>
  </p:sldIdLst>
  <p:sldSz cx="9144000" cy="6858000" type="screen4x3"/>
  <p:notesSz cx="6858000" cy="9144000"/>
  <p:embeddedFontLst>
    <p:embeddedFont>
      <p:font typeface="Dosis" pitchFamily="2" charset="0"/>
      <p:regular r:id="rId83"/>
      <p:bold r:id="rId84"/>
    </p:embeddedFont>
    <p:embeddedFont>
      <p:font typeface="Dosis ExtraBold" pitchFamily="2" charset="0"/>
      <p:bold r:id="rId85"/>
    </p:embeddedFont>
    <p:embeddedFont>
      <p:font typeface="Dosis Medium" panose="020F0502020204030204" pitchFamily="2" charset="0"/>
      <p:regular r:id="rId86"/>
    </p:embeddedFont>
    <p:embeddedFont>
      <p:font typeface="Dosis SemiBold" panose="020F0502020204030204" pitchFamily="2" charset="0"/>
      <p:bold r:id="rId87"/>
    </p:embeddedFont>
    <p:embeddedFont>
      <p:font typeface="Microsoft Himalaya" panose="01010100010101010101" pitchFamily="2" charset="0"/>
      <p:regular r:id="rId88"/>
    </p:embeddedFont>
    <p:embeddedFont>
      <p:font typeface="Microsoft Uighur" panose="02000000000000000000" pitchFamily="2" charset="-78"/>
      <p:regular r:id="rId89"/>
      <p:bold r:id="rId90"/>
    </p:embeddedFont>
    <p:embeddedFont>
      <p:font typeface="Modern Love" panose="020F0502020204030204" pitchFamily="82" charset="0"/>
      <p:regular r:id="rId9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00ACA4"/>
    <a:srgbClr val="F3EDE8"/>
    <a:srgbClr val="75161C"/>
    <a:srgbClr val="E3001B"/>
    <a:srgbClr val="1F4E79"/>
    <a:srgbClr val="FF7C80"/>
    <a:srgbClr val="4C7B38"/>
    <a:srgbClr val="7EA43E"/>
    <a:srgbClr val="FEE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72" autoAdjust="0"/>
    <p:restoredTop sz="94364" autoAdjust="0"/>
  </p:normalViewPr>
  <p:slideViewPr>
    <p:cSldViewPr snapToGrid="0">
      <p:cViewPr varScale="1">
        <p:scale>
          <a:sx n="78" d="100"/>
          <a:sy n="78" d="100"/>
        </p:scale>
        <p:origin x="1790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8.fntdata"/><Relationship Id="rId95" Type="http://schemas.openxmlformats.org/officeDocument/2006/relationships/tableStyles" Target="tableStyle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font" Target="fonts/font3.fntdata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font" Target="fonts/font4.fntdata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font" Target="fonts/font5.fntdata"/><Relationship Id="rId61" Type="http://schemas.openxmlformats.org/officeDocument/2006/relationships/slide" Target="slides/slide56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9T15:09:10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24575,'0'5'0,"0"1"0,0-1 0,1 0 0,0 0 0,0 1 0,0-1 0,3 8 0,-3-12 0,0 1 0,0 0 0,0-1 0,0 1 0,0-1 0,0 1 0,0-1 0,1 0 0,-1 1 0,1-1 0,-1 0 0,1 0 0,-1 0 0,1 0 0,-1 0 0,1 0 0,0 0 0,0-1 0,-1 1 0,1-1 0,0 1 0,0-1 0,0 0 0,3 1 0,-4-1 0,0 0 0,0-1 0,0 1 0,0 0 0,0 0 0,0 0 0,0-1 0,0 1 0,0 0 0,0-1 0,0 1 0,0-1 0,0 1 0,0-1 0,0 0 0,0 1 0,0-1 0,0 0 0,-1 1 0,1-1 0,0 0 0,1-2 0,-2 3 0,0-1 0,0 0 0,1 1 0,-1-1 0,0 1 0,0-1 0,0 0 0,0 1 0,1-1 0,-1 0 0,0 1 0,0-1 0,0 0 0,-1 1 0,1-1 0,0 1 0,0-1 0,0 0 0,0 1 0,-1-1 0,1 0 0,0 1 0,0-1 0,-1 1 0,1-1 0,0 1 0,-1-1 0,1 1 0,-1-1 0,1 1 0,-1-1 0,1 1 0,-1 0 0,1-1 0,-1 1 0,1 0 0,-1-1 0,0 1 0,0 0 0,0-1 0,-1 0 0,1 1 0,-1-1 0,1 1 0,-1 0 0,0-1 0,1 1 0,-1 0 0,1 0 0,-1 0 0,1 0 0,-1 1 0,0-1 0,1 0 0,-1 0 0,1 1 0,-1-1 0,1 1 0,-1 0 0,1-1 0,0 1 0,-1 0 0,-1 1 0,2-1 0,0 0 0,0 0 0,0 0 0,0 0 0,0 0 0,0 0 0,0 0 0,0 1 0,1-1 0,-1 0 0,1 0 0,-1 1 0,1-1 0,-1 0 0,1 1 0,-1-1 0,1 0 0,0 1 0,0-1 0,0 1 0,0-1 0,0 0 0,0 1 0,0-1 0,0 1 0,1 2 0,0-4-34,-1 1 0,0-1 0,0 1 0,0-1 0,0 0-1,0 1 1,1-1 0,-1 1 0,0-1 0,0 1 0,1-1 0,-1 0 0,0 1-1,1-1 1,-1 1 0,0-1 0,1 0 0,-1 0 0,1 1 0,-1-1-1,1 0 1,-1 0 0,0 1 0,1-1 0,-1 0 0,1 0 0,-1 0 0,1 0-1,-1 0 1,1 0 0,-1 1 0,1-1 0,-1 0 0,1-1 0,-1 1 0,1 0-1,-1 0 1,1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955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9.png"/></Relationships>
</file>

<file path=ppt/slideLayouts/_rels/slideLayout8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9.png"/></Relationships>
</file>

<file path=ppt/slideLayouts/_rels/slideLayout8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9.png"/></Relationships>
</file>

<file path=ppt/slideLayouts/_rels/slideLayout8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9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microsoft.com/office/2007/relationships/hdphoto" Target="../media/hdphoto9.wdp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microsoft.com/office/2007/relationships/hdphoto" Target="../media/hdphoto9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microsoft.com/office/2007/relationships/hdphoto" Target="../media/hdphoto9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4.wdp"/><Relationship Id="rId7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17815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1C0FFA3B-2F64-E931-6E21-C0A73F319754}"/>
              </a:ext>
            </a:extLst>
          </p:cNvPr>
          <p:cNvGrpSpPr/>
          <p:nvPr userDrawn="1"/>
        </p:nvGrpSpPr>
        <p:grpSpPr>
          <a:xfrm>
            <a:off x="1782000" y="3769776"/>
            <a:ext cx="5368645" cy="889007"/>
            <a:chOff x="1748749" y="1791236"/>
            <a:chExt cx="5368645" cy="10136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217390A6-943F-2968-6C10-7DF7BB2B7384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64FB4DD8-5D66-6A34-938E-8913FA5AB177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14FD4FB-ACDB-9931-0C8F-F9D38456DD07}"/>
              </a:ext>
            </a:extLst>
          </p:cNvPr>
          <p:cNvGrpSpPr/>
          <p:nvPr userDrawn="1"/>
        </p:nvGrpSpPr>
        <p:grpSpPr>
          <a:xfrm>
            <a:off x="1782000" y="2800259"/>
            <a:ext cx="5368645" cy="889007"/>
            <a:chOff x="1748749" y="1791236"/>
            <a:chExt cx="5368645" cy="1013653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25CC033-780F-FBF3-E1F4-7D6B687C34E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10CBCE7-99C1-A062-357B-B62018DC3810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9C463B6-993F-DD3F-0424-B722ACB9B9A3}"/>
              </a:ext>
            </a:extLst>
          </p:cNvPr>
          <p:cNvGrpSpPr/>
          <p:nvPr userDrawn="1"/>
        </p:nvGrpSpPr>
        <p:grpSpPr>
          <a:xfrm>
            <a:off x="1782000" y="1830742"/>
            <a:ext cx="5368645" cy="889007"/>
            <a:chOff x="1748749" y="1791236"/>
            <a:chExt cx="5368645" cy="1013653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6BA7DD4-6461-5EFC-A988-02D75BDE8D0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0E3CEF6F-2317-D9FC-52FB-966FA00CD10C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82000" y="4739293"/>
            <a:ext cx="5368645" cy="889007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110" y="185258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2764923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232539" y="2748987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735882" y="474879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101150"/>
            <a:ext cx="4500000" cy="583389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080574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671715" y="264838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671715" y="362179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732676" y="3775053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082335"/>
            <a:ext cx="4500000" cy="5082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671715" y="4595206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/>
          </a:p>
        </p:txBody>
      </p:sp>
      <p:sp>
        <p:nvSpPr>
          <p:cNvPr id="43" name="Espace réservé pour une image  26">
            <a:extLst>
              <a:ext uri="{FF2B5EF4-FFF2-40B4-BE49-F238E27FC236}">
                <a16:creationId xmlns:a16="http://schemas.microsoft.com/office/drawing/2014/main" id="{EBB49857-CB09-5F8C-6292-37DF07F50D4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671715" y="167497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E1DB57AA-A76E-6E38-EE43-87441366E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4775372"/>
            <a:ext cx="540000" cy="41852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B83B926-A6F7-BDD6-C259-E9771DE1563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3890098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3465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463367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602465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279241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19957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661535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608746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248993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573160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028962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090208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4271706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436939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57746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398955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329335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019775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848101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24539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725977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5158558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865786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745581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21669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620923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691925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9972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298003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841126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472907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555471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447342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196682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405586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937969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926360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150427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2572312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510784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26704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456156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80291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637775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731827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65377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0038794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9712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261872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690676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54514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936491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896611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007202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6166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678995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664260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28941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635778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14392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0029558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1325072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032394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65828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719383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1330127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5476621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244792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0016558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715030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195077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514739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468914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304487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5109839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6920212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293479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677112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4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86365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6.bin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6.bin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image" Target="../media/image6.bin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6" r:id="rId12"/>
    <p:sldLayoutId id="214748375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19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316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47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87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8.png"/><Relationship Id="rId7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8.png"/><Relationship Id="rId7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8.png"/><Relationship Id="rId7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png"/><Relationship Id="rId7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11" Type="http://schemas.openxmlformats.org/officeDocument/2006/relationships/image" Target="../media/image26.gif"/><Relationship Id="rId5" Type="http://schemas.openxmlformats.org/officeDocument/2006/relationships/image" Target="../media/image36.png"/><Relationship Id="rId10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2.jpg"/><Relationship Id="rId7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9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3.jpg"/><Relationship Id="rId7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4.jpg"/><Relationship Id="rId7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png"/><Relationship Id="rId7" Type="http://schemas.openxmlformats.org/officeDocument/2006/relationships/image" Target="../media/image38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6.png"/><Relationship Id="rId7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8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9.png"/><Relationship Id="rId7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0.png"/><Relationship Id="rId7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1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2.png"/><Relationship Id="rId7" Type="http://schemas.openxmlformats.org/officeDocument/2006/relationships/image" Target="../media/image3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2.png"/><Relationship Id="rId7" Type="http://schemas.openxmlformats.org/officeDocument/2006/relationships/image" Target="../media/image3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2.png"/><Relationship Id="rId7" Type="http://schemas.openxmlformats.org/officeDocument/2006/relationships/image" Target="../media/image3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2.png"/><Relationship Id="rId7" Type="http://schemas.openxmlformats.org/officeDocument/2006/relationships/image" Target="../media/image3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2.png"/><Relationship Id="rId7" Type="http://schemas.openxmlformats.org/officeDocument/2006/relationships/image" Target="../media/image3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5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5.png"/><Relationship Id="rId9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6.png"/><Relationship Id="rId7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8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8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5.png"/><Relationship Id="rId5" Type="http://schemas.openxmlformats.org/officeDocument/2006/relationships/image" Target="../media/image69.png"/><Relationship Id="rId10" Type="http://schemas.openxmlformats.org/officeDocument/2006/relationships/image" Target="../media/image39.png"/><Relationship Id="rId4" Type="http://schemas.openxmlformats.org/officeDocument/2006/relationships/customXml" Target="../ink/ink1.xml"/><Relationship Id="rId9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8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0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26.gif"/><Relationship Id="rId12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5.png"/><Relationship Id="rId4" Type="http://schemas.openxmlformats.org/officeDocument/2006/relationships/video" Target="../media/media2.mp4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3.jp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5.jp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8.png"/><Relationship Id="rId5" Type="http://schemas.openxmlformats.org/officeDocument/2006/relationships/image" Target="../media/image72.png"/><Relationship Id="rId4" Type="http://schemas.microsoft.com/office/2007/relationships/hdphoto" Target="../media/hdphoto2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4.jpg"/><Relationship Id="rId7" Type="http://schemas.openxmlformats.org/officeDocument/2006/relationships/image" Target="../media/image3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6.png"/><Relationship Id="rId11" Type="http://schemas.openxmlformats.org/officeDocument/2006/relationships/image" Target="../media/image39.png"/><Relationship Id="rId5" Type="http://schemas.openxmlformats.org/officeDocument/2006/relationships/image" Target="../media/image74.jpg"/><Relationship Id="rId10" Type="http://schemas.openxmlformats.org/officeDocument/2006/relationships/image" Target="../media/image38.png"/><Relationship Id="rId4" Type="http://schemas.openxmlformats.org/officeDocument/2006/relationships/image" Target="../media/image55.jpg"/><Relationship Id="rId9" Type="http://schemas.openxmlformats.org/officeDocument/2006/relationships/image" Target="../media/image3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3.jp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4.jpg"/><Relationship Id="rId11" Type="http://schemas.openxmlformats.org/officeDocument/2006/relationships/image" Target="../media/image39.png"/><Relationship Id="rId5" Type="http://schemas.openxmlformats.org/officeDocument/2006/relationships/image" Target="../media/image55.jpg"/><Relationship Id="rId10" Type="http://schemas.openxmlformats.org/officeDocument/2006/relationships/image" Target="../media/image38.png"/><Relationship Id="rId4" Type="http://schemas.openxmlformats.org/officeDocument/2006/relationships/image" Target="../media/image54.jpg"/><Relationship Id="rId9" Type="http://schemas.openxmlformats.org/officeDocument/2006/relationships/image" Target="../media/image3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6.gif"/><Relationship Id="rId4" Type="http://schemas.openxmlformats.org/officeDocument/2006/relationships/image" Target="../media/image7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gif"/><Relationship Id="rId11" Type="http://schemas.openxmlformats.org/officeDocument/2006/relationships/image" Target="../media/image39.png"/><Relationship Id="rId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4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3CD8DFF-EEA1-0576-2F3A-537033CDAF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73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B6A5F-571E-6C06-0192-4F19E9FC0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29E301-34BA-2C8B-7BDA-A7464331B8A9}"/>
              </a:ext>
            </a:extLst>
          </p:cNvPr>
          <p:cNvSpPr/>
          <p:nvPr/>
        </p:nvSpPr>
        <p:spPr>
          <a:xfrm>
            <a:off x="1396180" y="2856175"/>
            <a:ext cx="6195300" cy="50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chemeClr val="tx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اَلْغابَةُ ..............</a:t>
            </a:r>
            <a:endParaRPr lang="fr-MA" sz="6000" b="1" dirty="0">
              <a:solidFill>
                <a:schemeClr val="tx2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9D1DD2-FF4D-5CF5-FB39-D33AB7DE2911}"/>
              </a:ext>
            </a:extLst>
          </p:cNvPr>
          <p:cNvSpPr/>
          <p:nvPr/>
        </p:nvSpPr>
        <p:spPr>
          <a:xfrm>
            <a:off x="1586752" y="4633350"/>
            <a:ext cx="5814157" cy="50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chemeClr val="tx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 واسِعٌ.</a:t>
            </a:r>
            <a:endParaRPr lang="fr-MA" sz="6000" b="1" dirty="0">
              <a:solidFill>
                <a:schemeClr val="tx2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F2AD105-A12B-0200-C403-9A3EC480B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يراقب الأستاذ الواجب المنزلي. من يقرأ جملته؟ </a:t>
            </a:r>
            <a:endParaRPr lang="fr-FR" sz="24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4DB7879-322A-364F-DA3B-3DBD52368B22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dirty="0"/>
          </a:p>
        </p:txBody>
      </p:sp>
      <p:pic>
        <p:nvPicPr>
          <p:cNvPr id="7" name="Image 6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A1C8CDF-DAC6-5333-EA02-AE456C204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929" y="466164"/>
            <a:ext cx="1017595" cy="10175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721B47D-F620-A14D-198A-A95D70F94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A06F6A-87AA-6A32-4512-F1D8211966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510343B-8BE7-1E7C-2346-35D5ACEAE3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12A5539-5B63-DC9D-CBA6-430039DE2C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89080BE-2AC3-557E-5890-83C40D16877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28EAFBC-CA8D-8138-F961-214CA85B8196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D7475-0761-65C4-53BE-D9E5B8F81E80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A0291C-CF6E-5D39-D908-FE5B06E79B81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65F5F6-D222-5B7B-9651-40AA31AB0753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CA8D43-DE56-F46F-1501-2368915D428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D9BE891-9E79-AAEA-3943-273823CA77B5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552487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0864A-9F36-C6EA-4B5E-CD6883C0D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1C0C2E0B-8E60-8BF9-5514-F592DA19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سنبدأ تحدي الطلاقة. سأسحب 5 أسماء للمشاركة في تحدي القراءة بدقة واسترسال.</a:t>
            </a:r>
            <a:endParaRPr lang="fr-FR" sz="2400" dirty="0"/>
          </a:p>
        </p:txBody>
      </p:sp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20E5DF2-4B31-527C-EF5C-02E9DEE74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537607A-3784-2B9F-30EF-9427CB8EA77A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0325130-97C6-8F56-ACFF-EA937BE92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14" y="2202468"/>
            <a:ext cx="8417859" cy="39715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A6711D-D042-5C5F-82A4-A6A5CED79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0C70B24-D39B-2AA3-536F-0FF506A2517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D07F964-EED5-2C0C-9799-8AA59632F8D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15A9282-B19A-F221-107A-CA75CD2A9C5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2F556EF-3CFB-D4FE-0277-5E65B13B185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7BD917-1F5A-97A5-5D79-B917045E5DD0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8D1F50-8268-2BA1-0947-D44E088D97EA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44B344-AFB9-1630-DB0C-2E20237A1E9F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501F88-82C1-79D4-D0C0-D0829B119941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FDEAFA-5015-7B27-9409-59E6D2EE2599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A6963E-ADBA-2E96-471D-711F64442898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39400977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re 77">
            <a:extLst>
              <a:ext uri="{FF2B5EF4-FFF2-40B4-BE49-F238E27FC236}">
                <a16:creationId xmlns:a16="http://schemas.microsoft.com/office/drawing/2014/main" id="{B8B7A740-8240-4C7D-CEE8-AA6FA2C7E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أمامكم دقيقة واحدة من  أجل قراءة صامتة للفقرة.</a:t>
            </a: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50C4F0-CDDF-D3FB-E8AB-0F5747C9C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B6BB3BC-1EE8-0096-0762-952B0E4E8F26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07BC09-27C7-4177-1C7E-4C8819CCF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14" y="2202468"/>
            <a:ext cx="8417859" cy="39715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C18BDD7-CFB1-29B5-8527-FDD1CCAC8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BD4DCD7-4568-D7FF-AFFE-5AB96BA260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DED2465-9F3B-91F8-5591-1EFA2F18C9D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B3D35E6-0A0B-71B2-21DB-7891E8CFD08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DDF74F-89D4-38D6-D2FE-10DD3E730E0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D9F82C-DD3C-B211-557B-4BE7295C3A5E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C87D26-4D1C-FD42-4A3E-972F4BD5D17B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EAAD0D-EEDC-90C4-7AB9-59614EA00D87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63BBA9-74A0-9827-AFA6-4275949EA5F5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CD8EC0-4991-47A8-07FA-14738363FE2E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A32D89-8573-4C59-B3E2-F24EF682BA18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4241-3D19-952E-CFF7-3ECBBA596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529F96-3DA8-061C-6D6D-8C0542F1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اقرأ الفقرة.</a:t>
            </a:r>
            <a:r>
              <a:rPr lang="ar-MA" sz="24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 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يسجل الأستاذ على سجل الطلاقة.</a:t>
            </a:r>
            <a:endParaRPr lang="fr-FR" sz="2400" dirty="0"/>
          </a:p>
        </p:txBody>
      </p:sp>
      <p:pic>
        <p:nvPicPr>
          <p:cNvPr id="3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80F6D8B-E5E7-4F6E-70B7-D80CC0F39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6A97E777-E18A-C52A-EA70-FBE5A516A6D7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370351-9C3F-E822-E2F5-6429B0EE8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14" y="2202468"/>
            <a:ext cx="8417859" cy="39715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D09B6B-A8AE-D0F0-8EBB-45B728104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5055E6F-8F84-64AD-9EC7-367ADD4885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E36711-8C9F-0144-6A2D-7230DA84EF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CCF4043-C596-524E-BE51-AF16482941A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0570B4-1952-8D40-DE2B-F5FF2FB7DF7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6AE16F-A80C-E631-864A-22531776540F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3C0BEF-23DD-4E97-B891-FA20A1F8ED20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BE3328-D7F1-CA8D-18FA-BDB178740D85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0DF722-2136-7803-6721-BAB95812ECC5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741661-C3D7-B419-C47B-6803B7519ADC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620616-652F-69BC-3B1E-F4494A1F22D5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81385647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8">
            <a:extLst>
              <a:ext uri="{FF2B5EF4-FFF2-40B4-BE49-F238E27FC236}">
                <a16:creationId xmlns:a16="http://schemas.microsoft.com/office/drawing/2014/main" id="{190E0625-CC18-C07F-6641-C05D6D867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</a:t>
            </a:r>
            <a:endParaRPr lang="fr-FR" sz="2400" dirty="0"/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A52A5F7-0367-ADA7-FEB3-92F8FD81D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1" name="Google Shape;1379;p12">
            <a:extLst>
              <a:ext uri="{FF2B5EF4-FFF2-40B4-BE49-F238E27FC236}">
                <a16:creationId xmlns:a16="http://schemas.microsoft.com/office/drawing/2014/main" id="{14F539C5-AA13-B4A0-542C-CD68610E743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1B1C234-FBA4-AAE6-811A-C22AA550F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6CE698D-3ADF-15C3-3155-1387721CE4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B5A035-7B3D-2D30-51CD-3118443E136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4524E2-511C-EA5C-1435-82D12FEBFA6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100765-D51E-B9FC-2B6E-44FB40C9320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556F23-42FA-66FB-E080-A10B1E46A0CE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B65D37-E6D8-E569-9E37-5F6F46185C7C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E907AF-9564-95E4-5250-5C1CEDAD7D99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094025-654F-FB52-651E-DC9E6804870B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69B93B-C4EB-8C66-15D5-38365789DC70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DCCF2C-7A3C-14F9-863D-B118D214A2FA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71;p201">
            <a:extLst>
              <a:ext uri="{FF2B5EF4-FFF2-40B4-BE49-F238E27FC236}">
                <a16:creationId xmlns:a16="http://schemas.microsoft.com/office/drawing/2014/main" id="{7CA8A408-A857-F567-A104-C896B4AFB571}"/>
              </a:ext>
            </a:extLst>
          </p:cNvPr>
          <p:cNvSpPr/>
          <p:nvPr/>
        </p:nvSpPr>
        <p:spPr>
          <a:xfrm>
            <a:off x="5472822" y="2471016"/>
            <a:ext cx="2120974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جِـــ</a:t>
            </a:r>
            <a:r>
              <a:rPr lang="ar-MA" sz="72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ذْ</a:t>
            </a: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عٌ</a:t>
            </a:r>
            <a:endParaRPr lang="ar-MA" sz="72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671;p201">
            <a:extLst>
              <a:ext uri="{FF2B5EF4-FFF2-40B4-BE49-F238E27FC236}">
                <a16:creationId xmlns:a16="http://schemas.microsoft.com/office/drawing/2014/main" id="{D0C28E5A-8288-CD1F-FD7F-CE3D53075A52}"/>
              </a:ext>
            </a:extLst>
          </p:cNvPr>
          <p:cNvSpPr/>
          <p:nvPr/>
        </p:nvSpPr>
        <p:spPr>
          <a:xfrm>
            <a:off x="1455174" y="2489018"/>
            <a:ext cx="2216005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مَريـــــ</a:t>
            </a:r>
            <a:r>
              <a:rPr lang="ar-MA" altLang="fr-FR" sz="72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ض</a:t>
            </a:r>
            <a:r>
              <a:rPr lang="ar-MA" altLang="fr-FR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ٌ</a:t>
            </a:r>
            <a:endParaRPr lang="ar-MA" sz="72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" name="Google Shape;1671;p201">
            <a:extLst>
              <a:ext uri="{FF2B5EF4-FFF2-40B4-BE49-F238E27FC236}">
                <a16:creationId xmlns:a16="http://schemas.microsoft.com/office/drawing/2014/main" id="{314D798B-E405-DE9E-F33B-9A7E93DC4995}"/>
              </a:ext>
            </a:extLst>
          </p:cNvPr>
          <p:cNvSpPr/>
          <p:nvPr/>
        </p:nvSpPr>
        <p:spPr>
          <a:xfrm>
            <a:off x="3222665" y="4562390"/>
            <a:ext cx="2120974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جَيِّـــــ</a:t>
            </a:r>
            <a:r>
              <a:rPr lang="ar-MA" sz="72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د</a:t>
            </a: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ٌ</a:t>
            </a:r>
          </a:p>
        </p:txBody>
      </p:sp>
      <p:sp>
        <p:nvSpPr>
          <p:cNvPr id="20" name="Titre 19">
            <a:extLst>
              <a:ext uri="{FF2B5EF4-FFF2-40B4-BE49-F238E27FC236}">
                <a16:creationId xmlns:a16="http://schemas.microsoft.com/office/drawing/2014/main" id="{6A7717E1-915A-3A5D-8E6E-387D4AA5B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أولا.  من يقرأ ؟</a:t>
            </a:r>
            <a:endParaRPr lang="fr-FR" sz="2400" dirty="0"/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9F8436A-6FB0-D4E5-C20C-C8681A290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1828975-8ECD-BDB6-E43D-DA0D1E12517F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C687AC-5AB1-4A2A-6B41-6E9CD2F98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22DBA70-B629-200E-57F4-CEAE95B0E7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ACD2D2-C041-2EDF-C640-2363411CE6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80CA55E-7E75-3910-9520-001C72957AF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38783A-FAFD-E570-CB52-2B76EC10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234994-CFF1-6C34-34C9-00A027AD2110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90358E-CBF9-6F41-F1EE-4472D82AE090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C6E098-F3C5-6175-8729-BADE18182F1A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2EFCFB-8F6C-952E-7954-5BD5535B643A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B2888C-A8FE-208B-A433-AA2D7755D35F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70CFC2-2636-1E6F-2CA3-B1978EA2E6AC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71;p201">
            <a:extLst>
              <a:ext uri="{FF2B5EF4-FFF2-40B4-BE49-F238E27FC236}">
                <a16:creationId xmlns:a16="http://schemas.microsoft.com/office/drawing/2014/main" id="{1D7B545E-EAB1-83DD-E731-B9A320D20F27}"/>
              </a:ext>
            </a:extLst>
          </p:cNvPr>
          <p:cNvSpPr/>
          <p:nvPr/>
        </p:nvSpPr>
        <p:spPr>
          <a:xfrm>
            <a:off x="2964852" y="2772988"/>
            <a:ext cx="3073832" cy="1335097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جِـــ</a:t>
            </a:r>
            <a:r>
              <a:rPr lang="ar-MA" sz="72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ذْ</a:t>
            </a: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عٌ</a:t>
            </a:r>
            <a:endParaRPr lang="ar-MA" sz="72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D3034A3-F1D9-24A2-6977-E2996B30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FR" sz="2400" dirty="0"/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F8F4FD-C41E-9565-384F-9E0337061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F7FE4-8A90-7948-E7CE-5EFDD21EC283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91F73D-7622-C22B-9824-F55C83DC8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2CEC22-CA6B-4D7A-2B22-0BAE4FEA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A00A2C-0B28-9F42-FABD-15C2D0EB65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D0791A-7C95-BA44-B93D-E51A944A8F8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3A12BA5-F8B1-B9F4-BB3C-9A3F995388F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D199AC-E95A-C24A-4E2B-8BC1693413EB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0599AD-4170-1809-FA21-2794DFC7DBBE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35D254-99EC-BB27-D0D4-BADCE3D4E9FF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E6BD9B-7360-4093-AA54-D6CC4B14E502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12C103-D287-90C4-59A5-CD7E4F9BF3FD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CD67C3-7816-E7FA-AA2A-F0093D3B65A7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6ADA4D-9491-FDAA-28B4-BFDC76FF7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</a:t>
            </a:r>
            <a:endParaRPr lang="fr-FR" sz="2400" dirty="0"/>
          </a:p>
        </p:txBody>
      </p:sp>
      <p:pic>
        <p:nvPicPr>
          <p:cNvPr id="18" name="Google Shape;1379;p12">
            <a:extLst>
              <a:ext uri="{FF2B5EF4-FFF2-40B4-BE49-F238E27FC236}">
                <a16:creationId xmlns:a16="http://schemas.microsoft.com/office/drawing/2014/main" id="{BFB1C430-090F-82F1-F15F-F17F3BA7F48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60F2464-85AB-322A-40D0-C265C5F1B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9319FEE-1781-4892-06A0-08191A3E26AA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8AD22A-B626-D4B3-BAB8-6DF01C3A1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77EDF4-7FE9-266F-EA58-AC456595AF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1C1A48-07E8-CC6C-7574-79A36A5201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A440C47-9E04-4A49-DA69-1A93F148BC8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AAEC427-7009-31C5-E3D4-70E8133E8A1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E1975E-C796-27A2-02F4-76901C8A0E5F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4D8690-FFDD-1D85-67DE-011A5D03F252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B5662C-2F2F-251B-DD84-8177F41A9055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7F0B66-FF53-1A76-D484-E18E724AC893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1760FC-0AA8-2FBD-A6D3-6FD663048B68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B7D2F9-6813-C308-1B0F-5B80A2245135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1379;p12">
            <a:extLst>
              <a:ext uri="{FF2B5EF4-FFF2-40B4-BE49-F238E27FC236}">
                <a16:creationId xmlns:a16="http://schemas.microsoft.com/office/drawing/2014/main" id="{3BC784EC-25FC-1517-3F23-C679AC496DD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25000" r="-24999"/>
          <a:stretch/>
        </p:blipFill>
        <p:spPr>
          <a:xfrm>
            <a:off x="1872000" y="1629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123" y="2583213"/>
            <a:ext cx="224674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>
              <a:buClr>
                <a:schemeClr val="lt1"/>
              </a:buClr>
              <a:buSzPts val="9600"/>
            </a:pPr>
            <a:r>
              <a:rPr lang="ar-MA" altLang="fr-FR" sz="96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جِذْعٌ</a:t>
            </a:r>
            <a:endParaRPr lang="fr-FR" altLang="fr-FR" sz="9600" b="1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5165952-04E4-CE27-1D67-A762BEEA3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1E39387-8AC6-63DA-4567-A83B1D711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D70266A-63E1-D52A-7C8B-B681DAF6D03F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A3638A-91AF-AB00-EEDC-42D305A34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1DD8BF1-13A0-318E-6317-F71FC742FA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88863B-082F-4425-C76C-06BCE15C50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F632F04-CB1D-27B5-FCD1-00CC806C97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2BD8997-6D2C-C1C9-765A-B9E9302A2D5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311F7A-4F67-BC90-E269-C8F797A76820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42EC09-4E29-7827-51A1-7F6C602D0DA6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F14C39-AC21-9455-7FC7-79396D8DDE3E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2CFB1B-EF29-A9A1-4B53-810140BA2D8E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D3AC38-1CDD-8ED8-AF84-07948239777F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1525A6-302B-56B0-8648-38211EAFDF57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D098A95B-BF0A-BF8E-A464-109693995B45}"/>
              </a:ext>
            </a:extLst>
          </p:cNvPr>
          <p:cNvSpPr/>
          <p:nvPr/>
        </p:nvSpPr>
        <p:spPr>
          <a:xfrm>
            <a:off x="3529781" y="2879216"/>
            <a:ext cx="2672494" cy="135458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مَريـــــ</a:t>
            </a:r>
            <a:r>
              <a:rPr lang="ar-MA" altLang="fr-FR" sz="72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ض</a:t>
            </a:r>
            <a:r>
              <a:rPr lang="ar-MA" altLang="fr-FR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ٌ</a:t>
            </a:r>
            <a:endParaRPr lang="ar-MA" sz="72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84BA523C-707F-5F8A-D2D6-36B5040B6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FR" sz="2400" dirty="0"/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9FE1DD6-4589-4E73-14BB-81053C3C2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0E1ACD0-6C8F-475F-EC67-2EAF2D082ABD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AFFD993-93A4-4637-7C7A-1CE8ADA49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7F506A5-0BA9-9807-4DAD-7572D23909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2C7AC8-4AEA-24F0-D722-89474A85E9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5F81318-8E88-10F1-2BFC-48FB5D1D79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C39C4D-1485-01E0-9CEC-758CB927DB1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A2070A-A822-6297-A32E-F6B6D4F7850A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921B3-BFFC-4B6B-9E09-DA8CE3371317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838906-8621-E5A3-705F-99EDBA55F5E9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50C935-DD1C-FFA7-8BF3-F53C688D9CDB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CDFC30-9176-49F2-0D9D-563DF81F2A03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9BDB14-A0B8-858D-39B5-86EF1622AFAA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4675DDC-6865-4EC7-BD03-7BE98624CE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DF007-0720-04EB-2F59-50D7CBC3B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</a:t>
            </a:r>
            <a:endParaRPr lang="fr-FR" sz="2400" dirty="0"/>
          </a:p>
        </p:txBody>
      </p:sp>
      <p:pic>
        <p:nvPicPr>
          <p:cNvPr id="18" name="Google Shape;1379;p12">
            <a:extLst>
              <a:ext uri="{FF2B5EF4-FFF2-40B4-BE49-F238E27FC236}">
                <a16:creationId xmlns:a16="http://schemas.microsoft.com/office/drawing/2014/main" id="{10DE646F-9C30-490D-1801-01F35BBE093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9918768-D19B-BE2A-56C7-08B6FAA8F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AB5368F-5F6F-56EF-942C-4AFA86EA1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E00C92-AC4B-3F9E-743D-CF467BF4F8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C4BDEC4-EFFD-DECE-B250-ED61E92CE0C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EE247B4-696A-6EA1-C712-E882E83A521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4C9AD11-BC78-7687-1E7A-8C8895E319F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3C615F-C47E-5861-D7A4-232C559D336B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6F3AAA-09DA-D249-DD99-E0F5BACB9BC9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3898E4-4490-8B1D-CA20-D4B8BC085A75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47D675-C962-5B6B-44B2-1510C03B03E8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1F8B8-2D61-B2F0-5576-3E2A2BCECAF3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E4E0BB-9F46-119C-F254-FAFBB0154D6D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379;p12">
            <a:extLst>
              <a:ext uri="{FF2B5EF4-FFF2-40B4-BE49-F238E27FC236}">
                <a16:creationId xmlns:a16="http://schemas.microsoft.com/office/drawing/2014/main" id="{4D00C579-B0F4-2840-1C39-9D16ED00A48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25000" r="-24999"/>
          <a:stretch/>
        </p:blipFill>
        <p:spPr>
          <a:xfrm>
            <a:off x="1872000" y="2175862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F67ACA1E-BB12-BBDB-B28F-6A2637DE6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748" y="2907687"/>
            <a:ext cx="269599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>
              <a:buClr>
                <a:schemeClr val="lt1"/>
              </a:buClr>
              <a:buSzPts val="9600"/>
            </a:pPr>
            <a:r>
              <a:rPr lang="ar-MA" altLang="fr-FR" sz="96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مَريضٌ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A64F92C1-EFCC-58EA-938E-291B878A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pic>
        <p:nvPicPr>
          <p:cNvPr id="20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A6F2302-BA53-DAB6-3B59-8E3A185DA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AF7999E-DE0C-56DB-A36C-350220C05FE2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162BD4-9B7D-25A9-6447-6902AE654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204D18C-9B82-39FF-E7FF-9B436284B7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4A11D6-5DD5-6BE3-F471-B2B6182667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609D25-6737-4DEA-0D74-D740DC6F142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1252FB-9B18-8F56-43B0-699ADD14A1E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07A2FF-EB24-3B9D-681B-E815B5B24BB5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5B0AEA-82B8-28E8-B14E-2BE8CB304C38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6FF378-4B9C-9FC1-EA95-6A09E8F2B4BF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52F255-DDA2-F195-F781-1F5FC1049CB4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F70691-C692-B8DB-7A12-07294B6ED342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EB0732-D4EF-369B-B091-CFC2E60DEC78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F89BDA41-DF7E-6F8E-B18F-6CF61C2AB6FD}"/>
              </a:ext>
            </a:extLst>
          </p:cNvPr>
          <p:cNvSpPr/>
          <p:nvPr/>
        </p:nvSpPr>
        <p:spPr>
          <a:xfrm>
            <a:off x="3332861" y="3019431"/>
            <a:ext cx="2754788" cy="138973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جَيِّـــ</a:t>
            </a:r>
            <a:r>
              <a:rPr lang="ar-MA" sz="72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ــد</a:t>
            </a: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ٌ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5E94A1C-E581-43B6-69A3-65E24FB25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FR" sz="2400" dirty="0"/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9FA4C8C-0263-A881-8F1A-287DC0188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E6BA9E0-E9FC-9F55-CEE6-F81C80EDC6D3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1800F66-104E-5725-F63D-BDAA519A5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B7AD88C-2CBA-57D5-212A-B59DE0FF7A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F54BDD-CF2D-33DB-A614-32CA917F3F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8F14CB6-7E56-A40A-5C95-12B1050CB6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0D6F66-EA18-BACB-D262-18C2DF64346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DF88DA-0881-F708-A69A-A212682FA5AF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A1F84F-BC32-42A7-4C86-DCDA3B0F48D2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23E187-4C99-A2B1-3F44-57F0B55EE9C3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61CE91-5996-291D-E704-3655CDB28FD2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545BC3-E46C-674C-C2F2-02067D78940C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F0FFFB-DF14-9B2F-67E3-B7ABF5D4BFFB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A2387-7F7E-A2ED-8034-BE35E7A4A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</a:t>
            </a:r>
            <a:endParaRPr lang="fr-FR" sz="2400" dirty="0"/>
          </a:p>
        </p:txBody>
      </p:sp>
      <p:pic>
        <p:nvPicPr>
          <p:cNvPr id="18" name="Google Shape;1379;p12">
            <a:extLst>
              <a:ext uri="{FF2B5EF4-FFF2-40B4-BE49-F238E27FC236}">
                <a16:creationId xmlns:a16="http://schemas.microsoft.com/office/drawing/2014/main" id="{E74E0BDF-2170-06AA-1C64-0A3307E80E5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358D47C-2F93-4320-4D9B-7C296BC85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17EDE1A-7EC9-4AEA-F290-871D4DBFE309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2237ECD-D44E-47C7-2853-7867FEE99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FF56494-99B2-94AB-731F-C7FB4A5FD8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BD7DF1D-E64A-9118-325C-23498A09EF9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8856B55-6AA3-E34A-84A8-748E3E03160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5DEF312-3D2D-DCA1-9EE2-AA491F03250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F2D673A-87A8-FC14-F83E-8BA37286F708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E837EF2-C212-6EEC-58AA-706885DA7AA1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A9190FE-D83A-4143-5C9C-507DFD0497F2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E90DA74-B520-AB8A-8B58-49D497456801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6D8C293-C157-901D-6D92-2E29E416F240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0F67A1-A328-B13E-4AC5-2861683ACF16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1379;p12">
            <a:extLst>
              <a:ext uri="{FF2B5EF4-FFF2-40B4-BE49-F238E27FC236}">
                <a16:creationId xmlns:a16="http://schemas.microsoft.com/office/drawing/2014/main" id="{EE4C6E79-475A-E303-9000-F7B709C48BC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25000" r="-24999"/>
          <a:stretch/>
        </p:blipFill>
        <p:spPr>
          <a:xfrm>
            <a:off x="1872000" y="1830059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375F4F1-7D6D-C1BB-266F-2637D6C3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428" y="2717430"/>
            <a:ext cx="259863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>
              <a:buClr>
                <a:schemeClr val="lt1"/>
              </a:buClr>
              <a:buSzPts val="9600"/>
            </a:pPr>
            <a:r>
              <a:rPr lang="ar-MA" altLang="fr-FR" sz="96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جَيِّدٌ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E193A4EB-6D1D-50AB-D28E-881339A95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pic>
        <p:nvPicPr>
          <p:cNvPr id="2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0834C8A-3D93-9177-F9B0-8D63C0EFC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96715F1-B32B-373A-1843-4D56E877B92C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99F11D9-DD97-4D68-2F4B-8FFB9F0B6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10A56A2-1605-EB4E-40E6-59120A78EF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705F52-8E8A-AC3B-2F5D-5D1BD099146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8813B3-29E7-F207-AAB2-78800924681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C8384AA-ED99-3C8C-382B-61148345AEA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849DE6-A685-8AA5-5E83-A59DF55D0098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618654-C093-07CD-6253-A25C755E1CA6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51F0C6-DEFB-9BB0-8251-4D9D3A60E524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E3732A-7918-9F70-9E20-DED29D8BD370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585F25-C55D-CA2F-FFE2-8459C42CEC0F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4BACC6-74AD-3840-035C-515491C74A70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3F597-77FC-7B8C-3A69-76EABE014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671;p201">
            <a:extLst>
              <a:ext uri="{FF2B5EF4-FFF2-40B4-BE49-F238E27FC236}">
                <a16:creationId xmlns:a16="http://schemas.microsoft.com/office/drawing/2014/main" id="{DD4D8398-A17A-BB1B-EA40-D1E358689355}"/>
              </a:ext>
            </a:extLst>
          </p:cNvPr>
          <p:cNvSpPr/>
          <p:nvPr/>
        </p:nvSpPr>
        <p:spPr>
          <a:xfrm>
            <a:off x="5472822" y="2471016"/>
            <a:ext cx="2120974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نافِـــ</a:t>
            </a:r>
            <a:r>
              <a:rPr lang="ar-MA" sz="72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ذَ</a:t>
            </a: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ةٌ</a:t>
            </a:r>
            <a:endParaRPr lang="ar-MA" sz="72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" name="Google Shape;1671;p201">
            <a:extLst>
              <a:ext uri="{FF2B5EF4-FFF2-40B4-BE49-F238E27FC236}">
                <a16:creationId xmlns:a16="http://schemas.microsoft.com/office/drawing/2014/main" id="{C237A5F4-CE55-49BD-8269-39C3CFFC7177}"/>
              </a:ext>
            </a:extLst>
          </p:cNvPr>
          <p:cNvSpPr/>
          <p:nvPr/>
        </p:nvSpPr>
        <p:spPr>
          <a:xfrm>
            <a:off x="1550205" y="2489018"/>
            <a:ext cx="2120974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أَرْ</a:t>
            </a:r>
            <a:r>
              <a:rPr lang="ar-MA" altLang="fr-FR" sz="72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ض</a:t>
            </a:r>
            <a:r>
              <a:rPr lang="ar-MA" altLang="fr-FR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ٌ</a:t>
            </a:r>
            <a:endParaRPr lang="ar-MA" sz="72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" name="Google Shape;1671;p201">
            <a:extLst>
              <a:ext uri="{FF2B5EF4-FFF2-40B4-BE49-F238E27FC236}">
                <a16:creationId xmlns:a16="http://schemas.microsoft.com/office/drawing/2014/main" id="{1210556A-6205-2411-6C9A-B2BC8F29F312}"/>
              </a:ext>
            </a:extLst>
          </p:cNvPr>
          <p:cNvSpPr/>
          <p:nvPr/>
        </p:nvSpPr>
        <p:spPr>
          <a:xfrm>
            <a:off x="5472822" y="4367026"/>
            <a:ext cx="2120974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72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ض</a:t>
            </a: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َحِكَ</a:t>
            </a:r>
          </a:p>
        </p:txBody>
      </p:sp>
      <p:sp>
        <p:nvSpPr>
          <p:cNvPr id="30" name="Google Shape;1671;p201">
            <a:extLst>
              <a:ext uri="{FF2B5EF4-FFF2-40B4-BE49-F238E27FC236}">
                <a16:creationId xmlns:a16="http://schemas.microsoft.com/office/drawing/2014/main" id="{CB739774-75E9-9014-480E-E674631AD9C6}"/>
              </a:ext>
            </a:extLst>
          </p:cNvPr>
          <p:cNvSpPr/>
          <p:nvPr/>
        </p:nvSpPr>
        <p:spPr>
          <a:xfrm>
            <a:off x="1550205" y="4355616"/>
            <a:ext cx="2120974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sz="72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د</a:t>
            </a:r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َواءٌ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B93295E-F6B9-ED58-19B4-2E4CDCD2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انتبهوا. من يقرأ الكلمات؟</a:t>
            </a:r>
            <a:endParaRPr lang="fr-FR" sz="2400" dirty="0"/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91F923-EAA2-7471-94C4-18ED349AA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A699810-AEDD-8D0B-9F6F-EB9350EE9C45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F268C89-51E2-4ACF-C9F9-262DC5D5E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BB7D864-57B5-9526-C983-F8994CBD0E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2958087-C07B-FCC8-FF95-6BC9D41B58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AD4447-579D-00E6-EA71-4C896652FDA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8FC93F-9BFB-1561-3F25-4DFFFCCD743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82D02A-A30E-C609-3A92-535AB6FF7BF1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15C3E1-F8A6-7C62-3F70-53E1F200BA56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2D6C28-F149-E222-6E6D-6CE318A54DFD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FBC9C-D640-8037-64AD-078CEC956D46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55C687-F4AC-3BD9-F548-274EBFAB1266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F540C-5A72-7B15-F979-895DC6BF2F85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55421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963B4-BD97-998F-1180-A8BA476F6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AE0D7FA-F389-2D7A-08FB-7D644C90E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97" y="2355021"/>
            <a:ext cx="7561005" cy="2072001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200629F3-6609-6892-9A95-1953F4D2B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50277"/>
            <a:ext cx="7886700" cy="72000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استماع وتحدث 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A4D765C-112B-37D9-08BB-50FE5DAC8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5111" y="2763000"/>
            <a:ext cx="786632" cy="792000"/>
          </a:xfrm>
          <a:prstGeom prst="rect">
            <a:avLst/>
          </a:prstGeom>
        </p:spPr>
      </p:pic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FC42DC38-1FD1-68B5-FDBA-D3B412F23142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الاستماع : إعادة الإنتاج</a:t>
            </a:r>
          </a:p>
        </p:txBody>
      </p:sp>
      <p:pic>
        <p:nvPicPr>
          <p:cNvPr id="24" name="Espace réservé pour une image  20">
            <a:extLst>
              <a:ext uri="{FF2B5EF4-FFF2-40B4-BE49-F238E27FC236}">
                <a16:creationId xmlns:a16="http://schemas.microsoft.com/office/drawing/2014/main" id="{5D5DC0A6-17D8-DF4C-EA81-57E1675E06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2257" y="2493000"/>
            <a:ext cx="576000" cy="576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AB833B3-BCBA-6E41-F827-07CAE98C86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8268" y="1494277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298694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B6188-FE37-5F69-2FF7-2C118C5FB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D8AF5C4-D280-AD52-5057-49AFE2789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هذه الحصة ستعيدون سرد الحكاية انطلاقا من مشاهدها. استمعوا مجددا.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54B0ABB-BD43-5FEC-F8CC-D22083B3F4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F53768B-140E-A2C8-5575-909A9A35A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A40941A-F890-2885-FAFB-D836606C8B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999756E-36F7-BB54-82AA-2D504FDD911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2AEE12C-B8FE-205F-E88B-8094E7D7990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0430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A5AA86-919F-4779-FEBC-2F627CA4B9C4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604DC9-E588-A392-6FBF-6E86FDA79AE3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5AB955-2D25-5B6B-6BB2-175DBFA9122C}"/>
              </a:ext>
            </a:extLst>
          </p:cNvPr>
          <p:cNvSpPr>
            <a:spLocks/>
          </p:cNvSpPr>
          <p:nvPr/>
        </p:nvSpPr>
        <p:spPr>
          <a:xfrm>
            <a:off x="2077753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D50CFF-5499-62B5-4DFD-301109135E71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65420B-E568-A937-1326-8159B43A4E0D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50DF21-C54C-5521-71EA-C98A1F2FF577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20" name="FINALE -  رِحْلَةٌ إِلى عالَمِ ٱلْحَيَوانِ V1-720p-251021">
            <a:hlinkClick r:id="" action="ppaction://media"/>
            <a:extLst>
              <a:ext uri="{FF2B5EF4-FFF2-40B4-BE49-F238E27FC236}">
                <a16:creationId xmlns:a16="http://schemas.microsoft.com/office/drawing/2014/main" id="{041AA8AA-73F1-56EA-FECF-9B0651F179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63A927B-85EC-3487-4C72-871EE627E7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900000" cy="900000"/>
          </a:xfrm>
        </p:spPr>
      </p:pic>
      <p:pic>
        <p:nvPicPr>
          <p:cNvPr id="25" name="Image 2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4225C8C-50CD-F4C1-4A09-69A99136C19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59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915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2DCD0-41DD-2405-7282-94D0A692B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58451813-4F4B-322B-706E-60474A474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4806" y="1803531"/>
            <a:ext cx="4831967" cy="3974417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FAABC17F-C588-F3AE-C3A0-CCD1B073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الأول بأسلوبي الخاص. استمعوا</a:t>
            </a:r>
            <a:endParaRPr lang="fr-FR" sz="2400" dirty="0"/>
          </a:p>
        </p:txBody>
      </p:sp>
      <p:pic>
        <p:nvPicPr>
          <p:cNvPr id="17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288D4F-3F5B-7FAC-02F7-8768B96DF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718A872-6233-79F1-BE60-FA6A47FF39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B8D3423-0705-4C32-B678-2148B1BC3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D6ED7A-485F-F979-2641-40287F5E11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51315F-F5B3-8C10-A65E-7F753BC2136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AA2B7DE-31CB-B028-F6D8-D5D42E82283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0430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F9C447-88FC-11B6-DB9F-B37BE62B6EA1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797F06-F076-AE68-CB07-8ED91FDE5375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E8C378-71D4-B986-D792-6B2234A4C888}"/>
              </a:ext>
            </a:extLst>
          </p:cNvPr>
          <p:cNvSpPr>
            <a:spLocks/>
          </p:cNvSpPr>
          <p:nvPr/>
        </p:nvSpPr>
        <p:spPr>
          <a:xfrm>
            <a:off x="2077753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C3F4A6-7E1F-05D3-80A0-A7BACF11F83C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537C76-8434-06E8-CB08-0BBBB0B52423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2D63B1-DA92-1FB0-EBD7-02B30B7A1AE5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980974859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EB0D7-31FD-762E-DDF7-BF03DEF90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2510F24F-0019-D1C9-8EAA-C776CC1F8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يسرد المقطع الأول انطلاقا من المشهد؟</a:t>
            </a:r>
            <a:endParaRPr lang="fr-FR" sz="2400" dirty="0"/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9289787-2A2A-6FB7-7807-23473A683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E8D737B-E8E5-7093-3A03-EE75BF27E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4806" y="1803531"/>
            <a:ext cx="4831967" cy="397441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F6E3DBA-8413-A45A-C0EE-0EB52653D2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C36FE2-2D17-DB99-2755-35F2B2BF9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7FAB2F2-42AE-0263-711B-C2BCE0488FD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F26635-87B5-0DC0-8456-73E2F72CFC1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175F922-0854-97A3-3E21-FBD4F29BB6E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0430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926EF7-0BDF-80A0-BA6C-7AFE512E66AA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7C449D-E676-4039-F74E-E2808A42E4D4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F05576-7670-D91C-FE1C-F892A58FA08F}"/>
              </a:ext>
            </a:extLst>
          </p:cNvPr>
          <p:cNvSpPr>
            <a:spLocks/>
          </p:cNvSpPr>
          <p:nvPr/>
        </p:nvSpPr>
        <p:spPr>
          <a:xfrm>
            <a:off x="2077753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89AFB4-761E-F2C0-BA94-311E4D8C5585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F0BBAF-E197-E3EF-7041-6FAB22D4C67D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765DF2-DE1E-7879-EB93-7780A678E7B1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176839410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87EB7C4-BE94-8611-1088-065B14A54CD9}"/>
              </a:ext>
            </a:extLst>
          </p:cNvPr>
          <p:cNvSpPr/>
          <p:nvPr/>
        </p:nvSpPr>
        <p:spPr>
          <a:xfrm flipH="1">
            <a:off x="4864353" y="3856914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Organigramme : Terminateur 6">
            <a:extLst>
              <a:ext uri="{FF2B5EF4-FFF2-40B4-BE49-F238E27FC236}">
                <a16:creationId xmlns:a16="http://schemas.microsoft.com/office/drawing/2014/main" id="{5F3E4D97-29A8-4B79-BE43-3963EF86FF64}"/>
              </a:ext>
            </a:extLst>
          </p:cNvPr>
          <p:cNvSpPr/>
          <p:nvPr/>
        </p:nvSpPr>
        <p:spPr>
          <a:xfrm flipH="1">
            <a:off x="7069142" y="353428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4909142" y="5005739"/>
            <a:ext cx="3785072" cy="1249102"/>
            <a:chOff x="628649" y="3521102"/>
            <a:chExt cx="3780000" cy="1293011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1042308" y="3521102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indent="0" algn="ctr" defTabSz="914400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4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4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النص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: الإنتاج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كتابية: البنيات اللغوية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5074124" y="538282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</a:t>
            </a:r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: عناصر الحكاية / تقديم الفعل الكلامي</a:t>
            </a:r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القراءة استراتيجية المفردات </a:t>
            </a:r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الطلاقة: توليف ودعم</a:t>
            </a:r>
            <a:endParaRPr lang="fr-FR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توليف ودعم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939" y="3437977"/>
            <a:ext cx="3831420" cy="1362012"/>
          </a:xfrm>
          <a:prstGeom prst="rect">
            <a:avLst/>
          </a:prstGeom>
        </p:spPr>
      </p:pic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0000" y="353428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4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اليوم</a:t>
            </a:r>
            <a:r>
              <a:rPr lang="fr-MA" sz="24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2 - </a:t>
            </a:r>
            <a:endParaRPr lang="ar-MA" sz="2400" b="1" dirty="0">
              <a:solidFill>
                <a:srgbClr val="75757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id="{51B7B395-B668-8551-CD76-EF96E4C8553D}"/>
              </a:ext>
            </a:extLst>
          </p:cNvPr>
          <p:cNvSpPr txBox="1">
            <a:spLocks/>
          </p:cNvSpPr>
          <p:nvPr/>
        </p:nvSpPr>
        <p:spPr>
          <a:xfrm>
            <a:off x="5044353" y="3985083"/>
            <a:ext cx="3479543" cy="873195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</a:t>
            </a:r>
            <a:endParaRPr lang="fr-FR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: عناصر الحكاية / تقديم الفعل الكلامي</a:t>
            </a:r>
            <a:endParaRPr lang="fr-FR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القراءة استراتيجية المفردات </a:t>
            </a:r>
            <a:endParaRPr lang="fr-FR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F30237-4686-1B9C-BADD-50F112463065}"/>
              </a:ext>
            </a:extLst>
          </p:cNvPr>
          <p:cNvSpPr txBox="1"/>
          <p:nvPr/>
        </p:nvSpPr>
        <p:spPr>
          <a:xfrm>
            <a:off x="1402469" y="3890457"/>
            <a:ext cx="27901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 algn="r" rtl="1">
              <a:buClr>
                <a:srgbClr val="424D7B"/>
              </a:buClr>
              <a:buFont typeface="Wingdings" panose="05000000000000000000" pitchFamily="2" charset="2"/>
              <a:buChar char=""/>
            </a:pPr>
            <a:r>
              <a:rPr lang="tzm-Arab-MA" sz="1200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أنشطة اعتيادية</a:t>
            </a:r>
          </a:p>
          <a:p>
            <a:pPr marL="269875" indent="-269875" algn="r" rtl="1">
              <a:buClr>
                <a:srgbClr val="424D7B"/>
              </a:buClr>
              <a:buFont typeface="Wingdings" panose="05000000000000000000" pitchFamily="2" charset="2"/>
              <a:buChar char=""/>
            </a:pPr>
            <a:r>
              <a:rPr lang="tzm-Arab-MA" sz="1200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الاستماع والتحدث : إعادة الإنتاج</a:t>
            </a:r>
          </a:p>
          <a:p>
            <a:pPr marL="269875" indent="-269875" algn="r" rtl="1">
              <a:buClr>
                <a:srgbClr val="424D7B"/>
              </a:buClr>
              <a:buFont typeface="Wingdings" panose="05000000000000000000" pitchFamily="2" charset="2"/>
              <a:buChar char=""/>
            </a:pPr>
            <a:r>
              <a:rPr lang="tzm-Arab-MA" sz="1200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قراءة: استخلاص العبرة</a:t>
            </a:r>
          </a:p>
          <a:p>
            <a:pPr marL="269875" indent="-269875" algn="r" rtl="1">
              <a:buClr>
                <a:srgbClr val="424D7B"/>
              </a:buClr>
              <a:buFont typeface="Wingdings" panose="05000000000000000000" pitchFamily="2" charset="2"/>
              <a:buChar char=""/>
            </a:pPr>
            <a:r>
              <a:rPr lang="tzm-Arab-MA" sz="1200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تعبير كتابي</a:t>
            </a:r>
            <a:r>
              <a:rPr lang="fr-FR" sz="1200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 </a:t>
            </a:r>
            <a:r>
              <a:rPr lang="ar-MA" sz="1200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- </a:t>
            </a:r>
            <a:r>
              <a:rPr lang="tzm-Arab-MA" sz="1200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إملاء 2/2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73596E-74C1-BFE6-6B2D-AE831E2C40C9}"/>
              </a:ext>
            </a:extLst>
          </p:cNvPr>
          <p:cNvSpPr txBox="1"/>
          <p:nvPr/>
        </p:nvSpPr>
        <p:spPr>
          <a:xfrm>
            <a:off x="3087330" y="3395838"/>
            <a:ext cx="902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>
              <a:defRPr/>
            </a:pPr>
            <a:r>
              <a:rPr lang="ar-MA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 </a:t>
            </a:r>
            <a:r>
              <a:rPr lang="fr-MA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5 -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0EB81A3-1BFE-1229-17E9-648F14E8CBA9}"/>
              </a:ext>
            </a:extLst>
          </p:cNvPr>
          <p:cNvSpPr txBox="1">
            <a:spLocks/>
          </p:cNvSpPr>
          <p:nvPr/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>
                <a:solidFill>
                  <a:srgbClr val="424D7C"/>
                </a:solidFill>
                <a:latin typeface="Microsoft Himalaya" panose="01010100010101010101" pitchFamily="2" charset="0"/>
                <a:ea typeface="Microsoft Himalaya" panose="01010100010101010101" pitchFamily="2" charset="0"/>
              </a:rPr>
              <a:t>تنظيم حصص الأسبوع</a:t>
            </a:r>
            <a:endParaRPr lang="fr-MA" dirty="0">
              <a:solidFill>
                <a:srgbClr val="424D7C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27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B7D73-0484-1B16-E287-B1E0F14A7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7BCAF4F0-B804-F872-7E11-BC437BD01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3974" y="1904625"/>
            <a:ext cx="4363341" cy="3588960"/>
          </a:xfrm>
          <a:prstGeom prst="rect">
            <a:avLst/>
          </a:prstGeom>
        </p:spPr>
      </p:pic>
      <p:sp>
        <p:nvSpPr>
          <p:cNvPr id="16" name="Titre 15">
            <a:extLst>
              <a:ext uri="{FF2B5EF4-FFF2-40B4-BE49-F238E27FC236}">
                <a16:creationId xmlns:a16="http://schemas.microsoft.com/office/drawing/2014/main" id="{AE8AF9F2-A7F2-CA3F-78A8-3456F464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الثاني بأسلوبي الخاص. استمعوا</a:t>
            </a:r>
            <a:endParaRPr lang="fr-FR" sz="2400" dirty="0"/>
          </a:p>
        </p:txBody>
      </p:sp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6E2F9CE-90DC-F2C7-0B9D-56314B0D5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FF71A08-A299-82BA-6896-DF9999B2C4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CD986B5-1E52-F3D4-AE65-24CBE6B16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EC4AC31-8124-B15E-1581-A019690472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433EC0-58F9-E4CD-920B-F68AB02A981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5C5164B-663C-68E8-6D7E-443BC3EC4E6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0430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9DB8F1-2178-ACB5-E065-FC0623DCA8F9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FE8320-25A7-4DAC-106D-F0A284793359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C15ADD-1528-7618-533E-23F58F213913}"/>
              </a:ext>
            </a:extLst>
          </p:cNvPr>
          <p:cNvSpPr>
            <a:spLocks/>
          </p:cNvSpPr>
          <p:nvPr/>
        </p:nvSpPr>
        <p:spPr>
          <a:xfrm>
            <a:off x="2077753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5ACADD-A217-6F02-3501-4C2EDE60219E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568D6D-B096-C02B-38B4-D0897136A52E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BEB4B8-7C6F-BAEE-EFBC-8F9B3EAB81BE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82164924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7529B-02C6-FFA1-82A5-5188FD606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5340F6-C73F-B894-D552-7CFA28944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يسرد المقطع الثاني انطلاقا من المشهد؟</a:t>
            </a:r>
            <a:endParaRPr lang="fr-FR" sz="2400" dirty="0"/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D201518-530D-FBE4-2807-FD2197FED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1DF48CC-3439-E837-5A72-E670826BA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3974" y="1904625"/>
            <a:ext cx="4363341" cy="358896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150EF9C-71DF-FD29-FDA2-1140608385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297DCF-DE3D-7CDC-6DB3-F4C52011C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7E9808-0B24-25EA-E1E7-4F928EA489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021E9AF-5300-2A21-0D26-7CD1BDD2D75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2E1AEC4-6C88-15B4-FC56-2082713EB5B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0430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EED060-E5E0-C14E-093B-48F3717CB080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50A4C5-B12F-CA0E-57FE-F1FB568D87DA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3BF46D-08BE-2777-7107-D97D39ACD195}"/>
              </a:ext>
            </a:extLst>
          </p:cNvPr>
          <p:cNvSpPr>
            <a:spLocks/>
          </p:cNvSpPr>
          <p:nvPr/>
        </p:nvSpPr>
        <p:spPr>
          <a:xfrm>
            <a:off x="2077753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542EFD-F161-30EE-FB31-231565D78A90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6671EC-90BC-42E0-3FFB-5B3A896128C4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1E7649-79E9-FFE1-804A-6C32A8FCC62D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59103729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6BD01-9782-EB69-8CA1-B6C40F09E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204B0D4B-0D18-ABA3-8B53-F13363DA1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7371" y="1943051"/>
            <a:ext cx="4596575" cy="3780801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75F1F9BC-A815-B239-1CE6-5B404DC55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الثالث بأسلوبي الخاص. استمعوا</a:t>
            </a:r>
            <a:endParaRPr lang="fr-FR" sz="2400" dirty="0"/>
          </a:p>
        </p:txBody>
      </p:sp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92F12B7-A398-28ED-CC56-6CEFB85D4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E9F4C7-183A-3856-AB7D-430F8F5571F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A67B0F-54E2-A8D9-AD01-A7448AC44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0AF0110-5C50-E5D3-774A-DDBEE8457EB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22050ED-C6B1-3D9A-8C9A-662700838D3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5377FE0-FA4C-2860-2FFF-D54F3BBA127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0430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CAB4D8-F45D-FF18-A156-9C14AD099167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82B96F-6B51-AA95-0F5A-DCE89474B516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716D1-8D89-9998-9FF5-7D1C8FDD8AD7}"/>
              </a:ext>
            </a:extLst>
          </p:cNvPr>
          <p:cNvSpPr>
            <a:spLocks/>
          </p:cNvSpPr>
          <p:nvPr/>
        </p:nvSpPr>
        <p:spPr>
          <a:xfrm>
            <a:off x="2077753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505C3C-91C3-9766-9194-97DC67FF8506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6A9297-0654-5832-B9B0-01D17B379C28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F87EAF-8D03-C735-DAA2-B23C071C00B5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1034948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07301-F054-9653-1239-A07930AC5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8949080-58BF-1CC6-9639-4391543B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منكم يسرد المقطع الثالث انطلاقا من المشهد؟</a:t>
            </a:r>
            <a:endParaRPr lang="fr-FR" sz="2400" b="1" dirty="0"/>
          </a:p>
        </p:txBody>
      </p:sp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47F65D3-A67D-4EEA-73CE-265FB0848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599097C-1609-0002-43D2-38173E73F3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7371" y="1943051"/>
            <a:ext cx="4596575" cy="378080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49B3D83-1A68-238F-A7B0-433A90EBA3E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1795B1E-1969-0A75-37A1-5EE559B68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EA922F1-9605-6114-E1D5-DB4B81813DD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E8BFFE-3563-1BBE-5A97-376C7F93F50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841311-D24D-1779-5C8E-11BB6EA23AD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0430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76759C-C066-7005-8C58-3DE7484A73A0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4934C0-473D-56F6-0CE2-38D04C07F2B0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B51B5B-02A7-9623-544D-7947912CF73E}"/>
              </a:ext>
            </a:extLst>
          </p:cNvPr>
          <p:cNvSpPr>
            <a:spLocks/>
          </p:cNvSpPr>
          <p:nvPr/>
        </p:nvSpPr>
        <p:spPr>
          <a:xfrm>
            <a:off x="2077753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35B23D-ACA8-A7FF-FFA2-5DEDBBE76809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D978D5-59A0-B613-F374-80C62706AA65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DD1027-13B1-A336-53BF-5DB9D3B8FE77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65802227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4C0B4-F952-559B-3BA3-EE3409585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C7C73241-B2B7-647D-0738-357D65F0D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8399" y="1747445"/>
            <a:ext cx="5106608" cy="4200316"/>
          </a:xfrm>
          <a:prstGeom prst="rect">
            <a:avLst/>
          </a:prstGeom>
        </p:spPr>
      </p:pic>
      <p:sp>
        <p:nvSpPr>
          <p:cNvPr id="16" name="Titre 15">
            <a:extLst>
              <a:ext uri="{FF2B5EF4-FFF2-40B4-BE49-F238E27FC236}">
                <a16:creationId xmlns:a16="http://schemas.microsoft.com/office/drawing/2014/main" id="{9EC13E92-0C20-0A81-91A1-0A184A052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الرابع  بأسلوبي الخاص. استمعوا</a:t>
            </a:r>
            <a:endParaRPr lang="fr-FR" sz="2400" dirty="0"/>
          </a:p>
        </p:txBody>
      </p:sp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1FEA6FB-3ADA-EB80-A1B0-BC485D2BC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F6A38FB-AC27-8EE9-699A-0A18B66502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65E62C0-0F9F-706A-7C7C-AA1F204A7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0AB3C77-D95E-B0F2-5364-509AFB392F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DE0CAC-65FD-50A1-C31C-E75928214AD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2E8CBFE-D3D1-0A81-4601-F5121792741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0430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ABFF64-EEDC-D296-21B8-C98C235B9DA1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A63175-17E4-E4C4-A154-72C62A795F4F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638F3D-3F5C-1199-5F66-85CE7368766B}"/>
              </a:ext>
            </a:extLst>
          </p:cNvPr>
          <p:cNvSpPr>
            <a:spLocks/>
          </p:cNvSpPr>
          <p:nvPr/>
        </p:nvSpPr>
        <p:spPr>
          <a:xfrm>
            <a:off x="2077753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F7C512-83EC-AA38-BAE4-1F3C156B18CA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279DDD-B08F-95E5-D938-CF42F8F482F7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25E5B2-DC90-0BE9-FC27-13CD1978A7E5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03160413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D7E19-C539-3912-C4C8-AD3581F06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8DC9C3-1552-F558-383F-0F8899B02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يسرد المقطع الرابع انطلاقا من المشهد؟</a:t>
            </a:r>
            <a:endParaRPr lang="fr-FR" sz="24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CE46D60-54CE-98C1-8C51-F36CF9650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8399" y="1747445"/>
            <a:ext cx="5106608" cy="4200316"/>
          </a:xfrm>
          <a:prstGeom prst="rect">
            <a:avLst/>
          </a:prstGeom>
        </p:spPr>
      </p:pic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88808F5-16E7-CF50-D653-FAE6F6ED6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693D15B-2EDE-270C-3DEF-8DFDC61904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5A9DA5-F179-0F77-7FC1-DC9AB5661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182AEC-1F0D-165E-2AF7-5632BEC0E0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6BAA520-0E4D-91EC-079B-7123E2A4171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A560F7-E618-D4AF-0525-AFC16CC44C9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0430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AD93A9-934C-B19F-389B-6ABC016AF1E0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47692A-96CE-F839-64CC-B971820869A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D30797-1E67-9C02-E02C-85E1376CCB05}"/>
              </a:ext>
            </a:extLst>
          </p:cNvPr>
          <p:cNvSpPr>
            <a:spLocks/>
          </p:cNvSpPr>
          <p:nvPr/>
        </p:nvSpPr>
        <p:spPr>
          <a:xfrm>
            <a:off x="2077753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99BEA5-C3AC-317A-8136-E5E6C82E1974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1C56FA-F506-4FDA-461D-40C8FAF13A8F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36E918-E64F-E696-5926-14BB241B4F20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91742710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3BB96-E4F1-B483-FE06-6EE554C9F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3AC39228-8AA9-BF28-7C51-F21D06814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أحداث الحكاية من البداية إلى النهاية.  من منكم يسردها؟</a:t>
            </a:r>
            <a:endParaRPr lang="fr-FR" sz="2400" dirty="0"/>
          </a:p>
        </p:txBody>
      </p:sp>
      <p:pic>
        <p:nvPicPr>
          <p:cNvPr id="29" name="Image 28" descr="Une image contenant graphisme, capture d’écran, Graphiqu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CD71B9E-2890-576C-CA92-D16E01EB4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23" y="1467500"/>
            <a:ext cx="6713153" cy="5070842"/>
          </a:xfrm>
          <a:prstGeom prst="rect">
            <a:avLst/>
          </a:prstGeom>
        </p:spPr>
      </p:pic>
      <p:pic>
        <p:nvPicPr>
          <p:cNvPr id="30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A49E603-32BB-0B2A-D937-D2D180D00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0863D6D-FB01-6DDC-20F4-BAD2EFA7CA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646433-BE16-146F-0FCB-6BA4580E0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1A507BD-6449-DA90-E601-6B2A6E39BCE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6F0F543-923D-0458-B64E-4BD6DC33F57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9FBEFD4-6F72-E181-A268-7ABF78F8DE3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0430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3C584B-B643-1472-76CD-67B49B36B7C9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391CF4-6F9F-DEEB-6317-6432460B16DE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00B41-AE7B-0445-09AB-641E832E7131}"/>
              </a:ext>
            </a:extLst>
          </p:cNvPr>
          <p:cNvSpPr>
            <a:spLocks/>
          </p:cNvSpPr>
          <p:nvPr/>
        </p:nvSpPr>
        <p:spPr>
          <a:xfrm>
            <a:off x="2077753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DD3FD-F900-3706-57B2-24502390036A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BAC5BA-C61D-4927-764B-F9EC5133204C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2371C0-12B6-DF17-71B1-9635617213A2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18723008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FDEB0-27D9-B8E8-62CD-9D7CF65D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105362E-E2A9-31DF-9423-EFAAAEBE7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1" y="2352367"/>
            <a:ext cx="7886700" cy="215326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A78C5579-8C49-9F2B-6F01-B4BDDEB16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21996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قراءة</a:t>
            </a:r>
            <a:endParaRPr lang="fr-MA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F03F84C-EE9F-A9C4-1391-1B2B615F6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676783" y="2848807"/>
            <a:ext cx="622967" cy="792000"/>
          </a:xfrm>
          <a:prstGeom prst="rect">
            <a:avLst/>
          </a:prstGeom>
        </p:spPr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470B1C21-2931-8D8C-841B-D646765C27F1}"/>
              </a:ext>
            </a:extLst>
          </p:cNvPr>
          <p:cNvSpPr txBox="1">
            <a:spLocks/>
          </p:cNvSpPr>
          <p:nvPr/>
        </p:nvSpPr>
        <p:spPr>
          <a:xfrm>
            <a:off x="2994450" y="3158999"/>
            <a:ext cx="4237971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تنمية الطلاقة – استخلاص العبرة</a:t>
            </a:r>
          </a:p>
        </p:txBody>
      </p:sp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0C02C58C-CDB2-9F96-C8AF-A8C85EF5AF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628650" y="2503814"/>
            <a:ext cx="540000" cy="5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E36CA1-E200-4FA0-D60F-F32FF2305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4890" y="1565996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704938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8E4C-3547-EDDF-A30A-5B0572CFD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5944618-8C6C-ABC3-C47B-7B5E9453A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الآن لقراءة نص " رحلة إلى عالم الحيوان".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B9F9A59-709E-D26D-4009-56AC485E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B8D9B71-14CB-FDFA-072E-FE01F644D3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92C691-5E09-C297-3D83-F6DF4D5BE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7A7B780-E6AC-7492-52AF-45F3C6E14F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ED76AFB-DFAE-54B2-6C02-613B99F9F49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F3683-7EED-EFEA-853C-D86FDD409A06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9D50DD-DEA6-7A3D-B776-3B4E7E4C7873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0D2804-034F-0218-039B-53F0CD452B38}"/>
              </a:ext>
            </a:extLst>
          </p:cNvPr>
          <p:cNvSpPr>
            <a:spLocks/>
          </p:cNvSpPr>
          <p:nvPr/>
        </p:nvSpPr>
        <p:spPr>
          <a:xfrm>
            <a:off x="2141851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FCFBD4-67B1-A93E-EFE8-0050EE224B87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ABE321-C64B-A6FC-83BA-77EED8D70848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08F735-FC74-0CFB-4022-0A97E6B6EA4D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9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383E2E7-B9C0-2454-4384-DFD1F394A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290A90B-3E6C-0FA7-CEDE-7473D556C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4761" y="1980000"/>
            <a:ext cx="2674478" cy="41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699318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6F6AC-2C61-88BA-1EFA-B7FFACC46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B3DEC5A-36D6-4432-2F75-F79B93088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2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D31568F-28AB-8EF8-F137-70C99995F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624A679-3D04-693D-87BB-C040AD250CAA}"/>
              </a:ext>
            </a:extLst>
          </p:cNvPr>
          <p:cNvSpPr txBox="1"/>
          <p:nvPr/>
        </p:nvSpPr>
        <p:spPr>
          <a:xfrm>
            <a:off x="632373" y="3151096"/>
            <a:ext cx="7907503" cy="2265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MA" sz="4400" b="1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في بِدايَةِ</a:t>
            </a:r>
            <a:r>
              <a:rPr lang="ar-MA" sz="4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400" b="1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لْأُسْبو</a:t>
            </a:r>
            <a:r>
              <a:rPr lang="ar-MA" sz="4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عِ،</a:t>
            </a:r>
            <a:r>
              <a:rPr lang="ar-MA" sz="4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400" b="1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ذَكَّرَت</a:t>
            </a:r>
            <a:r>
              <a:rPr lang="ar-MA" sz="4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ِ </a:t>
            </a:r>
            <a:r>
              <a:rPr lang="ar-MA" sz="4400" b="1" kern="1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400" b="1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لْمُعَلِّمَة</a:t>
            </a:r>
            <a:r>
              <a:rPr lang="ar-MA" sz="4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ُ </a:t>
            </a:r>
            <a:r>
              <a:rPr lang="ar-MA" sz="4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400" b="1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لتَّلاميذَ بِمَوْعِدِ زِيارَةِ حَديقَةِ </a:t>
            </a:r>
            <a:r>
              <a:rPr lang="ar-MA" sz="4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400" b="1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لْحَيَوانا</a:t>
            </a:r>
            <a:r>
              <a:rPr lang="ar-MA" sz="4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تِ.</a:t>
            </a:r>
            <a:r>
              <a:rPr lang="ar-MA" sz="4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400" b="1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اَلْأَطْفالُ مُتَشَوِّقونَ لِرُؤْيَةِ حَيَواناتِهِم</a:t>
            </a:r>
            <a:r>
              <a:rPr lang="ar-MA" sz="4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ُ </a:t>
            </a:r>
            <a:r>
              <a:rPr lang="ar-MA" sz="4400" b="1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400" b="1" kern="100" dirty="0" err="1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لْمُفَضَّل</a:t>
            </a:r>
            <a:r>
              <a:rPr lang="ar-MA" sz="4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MA" sz="4400" b="1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ةِ</a:t>
            </a:r>
            <a:r>
              <a:rPr lang="ar-MA" sz="4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BA5874F-874C-B3A5-96C3-30736156A2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E15AF3F-AB0A-5837-D5C2-FC33016172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C3D32FB-A9FE-9267-EC6E-A791ADDA3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FB6FFE4-7517-82FC-0425-165B6F06D63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B9EAD0B-FF1F-8625-6B37-37CC0291826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96E041B-24F8-8B35-75A1-BABB62837441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30ECDF-6AAE-612F-F3C9-D5C1EE09B965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CC37B2-8A7A-1529-8CC4-0CC8517FC858}"/>
              </a:ext>
            </a:extLst>
          </p:cNvPr>
          <p:cNvSpPr>
            <a:spLocks/>
          </p:cNvSpPr>
          <p:nvPr/>
        </p:nvSpPr>
        <p:spPr>
          <a:xfrm>
            <a:off x="2141851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28D2E3-1B48-712B-7771-E4E9D4FD34B6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8F79C1-4C6F-1125-7132-37A61EF4FEF8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7F2FBB-83F7-AE77-DF1B-7C5BB26BA094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62310108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ar-MA" sz="1600" dirty="0">
                <a:cs typeface="Microsoft Uighur" panose="02000000000000000000" pitchFamily="2" charset="-78"/>
              </a:rPr>
              <a:t>ورشة الاستماع : إعادة الإنتاج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FA69C8D-A755-199A-D09F-F866107924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ar-MA" sz="1600" dirty="0">
                <a:cs typeface="Microsoft Uighur" panose="02000000000000000000" pitchFamily="2" charset="-78"/>
              </a:rPr>
              <a:t>التعليق على مشهد باستعمال جمل اسمية</a:t>
            </a:r>
          </a:p>
          <a:p>
            <a:r>
              <a:rPr lang="ar-MA" sz="1600" dirty="0">
                <a:cs typeface="Microsoft Uighur" panose="02000000000000000000" pitchFamily="2" charset="-78"/>
              </a:rPr>
              <a:t>التدرب على الرسم الإملائي لكلمات وجمل قصيرة تتضمن الحروف]د- ذ- ض[  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DA82112-90E2-B294-5AE9-E113695BA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1676675" y="1674766"/>
            <a:ext cx="468000" cy="468000"/>
          </a:xfrm>
        </p:spPr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DB91FC3A-2DD9-E851-4A5A-DF0EF8E15C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2705" y="2675144"/>
            <a:ext cx="406533" cy="468000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ar-MA" sz="1600" dirty="0">
                <a:cs typeface="Microsoft Uighur" panose="02000000000000000000" pitchFamily="2" charset="-78"/>
              </a:rPr>
              <a:t>تنمية الطلاقة – استخلاص العبرة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5E39B098-C644-415C-8E08-4C1BE1D834E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8615" y="4612574"/>
            <a:ext cx="406770" cy="468000"/>
          </a:xfrm>
        </p:spPr>
      </p:pic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Font typeface="Wingdings" panose="05000000000000000000" pitchFamily="2" charset="2"/>
              <a:buChar char="m"/>
            </a:pPr>
            <a:r>
              <a:rPr lang="ar-MA" sz="1600" dirty="0">
                <a:cs typeface="Microsoft Uighur" panose="02000000000000000000" pitchFamily="2" charset="-78"/>
              </a:rPr>
              <a:t>تحدي الطلاقة</a:t>
            </a:r>
          </a:p>
          <a:p>
            <a:pPr algn="r" rtl="1">
              <a:buFont typeface="Wingdings" panose="05000000000000000000" pitchFamily="2" charset="2"/>
              <a:buChar char="m"/>
            </a:pPr>
            <a:r>
              <a:rPr lang="ar-MA" sz="1600" dirty="0"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9" name="Image 8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B984F2EC-1E48-9398-37A1-A40055FEC3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8615" y="3603243"/>
            <a:ext cx="410282" cy="4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7AB28-1DE8-6E68-E828-DB9C755A9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4D599F6-78B0-14E9-F217-57A3AE895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2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B366414-0DDE-9ECA-8565-E79236AFA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67D5029-4F0F-94C7-B8D9-D57722358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61" y="3005248"/>
            <a:ext cx="8468078" cy="191431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3FEC2CD-6DEF-5B35-3745-AE82B0885A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BD460CC-28A3-05BD-EB26-B377F2E9B4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4882F9D-F445-B091-2DC2-09B7DDD6D6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E44DBFF-FC78-A8A3-72D1-AD07D8A83F8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D23B2CD-A185-70DA-C340-2FBE275805E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966BF9B-1849-6683-F5EF-ED9646279558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31BD63-F010-81DD-44AB-6830D55A724C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0A4B9-2756-C092-EC94-978C0B606D20}"/>
              </a:ext>
            </a:extLst>
          </p:cNvPr>
          <p:cNvSpPr>
            <a:spLocks/>
          </p:cNvSpPr>
          <p:nvPr/>
        </p:nvSpPr>
        <p:spPr>
          <a:xfrm>
            <a:off x="2141851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A30017-32CA-3AB0-96D7-DF2571E8FB0A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F91495-00D2-3E0C-94B6-F1825441ADED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DFB302-59D9-039E-9568-F9C8B4A7E0AF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1111082217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9E4D7-0885-197E-0D16-9D88DB3F8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030ED2-BB5F-58CB-2822-5DC2C87F2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  <a:endParaRPr lang="fr-FR" sz="2400" dirty="0"/>
          </a:p>
        </p:txBody>
      </p:sp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9EAF22B-62EA-16AA-81C6-D08D0F275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4A7599-2CE1-ADBD-8E01-F69B6C166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73" y="2903562"/>
            <a:ext cx="8428028" cy="23776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B0FCE3-7A3D-A3D2-1A29-F97D58F8B6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D417DE-8BB8-2AF4-27CB-684209D628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CD5DC8D-08CF-7E9D-A081-F46ACDA03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E07F9F-2DD4-B5BC-8C33-9D4B2B9868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2A2DF73-8D52-F270-F43A-7C35DD01B35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13BEB6B-9528-877D-9DCA-4BD18B178289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4D2AD9-EAAC-6594-49C7-083F2DB267AE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8AF9D7-D794-2DAC-BD27-B4330545A4A2}"/>
              </a:ext>
            </a:extLst>
          </p:cNvPr>
          <p:cNvSpPr>
            <a:spLocks/>
          </p:cNvSpPr>
          <p:nvPr/>
        </p:nvSpPr>
        <p:spPr>
          <a:xfrm>
            <a:off x="2141851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532C40-30BC-566F-8D40-4490D449BE88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63161F-F290-CC89-864D-3ABBB1BACD63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5AABEF-1D66-9EDD-6EE0-7E32C0A9621D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1639454803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DDED8-0B7E-5E79-09FD-0EE23D203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F4FEE-27A0-EA24-DC7E-6B1C7295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  <a:endParaRPr lang="fr-FR" sz="2400" dirty="0"/>
          </a:p>
        </p:txBody>
      </p:sp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3305B5C-7033-2F32-A711-28D8A6889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D571079-F3C9-12B5-CFD1-EF9992254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94" y="3330095"/>
            <a:ext cx="8315665" cy="26093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602118A-7E61-64C1-79BC-C35686AA1C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6C5D154-1F30-EF88-AAB9-D93D60598C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03AC1EF-3077-019F-BE33-D6C82E4864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02B9410-4DF5-0A86-197C-3D66D2233F5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41A1D99-C602-7D8B-A249-ED7E89ED6E2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1AD215-866E-98C2-A348-932CE72EFBE0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62993A-BE27-D8AB-9061-14943A49811B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036C73-9A3F-F408-87A1-EC9CFAE52F90}"/>
              </a:ext>
            </a:extLst>
          </p:cNvPr>
          <p:cNvSpPr>
            <a:spLocks/>
          </p:cNvSpPr>
          <p:nvPr/>
        </p:nvSpPr>
        <p:spPr>
          <a:xfrm>
            <a:off x="2141851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8EBABE-8EBC-FF77-BC0A-E29F101A98CE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EA7C30-0C3B-DDC1-C9DD-733213E7BE00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1B147E-2995-0F5A-983E-D6D18918F1BF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91466897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7329E-AE86-CA20-2FAF-91F4A6D5A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FCB8665-4BA1-8B01-8840-9E1083F5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  <a:endParaRPr lang="fr-FR" sz="2400" dirty="0"/>
          </a:p>
        </p:txBody>
      </p:sp>
      <p:pic>
        <p:nvPicPr>
          <p:cNvPr id="19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3FA8669-E700-867A-7A7D-862D18422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9665B0A-4976-B5C6-3F9E-AFA5CF3E1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65" y="2564895"/>
            <a:ext cx="8200141" cy="315190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E186D62-B420-4729-5DB2-31827C4DD4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183DBF8-5017-B1ED-B7EB-3ECA2F3FFB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2157EB-8DB6-8BA5-0CB8-63EC88B206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A5DCA5-773A-D8D4-49E0-D40E313B1DA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3377C1C-7654-8A69-F33C-CDFA0485107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A7C828-6EB3-9989-0320-8140DB5ABCC7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82D5DE-7836-7FF7-A652-205F12DA8999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075099-25C8-E430-EC5C-845A4E838D16}"/>
              </a:ext>
            </a:extLst>
          </p:cNvPr>
          <p:cNvSpPr>
            <a:spLocks/>
          </p:cNvSpPr>
          <p:nvPr/>
        </p:nvSpPr>
        <p:spPr>
          <a:xfrm>
            <a:off x="2141851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2181EB-6150-F84A-DAEC-2CEC22F40384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64622A-7DE9-69F9-CC25-9F4F2AD6D3DE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8065D0-A2F4-90A6-F998-B529215BCB07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100673344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664C7-EF5D-DDC1-3A6D-88236D153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70F13DEA-CBAD-BCF6-47D3-2A08CA43C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ثنائيات؛ ابحثوا في النص عن المقطع الذي يشير إلى اتفاق الأصدقاء. ضعوا تحته سطرا.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185C050-C6C9-C8F1-2D2E-0C8ACC834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962" y="2048436"/>
            <a:ext cx="2737183" cy="4237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DC6722C6-116D-2806-5921-DDA7F0DD4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70" y="623047"/>
            <a:ext cx="918564" cy="91856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DD7D84D-A859-5DC0-7031-424E36BD8C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125FED2-ADD2-D246-4ABE-8359A5DA48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C92394-2A7C-9B05-C8D3-B2AE9BA2E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BFFA53-68FE-15D1-1576-9A7A89F59AE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5929AA4-63CA-09A7-F5CC-99D01DE0EB9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67C755-61F7-B8EB-F8D6-92B41A09BED7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821C09-6A65-68F0-7208-EB4742975D98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EF5F27-A80F-1B47-796B-DD9182B6998D}"/>
              </a:ext>
            </a:extLst>
          </p:cNvPr>
          <p:cNvSpPr>
            <a:spLocks/>
          </p:cNvSpPr>
          <p:nvPr/>
        </p:nvSpPr>
        <p:spPr>
          <a:xfrm>
            <a:off x="2141851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FFFAD-8547-E320-6FD7-8A644307DBFF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26C769-931C-7BD1-327A-B9671A3EE2B6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914BCF-40EF-B5A4-6B5E-80D298669761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797506372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9EAC2-8288-0297-BA3B-598656487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F5E0B075-EF4B-D2FB-E271-9970B082D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37858D4-3F0D-9182-09CB-EA8845DF6E4A}"/>
              </a:ext>
            </a:extLst>
          </p:cNvPr>
          <p:cNvSpPr txBox="1"/>
          <p:nvPr/>
        </p:nvSpPr>
        <p:spPr>
          <a:xfrm>
            <a:off x="1187824" y="2699661"/>
            <a:ext cx="6570552" cy="1541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MA" sz="4400" b="1" kern="100" dirty="0">
                <a:solidFill>
                  <a:srgbClr val="424D7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اِتَّفَقَ ٱلْأَطْفالُ عَلى ٱلتَّضامُنِ مَعَ صَديقِهِمْ إِيادٍ. وَقَرَّروا تَأْجيلَ ٱلرِّحْلَةِ.</a:t>
            </a:r>
          </a:p>
        </p:txBody>
      </p:sp>
      <p:pic>
        <p:nvPicPr>
          <p:cNvPr id="2" name="Image 1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399E0E8A-555F-C635-5633-106082C51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70" y="623047"/>
            <a:ext cx="918564" cy="91856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BF15D73-6EE5-C979-B7E7-21BD72D0CD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04FAD46-F261-FE4D-C643-73BC97557A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176F4C-DD1F-77E5-471D-2111E7DF4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917912-6BA3-6F7A-57E3-78504F0B0B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A920BB-49F8-6E7D-D978-720AC9AC8F5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305DD7-84A3-9069-9F9D-0B99A581BC73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E507EF-1D8D-7511-975B-31C2849B565F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9AA248-F16B-72BE-0545-273B3B4C0EB8}"/>
              </a:ext>
            </a:extLst>
          </p:cNvPr>
          <p:cNvSpPr>
            <a:spLocks/>
          </p:cNvSpPr>
          <p:nvPr/>
        </p:nvSpPr>
        <p:spPr>
          <a:xfrm>
            <a:off x="2141851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3F5732-E5A5-F501-17E7-BCE5B506AED1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C8BE06-3FD6-96DC-75CC-CFF26DE704D9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93A7C3-E4CD-247F-4F95-D88620BF0447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965548315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AEB84-62AF-B2DF-71A7-9AD8D07F2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1B094C46-12C4-0798-C4DF-B3E0898B5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ابحثوا في النص عن المقطع الذي يبين إعجاب المعلمة بقرار الأصدقاء.</a:t>
            </a:r>
            <a:endParaRPr lang="fr-FR" sz="2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DB856DB-1C6E-38E1-3F65-6E2BD1998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962" y="2048436"/>
            <a:ext cx="2737183" cy="4237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1F244098-2B54-CE3E-C3AA-179C48802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70" y="623047"/>
            <a:ext cx="918564" cy="91856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0163CE-42D6-DDF7-2489-C37375E0D2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210B7B5-76AC-F4BE-D1FD-FE60C9BDC0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C9E925-0078-F54A-6FD7-7D13BA0AF2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4896A9-47AA-1D49-BFB3-F58263B00C1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E63173C-14AD-028C-BB6C-499D71700ED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AD540D-5926-D7DD-FB55-E678A570A95B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3ED039-FEFA-392B-3FBB-D753C0FEAB34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94D9D5-F005-7E79-B303-246BB8771054}"/>
              </a:ext>
            </a:extLst>
          </p:cNvPr>
          <p:cNvSpPr>
            <a:spLocks/>
          </p:cNvSpPr>
          <p:nvPr/>
        </p:nvSpPr>
        <p:spPr>
          <a:xfrm>
            <a:off x="2141851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97B664-2246-7450-CAFD-A42DEE0EDC40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D74A37-EC32-9C73-EC9D-C7875F6EE4C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8C77EF-EF88-D48C-C6A3-B0563C9BB646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32070225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97E50-62A7-9A88-4048-F7417743C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4BA34A9-B759-38FD-AA39-E43A467F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75" y="2987382"/>
            <a:ext cx="7818919" cy="1442049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F77A3976-0BAE-20DE-7A5A-EC9A5AEC09DC}"/>
              </a:ext>
            </a:extLst>
          </p:cNvPr>
          <p:cNvCxnSpPr>
            <a:cxnSpLocks/>
          </p:cNvCxnSpPr>
          <p:nvPr/>
        </p:nvCxnSpPr>
        <p:spPr>
          <a:xfrm flipV="1">
            <a:off x="872718" y="3654435"/>
            <a:ext cx="3653027" cy="256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C2EDBF57-B43E-8ED0-5DB7-12C93873DA82}"/>
              </a:ext>
            </a:extLst>
          </p:cNvPr>
          <p:cNvCxnSpPr>
            <a:cxnSpLocks/>
          </p:cNvCxnSpPr>
          <p:nvPr/>
        </p:nvCxnSpPr>
        <p:spPr>
          <a:xfrm flipV="1">
            <a:off x="4351922" y="4372711"/>
            <a:ext cx="4025429" cy="256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5">
            <a:extLst>
              <a:ext uri="{FF2B5EF4-FFF2-40B4-BE49-F238E27FC236}">
                <a16:creationId xmlns:a16="http://schemas.microsoft.com/office/drawing/2014/main" id="{42AC2290-F9E9-6402-CB4F-C01A37DF6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2" name="Image 1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059EEBE0-890C-5A5D-C256-DF440EE4D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70" y="623047"/>
            <a:ext cx="918564" cy="91856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09EFE4E-5080-AE64-ECE4-89D6438E7D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6D88C9-8D36-DA50-0149-F2CFBD8222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9FACFA-0FD4-E505-2E2F-BA612EF55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F3AC5E5-46B7-AAF9-1F76-ABD00B22767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A7A5DFC-E8C5-2191-2355-106A7EFDAEF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D615F1-E349-4564-2D19-38DB78ED132A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B5C863-700D-C8C6-529C-7C1FD4EB9374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9E3847-4B66-C9AF-C220-6D1352A6B570}"/>
              </a:ext>
            </a:extLst>
          </p:cNvPr>
          <p:cNvSpPr>
            <a:spLocks/>
          </p:cNvSpPr>
          <p:nvPr/>
        </p:nvSpPr>
        <p:spPr>
          <a:xfrm>
            <a:off x="2141851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037624-B2DF-5CD1-A17D-0AC99C67BEFE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F87E0E-32CF-0EF4-0639-9722EB89135C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D75C96-8E22-746A-C1F1-13CB95C563F4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477036136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BD854-10C3-F82E-4BD5-B84630EB5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BF50EDB3-462F-653E-CB43-75CA148DE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ابحثوا في النص عن المقطع الذي يبين كيف عبر الأصدقاء عن تضامنهم مع إياد.</a:t>
            </a:r>
            <a:endParaRPr lang="fr-FR" sz="2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F2CA099-29D3-6B4B-7282-132706E5A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962" y="2048436"/>
            <a:ext cx="2737183" cy="4237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DABEBFA1-B386-42DC-12A3-EA913035C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70" y="623047"/>
            <a:ext cx="918564" cy="91856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7E57020-1619-1572-4F53-CD82C49C5B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2444339-B9F1-5F2D-D55B-4781F0D682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A43980-0568-FCCC-9569-323FDE86E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A7AF15-5B97-4D01-2C64-22BF880320A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7316209-14F7-A733-1497-8D38FCCD803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169B41-26BF-D28F-BA66-D5F5E7FC3864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EB6410-536E-594D-D838-D858064AF9A3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4E70F1-AFB4-B9E2-3EAC-4621FF96D270}"/>
              </a:ext>
            </a:extLst>
          </p:cNvPr>
          <p:cNvSpPr>
            <a:spLocks/>
          </p:cNvSpPr>
          <p:nvPr/>
        </p:nvSpPr>
        <p:spPr>
          <a:xfrm>
            <a:off x="2141851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FF944-78C2-9956-7778-21DDFC6126F9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0B34F0-AB5C-06AA-9574-1BCADFED3598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35AD17-9ADA-5E8E-C02C-9C108632C594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161095553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90243-5E18-47F4-F617-33F5324F7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A7110AF6-11B7-EDD0-3BB2-56DBB46C7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02" y="2913172"/>
            <a:ext cx="7612283" cy="1466704"/>
          </a:xfrm>
          <a:prstGeom prst="rect">
            <a:avLst/>
          </a:prstGeom>
        </p:spPr>
      </p:pic>
      <p:sp>
        <p:nvSpPr>
          <p:cNvPr id="16" name="Titre 15">
            <a:extLst>
              <a:ext uri="{FF2B5EF4-FFF2-40B4-BE49-F238E27FC236}">
                <a16:creationId xmlns:a16="http://schemas.microsoft.com/office/drawing/2014/main" id="{060D308F-3F1C-4042-2BA2-8034635DF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2400" dirty="0"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2" name="Image 1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0DED8E92-2CB5-93B9-F21F-753580DE6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70" y="623047"/>
            <a:ext cx="918564" cy="91856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8B2FA8C-6EDB-DAC6-680E-516E13EE9D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A713E2A-36DC-B40F-6E06-E2688DE7B1A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58CFBD-8429-A410-6282-15140A3A92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54325D-3BF2-0254-BD59-EBFF7A8C8E6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794444B-6F7D-DB71-5C5F-C27E53A04EA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645FF9-CF93-5087-F9CA-FA09445C3DDC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235E3A-0A31-0C9D-2B22-C65A98D46BC6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8D910C-7906-2251-9E93-45AA76FD3EA9}"/>
              </a:ext>
            </a:extLst>
          </p:cNvPr>
          <p:cNvSpPr>
            <a:spLocks/>
          </p:cNvSpPr>
          <p:nvPr/>
        </p:nvSpPr>
        <p:spPr>
          <a:xfrm>
            <a:off x="2141851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B9F25B-3E53-0FFA-420E-C706CA01C7C9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08C9EF-71E6-674F-1CE1-8E7F85BC357E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EE316C-3F69-F521-297B-D27B2E7C1F5C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159530388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628650" y="962235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عند نهاية الحصة</a:t>
            </a:r>
            <a:endParaRPr lang="fr-MA" sz="4800" b="1" dirty="0">
              <a:solidFill>
                <a:srgbClr val="424D7C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12C9C9-AC02-18BA-33E7-43AE84D53258}"/>
              </a:ext>
            </a:extLst>
          </p:cNvPr>
          <p:cNvSpPr txBox="1"/>
          <p:nvPr/>
        </p:nvSpPr>
        <p:spPr>
          <a:xfrm>
            <a:off x="1549400" y="1649377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% 80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على: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11FCD84-7BAA-DECC-FFF7-33F128ABC00E}"/>
              </a:ext>
            </a:extLst>
          </p:cNvPr>
          <p:cNvGrpSpPr/>
          <p:nvPr/>
        </p:nvGrpSpPr>
        <p:grpSpPr>
          <a:xfrm>
            <a:off x="991115" y="2454272"/>
            <a:ext cx="7054194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AB6F730-2E70-F5B4-A1BA-D946A22A5C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FF7FEA-AA34-A4A5-6118-0AD93FC4EBED}"/>
                </a:ext>
              </a:extLst>
            </p:cNvPr>
            <p:cNvSpPr/>
            <p:nvPr/>
          </p:nvSpPr>
          <p:spPr>
            <a:xfrm>
              <a:off x="1479176" y="3205638"/>
              <a:ext cx="47871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MA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فقرات بطلاقة في حدود 30 كلمة.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D38A43F-9369-4551-8703-F002A076799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91115" y="3292448"/>
            <a:ext cx="7054194" cy="890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70BDCC-192E-2842-E8E4-2676574FE67F}"/>
              </a:ext>
            </a:extLst>
          </p:cNvPr>
          <p:cNvSpPr/>
          <p:nvPr/>
        </p:nvSpPr>
        <p:spPr>
          <a:xfrm>
            <a:off x="728638" y="3663768"/>
            <a:ext cx="5488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r" rtl="1">
              <a:buFont typeface="Arial" panose="020B0604020202020204" pitchFamily="34" charset="0"/>
              <a:buChar char="•"/>
              <a:defRPr/>
            </a:pPr>
            <a:r>
              <a:rPr lang="a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إعادة إنتاج الحكاية من خلال إعادة السرد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89870B7-1081-F6BB-F932-71507A165337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91115" y="4139574"/>
            <a:ext cx="7054194" cy="8907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12B2C50-4C38-2183-A016-BC3C5B6B8BC7}"/>
              </a:ext>
            </a:extLst>
          </p:cNvPr>
          <p:cNvSpPr/>
          <p:nvPr/>
        </p:nvSpPr>
        <p:spPr>
          <a:xfrm>
            <a:off x="4374143" y="4507077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  <a:defRPr/>
            </a:pPr>
            <a:r>
              <a:rPr lang="a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جمل اسمية  قصيرة 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3B84457-3AB0-39F0-9490-423AE8D21054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11" y="4964324"/>
            <a:ext cx="7054194" cy="89078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8EEEF5A-CCC9-7EF5-466D-323ECC3997B8}"/>
              </a:ext>
            </a:extLst>
          </p:cNvPr>
          <p:cNvSpPr txBox="1"/>
          <p:nvPr/>
        </p:nvSpPr>
        <p:spPr>
          <a:xfrm>
            <a:off x="1784813" y="533182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كتابة كلمات تتضمن الحروف</a:t>
            </a:r>
            <a:r>
              <a:rPr lang="f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]</a:t>
            </a:r>
            <a:r>
              <a:rPr lang="a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د- ذ- ض</a:t>
            </a:r>
            <a:r>
              <a:rPr lang="f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</a:t>
            </a:r>
            <a:r>
              <a:rPr lang="a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AD028-EB46-31B5-D31F-80F80636D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49EF6467-AB73-91F2-550A-198211BBC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كيف سيكون شعور إياد لو أن أصدقاءه ذهبوا إلى الرحلة ولم يزوروه؟</a:t>
            </a:r>
            <a:endParaRPr lang="fr-FR" sz="2400" dirty="0"/>
          </a:p>
        </p:txBody>
      </p:sp>
      <p:pic>
        <p:nvPicPr>
          <p:cNvPr id="1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5064C9B-2B34-92E0-E018-2D61CCE03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55550BC-6949-10C3-2B5C-1C9C5ABC6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4241" y="1991038"/>
            <a:ext cx="3517333" cy="351733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3ADA652-1B46-8C80-B40C-49AE114AA2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BBA4143-8179-FC50-DCE2-1967E785EE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48FB778-60CE-1F1B-2748-12CC79A32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A6BC568-81AE-6984-5F9B-E784702401A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1DAB774-953D-133D-7E41-C3087D2AA9E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FA48C20-C2FF-CA7C-0821-EB1B16F846B2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645D48F-2D93-007F-ABCF-53EDE7875725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294491A-975E-C3A1-EF59-B5A2CCFF6717}"/>
              </a:ext>
            </a:extLst>
          </p:cNvPr>
          <p:cNvSpPr>
            <a:spLocks/>
          </p:cNvSpPr>
          <p:nvPr/>
        </p:nvSpPr>
        <p:spPr>
          <a:xfrm>
            <a:off x="2141851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52B7980-4874-491F-BADB-4A6C3F95096F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C295C5A-493C-0B5A-5DB4-889AC44AFB74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98B5493-133C-2A58-6D31-740644DF8FBB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001114170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D0172-DFFF-C89C-00AD-6D925158B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C4F54FC-C00A-C608-E9EE-025EA730C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8267" y="2228603"/>
            <a:ext cx="2767465" cy="2767465"/>
          </a:xfrm>
          <a:prstGeom prst="rect">
            <a:avLst/>
          </a:prstGeom>
        </p:spPr>
      </p:pic>
      <p:sp>
        <p:nvSpPr>
          <p:cNvPr id="20" name="Titre 19">
            <a:extLst>
              <a:ext uri="{FF2B5EF4-FFF2-40B4-BE49-F238E27FC236}">
                <a16:creationId xmlns:a16="http://schemas.microsoft.com/office/drawing/2014/main" id="{128F5655-F7B4-83A9-A195-61C4AA0F1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رأيكم في سلوك الأصدقاء تجاه إياد في هذه الحكاية؟</a:t>
            </a:r>
            <a:endParaRPr lang="fr-FR" sz="2400" dirty="0"/>
          </a:p>
        </p:txBody>
      </p:sp>
      <p:pic>
        <p:nvPicPr>
          <p:cNvPr id="1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8460551-BB9E-CF67-83F3-18D0213D5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243EAE2-9EE4-7005-C9C7-B7E2D1F626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8609C12-2A1C-50B8-6EEA-4CA3B9F73D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CB65F73-40B7-0EDC-65FE-9F7F1E145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8BA948-702B-D25A-56E1-6D652A77C55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E20EAF8-D79D-4F39-3100-81B8C590C36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399701-4D74-CA2C-59B4-FE465239AE9E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03D85E-628C-D3D3-75C9-7CD95C14373C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EE7901-7B5D-7DD0-FE29-D19E2205588E}"/>
              </a:ext>
            </a:extLst>
          </p:cNvPr>
          <p:cNvSpPr>
            <a:spLocks/>
          </p:cNvSpPr>
          <p:nvPr/>
        </p:nvSpPr>
        <p:spPr>
          <a:xfrm>
            <a:off x="2141851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64676C-4309-00BF-4432-5B380BDC317B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EBBB0A-4DE1-24ED-9460-00C4EDE02309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ECB476-AD1D-6102-1A48-8A5D8A8A377F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446744879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3C2D6-965E-D54B-47E0-11F0B94F8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455CF353-240D-C5C9-E13D-587914763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177" y="2632191"/>
            <a:ext cx="7532626" cy="1937303"/>
          </a:xfrm>
          <a:prstGeom prst="rect">
            <a:avLst/>
          </a:prstGeom>
        </p:spPr>
      </p:pic>
      <p:sp>
        <p:nvSpPr>
          <p:cNvPr id="16" name="Titre 15">
            <a:extLst>
              <a:ext uri="{FF2B5EF4-FFF2-40B4-BE49-F238E27FC236}">
                <a16:creationId xmlns:a16="http://schemas.microsoft.com/office/drawing/2014/main" id="{22D312E7-CAE3-36FB-D5A1-F3B479763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يقرأ الأستاذ المتن</a:t>
            </a:r>
            <a:endParaRPr lang="fr-FR" sz="2400" dirty="0"/>
          </a:p>
        </p:txBody>
      </p:sp>
      <p:pic>
        <p:nvPicPr>
          <p:cNvPr id="1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EA9C18-655B-9DE1-A6D9-4AF414803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5F7007F-026C-38AA-DE55-FCB6A1AAC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338" y="4156015"/>
            <a:ext cx="2767465" cy="27674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0C22998-B182-53F1-A130-E2591C34DF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56B8F6-B837-5DB5-78B5-EC9AC972F6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9CB78EA-16A2-FD9D-8F34-283E6C10DA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0104F1B-6B9E-610C-FA98-0712C67BD18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43BCC0E-427F-593C-31FB-D554BE5B48D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137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4B5197-DC44-AF44-820D-8DB9A8B02C2C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DDE01E-AE84-E591-4895-D34BCF5A9B26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029CC5-952D-4CC5-17FA-CDA2F3376013}"/>
              </a:ext>
            </a:extLst>
          </p:cNvPr>
          <p:cNvSpPr>
            <a:spLocks/>
          </p:cNvSpPr>
          <p:nvPr/>
        </p:nvSpPr>
        <p:spPr>
          <a:xfrm>
            <a:off x="2141851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EEA0B5-4C47-09AF-0E78-902212F5B80D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89ECC4-CFC7-0812-2172-37BD64BCDC4E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702341-34F3-C744-E34F-45B042C28270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643504576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A66C6-E2A7-76DF-9865-1B619E902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4621E2-B9EE-C803-419B-51A789784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" y="2212258"/>
            <a:ext cx="7787149" cy="232041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BDC886CB-564B-13F6-F58C-1649BA622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29255"/>
            <a:ext cx="7886700" cy="72000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تعبير كتابي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7C4B447-9850-8727-2559-B67F8D6A5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3471" y="2643911"/>
            <a:ext cx="1021879" cy="792000"/>
          </a:xfrm>
          <a:prstGeom prst="rect">
            <a:avLst/>
          </a:prstGeom>
        </p:spPr>
      </p:pic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37644F24-853E-5808-5CBD-3A0EA2A85343}"/>
              </a:ext>
            </a:extLst>
          </p:cNvPr>
          <p:cNvSpPr txBox="1">
            <a:spLocks/>
          </p:cNvSpPr>
          <p:nvPr/>
        </p:nvSpPr>
        <p:spPr>
          <a:xfrm>
            <a:off x="2712757" y="3272711"/>
            <a:ext cx="4500000" cy="468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التعليق على مشهد باستعمال جمل اسمية</a:t>
            </a:r>
          </a:p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endParaRPr lang="ar-MA" sz="2400" b="1" dirty="0">
              <a:solidFill>
                <a:srgbClr val="424D7B"/>
              </a:solidFill>
              <a:cs typeface="Microsoft Uighur" panose="02000000000000000000" pitchFamily="2" charset="-78"/>
            </a:endParaRPr>
          </a:p>
        </p:txBody>
      </p:sp>
      <p:pic>
        <p:nvPicPr>
          <p:cNvPr id="26" name="Espace réservé pour une image  20">
            <a:extLst>
              <a:ext uri="{FF2B5EF4-FFF2-40B4-BE49-F238E27FC236}">
                <a16:creationId xmlns:a16="http://schemas.microsoft.com/office/drawing/2014/main" id="{38AB8B5B-982A-B7C4-CEE5-0E2B08781F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96412" y="2412119"/>
            <a:ext cx="576000" cy="576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9C9A6D4-BD75-100F-CF0C-D0815C29B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8605" y="1373255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328546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BB4AE-99CB-D325-B78D-66D8A342D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0B538C-EAC3-7E41-B83F-910D2B698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ستتعلمون كيف تركبون جملا من كلمتين.  لاحظوا سأعبر عن هذا المشهد.  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484421-848E-AAF3-E92E-52F34F9982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D10557-E6F1-EF75-61B8-F77D170D44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2A5320-DEE7-B18D-3A1A-A70E530AB0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5870CB8-0B75-6010-08AD-7B2D798D4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B87C0A-FBB0-7AD4-90C8-2FEB787E84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0802" y="10927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102522-BC24-271D-2CBA-25C749630DC7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8E21F2-EC50-A00B-CF9D-6AF8B1F75D82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ADC88E-4221-E03B-849A-DB0E6C9238B4}"/>
              </a:ext>
            </a:extLst>
          </p:cNvPr>
          <p:cNvSpPr>
            <a:spLocks/>
          </p:cNvSpPr>
          <p:nvPr/>
        </p:nvSpPr>
        <p:spPr>
          <a:xfrm>
            <a:off x="2133330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1975FD-4567-BA16-BB21-00E5C7E7CAF3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B01E70-25C4-4BDC-4A69-536A40AA7F75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83115E-A222-C5AC-54DF-7BA41065242C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2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B17C8EF-2458-181B-D0F1-D830461C14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5" name="Image 2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0A40FEB-A07F-C3FE-9505-8FB0DA7D1A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4913" r="30555" b="43764"/>
          <a:stretch>
            <a:fillRect/>
          </a:stretch>
        </p:blipFill>
        <p:spPr>
          <a:xfrm>
            <a:off x="2691477" y="2357718"/>
            <a:ext cx="4135709" cy="251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69452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830CE-D57F-105E-8F84-EE3977975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0FE3B5-6CFC-BD6B-9059-E424139BC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أسأل من في الصورة.  إنها المعلمة – سأبدأ جملتي ب اَلْمُعلمة </a:t>
            </a:r>
            <a:endParaRPr lang="fr-FR" sz="2400" dirty="0"/>
          </a:p>
        </p:txBody>
      </p:sp>
      <p:pic>
        <p:nvPicPr>
          <p:cNvPr id="2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C4753F9-307A-CC80-2F67-E46EE8F6B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5" name="Image 2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07D295A-1BFE-FB8F-EABA-116DD019F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" t="25443" r="2112" b="34918"/>
          <a:stretch>
            <a:fillRect/>
          </a:stretch>
        </p:blipFill>
        <p:spPr>
          <a:xfrm>
            <a:off x="879767" y="2698376"/>
            <a:ext cx="7384465" cy="220083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0728CF-ED4A-38FF-1748-8C6B46BC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76687B-441A-B33E-82FA-60A92A7A89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F8B1688-DE26-D655-378F-4AE63E87E6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A4DB2BE-6A1C-935C-5D71-79233938A2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3CB6D0E-F11E-2A83-D8EC-63EE4E272B6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0802" y="10927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9D26001-1DD2-797B-EC48-898CF4F3F8A9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4443ED-24F5-9A01-B351-F95DE2DD628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F1457C-81EF-0BE3-7AE9-D16A5EC56942}"/>
              </a:ext>
            </a:extLst>
          </p:cNvPr>
          <p:cNvSpPr>
            <a:spLocks/>
          </p:cNvSpPr>
          <p:nvPr/>
        </p:nvSpPr>
        <p:spPr>
          <a:xfrm>
            <a:off x="2133330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98DA36-81A4-4FF3-504B-400A341254BF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8D0CB99-D689-DF28-8530-D966EEC07345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BA0803-FDA0-5794-3B42-7786757FA602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1617019808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91154-79AE-AD6E-7FF3-D54988BD2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4B906C-5C95-410A-3E55-B052505F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اَلْآنْ سَأصِفُ الْمُعَلمة. أسأل : كيف هي المعلمة في الصورة؟  اَلْمُعَلِّمَة مبتسمة </a:t>
            </a:r>
            <a:endParaRPr lang="fr-FR" sz="2400" dirty="0"/>
          </a:p>
        </p:txBody>
      </p:sp>
      <p:pic>
        <p:nvPicPr>
          <p:cNvPr id="2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F88D6A1-D561-6911-BAEC-83162E237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3339FB35-C7E8-12FE-1786-4440EBE40DEB}"/>
              </a:ext>
            </a:extLst>
          </p:cNvPr>
          <p:cNvGrpSpPr/>
          <p:nvPr/>
        </p:nvGrpSpPr>
        <p:grpSpPr>
          <a:xfrm>
            <a:off x="683273" y="2124637"/>
            <a:ext cx="7635808" cy="3437963"/>
            <a:chOff x="683273" y="2124637"/>
            <a:chExt cx="7635808" cy="3437963"/>
          </a:xfrm>
        </p:grpSpPr>
        <p:pic>
          <p:nvPicPr>
            <p:cNvPr id="25" name="Image 24" descr="Une image contenant texte, capture d’écra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2346A767-B94B-21CD-90C8-CA94F6EFD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7" t="15063" r="2112" b="23016"/>
            <a:stretch>
              <a:fillRect/>
            </a:stretch>
          </p:blipFill>
          <p:spPr>
            <a:xfrm>
              <a:off x="808945" y="2124637"/>
              <a:ext cx="7384465" cy="343796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5AB5ED08-0EA2-C3F0-850E-4545EF553812}"/>
                </a:ext>
              </a:extLst>
            </p:cNvPr>
            <p:cNvGrpSpPr/>
            <p:nvPr/>
          </p:nvGrpSpPr>
          <p:grpSpPr>
            <a:xfrm>
              <a:off x="683273" y="4921623"/>
              <a:ext cx="7635808" cy="600635"/>
              <a:chOff x="683273" y="4921623"/>
              <a:chExt cx="7635808" cy="600635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CB87D500-2C59-FC02-058D-D988E024E28E}"/>
                  </a:ext>
                </a:extLst>
              </p:cNvPr>
              <p:cNvSpPr/>
              <p:nvPr/>
            </p:nvSpPr>
            <p:spPr>
              <a:xfrm>
                <a:off x="683273" y="4921623"/>
                <a:ext cx="7635808" cy="600635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7" name="Encre 16">
                    <a:extLst>
                      <a:ext uri="{FF2B5EF4-FFF2-40B4-BE49-F238E27FC236}">
                        <a16:creationId xmlns:a16="http://schemas.microsoft.com/office/drawing/2014/main" id="{ED5A2233-6D90-8095-08CC-F4EBDC258A18}"/>
                      </a:ext>
                    </a:extLst>
                  </p14:cNvPr>
                  <p14:cNvContentPartPr/>
                  <p14:nvPr/>
                </p14:nvContentPartPr>
                <p14:xfrm>
                  <a:off x="2859861" y="5181367"/>
                  <a:ext cx="26640" cy="33840"/>
                </p14:xfrm>
              </p:contentPart>
            </mc:Choice>
            <mc:Fallback xmlns="">
              <p:pic>
                <p:nvPicPr>
                  <p:cNvPr id="17" name="Encre 16">
                    <a:extLst>
                      <a:ext uri="{FF2B5EF4-FFF2-40B4-BE49-F238E27FC236}">
                        <a16:creationId xmlns:a16="http://schemas.microsoft.com/office/drawing/2014/main" id="{ED5A2233-6D90-8095-08CC-F4EBDC258A18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841861" y="5163727"/>
                    <a:ext cx="62280" cy="694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C50FCA32-6A00-6081-B882-D5D2A248B69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EA40EE9-4458-40DA-CD90-70AB875433C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9018F5C-3BAA-533B-FBEB-852906E3C30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6C180CE-7608-A214-36A6-60DD073A4E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48D39BD-8EB6-0F2C-835F-0437CF50540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0802" y="10927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C099D90-50D9-A031-F371-A5B037932BD5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BF2C585-F18B-35B2-0BA3-82C0D32ABA2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98FE6C-3E3A-2ACE-D603-3B3AD077715E}"/>
              </a:ext>
            </a:extLst>
          </p:cNvPr>
          <p:cNvSpPr>
            <a:spLocks/>
          </p:cNvSpPr>
          <p:nvPr/>
        </p:nvSpPr>
        <p:spPr>
          <a:xfrm>
            <a:off x="2133330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93FD11-E588-D18C-D3F3-BBF0A380F538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2C0AD3-F784-5AB8-0F72-CA27D8508B14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9E96F4D-F6ED-1DE6-19FF-74694D5DA95A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4060102195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FF3F9-E2C6-BA93-3BC9-167DF4D55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082EB6-C55B-582B-B41A-4B2CFAFC7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:لوصف شخصية في صورة : أسأل وأجيب "ثم أكتب الجملة وّأضع نهايتها نقطة. </a:t>
            </a:r>
            <a:endParaRPr lang="fr-FR" sz="2400" dirty="0"/>
          </a:p>
        </p:txBody>
      </p:sp>
      <p:pic>
        <p:nvPicPr>
          <p:cNvPr id="2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E6FE4CE-DC80-961D-035D-A1C0512BC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5" name="Image 2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5DDE905-0AF6-5E44-5129-72A69DC34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" t="15063" r="2112" b="23016"/>
          <a:stretch>
            <a:fillRect/>
          </a:stretch>
        </p:blipFill>
        <p:spPr>
          <a:xfrm>
            <a:off x="808945" y="2124637"/>
            <a:ext cx="7384465" cy="3437963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1DDCFC3-7214-D69C-5C29-F09CEC39155C}"/>
              </a:ext>
            </a:extLst>
          </p:cNvPr>
          <p:cNvSpPr/>
          <p:nvPr/>
        </p:nvSpPr>
        <p:spPr>
          <a:xfrm>
            <a:off x="683273" y="4921623"/>
            <a:ext cx="7635808" cy="6006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1EA0560-FF31-0859-B741-58B6F8F01F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F51BB8A-18E8-6244-7B37-05BCE2BB11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809D224-4955-2C6D-2AEC-00471FD9CE5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C9869A1-2AEE-F59B-49AC-19F6331BE4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D48DABE-2981-3C45-0704-15BDFDEBAFC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0802" y="10927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1E50F3-DBDB-B26A-0FB3-F1A61D476486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861AF2-1E0C-520B-2E9F-3691C15E5E23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08199C-88F8-F7B4-B296-AC23F3B96A41}"/>
              </a:ext>
            </a:extLst>
          </p:cNvPr>
          <p:cNvSpPr>
            <a:spLocks/>
          </p:cNvSpPr>
          <p:nvPr/>
        </p:nvSpPr>
        <p:spPr>
          <a:xfrm>
            <a:off x="2133330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AA146F-2A08-19A8-9BC3-35A5531AB945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B2ED48-B449-1D40-3F53-9AC13A206154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234412-FD9C-B276-6578-0C4C881D78E5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657024020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B6F91-A111-9DFC-EEE9-B995CC5FC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8B9F94-F1B9-5F26-DD42-36F3D3D90BC9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EB9C923D-12BC-0555-8816-65C795AA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إلى السبورة ليصف الشخصيات الأخرى في الصورة؟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dirty="0"/>
          </a:p>
        </p:txBody>
      </p:sp>
      <p:pic>
        <p:nvPicPr>
          <p:cNvPr id="22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6FD2AED-AD9E-5D6C-65AA-DC0ED79CB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7" name="Image 36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DECCB79-E6A3-C551-8660-3F191577A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9"/>
          <a:stretch>
            <a:fillRect/>
          </a:stretch>
        </p:blipFill>
        <p:spPr>
          <a:xfrm>
            <a:off x="1233888" y="2868705"/>
            <a:ext cx="6440250" cy="333227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314BFF9-2546-2C58-BC15-84A6D05BDBEE}"/>
              </a:ext>
            </a:extLst>
          </p:cNvPr>
          <p:cNvSpPr txBox="1"/>
          <p:nvPr/>
        </p:nvSpPr>
        <p:spPr>
          <a:xfrm>
            <a:off x="3111838" y="5079156"/>
            <a:ext cx="208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اَلتَّلاميذُ</a:t>
            </a:r>
            <a:endParaRPr lang="fr-MA" sz="2400" b="1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D3BE2CB-632E-63F4-985C-B2B93E650DEE}"/>
              </a:ext>
            </a:extLst>
          </p:cNvPr>
          <p:cNvSpPr txBox="1"/>
          <p:nvPr/>
        </p:nvSpPr>
        <p:spPr>
          <a:xfrm>
            <a:off x="3412613" y="5511325"/>
            <a:ext cx="208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اَلتَّلاميذُ مُنْتَبِهونَ.</a:t>
            </a:r>
            <a:endParaRPr lang="fr-MA" sz="2400" b="1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4D3F2F-996C-9E1C-82FF-C78CF4DBDD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1DA65EC-E832-B679-83ED-08491395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E0986D9-CEC0-08EE-7770-BEE8A4B6DE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729CF3C-6C8C-7EEF-B2A3-81117AD155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49B8B9F-23FE-82F1-48E5-C74817E72E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0802" y="10927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860B979-8DD3-39B2-0B04-1A9A85652E94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5F248B-9607-158A-38B3-C7D07126BAD4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62F5DF-04C2-6A1F-4A92-A662B1E49788}"/>
              </a:ext>
            </a:extLst>
          </p:cNvPr>
          <p:cNvSpPr>
            <a:spLocks/>
          </p:cNvSpPr>
          <p:nvPr/>
        </p:nvSpPr>
        <p:spPr>
          <a:xfrm>
            <a:off x="2133330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D774F9-8029-FF1A-A793-3DD6E787E9BE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D27D53-C364-D91C-DAE1-740C2286516E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4A41E7-DC34-BB52-46D7-3823E83B3836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59976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4444C-91CA-4520-2DD5-5712696AE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BAAF8C56-5905-3751-3C5E-9C287553AB91}"/>
              </a:ext>
            </a:extLst>
          </p:cNvPr>
          <p:cNvSpPr txBox="1"/>
          <p:nvPr/>
        </p:nvSpPr>
        <p:spPr>
          <a:xfrm>
            <a:off x="1032067" y="4009942"/>
            <a:ext cx="6547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8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اَلتَّلاميذُ مُنْتَبِهونَ.</a:t>
            </a:r>
            <a:endParaRPr lang="fr-MA" sz="8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B25090B-6D26-0BEF-3B89-5AB7CE708727}"/>
              </a:ext>
            </a:extLst>
          </p:cNvPr>
          <p:cNvSpPr txBox="1"/>
          <p:nvPr/>
        </p:nvSpPr>
        <p:spPr>
          <a:xfrm>
            <a:off x="925179" y="2433868"/>
            <a:ext cx="6547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8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اَلْمُعَلِّمَةُ مُبْتَسِمَةٌ.</a:t>
            </a:r>
            <a:endParaRPr lang="fr-MA" sz="8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Titre 20">
            <a:extLst>
              <a:ext uri="{FF2B5EF4-FFF2-40B4-BE49-F238E27FC236}">
                <a16:creationId xmlns:a16="http://schemas.microsoft.com/office/drawing/2014/main" id="{8E12EAFD-079D-CF97-769F-064FE9E8C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1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597E637-82C3-2C7D-2DE4-341E4B57D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CC6C110-4415-3C6D-0A39-A82380F5F3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4BCB02-69F9-6B68-1087-16BD329A4D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242325B-43B8-EEA7-AAEF-42118C5496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141EF6-6B55-15AB-0C52-970CEF396B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B27ECF-BD95-5ADF-F111-E2D73993BDE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0802" y="10927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860A21-72C2-8635-CDEB-5456AC4FED82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197968-9C62-FF93-FD4B-7550D85D2863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B1D34A-F68C-C25F-D270-67966446EB7D}"/>
              </a:ext>
            </a:extLst>
          </p:cNvPr>
          <p:cNvSpPr>
            <a:spLocks/>
          </p:cNvSpPr>
          <p:nvPr/>
        </p:nvSpPr>
        <p:spPr>
          <a:xfrm>
            <a:off x="2133330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6CB5FA-0BAB-9C0C-2AE2-C3EB05295BCB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59DAF4-5C81-F651-9F94-F175177363CA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5F8D82-8D27-069E-FF57-1C4084F5136A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22679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24B7FF9B-25A5-D1E0-E1F6-E24BFDF38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 . سننطلق في حصة اللغة العربية .</a:t>
            </a:r>
            <a:endParaRPr lang="fr-FR" sz="2400" dirty="0"/>
          </a:p>
        </p:txBody>
      </p:sp>
      <p:pic>
        <p:nvPicPr>
          <p:cNvPr id="7" name="Espace réservé pour une image  2">
            <a:extLst>
              <a:ext uri="{FF2B5EF4-FFF2-40B4-BE49-F238E27FC236}">
                <a16:creationId xmlns:a16="http://schemas.microsoft.com/office/drawing/2014/main" id="{1497A50A-E04A-F90E-6A75-9B3E6AF55B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F6E2A0E-36FE-701D-1471-12C48F61A2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6" name="Nada-Wave">
            <a:hlinkClick r:id="" action="ppaction://media"/>
            <a:extLst>
              <a:ext uri="{FF2B5EF4-FFF2-40B4-BE49-F238E27FC236}">
                <a16:creationId xmlns:a16="http://schemas.microsoft.com/office/drawing/2014/main" id="{7B0569B2-E58D-4535-C79A-515A4DD6BB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b="2068"/>
          <a:stretch>
            <a:fillRect/>
          </a:stretch>
        </p:blipFill>
        <p:spPr>
          <a:xfrm>
            <a:off x="4572000" y="2088681"/>
            <a:ext cx="2329640" cy="3643525"/>
          </a:xfrm>
          <a:prstGeom prst="rect">
            <a:avLst/>
          </a:prstGeom>
        </p:spPr>
      </p:pic>
      <p:pic>
        <p:nvPicPr>
          <p:cNvPr id="18" name="majd_wave">
            <a:hlinkClick r:id="" action="ppaction://media"/>
            <a:extLst>
              <a:ext uri="{FF2B5EF4-FFF2-40B4-BE49-F238E27FC236}">
                <a16:creationId xmlns:a16="http://schemas.microsoft.com/office/drawing/2014/main" id="{AA13B01D-970A-9F2D-C91C-BBF12ED5C8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t="-1" b="2067"/>
          <a:stretch>
            <a:fillRect/>
          </a:stretch>
        </p:blipFill>
        <p:spPr>
          <a:xfrm>
            <a:off x="2311808" y="2006320"/>
            <a:ext cx="2139091" cy="372588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037BD68-585F-ABF0-D7C5-24BA3A0CD8D2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F3856E-B409-0FF1-9019-3F4687FF8A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07C276-5147-F002-DE5C-E66D00123FB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23493D7-5384-E8CB-B66F-87124CD0870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C898A8-647C-042B-DB04-09EA591D61E8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3C45DD-3E9E-D1B1-243E-1CF9CC7CD785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4857C2-1D0C-1A31-7096-E9341DD00223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2CB44D-2E91-7F39-822A-700053C507F1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71C59-3740-5D94-E08E-DAD80F31C117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CD286B-5774-20EC-EDEB-32D185693CB3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C0A0EF-4271-8C17-C0E9-F0FA01F6AC37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443F62-369B-BBD0-1A48-9323F31D14DA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02023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FEA1A-EB40-0C89-2185-FFB52D6D1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733B6C3A-0BF3-070D-A60F-EF66D8271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4097" y="1731693"/>
            <a:ext cx="2946283" cy="4456018"/>
          </a:xfrm>
          <a:prstGeom prst="rect">
            <a:avLst/>
          </a:prstGeom>
          <a:ln>
            <a:noFill/>
          </a:ln>
        </p:spPr>
      </p:pic>
      <p:sp>
        <p:nvSpPr>
          <p:cNvPr id="17" name="Titre 16">
            <a:extLst>
              <a:ext uri="{FF2B5EF4-FFF2-40B4-BE49-F238E27FC236}">
                <a16:creationId xmlns:a16="http://schemas.microsoft.com/office/drawing/2014/main" id="{772B0A88-F007-C394-B3D6-7988FF874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ص18.</a:t>
            </a:r>
            <a:endParaRPr lang="fr-FR" sz="2400" dirty="0"/>
          </a:p>
        </p:txBody>
      </p:sp>
      <p:pic>
        <p:nvPicPr>
          <p:cNvPr id="30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D13B72D-549B-7C8A-4F35-DD9FDA18B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AA8311F-615D-1310-3EA1-C9D2B0BD57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9926B4B-3F97-39FE-DA12-B55B5EC4E9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55E30D5-23BB-8623-BC4F-6C2E17242CA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656BAAB-B921-AC30-06FE-E1C54D9B1B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E13299A-DC34-8C68-D3BD-F6C37241943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0802" y="10927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FAE583-9FB0-D0BD-03F1-5C8EB67BB72B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9374A0-0619-C274-D4DD-1E6F65297041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C2E511-1FE9-F1B2-697C-C20D390B980A}"/>
              </a:ext>
            </a:extLst>
          </p:cNvPr>
          <p:cNvSpPr>
            <a:spLocks/>
          </p:cNvSpPr>
          <p:nvPr/>
        </p:nvSpPr>
        <p:spPr>
          <a:xfrm>
            <a:off x="2133330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16F078-1C7D-28FB-81A8-1E7035EB581B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902E9-C44E-9AAC-9C53-32D70659EB57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6464B1-B966-4593-4986-F13AE8F02B49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938044305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984EA-54B4-5C34-E328-6BFA7C541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43D1C36A-1FCB-3C02-C693-5266B0EC2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أكملوا الجملتين بما يناسب. أمامكم دقيقة واحدة </a:t>
            </a:r>
            <a:endParaRPr lang="fr-FR" sz="2400" dirty="0"/>
          </a:p>
        </p:txBody>
      </p:sp>
      <p:pic>
        <p:nvPicPr>
          <p:cNvPr id="1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F646A42-9BB4-12B4-00D8-5BD1AC6AD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8" name="Espace réservé pour une image  17" descr="Une image contenant véhicule, Véhicule terrestre, voiture, roue&#10;&#10;Le contenu généré par l’IA peut être incorrect.">
            <a:extLst>
              <a:ext uri="{FF2B5EF4-FFF2-40B4-BE49-F238E27FC236}">
                <a16:creationId xmlns:a16="http://schemas.microsoft.com/office/drawing/2014/main" id="{E1D3303E-8108-E08B-888C-3E54FE157F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r="8874"/>
          <a:stretch>
            <a:fillRect/>
          </a:stretch>
        </p:blipFill>
        <p:spPr>
          <a:xfrm>
            <a:off x="3169113" y="1680074"/>
            <a:ext cx="3240000" cy="3240000"/>
          </a:xfr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AA98F84-1D66-BB34-EB5E-8446F6DB17B6}"/>
              </a:ext>
            </a:extLst>
          </p:cNvPr>
          <p:cNvSpPr txBox="1"/>
          <p:nvPr/>
        </p:nvSpPr>
        <p:spPr>
          <a:xfrm>
            <a:off x="1929540" y="4764409"/>
            <a:ext cx="61697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</a:t>
            </a:r>
            <a:r>
              <a:rPr lang="fr-FR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مُصابٌ.</a:t>
            </a:r>
            <a:r>
              <a:rPr lang="fr-FR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5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54D5CE4-8FEA-69F1-8A01-88CCA05A743C}"/>
              </a:ext>
            </a:extLst>
          </p:cNvPr>
          <p:cNvSpPr txBox="1"/>
          <p:nvPr/>
        </p:nvSpPr>
        <p:spPr>
          <a:xfrm>
            <a:off x="2065550" y="5506527"/>
            <a:ext cx="59288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اَلرَّجُل</a:t>
            </a:r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...............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</a:t>
            </a:r>
            <a:endParaRPr lang="fr-FR" sz="5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D40590-55EB-06A7-E384-1096C2E2F4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B945648-4D7D-23B9-ED5A-547D858026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8DE920-6ED4-C308-2BD9-D3E131B146E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974F844-3376-1B7B-5C4B-66FA140B5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09456B6-1BF0-FC62-3CE9-80B760B0EC2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0802" y="10927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760369-C72A-6128-5FA9-07142B9A1DBF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F56F23-B96D-6316-6319-1185FA702604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463CCD-BD09-8BD7-EC1F-79F8A66DE2C4}"/>
              </a:ext>
            </a:extLst>
          </p:cNvPr>
          <p:cNvSpPr>
            <a:spLocks/>
          </p:cNvSpPr>
          <p:nvPr/>
        </p:nvSpPr>
        <p:spPr>
          <a:xfrm>
            <a:off x="2133330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592361-7C95-F225-A7F1-39409BF0D47B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65C9E8-483C-0082-797B-91697C541EDF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D041B1-DE9A-55BB-8337-2303D53B544A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4263365719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9E0D8-507B-973D-4D0D-852D15AF6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37F4AFE6-3EE2-855F-06D9-B6EBAEA8D599}"/>
              </a:ext>
            </a:extLst>
          </p:cNvPr>
          <p:cNvSpPr txBox="1"/>
          <p:nvPr/>
        </p:nvSpPr>
        <p:spPr>
          <a:xfrm>
            <a:off x="2330244" y="4740071"/>
            <a:ext cx="5805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إِيادٌ مُصابٌ.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E1E1B52-EAC7-377B-5F68-62FC0E2BA5D6}"/>
              </a:ext>
            </a:extLst>
          </p:cNvPr>
          <p:cNvSpPr txBox="1"/>
          <p:nvPr/>
        </p:nvSpPr>
        <p:spPr>
          <a:xfrm>
            <a:off x="1319738" y="5526616"/>
            <a:ext cx="7411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اَلرَّجُلُ خائِفٌ.</a:t>
            </a: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7C8C9D05-36B7-C988-A2E2-B6D19B8C6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</a:t>
            </a:r>
            <a:r>
              <a:rPr lang="ar-MA" sz="2400" b="1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يقبل الأستاذ كل  الإجابات الممكنة.</a:t>
            </a:r>
            <a:endParaRPr lang="fr-FR" sz="2400" dirty="0"/>
          </a:p>
        </p:txBody>
      </p:sp>
      <p:pic>
        <p:nvPicPr>
          <p:cNvPr id="18" name="Espace réservé pour une image  17" descr="Une image contenant véhicule, Véhicule terrestre, voiture, roue&#10;&#10;Le contenu généré par l’IA peut être incorrect.">
            <a:extLst>
              <a:ext uri="{FF2B5EF4-FFF2-40B4-BE49-F238E27FC236}">
                <a16:creationId xmlns:a16="http://schemas.microsoft.com/office/drawing/2014/main" id="{01014AF7-5EAB-093D-0ABE-93B166C7C2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r="8874"/>
          <a:stretch>
            <a:fillRect/>
          </a:stretch>
        </p:blipFill>
        <p:spPr>
          <a:xfrm>
            <a:off x="3169113" y="1680074"/>
            <a:ext cx="3240000" cy="3240000"/>
          </a:xfrm>
        </p:spPr>
      </p:pic>
      <p:pic>
        <p:nvPicPr>
          <p:cNvPr id="19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6769D0D-E988-0FEF-4FFF-9B0A27329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614B0A0-57FD-0F3D-D2A9-226E4B6581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382C64F-728F-84D7-F145-301CAAC780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20E7DB-54EA-1D2B-9032-5CCF198894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206A7D-142D-5735-D25C-6FBC3DC2C9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E95DC9-675B-E856-0EFE-A798ABAF43E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0802" y="10927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BBCA1B-7FB4-F207-C1D8-5E137A29FFD3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795351-4D9C-9622-D868-73EF72D9CC38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F4C021-F74D-FF1C-FC31-E6E2C3B22E73}"/>
              </a:ext>
            </a:extLst>
          </p:cNvPr>
          <p:cNvSpPr>
            <a:spLocks/>
          </p:cNvSpPr>
          <p:nvPr/>
        </p:nvSpPr>
        <p:spPr>
          <a:xfrm>
            <a:off x="2133330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E55593-296F-5B3F-8883-3E27BEB15FD7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BCDF93-25CF-E666-9173-BD00809B620D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F68EFB-48D3-BA9C-3577-1360C02DCCBF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1977241419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04A14-D226-98CE-090B-5B302C13C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B667089F-55B8-2E8B-551B-40709DBE2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كراساتكم دائما ؛ أكملوا الجملتين بما يناسب. </a:t>
            </a:r>
            <a:endParaRPr lang="fr-FR" sz="2400" dirty="0"/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A71BC6A-3FD7-7E08-B7C1-DE745D982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9" name="Espace réservé pour une image  17">
            <a:extLst>
              <a:ext uri="{FF2B5EF4-FFF2-40B4-BE49-F238E27FC236}">
                <a16:creationId xmlns:a16="http://schemas.microsoft.com/office/drawing/2014/main" id="{9A42DA58-069A-346A-0612-C738DF8719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88" b="-10788"/>
          <a:stretch>
            <a:fillRect/>
          </a:stretch>
        </p:blipFill>
        <p:spPr>
          <a:xfrm>
            <a:off x="3169113" y="1680074"/>
            <a:ext cx="3240000" cy="3240000"/>
          </a:xfr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073F475-7551-4999-CCBD-67BF4AF03B3F}"/>
              </a:ext>
            </a:extLst>
          </p:cNvPr>
          <p:cNvSpPr txBox="1"/>
          <p:nvPr/>
        </p:nvSpPr>
        <p:spPr>
          <a:xfrm>
            <a:off x="1732751" y="4785385"/>
            <a:ext cx="74577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إِيادٌ</a:t>
            </a:r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...............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</a:t>
            </a:r>
            <a:endParaRPr lang="fr-FR" sz="54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74F5521-8E25-FFED-9DEC-80BF9F359D9B}"/>
              </a:ext>
            </a:extLst>
          </p:cNvPr>
          <p:cNvSpPr txBox="1"/>
          <p:nvPr/>
        </p:nvSpPr>
        <p:spPr>
          <a:xfrm>
            <a:off x="2212258" y="5506527"/>
            <a:ext cx="57821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</a:t>
            </a:r>
            <a:r>
              <a:rPr lang="fr-FR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FR" sz="54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مُتَضامِنون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fr-FR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54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9677932-91FC-4063-DD3D-BA564296B2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39F59F6-6299-2A49-000E-4FF9689603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1623F4A-D801-8C5D-7722-BD2033B0067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12C97A1-BE88-FFA8-2996-EEA938B34E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712DA4D-055B-C091-DA2E-15239CC0534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679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D48CD51-AF2A-8544-D693-841DE0AC3E99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AC5C98-2AE6-BFC4-9C36-B38F6B675835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71337ED-5A87-7C5D-AF8C-D53A9A5C3641}"/>
              </a:ext>
            </a:extLst>
          </p:cNvPr>
          <p:cNvSpPr>
            <a:spLocks/>
          </p:cNvSpPr>
          <p:nvPr/>
        </p:nvSpPr>
        <p:spPr>
          <a:xfrm>
            <a:off x="2161227" y="11634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-  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E644E3-5E8A-1AA3-A2D6-AA42A0839A57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652A20D-0CE4-E501-5DB7-82D30B9D220A}"/>
              </a:ext>
            </a:extLst>
          </p:cNvPr>
          <p:cNvSpPr>
            <a:spLocks/>
          </p:cNvSpPr>
          <p:nvPr/>
        </p:nvSpPr>
        <p:spPr>
          <a:xfrm>
            <a:off x="2767137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B2725E4-4EE7-C8FF-5240-760368D34DFD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1154954197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D0C9F-B22B-05AF-0042-C9E891EE3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CB505C3C-D766-599F-9B31-26EFBA19B302}"/>
              </a:ext>
            </a:extLst>
          </p:cNvPr>
          <p:cNvSpPr txBox="1"/>
          <p:nvPr/>
        </p:nvSpPr>
        <p:spPr>
          <a:xfrm>
            <a:off x="2639971" y="4557595"/>
            <a:ext cx="43536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rtl="1">
              <a:defRPr sz="5400" b="1">
                <a:solidFill>
                  <a:srgbClr val="424D7C"/>
                </a:solidFill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إِيادٌ سَعيدٌ.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17C283F-51B5-E1FC-6C57-29199518C6D2}"/>
              </a:ext>
            </a:extLst>
          </p:cNvPr>
          <p:cNvSpPr txBox="1"/>
          <p:nvPr/>
        </p:nvSpPr>
        <p:spPr>
          <a:xfrm>
            <a:off x="2639971" y="5480925"/>
            <a:ext cx="43536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rtl="1">
              <a:defRPr sz="5400" b="1">
                <a:solidFill>
                  <a:srgbClr val="424D7C"/>
                </a:solidFill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اَلْأَصْدِقاءُ مُتَضامِنونَ.</a:t>
            </a:r>
          </a:p>
        </p:txBody>
      </p:sp>
      <p:sp>
        <p:nvSpPr>
          <p:cNvPr id="23" name="Titre 22">
            <a:extLst>
              <a:ext uri="{FF2B5EF4-FFF2-40B4-BE49-F238E27FC236}">
                <a16:creationId xmlns:a16="http://schemas.microsoft.com/office/drawing/2014/main" id="{2312A4EE-EDAD-851D-9862-BDE8BBBE6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</a:t>
            </a:r>
            <a:r>
              <a:rPr lang="ar-MA" sz="2400" b="1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يقبل الأستاذ كل  الإجابات الممكنة.</a:t>
            </a:r>
            <a:endParaRPr lang="fr-FR" sz="2400" dirty="0"/>
          </a:p>
        </p:txBody>
      </p:sp>
      <p:pic>
        <p:nvPicPr>
          <p:cNvPr id="19" name="Espace réservé pour une image  17">
            <a:extLst>
              <a:ext uri="{FF2B5EF4-FFF2-40B4-BE49-F238E27FC236}">
                <a16:creationId xmlns:a16="http://schemas.microsoft.com/office/drawing/2014/main" id="{C1A4DC34-5147-1266-6B84-E23FE9142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88" b="-10788"/>
          <a:stretch>
            <a:fillRect/>
          </a:stretch>
        </p:blipFill>
        <p:spPr>
          <a:xfrm>
            <a:off x="3169113" y="1680074"/>
            <a:ext cx="3240000" cy="3240000"/>
          </a:xfrm>
          <a:prstGeom prst="rect">
            <a:avLst/>
          </a:prstGeom>
        </p:spPr>
      </p:pic>
      <p:pic>
        <p:nvPicPr>
          <p:cNvPr id="27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F067F0E-C41D-A342-3220-75A8E9698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1001AF4-BE58-CC5F-0D82-F35093DFC0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47D04F-5850-07D9-3CB6-ED03EA7205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C342D55-18B3-6852-2E73-DDDF6F4C89E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E7992A3-D0A6-99C0-1DA7-075DA19C22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B3688A-F76D-1DC0-8CB1-E93A93429A9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0802" y="10927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A970B1-635E-9475-F935-1191D68C99CE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E35DA6-2741-7064-1244-BC04C17FB55C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6A3693-D069-8692-BFCE-88E80DEF907F}"/>
              </a:ext>
            </a:extLst>
          </p:cNvPr>
          <p:cNvSpPr>
            <a:spLocks/>
          </p:cNvSpPr>
          <p:nvPr/>
        </p:nvSpPr>
        <p:spPr>
          <a:xfrm>
            <a:off x="2133330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D3DFA0-5774-E551-8280-70B32E355010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122FC1-3477-11A7-C1EE-61B46CF99C8D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4BC4A6-0378-4582-0936-F0F13F87F5A8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293878589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D9FE7-EE17-7792-61A1-52D7AD39F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C7D386A-2E4B-A917-BE58-44B6DD9AD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40637"/>
            <a:ext cx="7984408" cy="2154382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C17F49AC-29E8-7205-8A01-AE469A2D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45796"/>
            <a:ext cx="7886700" cy="720000"/>
          </a:xfrm>
        </p:spPr>
        <p:txBody>
          <a:bodyPr/>
          <a:lstStyle/>
          <a:p>
            <a:pPr>
              <a:defRPr/>
            </a:pPr>
            <a:r>
              <a:rPr lang="ar-MA" dirty="0">
                <a:solidFill>
                  <a:srgbClr val="424D7B"/>
                </a:solidFill>
              </a:rPr>
              <a:t>إملاء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BD62C1-494D-69B2-35AA-568AE3443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3471" y="2637000"/>
            <a:ext cx="1021879" cy="792000"/>
          </a:xfrm>
          <a:prstGeom prst="rect">
            <a:avLst/>
          </a:prstGeom>
        </p:spPr>
      </p:pic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776EB2E-BC99-FC06-DFFF-DD0841229E35}"/>
              </a:ext>
            </a:extLst>
          </p:cNvPr>
          <p:cNvSpPr txBox="1">
            <a:spLocks/>
          </p:cNvSpPr>
          <p:nvPr/>
        </p:nvSpPr>
        <p:spPr>
          <a:xfrm>
            <a:off x="2895763" y="3195000"/>
            <a:ext cx="4500000" cy="468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التدرب على الرسم الإملائي لكلمات وجمل قصيرة </a:t>
            </a:r>
          </a:p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           تتضمن الحروف]د- ذ- ض[  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758BCABC-6450-40EE-D708-055A36BF4E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530942" y="2421000"/>
            <a:ext cx="612000" cy="61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589070-B8A8-DD3F-1A47-3C98B6E43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5157" y="1489796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830779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CD70C-86F2-8ADD-641D-918057584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71;p201">
            <a:extLst>
              <a:ext uri="{FF2B5EF4-FFF2-40B4-BE49-F238E27FC236}">
                <a16:creationId xmlns:a16="http://schemas.microsoft.com/office/drawing/2014/main" id="{8DD135DF-D57A-ACE1-3F7F-B6A429B6D7AE}"/>
              </a:ext>
            </a:extLst>
          </p:cNvPr>
          <p:cNvSpPr/>
          <p:nvPr/>
        </p:nvSpPr>
        <p:spPr>
          <a:xfrm>
            <a:off x="893135" y="4142796"/>
            <a:ext cx="2880031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مَ</a:t>
            </a:r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د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ْرَسَــــــــةٌ</a:t>
            </a:r>
            <a:endParaRPr lang="a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517334B0-E01D-F9D2-A802-4A48056049B1}"/>
              </a:ext>
            </a:extLst>
          </p:cNvPr>
          <p:cNvSpPr/>
          <p:nvPr/>
        </p:nvSpPr>
        <p:spPr>
          <a:xfrm>
            <a:off x="4678325" y="4142796"/>
            <a:ext cx="2880000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ذ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ِئْبٌ</a:t>
            </a:r>
          </a:p>
        </p:txBody>
      </p:sp>
      <p:sp>
        <p:nvSpPr>
          <p:cNvPr id="11" name="Google Shape;1671;p201">
            <a:extLst>
              <a:ext uri="{FF2B5EF4-FFF2-40B4-BE49-F238E27FC236}">
                <a16:creationId xmlns:a16="http://schemas.microsoft.com/office/drawing/2014/main" id="{4C39ABC2-0C29-9E5C-4B9E-A70C3460B736}"/>
              </a:ext>
            </a:extLst>
          </p:cNvPr>
          <p:cNvSpPr/>
          <p:nvPr/>
        </p:nvSpPr>
        <p:spPr>
          <a:xfrm>
            <a:off x="893135" y="2431621"/>
            <a:ext cx="2880031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يَأْخُــــــــــــ</a:t>
            </a:r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ذ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ُ</a:t>
            </a:r>
            <a:endParaRPr lang="ar-MA" sz="6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Google Shape;1671;p201">
            <a:extLst>
              <a:ext uri="{FF2B5EF4-FFF2-40B4-BE49-F238E27FC236}">
                <a16:creationId xmlns:a16="http://schemas.microsoft.com/office/drawing/2014/main" id="{85473918-D61E-7D57-3906-19D949E5D3A8}"/>
              </a:ext>
            </a:extLst>
          </p:cNvPr>
          <p:cNvSpPr/>
          <p:nvPr/>
        </p:nvSpPr>
        <p:spPr>
          <a:xfrm>
            <a:off x="4678326" y="2474662"/>
            <a:ext cx="2915470" cy="1122641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>
              <a:buFont typeface="Arial"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أَخْ</a:t>
            </a:r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ض</a:t>
            </a: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َــــــرُ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5CB9A985-7B15-EF69-658A-1292CFB7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7279A6B-9A33-CE3E-02BD-332FE0F29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E8DABD-D028-FEE8-598A-E5218A4DD3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FB2ACD5-920F-E248-396B-E52FE990E0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1FB9984-4163-C7BE-A082-CF58CD1424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25494EF-DFBE-5625-7173-10E1520A3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B2B7A23-4D48-9393-7EFF-F59D26D4A81C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E79994-AFDD-67AF-608C-CEEBE077D39F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98E866-FA9F-8A30-011A-6BA671B5C6D4}"/>
              </a:ext>
            </a:extLst>
          </p:cNvPr>
          <p:cNvSpPr>
            <a:spLocks/>
          </p:cNvSpPr>
          <p:nvPr/>
        </p:nvSpPr>
        <p:spPr>
          <a:xfrm>
            <a:off x="2172285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9BAAF9-A12E-F3B2-A382-B7FCD706FF31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F214F3C-96FC-C42D-919C-FBA7FB3959FF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1D77FA-70B6-0E71-9DCB-8043B3FEB820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92E2738D-74B6-79C8-FDAC-4A1A639B082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143" y="104307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79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4A2C5-9030-CA18-9C0D-0D8EC91E6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CA30CF2-C484-FB3F-F73A-5EC5FF9D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ص17.</a:t>
            </a:r>
            <a:endParaRPr lang="fr-FR" sz="24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1EA3A29-B74A-C2D7-CFA7-03752C52B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0088" y="1738199"/>
            <a:ext cx="2903823" cy="4456018"/>
          </a:xfrm>
          <a:prstGeom prst="rect">
            <a:avLst/>
          </a:prstGeom>
          <a:ln>
            <a:noFill/>
          </a:ln>
        </p:spPr>
      </p:pic>
      <p:pic>
        <p:nvPicPr>
          <p:cNvPr id="19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E8BE121-2403-5BC3-D506-03AC50036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69C5B06-2F00-B43F-A058-394F74F03D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2E87A02-76D2-8000-14DE-98F4BA8514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948C12-5856-21EA-C69E-238766A1F8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549D0B8-E9C2-7591-2818-506AD5DAF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45E4114-E2A7-96D8-EE59-E241591A38B6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FA744A-2A73-6542-C516-8F76C11B15C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43196C-1653-686E-C020-CA6A97EF8F10}"/>
              </a:ext>
            </a:extLst>
          </p:cNvPr>
          <p:cNvSpPr>
            <a:spLocks/>
          </p:cNvSpPr>
          <p:nvPr/>
        </p:nvSpPr>
        <p:spPr>
          <a:xfrm>
            <a:off x="2172285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2A63A2-4C99-36C3-8CCC-DDF0A8C514DF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3384E15-FF4E-AF74-6C36-C47300D67C80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B275BBC-D9C8-00FB-AD0D-BDCF8FADB848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AACA0380-97AC-D55D-71E3-4861E2B91EE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143" y="104307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6650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A1B5D-334A-61FE-56E5-94AE9728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1C84A2-733E-4400-4C77-FBCADDF2F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ستكتبون الكلمة المناسبة تحت الصورة. أمامكم دقيقتان -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</a:t>
            </a:r>
            <a:endParaRPr lang="fr-FR" sz="2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9E7FB30-DD81-D051-02F7-CCFA05FE0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7186" y="2173835"/>
            <a:ext cx="1750705" cy="144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1E9E493-793B-6565-8507-15466E88CC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0869" y="2173835"/>
            <a:ext cx="1750705" cy="144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EFE301B-4042-5CA8-4207-FDF8A35392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4514" y="2173835"/>
            <a:ext cx="1750705" cy="144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E416A5D-FB9D-7D05-54F3-74B79F95B3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3373" y="2173835"/>
            <a:ext cx="1317940" cy="144000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D9AB90E-1C55-0B5D-4C16-159E83338C82}"/>
              </a:ext>
            </a:extLst>
          </p:cNvPr>
          <p:cNvSpPr txBox="1"/>
          <p:nvPr/>
        </p:nvSpPr>
        <p:spPr>
          <a:xfrm>
            <a:off x="7441735" y="4050338"/>
            <a:ext cx="931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3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حادِثٌ</a:t>
            </a:r>
            <a:endParaRPr lang="fr-MA" sz="3200" b="1" dirty="0">
              <a:solidFill>
                <a:srgbClr val="424D7C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8BFDEA9-47FB-C890-F13F-423591370CDE}"/>
              </a:ext>
            </a:extLst>
          </p:cNvPr>
          <p:cNvSpPr txBox="1"/>
          <p:nvPr/>
        </p:nvSpPr>
        <p:spPr>
          <a:xfrm>
            <a:off x="5231574" y="4104896"/>
            <a:ext cx="12364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..................</a:t>
            </a:r>
            <a:endParaRPr lang="fr-MA" sz="2400" b="1" dirty="0">
              <a:solidFill>
                <a:srgbClr val="424D7C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75D30A1-3CBF-F1A5-3C09-06902759583A}"/>
              </a:ext>
            </a:extLst>
          </p:cNvPr>
          <p:cNvSpPr txBox="1"/>
          <p:nvPr/>
        </p:nvSpPr>
        <p:spPr>
          <a:xfrm>
            <a:off x="2779006" y="4104896"/>
            <a:ext cx="1792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إِيادٌ...............</a:t>
            </a:r>
            <a:endParaRPr lang="fr-MA" sz="2800" b="1" dirty="0">
              <a:solidFill>
                <a:srgbClr val="424D7C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B35E63B-23CF-265A-5D6B-9DAAF096E64B}"/>
              </a:ext>
            </a:extLst>
          </p:cNvPr>
          <p:cNvSpPr txBox="1"/>
          <p:nvPr/>
        </p:nvSpPr>
        <p:spPr>
          <a:xfrm>
            <a:off x="333254" y="4104896"/>
            <a:ext cx="2543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اَلْفَطائِرُ.................</a:t>
            </a:r>
            <a:endParaRPr lang="fr-MA" sz="2400" b="1" dirty="0">
              <a:solidFill>
                <a:srgbClr val="424D7C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64895C-E680-FE89-59F6-DFEF76B91396}"/>
              </a:ext>
            </a:extLst>
          </p:cNvPr>
          <p:cNvSpPr txBox="1"/>
          <p:nvPr/>
        </p:nvSpPr>
        <p:spPr>
          <a:xfrm>
            <a:off x="4136942" y="3920230"/>
            <a:ext cx="3304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أَصْدِقاء</a:t>
            </a:r>
            <a:endParaRPr lang="fr-MA" sz="4000" b="1" dirty="0">
              <a:solidFill>
                <a:srgbClr val="FF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8D25A0-5D3D-281A-3225-65818B87F1FB}"/>
              </a:ext>
            </a:extLst>
          </p:cNvPr>
          <p:cNvSpPr txBox="1"/>
          <p:nvPr/>
        </p:nvSpPr>
        <p:spPr>
          <a:xfrm>
            <a:off x="1821794" y="3981785"/>
            <a:ext cx="3304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مُصابٌ </a:t>
            </a:r>
            <a:endParaRPr lang="fr-MA" sz="4000" b="1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068532D-F6E7-467E-828C-A8E25A1BAD16}"/>
              </a:ext>
            </a:extLst>
          </p:cNvPr>
          <p:cNvSpPr txBox="1"/>
          <p:nvPr/>
        </p:nvSpPr>
        <p:spPr>
          <a:xfrm>
            <a:off x="-493354" y="3920230"/>
            <a:ext cx="3304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لَذيذَةٌ  </a:t>
            </a:r>
            <a:endParaRPr lang="fr-MA" sz="4000" b="1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12600EF-5210-3BEC-BAAE-B26F5EB6D44A}"/>
              </a:ext>
            </a:extLst>
          </p:cNvPr>
          <p:cNvSpPr txBox="1"/>
          <p:nvPr/>
        </p:nvSpPr>
        <p:spPr>
          <a:xfrm>
            <a:off x="1821793" y="4703678"/>
            <a:ext cx="3304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مَريضٌ </a:t>
            </a:r>
            <a:endParaRPr lang="fr-MA" sz="4000" b="1" dirty="0">
              <a:solidFill>
                <a:srgbClr val="FF0000"/>
              </a:solidFill>
            </a:endParaRPr>
          </a:p>
        </p:txBody>
      </p:sp>
      <p:pic>
        <p:nvPicPr>
          <p:cNvPr id="8" name="Image 7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C568CE8-3FC0-9672-106F-277462351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991" y="607765"/>
            <a:ext cx="898546" cy="89854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1D2CDE6-3903-5788-9EBA-914FC7BD141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8CA3463-F8E1-FA69-EC3F-96EC9909E37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1FE016D4-2D14-956F-76DA-2C29B348BFA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71130E9D-BD03-DA3C-2BA8-E8E647B97E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1F9493AF-A062-D9BA-570B-14F885A98895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EE09DD8-06D5-801D-000B-FAE5569F7184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C3B5F33-71D9-60BF-15F3-0DE69CE0D28D}"/>
              </a:ext>
            </a:extLst>
          </p:cNvPr>
          <p:cNvSpPr>
            <a:spLocks/>
          </p:cNvSpPr>
          <p:nvPr/>
        </p:nvSpPr>
        <p:spPr>
          <a:xfrm>
            <a:off x="2172285" y="11423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208D343-F742-25BC-899A-AA1249C9AEED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366BFBA-789E-B79A-B917-FED49B4C6C1E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4073BD2-9D1A-2C26-AB5C-10759EBC8D8A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774DCD2B-5C27-F0D1-8D79-27A2265B7978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143" y="104307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2178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/>
      <p:bldP spid="5" grpId="0" build="allAtOnce"/>
      <p:bldP spid="6" grpId="0" build="allAtOnce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4D35E5EC-F001-D656-CD43-32D46A97BAD7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0199D-96BE-DDFA-83E1-2AE5536D550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8D109C37-7CFB-27F5-4EF6-0C44722EBE05}"/>
              </a:ext>
            </a:extLst>
          </p:cNvPr>
          <p:cNvSpPr txBox="1">
            <a:spLocks/>
          </p:cNvSpPr>
          <p:nvPr/>
        </p:nvSpPr>
        <p:spPr>
          <a:xfrm>
            <a:off x="985520" y="3695766"/>
            <a:ext cx="6299200" cy="124199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ماذا تعلمتم اليوم؟ 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واجباتكم المنزلية.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F65901B-C703-415E-DC0D-67E684C06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7805" y="1616652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396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CC74E-E7F8-BD6F-AE84-9B21291EB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C9B8F8D3-C9BC-B3B9-24D4-1663B8060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سأخبركم عن شروط الحصول على نجمة التميز. </a:t>
            </a:r>
            <a:b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كل حصة سيفوز ثلاثة منكم بالنجمة. </a:t>
            </a:r>
            <a:endParaRPr lang="fr-FR" sz="20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1341E0B-89AA-09F4-D5B2-77AEF20EC77A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338FD4-F8B9-D766-A234-4FB00B283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D43380-1012-660C-F640-C9D677D751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91E16C-23AA-C749-0DB9-120813B318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065B0F-0328-99B7-3010-43474F50CE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37FFF89-116E-DAE5-4D29-B5757CFEC5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F18920-CD60-6B7F-E868-C0039F59FADD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5E22D7-AE7F-0258-4915-36DE5C23E3D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6FEC42-B810-2A4C-F556-3F1351739399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E1D9CD-5D0A-6FA0-55E3-B097C5B83ED5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602CE3-9FB2-BDB6-DC62-42077A1DB7C2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D71275-0499-FF7F-DDA2-BD04ACFC0666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84B2BA6C-9998-2597-B98E-D8BC5011AF73}"/>
              </a:ext>
            </a:extLst>
          </p:cNvPr>
          <p:cNvSpPr txBox="1"/>
          <p:nvPr/>
        </p:nvSpPr>
        <p:spPr>
          <a:xfrm>
            <a:off x="1075766" y="4838990"/>
            <a:ext cx="384876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r" rtl="1"/>
            <a:r>
              <a:rPr lang="ar-MA" sz="32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دونَ أَن أَقِف، أَرْفَعُ أُصْبُعي لِلْإجابَةِ. 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BC06F8BF-A610-7115-9F7F-5F99ACFFAD4A}"/>
              </a:ext>
            </a:extLst>
          </p:cNvPr>
          <p:cNvSpPr txBox="1">
            <a:spLocks/>
          </p:cNvSpPr>
          <p:nvPr/>
        </p:nvSpPr>
        <p:spPr>
          <a:xfrm>
            <a:off x="1976868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أُنْصِتُ وأَنْتَبِهُ جَيِّدا للدَّرْسِ.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FAE668A-ADE7-2A3A-788C-AE296FD2C0DE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EE272AD-0991-7FC8-25EC-0A8C0CB38805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23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5F1D14E-EC1A-B3CE-5AC6-6B2D16D7E7B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931229" y="64800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49284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51FD-3062-E928-2A9D-4588B87D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E210E49-584B-F661-47E8-5EC4037D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شاركنا في نشاط تحدي القراءة</a:t>
            </a:r>
            <a:endParaRPr lang="fr-FR" sz="2400" dirty="0"/>
          </a:p>
        </p:txBody>
      </p:sp>
      <p:pic>
        <p:nvPicPr>
          <p:cNvPr id="17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72224EA-D09E-69D4-74C5-E6DA443CF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3581851-32B2-38CC-4133-6F894C8123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3A7F874-B0B8-4E17-8FCC-747A79B482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1834858-9DCF-BCF4-824D-C40EB5B408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FE4278-FF95-B467-302C-4D172F7B9FD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A77A5F-9A5A-EB57-A6A9-20923B913A21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99A72F-E1B8-36E1-2213-E9D45ADCD0B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3744A2-4FC1-C099-F5E4-7230891934DB}"/>
              </a:ext>
            </a:extLst>
          </p:cNvPr>
          <p:cNvSpPr>
            <a:spLocks/>
          </p:cNvSpPr>
          <p:nvPr/>
        </p:nvSpPr>
        <p:spPr>
          <a:xfrm>
            <a:off x="2106979" y="8716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A145C1-14CD-815F-5206-5A492D5C94DC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57B652-880A-50B3-7F70-88D7BDB252D8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099516-9E23-5BC5-FA51-B7A1F4F4AAC6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6ACF36B-F46B-03DB-0A96-904CD60987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388" y="985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D7D6339-1E10-A17D-FA47-F3A01B9639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992" y="2309757"/>
            <a:ext cx="7713697" cy="363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84865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15960-3445-F2C0-2D84-28BA35E5A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9C6BFF3-F205-8F7D-D210-797C921F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سرد الحكاية</a:t>
            </a:r>
            <a:endParaRPr lang="fr-FR" sz="2400" dirty="0"/>
          </a:p>
        </p:txBody>
      </p:sp>
      <p:pic>
        <p:nvPicPr>
          <p:cNvPr id="18" name="Image 17" descr="Une image contenant graphisme, capture d’écran, Graphiqu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7C76F03-C4DA-8887-BDE0-280BB22FF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23" y="1555990"/>
            <a:ext cx="6713153" cy="5070842"/>
          </a:xfrm>
          <a:prstGeom prst="rect">
            <a:avLst/>
          </a:prstGeom>
        </p:spPr>
      </p:pic>
      <p:pic>
        <p:nvPicPr>
          <p:cNvPr id="20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147BDE9-7361-28CE-3CB4-70051F71F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44E289-110A-D9B3-51F4-18DFEDEFF8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42649F6-98E1-9B45-53D8-424D2370DE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9498463-34C8-82D4-57B3-2445D19000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8D125F3-6737-F59C-8274-9A4235A757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3ABFE89-736F-4717-9BEE-9FCF3E767153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4E9C70D-A0F0-370B-A158-F6C5992B8BF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17FDC5-5CAF-1060-480B-3510FF556AD0}"/>
              </a:ext>
            </a:extLst>
          </p:cNvPr>
          <p:cNvSpPr>
            <a:spLocks/>
          </p:cNvSpPr>
          <p:nvPr/>
        </p:nvSpPr>
        <p:spPr>
          <a:xfrm>
            <a:off x="2106979" y="8716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9A7B8A9-5F64-A6A4-7CD3-5366128FE70A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065DED-BC6F-44C4-1B35-1FED94AFE6D4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300061-3385-0492-4346-E09E678733E0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A7EE29-93CB-EE68-C87B-59F1F0A94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388" y="9851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036040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4A5A6-A1B3-D497-0D86-F78C18F3D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B1300618-AFF2-DEB1-1440-CDD0C5714F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0F9FD"/>
              </a:clrFrom>
              <a:clrTo>
                <a:srgbClr val="F0F9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2000" y="1875693"/>
            <a:ext cx="6840000" cy="4489692"/>
          </a:xfrm>
          <a:prstGeom prst="rect">
            <a:avLst/>
          </a:prstGeom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C73BED-9881-D2E8-5A1C-F993C325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كتابة جمل تصف شخصية.</a:t>
            </a:r>
            <a:endParaRPr lang="fr-FR" sz="2400" dirty="0"/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4697855-9598-29B3-52D9-CD4F8D9ACC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75D985-8431-A74F-7E29-92A1129A63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3E6FB0-B098-7E74-CDCC-27CA0A78E1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E1E02B5-D489-F096-5B9A-44CD30878B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FE432C-2730-E790-F996-862821C0C2C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46755-83DD-1DC9-DF98-E8539C35CF05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632B93-1F04-4C70-9ED0-73B7DC263F98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45EF66-7451-7820-C028-621DC01C1596}"/>
              </a:ext>
            </a:extLst>
          </p:cNvPr>
          <p:cNvSpPr>
            <a:spLocks/>
          </p:cNvSpPr>
          <p:nvPr/>
        </p:nvSpPr>
        <p:spPr>
          <a:xfrm>
            <a:off x="2106979" y="8716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99A417-0D87-FE15-4247-CCB9EC250AFE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5C7F4F-6780-A2C9-32DB-816D23FA9A60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EB6255-C34D-8B0A-BF25-D4DD327E3134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35A8358-23E6-F082-5A3F-8D4D23CD7C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388" y="9851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4593321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F1152-F159-7F90-2542-B8896D4E4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FF646DA-0D6A-E48D-CC28-5DFC270CB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كتابة كلمات تتضمن حرفا من الحروف التالية: د-ذ-ض</a:t>
            </a:r>
            <a:endParaRPr lang="fr-FR" sz="2400" dirty="0"/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B27C817-A451-5FFA-0F2C-6E6F7C71A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662FE87-9482-7C7E-A294-C7BC1148B9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3609" y="3003628"/>
            <a:ext cx="1750705" cy="144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D0C5592-DB7E-937D-CED7-71A72F94B0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7292" y="3003628"/>
            <a:ext cx="1750705" cy="144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17A48B6-7260-8E00-D828-F9195289BF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0937" y="3003628"/>
            <a:ext cx="1750705" cy="144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3534E7F-BB46-6F19-90CA-6A0226FB2D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796" y="3003628"/>
            <a:ext cx="1317940" cy="144000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822D8A3-423B-FFCA-5C4F-10584CB43274}"/>
              </a:ext>
            </a:extLst>
          </p:cNvPr>
          <p:cNvSpPr txBox="1"/>
          <p:nvPr/>
        </p:nvSpPr>
        <p:spPr>
          <a:xfrm>
            <a:off x="7270615" y="4443628"/>
            <a:ext cx="931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3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حادِثٌ</a:t>
            </a:r>
            <a:endParaRPr lang="fr-MA" sz="3200" b="1" dirty="0">
              <a:solidFill>
                <a:srgbClr val="424D7C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4111755-1065-5A80-B158-123E5D0F516C}"/>
              </a:ext>
            </a:extLst>
          </p:cNvPr>
          <p:cNvSpPr txBox="1"/>
          <p:nvPr/>
        </p:nvSpPr>
        <p:spPr>
          <a:xfrm>
            <a:off x="5060454" y="4498186"/>
            <a:ext cx="12364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..................</a:t>
            </a:r>
            <a:endParaRPr lang="fr-MA" sz="2400" b="1" dirty="0">
              <a:solidFill>
                <a:srgbClr val="424D7C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FF5B20C-8CD5-C872-E755-3D18139FCB1B}"/>
              </a:ext>
            </a:extLst>
          </p:cNvPr>
          <p:cNvSpPr txBox="1"/>
          <p:nvPr/>
        </p:nvSpPr>
        <p:spPr>
          <a:xfrm>
            <a:off x="2607886" y="4498186"/>
            <a:ext cx="1792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إِيادٌ...............</a:t>
            </a:r>
            <a:endParaRPr lang="fr-MA" sz="2800" b="1" dirty="0">
              <a:solidFill>
                <a:srgbClr val="424D7C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02C7657-6EEA-8A81-DC3C-87F8D9BCCF39}"/>
              </a:ext>
            </a:extLst>
          </p:cNvPr>
          <p:cNvSpPr txBox="1"/>
          <p:nvPr/>
        </p:nvSpPr>
        <p:spPr>
          <a:xfrm>
            <a:off x="162134" y="4498186"/>
            <a:ext cx="2543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اَلْفَطائِرُ.................</a:t>
            </a:r>
            <a:endParaRPr lang="fr-MA" sz="2400" b="1" dirty="0">
              <a:solidFill>
                <a:srgbClr val="424D7C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1F84E24-4778-FCA3-42CD-B70E7C9057D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00E74A8-BFA0-555C-32FA-44BA07E4D09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B2DB6A4-3E65-7DA7-C7A6-312FC7BF989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6929DA-0DA3-C90E-607A-2B12C2B127E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5D4DBA-B9C7-B146-19A4-F544BBFE36B9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F7E2EC-FE95-0396-F430-CB607340EFF8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014089-2F6B-3CFB-7ED1-D061BAACB7F6}"/>
              </a:ext>
            </a:extLst>
          </p:cNvPr>
          <p:cNvSpPr>
            <a:spLocks/>
          </p:cNvSpPr>
          <p:nvPr/>
        </p:nvSpPr>
        <p:spPr>
          <a:xfrm>
            <a:off x="2106979" y="8716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134C26-EE98-068F-BF43-DE1B9F6C2021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BD0CBC-0615-ABD8-5000-F365762FAC94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2B7641-4DE8-631E-8F6D-BAA228BC5B75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0BABB5F-129D-1EDA-F7E2-287627AED7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388" y="9851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069862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E9D0F-F61E-F7AB-44DE-F917B787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F4C57AED-0BA4-B07D-B10B-4C42B9C62BA8}"/>
              </a:ext>
            </a:extLst>
          </p:cNvPr>
          <p:cNvGrpSpPr/>
          <p:nvPr/>
        </p:nvGrpSpPr>
        <p:grpSpPr>
          <a:xfrm>
            <a:off x="536680" y="2784706"/>
            <a:ext cx="7568343" cy="2722501"/>
            <a:chOff x="1362761" y="2094926"/>
            <a:chExt cx="6232247" cy="2722501"/>
          </a:xfrm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80AE2858-A177-47DB-FCFC-D9EB4FCDC196}"/>
                </a:ext>
              </a:extLst>
            </p:cNvPr>
            <p:cNvSpPr/>
            <p:nvPr/>
          </p:nvSpPr>
          <p:spPr>
            <a:xfrm>
              <a:off x="1362761" y="2094926"/>
              <a:ext cx="2363488" cy="1000906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Font typeface="Arial"/>
              </a:pPr>
              <a:r>
                <a:rPr lang="ar-MA" sz="66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جَـــ</a:t>
              </a:r>
              <a:r>
                <a:rPr lang="ar-MA" sz="66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...وَلٌ</a:t>
              </a:r>
              <a:endParaRPr lang="fr-MA" sz="6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0AD2EFFF-08AF-8BE7-13DF-33B3CA6091AA}"/>
                </a:ext>
              </a:extLst>
            </p:cNvPr>
            <p:cNvSpPr/>
            <p:nvPr/>
          </p:nvSpPr>
          <p:spPr>
            <a:xfrm>
              <a:off x="5231520" y="2104025"/>
              <a:ext cx="2363488" cy="1000906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Font typeface="Arial"/>
              </a:pPr>
              <a:r>
                <a:rPr lang="ar-MA" sz="66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مِــــ...ياعٌ</a:t>
              </a:r>
              <a:endParaRPr lang="fr-MA" sz="6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52" name="Rectangle : coins arrondis 51">
              <a:extLst>
                <a:ext uri="{FF2B5EF4-FFF2-40B4-BE49-F238E27FC236}">
                  <a16:creationId xmlns:a16="http://schemas.microsoft.com/office/drawing/2014/main" id="{C85B9C02-66A1-4F89-5787-0DC1D4332F74}"/>
                </a:ext>
              </a:extLst>
            </p:cNvPr>
            <p:cNvSpPr/>
            <p:nvPr/>
          </p:nvSpPr>
          <p:spPr>
            <a:xfrm>
              <a:off x="5231520" y="3816521"/>
              <a:ext cx="2363488" cy="1000906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Font typeface="Arial"/>
              </a:pPr>
              <a:r>
                <a:rPr lang="ar-MA" sz="66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غَــــ</a:t>
              </a:r>
              <a:r>
                <a:rPr lang="ar-MA" sz="66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....ـــــبَ</a:t>
              </a:r>
              <a:endParaRPr lang="fr-MA" sz="6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327761E7-705F-43B4-F684-474D372FD988}"/>
                </a:ext>
              </a:extLst>
            </p:cNvPr>
            <p:cNvSpPr/>
            <p:nvPr/>
          </p:nvSpPr>
          <p:spPr>
            <a:xfrm>
              <a:off x="1362761" y="3762169"/>
              <a:ext cx="2363488" cy="1000906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Font typeface="Arial"/>
              </a:pPr>
              <a:r>
                <a:rPr lang="ar-MA" sz="66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فَهْــــــ...</a:t>
              </a:r>
              <a:endParaRPr lang="fr-MA" sz="6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</p:grpSp>
      <p:sp>
        <p:nvSpPr>
          <p:cNvPr id="11" name="Titre 10">
            <a:extLst>
              <a:ext uri="{FF2B5EF4-FFF2-40B4-BE49-F238E27FC236}">
                <a16:creationId xmlns:a16="http://schemas.microsoft.com/office/drawing/2014/main" id="{505A2304-39C9-9EEF-6DD1-8F10BD54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انقلوا الكلمات في دفاتركم.  أتمموا الكلمات بما يناسب.</a:t>
            </a:r>
            <a:endParaRPr lang="fr-FR" sz="2400" dirty="0"/>
          </a:p>
        </p:txBody>
      </p:sp>
      <p:pic>
        <p:nvPicPr>
          <p:cNvPr id="26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0582AED-D629-A24F-DACE-0785A6D39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D442BC1-C040-C695-6D96-F6D9BE1806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AD2AB0A-C64B-1841-3E85-B4115A32DA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5F315C-D392-F383-DEBA-09051DF521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412E5FA-1CDE-BD2F-7654-3E4D6BC7785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EB5A18-3FD5-3281-50DC-CE9D665F9DD2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61246E-D02D-2427-CF1F-72A49AD64DD6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1189A4-FCCD-1806-CF77-6106EFA771E7}"/>
              </a:ext>
            </a:extLst>
          </p:cNvPr>
          <p:cNvSpPr>
            <a:spLocks/>
          </p:cNvSpPr>
          <p:nvPr/>
        </p:nvSpPr>
        <p:spPr>
          <a:xfrm>
            <a:off x="2106979" y="8716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8A1534-8DC2-6B6E-BD98-66E1904793CE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7F0A42-2E1E-F7F9-B28E-F15706F52190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8428EA-CDE2-227E-9B54-3275A52950FD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EF34A46-9D7B-8D98-E273-B54430618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388" y="9851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561638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ختتام الحصة 2">
            <a:hlinkClick r:id="" action="ppaction://media"/>
            <a:extLst>
              <a:ext uri="{FF2B5EF4-FFF2-40B4-BE49-F238E27FC236}">
                <a16:creationId xmlns:a16="http://schemas.microsoft.com/office/drawing/2014/main" id="{405CA9B2-41D7-4CBE-A016-4AFB981C6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399999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7828F0B-E51D-8BE3-4B91-475EF8EFC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82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9EE24-1198-28EE-35B0-58198BB64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E77275FD-B09B-1C6C-4099-7C432D9E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ضعوا اللوحة والكراسة  في القمطر</a:t>
            </a:r>
          </a:p>
        </p:txBody>
      </p:sp>
      <p:pic>
        <p:nvPicPr>
          <p:cNvPr id="2" name="Class AR_NV_02_1">
            <a:hlinkClick r:id="" action="ppaction://media"/>
            <a:extLst>
              <a:ext uri="{FF2B5EF4-FFF2-40B4-BE49-F238E27FC236}">
                <a16:creationId xmlns:a16="http://schemas.microsoft.com/office/drawing/2014/main" id="{68736473-5F2D-7750-6D87-AFD45C8054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896442"/>
            <a:ext cx="6399999" cy="3600000"/>
          </a:xfrm>
          <a:prstGeom prst="rect">
            <a:avLst/>
          </a:prstGeom>
        </p:spPr>
      </p:pic>
      <p:pic>
        <p:nvPicPr>
          <p:cNvPr id="4" name="Espace réservé pour une image  10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9BD14237-F567-E1E5-F20F-B2A01EA60E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60105" y="719856"/>
            <a:ext cx="792000" cy="792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200A6CE-ADAD-0DC4-6DDB-F3173C5F7F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1F24D32-592A-84A3-9EE1-24959D0E3A56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012943-969A-560C-809D-02F7699DAF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2FA72E-1AD5-1731-EE1F-7B848AAC6D0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C4437B3-9662-FF18-FBEC-F354B166A57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419348-7B38-A835-B861-5F527EAA597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327CAAB-0DE8-6E72-2CDF-18F9BC48045E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CDF856-D595-DFD0-321E-EA204AA637C0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8A2425-4538-F08D-E9C3-FECE5EBCD296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FD019B-B5CF-DA68-105B-3C3B23A8C430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6175C7-DD12-297E-C28E-A647500DEC4B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4DA11D-B8C1-CD9C-1793-DBB96087D264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A47CBD-3C17-E922-B51B-B19A4926361A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742723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69D3F22-E806-3997-6F1F-1710B040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7744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  <a:latin typeface="Dosis ExtraBold" pitchFamily="2" charset="0"/>
              </a:rPr>
              <a:t>انشطة اعتيادية</a:t>
            </a:r>
            <a:endParaRPr lang="fr-MA" dirty="0"/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5886A91-905D-F54B-3EC0-46AAB1B20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53834"/>
            <a:ext cx="7816644" cy="2145449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EC932406-546D-45F3-E59D-24BB1B1B2742}"/>
              </a:ext>
            </a:extLst>
          </p:cNvPr>
          <p:cNvSpPr txBox="1">
            <a:spLocks/>
          </p:cNvSpPr>
          <p:nvPr/>
        </p:nvSpPr>
        <p:spPr>
          <a:xfrm>
            <a:off x="2721287" y="3201735"/>
            <a:ext cx="4500000" cy="454529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400" b="1" dirty="0">
                <a:cs typeface="Microsoft Uighur" panose="02000000000000000000" pitchFamily="2" charset="-78"/>
              </a:rPr>
              <a:t>تحدي الطلاقة</a:t>
            </a:r>
          </a:p>
          <a:p>
            <a:pPr algn="r" rtl="1">
              <a:buClr>
                <a:srgbClr val="424D7B"/>
              </a:buClr>
            </a:pPr>
            <a:r>
              <a:rPr lang="ar-MA" sz="2400" b="1" dirty="0"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E85CF4-2E56-B7E5-8A7D-63D519C10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1824" y="2615653"/>
            <a:ext cx="762933" cy="756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ACB17038-86AB-F318-19A6-40B2A51305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551333" y="2381653"/>
            <a:ext cx="576000" cy="576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3C30E7C-0FD2-664D-E077-F849A8BFA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559" y="1350843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999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12863</TotalTime>
  <Words>1545</Words>
  <Application>Microsoft Office PowerPoint</Application>
  <PresentationFormat>Affichage à l'écran (4:3)</PresentationFormat>
  <Paragraphs>562</Paragraphs>
  <Slides>76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76</vt:i4>
      </vt:variant>
    </vt:vector>
  </HeadingPairs>
  <TitlesOfParts>
    <vt:vector size="92" baseType="lpstr">
      <vt:lpstr>Wingdings</vt:lpstr>
      <vt:lpstr>Calibri Light</vt:lpstr>
      <vt:lpstr>Microsoft Himalaya</vt:lpstr>
      <vt:lpstr>Dosis ExtraBold</vt:lpstr>
      <vt:lpstr>Dosis Medium</vt:lpstr>
      <vt:lpstr>Arial</vt:lpstr>
      <vt:lpstr>Dosis</vt:lpstr>
      <vt:lpstr>Calibri</vt:lpstr>
      <vt:lpstr>Modern Love</vt:lpstr>
      <vt:lpstr>Microsoft Uighur</vt:lpstr>
      <vt:lpstr>Dosis SemiBold</vt:lpstr>
      <vt:lpstr>Thème Office</vt:lpstr>
      <vt:lpstr>01- نشاط اعتيادي</vt:lpstr>
      <vt:lpstr>03- استماع وتحدث</vt:lpstr>
      <vt:lpstr>04- قراءة/ كتابة</vt:lpstr>
      <vt:lpstr>3_Env-Enseignant</vt:lpstr>
      <vt:lpstr>Présentation PowerPoint</vt:lpstr>
      <vt:lpstr>Présentation PowerPoint</vt:lpstr>
      <vt:lpstr>Présentation PowerPoint</vt:lpstr>
      <vt:lpstr>هيكلة حصة اليوم</vt:lpstr>
      <vt:lpstr>Présentation PowerPoint</vt:lpstr>
      <vt:lpstr> مرحبا بكم . سننطلق في حصة اللغة العربية .</vt:lpstr>
      <vt:lpstr> قبل أن نبدأ حصة اليوم سأخبركم عن شروط الحصول على نجمة التميز.  في كل حصة سيفوز ثلاثة منكم بالنجمة. </vt:lpstr>
      <vt:lpstr> ضعوا اللوحة والكراسة  في القمطر</vt:lpstr>
      <vt:lpstr>انشطة اعتيادية</vt:lpstr>
      <vt:lpstr>يراقب الأستاذ الواجب المنزلي. من يقرأ جملته؟ </vt:lpstr>
      <vt:lpstr>سنبدأ تحدي الطلاقة. سأسحب 5 أسماء للمشاركة في تحدي القراءة بدقة واسترسال.</vt:lpstr>
      <vt:lpstr>أمامكم دقيقة واحدة من  أجل قراءة صامتة للفقرة.</vt:lpstr>
      <vt:lpstr>اقرأ الفقرة..  يسجل الأستاذ على سجل الطلاقة.</vt:lpstr>
      <vt:lpstr>خذوا ألواحكم سأملي عليكم كلمات</vt:lpstr>
      <vt:lpstr>سأقرأ الكلمات أولا.  من يقرأ ؟</vt:lpstr>
      <vt:lpstr>انظروا إلى الكلمة جيدا. </vt:lpstr>
      <vt:lpstr>اكتبوا: ينطق الأستاذ الكلمة</vt:lpstr>
      <vt:lpstr>صححوا</vt:lpstr>
      <vt:lpstr>انظروا إلى الكلمة جيدا. </vt:lpstr>
      <vt:lpstr>اكتبوا: ينطق الأستاذ الكلمة</vt:lpstr>
      <vt:lpstr>صححوا</vt:lpstr>
      <vt:lpstr>انظروا إلى الكلمة جيدا. </vt:lpstr>
      <vt:lpstr>اكتبوا: ينطق الأستاذ الكلمة</vt:lpstr>
      <vt:lpstr>صححوا</vt:lpstr>
      <vt:lpstr>انتبهوا. من يقرأ الكلمات؟</vt:lpstr>
      <vt:lpstr>استماع وتحدث </vt:lpstr>
      <vt:lpstr> في هذه الحصة ستعيدون سرد الحكاية انطلاقا من مشاهدها. استمعوا مجددا.</vt:lpstr>
      <vt:lpstr>سأسرد لكم المقطع الأول بأسلوبي الخاص. استمعوا</vt:lpstr>
      <vt:lpstr>من منكم يسرد المقطع الأول انطلاقا من المشهد؟</vt:lpstr>
      <vt:lpstr>سأسرد لكم المقطع الثاني بأسلوبي الخاص. استمعوا</vt:lpstr>
      <vt:lpstr>من منكم يسرد المقطع الثاني انطلاقا من المشهد؟</vt:lpstr>
      <vt:lpstr>سأسرد لكم المقطع الثالث بأسلوبي الخاص. استمعوا</vt:lpstr>
      <vt:lpstr>من منكم يسرد المقطع الثالث انطلاقا من المشهد؟</vt:lpstr>
      <vt:lpstr>سأسرد لكم المقطع الرابع  بأسلوبي الخاص. استمعوا</vt:lpstr>
      <vt:lpstr>من منكم يسرد المقطع الرابع انطلاقا من المشهد؟</vt:lpstr>
      <vt:lpstr>هذه أحداث الحكاية من البداية إلى النهاية.  من منكم يسردها؟</vt:lpstr>
      <vt:lpstr>قراءة</vt:lpstr>
      <vt:lpstr>ننتقل الآن لقراءة نص " رحلة إلى عالم الحيوان".</vt:lpstr>
      <vt:lpstr>من يقرأ؟</vt:lpstr>
      <vt:lpstr>من يقرأ؟</vt:lpstr>
      <vt:lpstr>من يتابع؟</vt:lpstr>
      <vt:lpstr>من يتابع؟</vt:lpstr>
      <vt:lpstr>من يتابع؟</vt:lpstr>
      <vt:lpstr>في ثنائيات؛ ابحثوا في النص عن المقطع الذي يشير إلى اتفاق الأصدقاء. ضعوا تحته سطرا.</vt:lpstr>
      <vt:lpstr>من يقرأ؟</vt:lpstr>
      <vt:lpstr>ابحثوا في النص عن المقطع الذي يبين إعجاب المعلمة بقرار الأصدقاء.</vt:lpstr>
      <vt:lpstr>من يقرأ؟</vt:lpstr>
      <vt:lpstr>ابحثوا في النص عن المقطع الذي يبين كيف عبر الأصدقاء عن تضامنهم مع إياد.</vt:lpstr>
      <vt:lpstr> من يقرأ؟</vt:lpstr>
      <vt:lpstr>كيف سيكون شعور إياد لو أن أصدقاءه ذهبوا إلى الرحلة ولم يزوروه؟</vt:lpstr>
      <vt:lpstr>ما رأيكم في سلوك الأصدقاء تجاه إياد في هذه الحكاية؟</vt:lpstr>
      <vt:lpstr>يقرأ الأستاذ المتن</vt:lpstr>
      <vt:lpstr>تعبير كتابي</vt:lpstr>
      <vt:lpstr>والآن ستتعلمون كيف تركبون جملا من كلمتين.  لاحظوا سأعبر عن هذا المشهد.   </vt:lpstr>
      <vt:lpstr>أسأل من في الصورة.  إنها المعلمة – سأبدأ جملتي ب اَلْمُعلمة </vt:lpstr>
      <vt:lpstr>اَلْآنْ سَأصِفُ الْمُعَلمة. أسأل : كيف هي المعلمة في الصورة؟  اَلْمُعَلِّمَة مبتسمة </vt:lpstr>
      <vt:lpstr>نتذكر :لوصف شخصية في صورة : أسأل وأجيب "ثم أكتب الجملة وّأضع نهايتها نقطة. </vt:lpstr>
      <vt:lpstr>من يقوم إلى السبورة ليصف الشخصيات الأخرى في الصورة؟ </vt:lpstr>
      <vt:lpstr>من يقرأ؟</vt:lpstr>
      <vt:lpstr>خذوا كراساتكم ص18.</vt:lpstr>
      <vt:lpstr>أكملوا الجملتين بما يناسب. أمامكم دقيقة واحدة </vt:lpstr>
      <vt:lpstr>صححوا. يقبل الأستاذ كل  الإجابات الممكنة.</vt:lpstr>
      <vt:lpstr>على كراساتكم دائما ؛ أكملوا الجملتين بما يناسب. </vt:lpstr>
      <vt:lpstr>صححوا. يقبل الأستاذ كل  الإجابات الممكنة.</vt:lpstr>
      <vt:lpstr>إملاء</vt:lpstr>
      <vt:lpstr>من يقرأ؟</vt:lpstr>
      <vt:lpstr>خذوا كراساتكم ص17.</vt:lpstr>
      <vt:lpstr>ستكتبون الكلمة المناسبة تحت الصورة. أمامكم دقيقتان -  صححوا </vt:lpstr>
      <vt:lpstr>Présentation PowerPoint</vt:lpstr>
      <vt:lpstr>شاركنا في نشاط تحدي القراءة</vt:lpstr>
      <vt:lpstr>تدربنا على سرد الحكاية</vt:lpstr>
      <vt:lpstr>تدربنا على كتابة جمل تصف شخصية.</vt:lpstr>
      <vt:lpstr>تدربنا على كتابة كلمات تتضمن حرفا من الحروف التالية: د-ذ-ض</vt:lpstr>
      <vt:lpstr>انقلوا الكلمات في دفاتركم.  أتمموا الكلمات بما يناسب.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Btihaj</dc:creator>
  <cp:lastModifiedBy>YOUSSEF.MANKAL</cp:lastModifiedBy>
  <cp:revision>109</cp:revision>
  <dcterms:created xsi:type="dcterms:W3CDTF">2023-09-20T21:35:22Z</dcterms:created>
  <dcterms:modified xsi:type="dcterms:W3CDTF">2025-10-30T15:00:59Z</dcterms:modified>
</cp:coreProperties>
</file>