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3D5"/>
    <a:srgbClr val="0000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7.svg"/><Relationship Id="rId7" Type="http://schemas.openxmlformats.org/officeDocument/2006/relationships/image" Target="../media/image4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8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29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58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1.jpg"/><Relationship Id="rId5" Type="http://schemas.openxmlformats.org/officeDocument/2006/relationships/image" Target="../media/image33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3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8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4.png"/><Relationship Id="rId11" Type="http://schemas.openxmlformats.org/officeDocument/2006/relationships/image" Target="../media/image75.svg"/><Relationship Id="rId5" Type="http://schemas.openxmlformats.org/officeDocument/2006/relationships/image" Target="../media/image83.svg"/><Relationship Id="rId10" Type="http://schemas.openxmlformats.org/officeDocument/2006/relationships/image" Target="../media/image74.png"/><Relationship Id="rId4" Type="http://schemas.openxmlformats.org/officeDocument/2006/relationships/image" Target="../media/image82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10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8.svg"/><Relationship Id="rId7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3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3.svg"/><Relationship Id="rId5" Type="http://schemas.openxmlformats.org/officeDocument/2006/relationships/image" Target="../media/image28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138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910ACC2-748D-425E-A9CC-032B8E23F9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EB6EF7B9-D33B-4735-B6A8-8535A8C40C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E65BECF2-DAD3-4A63-8309-D648C75102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2019-09-16T13:02:16Z</dcterms:modified>
</cp:coreProperties>
</file>