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D15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F8C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4FEEC159-3C19-41BE-88C8-BCD15FBA01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DAD761B4-9A46-4064-9145-D3BCFD9A7E1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flag&#10;&#10;Description automatically generated">
            <a:extLst>
              <a:ext uri="{FF2B5EF4-FFF2-40B4-BE49-F238E27FC236}">
                <a16:creationId xmlns:a16="http://schemas.microsoft.com/office/drawing/2014/main" id="{33BE5674-4547-4987-95AF-82DCDCE58F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2019-09-17T13:39:34Z</dcterms:modified>
</cp:coreProperties>
</file>