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D1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8CD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4FEEC159-3C19-41BE-88C8-BCD15FBA01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DAD761B4-9A46-4064-9145-D3BCFD9A7E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33BE5674-4547-4987-95AF-82DCDCE58F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2019-09-17T13:39:34Z</dcterms:modified>
</cp:coreProperties>
</file>