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5"/>
  </p:sldMasterIdLst>
  <p:notesMasterIdLst>
    <p:notesMasterId r:id="rId6"/>
  </p:notesMasterIdLst>
  <p:sldIdLst>
    <p:sldId id="256" r:id="rId7"/>
  </p:sldIdLst>
  <p:sldSz cy="10058400" cx="77724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pos="4752">
          <p15:clr>
            <a:srgbClr val="EAD1DC"/>
          </p15:clr>
        </p15:guide>
        <p15:guide id="2" orient="horz" pos="6192">
          <p15:clr>
            <a:srgbClr val="EAD1DC"/>
          </p15:clr>
        </p15:guide>
        <p15:guide id="3" pos="144">
          <p15:clr>
            <a:srgbClr val="EAD1DC"/>
          </p15:clr>
        </p15:guide>
        <p15:guide id="4" orient="horz" pos="144">
          <p15:clr>
            <a:srgbClr val="EAD1DC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356FE86E-8E81-4D1D-B2DF-71F7E9000BEC}">
  <a:tblStyle styleId="{356FE86E-8E81-4D1D-B2DF-71F7E9000BEC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4752"/>
        <p:guide pos="6192" orient="horz"/>
        <p:guide pos="144"/>
        <p:guide pos="144" orient="horz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257ffceb54b_0_648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257ffceb54b_0_64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64952" y="1456058"/>
            <a:ext cx="7242600" cy="4014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64945" y="5542289"/>
            <a:ext cx="7242600" cy="1550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64945" y="2163089"/>
            <a:ext cx="7242600" cy="3839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64945" y="6164351"/>
            <a:ext cx="7242600" cy="2543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64945" y="4206107"/>
            <a:ext cx="7242600" cy="164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64945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107540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64945" y="1086507"/>
            <a:ext cx="2386800" cy="1477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64945" y="2717440"/>
            <a:ext cx="2386800" cy="6217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16713" y="880293"/>
            <a:ext cx="5412600" cy="799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886200" y="-244"/>
            <a:ext cx="3886200" cy="10058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25675" y="2411542"/>
            <a:ext cx="3438300" cy="2898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25675" y="5481569"/>
            <a:ext cx="3438300" cy="2415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198575" y="1415969"/>
            <a:ext cx="3261300" cy="722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64945" y="8273124"/>
            <a:ext cx="5099100" cy="1183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4" name="Google Shape;54;p13"/>
          <p:cNvGrpSpPr/>
          <p:nvPr/>
        </p:nvGrpSpPr>
        <p:grpSpPr>
          <a:xfrm>
            <a:off x="1396050" y="9196825"/>
            <a:ext cx="4980300" cy="378150"/>
            <a:chOff x="1616800" y="3282475"/>
            <a:chExt cx="4980300" cy="378150"/>
          </a:xfrm>
        </p:grpSpPr>
        <p:sp>
          <p:nvSpPr>
            <p:cNvPr id="55" name="Google Shape;55;p13"/>
            <p:cNvSpPr txBox="1"/>
            <p:nvPr/>
          </p:nvSpPr>
          <p:spPr>
            <a:xfrm>
              <a:off x="1616800" y="3438325"/>
              <a:ext cx="4980300" cy="222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100"/>
                <a:buFont typeface="Arial"/>
                <a:buNone/>
              </a:pPr>
              <a:r>
                <a:rPr lang="en" sz="900">
                  <a:solidFill>
                    <a:schemeClr val="dk1"/>
                  </a:solidFill>
                </a:rPr>
                <a:t>How could you invent a trap?</a:t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900">
                <a:solidFill>
                  <a:srgbClr val="FF0000"/>
                </a:solidFill>
              </a:endParaRPr>
            </a:p>
          </p:txBody>
        </p:sp>
        <p:pic>
          <p:nvPicPr>
            <p:cNvPr id="56" name="Google Shape;56;p13"/>
            <p:cNvPicPr preferRelativeResize="0"/>
            <p:nvPr/>
          </p:nvPicPr>
          <p:blipFill>
            <a:blip r:embed="rId3">
              <a:alphaModFix/>
            </a:blip>
            <a:stretch>
              <a:fillRect/>
            </a:stretch>
          </p:blipFill>
          <p:spPr>
            <a:xfrm>
              <a:off x="3336096" y="3282475"/>
              <a:ext cx="1497664" cy="197925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id="57" name="Google Shape;57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738671" y="476225"/>
            <a:ext cx="1497664" cy="197925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58" name="Google Shape;58;p13"/>
          <p:cNvGraphicFramePr/>
          <p:nvPr/>
        </p:nvGraphicFramePr>
        <p:xfrm>
          <a:off x="755800" y="16692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{356FE86E-8E81-4D1D-B2DF-71F7E9000BEC}</a:tableStyleId>
              </a:tblPr>
              <a:tblGrid>
                <a:gridCol w="1388825"/>
                <a:gridCol w="4882625"/>
              </a:tblGrid>
              <a:tr h="1847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jalar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mover un objeto hacia ti</a:t>
                      </a:r>
                      <a:endParaRPr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</a:tbl>
          </a:graphicData>
        </a:graphic>
      </p:graphicFrame>
      <p:sp>
        <p:nvSpPr>
          <p:cNvPr id="59" name="Google Shape;59;p13"/>
          <p:cNvSpPr txBox="1"/>
          <p:nvPr/>
        </p:nvSpPr>
        <p:spPr>
          <a:xfrm>
            <a:off x="413702" y="860625"/>
            <a:ext cx="5390400" cy="49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9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Lesson: How could you invent a trap</a:t>
            </a:r>
            <a:r>
              <a:rPr lang="en" sz="19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?</a:t>
            </a:r>
            <a:endParaRPr sz="2400">
              <a:solidFill>
                <a:schemeClr val="dk1"/>
              </a:solidFill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  <p:cxnSp>
        <p:nvCxnSpPr>
          <p:cNvPr id="60" name="Google Shape;60;p13"/>
          <p:cNvCxnSpPr/>
          <p:nvPr/>
        </p:nvCxnSpPr>
        <p:spPr>
          <a:xfrm>
            <a:off x="497077" y="1360150"/>
            <a:ext cx="6782700" cy="0"/>
          </a:xfrm>
          <a:prstGeom prst="straightConnector1">
            <a:avLst/>
          </a:prstGeom>
          <a:noFill/>
          <a:ln cap="flat" cmpd="sng" w="2857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61" name="Google Shape;61;p13"/>
          <p:cNvSpPr txBox="1"/>
          <p:nvPr/>
        </p:nvSpPr>
        <p:spPr>
          <a:xfrm>
            <a:off x="413677" y="316675"/>
            <a:ext cx="5956200" cy="49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6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Vocabulary </a:t>
            </a:r>
            <a:endParaRPr sz="2600"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