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4a" ContentType="audio/mp4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theme/theme6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792" r:id="rId2"/>
    <p:sldMasterId id="2147483804" r:id="rId3"/>
    <p:sldMasterId id="2147483816" r:id="rId4"/>
    <p:sldMasterId id="2147483828" r:id="rId5"/>
  </p:sldMasterIdLst>
  <p:notesMasterIdLst>
    <p:notesMasterId r:id="rId65"/>
  </p:notesMasterIdLst>
  <p:sldIdLst>
    <p:sldId id="2134808265" r:id="rId6"/>
    <p:sldId id="2134808281" r:id="rId7"/>
    <p:sldId id="2134808266" r:id="rId8"/>
    <p:sldId id="2134808267" r:id="rId9"/>
    <p:sldId id="2134808443" r:id="rId10"/>
    <p:sldId id="2134808284" r:id="rId11"/>
    <p:sldId id="2134808438" r:id="rId12"/>
    <p:sldId id="2134808268" r:id="rId13"/>
    <p:sldId id="2134806282" r:id="rId14"/>
    <p:sldId id="2134808270" r:id="rId15"/>
    <p:sldId id="2134808271" r:id="rId16"/>
    <p:sldId id="2134808285" r:id="rId17"/>
    <p:sldId id="2134808273" r:id="rId18"/>
    <p:sldId id="2134808278" r:id="rId19"/>
    <p:sldId id="2134807223" r:id="rId20"/>
    <p:sldId id="2134808843" r:id="rId21"/>
    <p:sldId id="2134807776" r:id="rId22"/>
    <p:sldId id="2134808846" r:id="rId23"/>
    <p:sldId id="2134808880" r:id="rId24"/>
    <p:sldId id="2134808882" r:id="rId25"/>
    <p:sldId id="2134808844" r:id="rId26"/>
    <p:sldId id="2134808848" r:id="rId27"/>
    <p:sldId id="2134808850" r:id="rId28"/>
    <p:sldId id="2147482340" r:id="rId29"/>
    <p:sldId id="2147482341" r:id="rId30"/>
    <p:sldId id="2134808597" r:id="rId31"/>
    <p:sldId id="2134808598" r:id="rId32"/>
    <p:sldId id="2134808535" r:id="rId33"/>
    <p:sldId id="2134808536" r:id="rId34"/>
    <p:sldId id="2134808247" r:id="rId35"/>
    <p:sldId id="2147482342" r:id="rId36"/>
    <p:sldId id="2147482343" r:id="rId37"/>
    <p:sldId id="2147482344" r:id="rId38"/>
    <p:sldId id="2134808515" r:id="rId39"/>
    <p:sldId id="2134808514" r:id="rId40"/>
    <p:sldId id="2134808629" r:id="rId41"/>
    <p:sldId id="2134808628" r:id="rId42"/>
    <p:sldId id="2147482346" r:id="rId43"/>
    <p:sldId id="2147482347" r:id="rId44"/>
    <p:sldId id="2147482348" r:id="rId45"/>
    <p:sldId id="2147482349" r:id="rId46"/>
    <p:sldId id="2134808626" r:id="rId47"/>
    <p:sldId id="2134808924" r:id="rId48"/>
    <p:sldId id="2134808923" r:id="rId49"/>
    <p:sldId id="2134808927" r:id="rId50"/>
    <p:sldId id="2134808257" r:id="rId51"/>
    <p:sldId id="2134808258" r:id="rId52"/>
    <p:sldId id="2134808259" r:id="rId53"/>
    <p:sldId id="2134808845" r:id="rId54"/>
    <p:sldId id="2134808837" r:id="rId55"/>
    <p:sldId id="2134808838" r:id="rId56"/>
    <p:sldId id="2134808839" r:id="rId57"/>
    <p:sldId id="2134808248" r:id="rId58"/>
    <p:sldId id="2147482350" r:id="rId59"/>
    <p:sldId id="2134808250" r:id="rId60"/>
    <p:sldId id="2134808805" r:id="rId61"/>
    <p:sldId id="2134808775" r:id="rId62"/>
    <p:sldId id="2134808474" r:id="rId63"/>
    <p:sldId id="2147482339" r:id="rId64"/>
  </p:sldIdLst>
  <p:sldSz cx="13716000" cy="10287000"/>
  <p:notesSz cx="6858000" cy="9144000"/>
  <p:embeddedFontLst>
    <p:embeddedFont>
      <p:font typeface="Cambria" panose="02040503050406030204" pitchFamily="18" charset="0"/>
      <p:regular r:id="rId66"/>
      <p:bold r:id="rId67"/>
      <p:italic r:id="rId68"/>
      <p:boldItalic r:id="rId69"/>
    </p:embeddedFont>
    <p:embeddedFont>
      <p:font typeface="Carelia" panose="020B0604020202020204" charset="0"/>
      <p:regular r:id="rId70"/>
    </p:embeddedFont>
    <p:embeddedFont>
      <p:font typeface="Dosis" pitchFamily="2" charset="0"/>
      <p:regular r:id="rId71"/>
      <p:bold r:id="rId72"/>
    </p:embeddedFont>
    <p:embeddedFont>
      <p:font typeface="Dosis Bold" charset="0"/>
      <p:regular r:id="rId73"/>
      <p:bold r:id="rId74"/>
    </p:embeddedFont>
    <p:embeddedFont>
      <p:font typeface="KG Primary Penmanship 2" panose="020B0604020202020204" charset="0"/>
      <p:regular r:id="rId75"/>
    </p:embeddedFont>
    <p:embeddedFont>
      <p:font typeface="KG Primary Penmanship Alt" panose="020B0604020202020204" charset="0"/>
      <p:regular r:id="rId76"/>
    </p:embeddedFont>
    <p:embeddedFont>
      <p:font typeface="Montserrat" panose="00000500000000000000" pitchFamily="2" charset="0"/>
      <p:regular r:id="rId77"/>
      <p:bold r:id="rId78"/>
      <p:italic r:id="rId79"/>
      <p:boldItalic r:id="rId80"/>
    </p:embeddedFont>
    <p:embeddedFont>
      <p:font typeface="Traditional Arabic" panose="02020603050405020304" pitchFamily="18" charset="-78"/>
      <p:regular r:id="rId81"/>
      <p:bold r:id="rId82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7F7F7F"/>
    <a:srgbClr val="106584"/>
    <a:srgbClr val="FDEADA"/>
    <a:srgbClr val="FFFFFF"/>
    <a:srgbClr val="F7F1BD"/>
    <a:srgbClr val="106585"/>
    <a:srgbClr val="426C7C"/>
    <a:srgbClr val="E46C0A"/>
    <a:srgbClr val="DCE6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72" autoAdjust="0"/>
    <p:restoredTop sz="95196" autoAdjust="0"/>
  </p:normalViewPr>
  <p:slideViewPr>
    <p:cSldViewPr snapToGrid="0">
      <p:cViewPr varScale="1">
        <p:scale>
          <a:sx n="55" d="100"/>
          <a:sy n="55" d="100"/>
        </p:scale>
        <p:origin x="1238" y="53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font" Target="fonts/font3.fntdata"/><Relationship Id="rId84" Type="http://schemas.openxmlformats.org/officeDocument/2006/relationships/viewProps" Target="viewProps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74" Type="http://schemas.openxmlformats.org/officeDocument/2006/relationships/font" Target="fonts/font9.fntdata"/><Relationship Id="rId79" Type="http://schemas.openxmlformats.org/officeDocument/2006/relationships/font" Target="fonts/font14.fntdata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font" Target="fonts/font4.fntdata"/><Relationship Id="rId77" Type="http://schemas.openxmlformats.org/officeDocument/2006/relationships/font" Target="fonts/font12.fntdata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font" Target="fonts/font7.fntdata"/><Relationship Id="rId80" Type="http://schemas.openxmlformats.org/officeDocument/2006/relationships/font" Target="fonts/font15.fntdata"/><Relationship Id="rId85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font" Target="fonts/font2.fntdata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font" Target="fonts/font5.fntdata"/><Relationship Id="rId75" Type="http://schemas.openxmlformats.org/officeDocument/2006/relationships/font" Target="fonts/font10.fntdata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notesMaster" Target="notesMasters/notesMaster1.xml"/><Relationship Id="rId73" Type="http://schemas.openxmlformats.org/officeDocument/2006/relationships/font" Target="fonts/font8.fntdata"/><Relationship Id="rId78" Type="http://schemas.openxmlformats.org/officeDocument/2006/relationships/font" Target="fonts/font13.fntdata"/><Relationship Id="rId81" Type="http://schemas.openxmlformats.org/officeDocument/2006/relationships/font" Target="fonts/font16.fntdata"/><Relationship Id="rId86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font" Target="fonts/font11.fntdata"/><Relationship Id="rId7" Type="http://schemas.openxmlformats.org/officeDocument/2006/relationships/slide" Target="slides/slide2.xml"/><Relationship Id="rId71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font" Target="fonts/font1.fntdata"/><Relationship Id="rId61" Type="http://schemas.openxmlformats.org/officeDocument/2006/relationships/slide" Target="slides/slide56.xml"/><Relationship Id="rId82" Type="http://schemas.openxmlformats.org/officeDocument/2006/relationships/font" Target="fonts/font1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12/07/2025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>
          <a:extLst>
            <a:ext uri="{FF2B5EF4-FFF2-40B4-BE49-F238E27FC236}">
              <a16:creationId xmlns:a16="http://schemas.microsoft.com/office/drawing/2014/main" id="{64BA5DBC-630B-6D2B-86EF-B2541E7914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1c9da5e15f_2_12:notes">
            <a:extLst>
              <a:ext uri="{FF2B5EF4-FFF2-40B4-BE49-F238E27FC236}">
                <a16:creationId xmlns:a16="http://schemas.microsoft.com/office/drawing/2014/main" id="{1C01961B-CCB2-14C6-E970-85FA2E43BF5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815975" y="860425"/>
            <a:ext cx="5726113" cy="42941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" name="Google Shape;66;g21c9da5e15f_2_12:notes">
            <a:extLst>
              <a:ext uri="{FF2B5EF4-FFF2-40B4-BE49-F238E27FC236}">
                <a16:creationId xmlns:a16="http://schemas.microsoft.com/office/drawing/2014/main" id="{92AAF120-4EAE-105C-0096-6AB849D218A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35898" y="5441279"/>
            <a:ext cx="5887174" cy="5154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00" tIns="104700" rIns="104700" bIns="104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endParaRPr sz="1300"/>
          </a:p>
        </p:txBody>
      </p:sp>
    </p:spTree>
    <p:extLst>
      <p:ext uri="{BB962C8B-B14F-4D97-AF65-F5344CB8AC3E}">
        <p14:creationId xmlns:p14="http://schemas.microsoft.com/office/powerpoint/2010/main" val="2356862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97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4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6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4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61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72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5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0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3790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7037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3935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941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8334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3286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05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535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2946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956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0995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5471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7422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1114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63057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6166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8559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770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76401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76581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84781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54383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061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12708687" y="9326435"/>
            <a:ext cx="823050" cy="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25" tIns="68525" rIns="68525" bIns="685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4225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ags" Target="../tags/tag1.xml"/><Relationship Id="rId7" Type="http://schemas.openxmlformats.org/officeDocument/2006/relationships/image" Target="../media/image4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95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03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611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49D89FE3-F3AE-30C7-104E-DEBD5707BB6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190759098"/>
              </p:ext>
            </p:extLst>
          </p:nvPr>
        </p:nvGraphicFramePr>
        <p:xfrm>
          <a:off x="1786" y="2382"/>
          <a:ext cx="1787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95" imgH="394" progId="TCLayout.ActiveDocument.1">
                  <p:embed/>
                </p:oleObj>
              </mc:Choice>
              <mc:Fallback>
                <p:oleObj name="think-cell Slide" r:id="rId5" imgW="395" imgH="394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9D89FE3-F3AE-30C7-104E-DEBD5707BB6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786" y="2382"/>
                        <a:ext cx="1787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467550" y="890051"/>
            <a:ext cx="12780900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25" tIns="68525" rIns="68525" bIns="685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67550" y="2304950"/>
            <a:ext cx="12780900" cy="6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25" tIns="68525" rIns="68525" bIns="68525" anchor="t" anchorCtr="0">
            <a:normAutofit/>
          </a:bodyPr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/>
          <p:nvPr/>
        </p:nvSpPr>
        <p:spPr>
          <a:xfrm>
            <a:off x="5531922" y="9838709"/>
            <a:ext cx="2652156" cy="227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fr" sz="1200" b="0" i="0" u="none" strike="noStrike" cap="none">
                <a:solidFill>
                  <a:srgbClr val="0563C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t>‹N°›</a:t>
            </a:fld>
            <a:endParaRPr sz="1200" b="0" i="0" u="none" strike="noStrike" cap="none">
              <a:solidFill>
                <a:srgbClr val="0563C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54" name="Google Shape;54;p13" descr="Résultat de recherche d'images pour &quot;logo royaume du maroc&quot;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645044" y="276097"/>
            <a:ext cx="602585" cy="876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0" y="9858167"/>
            <a:ext cx="3583800" cy="300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fr" sz="1050" b="1" i="1" u="none" strike="noStrike" cap="none">
                <a:solidFill>
                  <a:srgbClr val="C00000"/>
                </a:solidFill>
                <a:latin typeface="Montserrat"/>
                <a:ea typeface="Montserrat"/>
                <a:cs typeface="Montserrat"/>
                <a:sym typeface="Montserrat"/>
              </a:rPr>
              <a:t>Document confidentiel pour usage interne</a:t>
            </a:r>
            <a:endParaRPr sz="1800" b="1" i="1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9196002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2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9.svg"/><Relationship Id="rId3" Type="http://schemas.openxmlformats.org/officeDocument/2006/relationships/tags" Target="../tags/tag4.xml"/><Relationship Id="rId21" Type="http://schemas.openxmlformats.org/officeDocument/2006/relationships/image" Target="../media/image12.png"/><Relationship Id="rId7" Type="http://schemas.openxmlformats.org/officeDocument/2006/relationships/tags" Target="../tags/tag8.xml"/><Relationship Id="rId12" Type="http://schemas.openxmlformats.org/officeDocument/2006/relationships/tags" Target="../tags/tag13.xml"/><Relationship Id="rId17" Type="http://schemas.openxmlformats.org/officeDocument/2006/relationships/image" Target="../media/image8.png"/><Relationship Id="rId2" Type="http://schemas.openxmlformats.org/officeDocument/2006/relationships/tags" Target="../tags/tag3.xml"/><Relationship Id="rId16" Type="http://schemas.openxmlformats.org/officeDocument/2006/relationships/image" Target="../media/image7.svg"/><Relationship Id="rId20" Type="http://schemas.openxmlformats.org/officeDocument/2006/relationships/image" Target="../media/image11.svg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5" Type="http://schemas.openxmlformats.org/officeDocument/2006/relationships/tags" Target="../tags/tag6.xml"/><Relationship Id="rId15" Type="http://schemas.openxmlformats.org/officeDocument/2006/relationships/image" Target="../media/image6.png"/><Relationship Id="rId10" Type="http://schemas.openxmlformats.org/officeDocument/2006/relationships/tags" Target="../tags/tag11.xml"/><Relationship Id="rId19" Type="http://schemas.openxmlformats.org/officeDocument/2006/relationships/image" Target="../media/image10.png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105.xml"/><Relationship Id="rId7" Type="http://schemas.openxmlformats.org/officeDocument/2006/relationships/image" Target="../media/image5.jpeg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9.svg"/><Relationship Id="rId5" Type="http://schemas.openxmlformats.org/officeDocument/2006/relationships/tags" Target="../tags/tag107.xml"/><Relationship Id="rId10" Type="http://schemas.openxmlformats.org/officeDocument/2006/relationships/image" Target="../media/image8.png"/><Relationship Id="rId4" Type="http://schemas.openxmlformats.org/officeDocument/2006/relationships/tags" Target="../tags/tag106.xml"/><Relationship Id="rId9" Type="http://schemas.openxmlformats.org/officeDocument/2006/relationships/image" Target="../media/image7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tags" Target="../tags/tag110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tags" Target="../tags/tag113.xml"/><Relationship Id="rId11" Type="http://schemas.openxmlformats.org/officeDocument/2006/relationships/image" Target="../media/image36.png"/><Relationship Id="rId5" Type="http://schemas.openxmlformats.org/officeDocument/2006/relationships/tags" Target="../tags/tag112.xml"/><Relationship Id="rId10" Type="http://schemas.openxmlformats.org/officeDocument/2006/relationships/image" Target="../media/image16.svg"/><Relationship Id="rId4" Type="http://schemas.openxmlformats.org/officeDocument/2006/relationships/tags" Target="../tags/tag111.xml"/><Relationship Id="rId9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21.xml"/><Relationship Id="rId13" Type="http://schemas.openxmlformats.org/officeDocument/2006/relationships/image" Target="../media/image16.svg"/><Relationship Id="rId3" Type="http://schemas.openxmlformats.org/officeDocument/2006/relationships/tags" Target="../tags/tag116.xml"/><Relationship Id="rId7" Type="http://schemas.openxmlformats.org/officeDocument/2006/relationships/tags" Target="../tags/tag120.xml"/><Relationship Id="rId12" Type="http://schemas.openxmlformats.org/officeDocument/2006/relationships/image" Target="../media/image15.png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6" Type="http://schemas.openxmlformats.org/officeDocument/2006/relationships/tags" Target="../tags/tag119.xml"/><Relationship Id="rId11" Type="http://schemas.openxmlformats.org/officeDocument/2006/relationships/image" Target="../media/image5.jpeg"/><Relationship Id="rId5" Type="http://schemas.openxmlformats.org/officeDocument/2006/relationships/tags" Target="../tags/tag118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17.xml"/><Relationship Id="rId9" Type="http://schemas.openxmlformats.org/officeDocument/2006/relationships/tags" Target="../tags/tag12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125.xml"/><Relationship Id="rId7" Type="http://schemas.openxmlformats.org/officeDocument/2006/relationships/image" Target="../media/image5.jpeg"/><Relationship Id="rId2" Type="http://schemas.openxmlformats.org/officeDocument/2006/relationships/tags" Target="../tags/tag124.xml"/><Relationship Id="rId1" Type="http://schemas.openxmlformats.org/officeDocument/2006/relationships/tags" Target="../tags/tag123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9.svg"/><Relationship Id="rId5" Type="http://schemas.openxmlformats.org/officeDocument/2006/relationships/tags" Target="../tags/tag127.xml"/><Relationship Id="rId10" Type="http://schemas.openxmlformats.org/officeDocument/2006/relationships/image" Target="../media/image8.png"/><Relationship Id="rId4" Type="http://schemas.openxmlformats.org/officeDocument/2006/relationships/tags" Target="../tags/tag126.xml"/><Relationship Id="rId9" Type="http://schemas.openxmlformats.org/officeDocument/2006/relationships/image" Target="../media/image7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40.xml"/><Relationship Id="rId18" Type="http://schemas.openxmlformats.org/officeDocument/2006/relationships/tags" Target="../tags/tag145.xml"/><Relationship Id="rId26" Type="http://schemas.openxmlformats.org/officeDocument/2006/relationships/tags" Target="../tags/tag153.xml"/><Relationship Id="rId3" Type="http://schemas.openxmlformats.org/officeDocument/2006/relationships/tags" Target="../tags/tag130.xml"/><Relationship Id="rId21" Type="http://schemas.openxmlformats.org/officeDocument/2006/relationships/tags" Target="../tags/tag148.xml"/><Relationship Id="rId7" Type="http://schemas.openxmlformats.org/officeDocument/2006/relationships/tags" Target="../tags/tag134.xml"/><Relationship Id="rId12" Type="http://schemas.openxmlformats.org/officeDocument/2006/relationships/tags" Target="../tags/tag139.xml"/><Relationship Id="rId17" Type="http://schemas.openxmlformats.org/officeDocument/2006/relationships/tags" Target="../tags/tag144.xml"/><Relationship Id="rId25" Type="http://schemas.openxmlformats.org/officeDocument/2006/relationships/tags" Target="../tags/tag152.xml"/><Relationship Id="rId33" Type="http://schemas.openxmlformats.org/officeDocument/2006/relationships/image" Target="../media/image16.svg"/><Relationship Id="rId2" Type="http://schemas.openxmlformats.org/officeDocument/2006/relationships/tags" Target="../tags/tag129.xml"/><Relationship Id="rId16" Type="http://schemas.openxmlformats.org/officeDocument/2006/relationships/tags" Target="../tags/tag143.xml"/><Relationship Id="rId20" Type="http://schemas.openxmlformats.org/officeDocument/2006/relationships/tags" Target="../tags/tag147.xml"/><Relationship Id="rId29" Type="http://schemas.openxmlformats.org/officeDocument/2006/relationships/tags" Target="../tags/tag156.xml"/><Relationship Id="rId1" Type="http://schemas.openxmlformats.org/officeDocument/2006/relationships/tags" Target="../tags/tag128.xml"/><Relationship Id="rId6" Type="http://schemas.openxmlformats.org/officeDocument/2006/relationships/tags" Target="../tags/tag133.xml"/><Relationship Id="rId11" Type="http://schemas.openxmlformats.org/officeDocument/2006/relationships/tags" Target="../tags/tag138.xml"/><Relationship Id="rId24" Type="http://schemas.openxmlformats.org/officeDocument/2006/relationships/tags" Target="../tags/tag151.xml"/><Relationship Id="rId32" Type="http://schemas.openxmlformats.org/officeDocument/2006/relationships/image" Target="../media/image15.png"/><Relationship Id="rId5" Type="http://schemas.openxmlformats.org/officeDocument/2006/relationships/tags" Target="../tags/tag132.xml"/><Relationship Id="rId15" Type="http://schemas.openxmlformats.org/officeDocument/2006/relationships/tags" Target="../tags/tag142.xml"/><Relationship Id="rId23" Type="http://schemas.openxmlformats.org/officeDocument/2006/relationships/tags" Target="../tags/tag150.xml"/><Relationship Id="rId28" Type="http://schemas.openxmlformats.org/officeDocument/2006/relationships/tags" Target="../tags/tag155.xml"/><Relationship Id="rId10" Type="http://schemas.openxmlformats.org/officeDocument/2006/relationships/tags" Target="../tags/tag137.xml"/><Relationship Id="rId19" Type="http://schemas.openxmlformats.org/officeDocument/2006/relationships/tags" Target="../tags/tag146.xml"/><Relationship Id="rId31" Type="http://schemas.openxmlformats.org/officeDocument/2006/relationships/image" Target="../media/image5.jpeg"/><Relationship Id="rId4" Type="http://schemas.openxmlformats.org/officeDocument/2006/relationships/tags" Target="../tags/tag131.xml"/><Relationship Id="rId9" Type="http://schemas.openxmlformats.org/officeDocument/2006/relationships/tags" Target="../tags/tag136.xml"/><Relationship Id="rId14" Type="http://schemas.openxmlformats.org/officeDocument/2006/relationships/tags" Target="../tags/tag141.xml"/><Relationship Id="rId22" Type="http://schemas.openxmlformats.org/officeDocument/2006/relationships/tags" Target="../tags/tag149.xml"/><Relationship Id="rId27" Type="http://schemas.openxmlformats.org/officeDocument/2006/relationships/tags" Target="../tags/tag154.xml"/><Relationship Id="rId30" Type="http://schemas.openxmlformats.org/officeDocument/2006/relationships/slideLayout" Target="../slideLayouts/slideLayout7.xml"/><Relationship Id="rId8" Type="http://schemas.openxmlformats.org/officeDocument/2006/relationships/tags" Target="../tags/tag13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159.xml"/><Relationship Id="rId7" Type="http://schemas.openxmlformats.org/officeDocument/2006/relationships/image" Target="../media/image5.jpeg"/><Relationship Id="rId12" Type="http://schemas.openxmlformats.org/officeDocument/2006/relationships/image" Target="../media/image39.png"/><Relationship Id="rId2" Type="http://schemas.openxmlformats.org/officeDocument/2006/relationships/tags" Target="../tags/tag158.xml"/><Relationship Id="rId1" Type="http://schemas.openxmlformats.org/officeDocument/2006/relationships/tags" Target="../tags/tag157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38.png"/><Relationship Id="rId5" Type="http://schemas.openxmlformats.org/officeDocument/2006/relationships/tags" Target="../tags/tag161.xml"/><Relationship Id="rId10" Type="http://schemas.openxmlformats.org/officeDocument/2006/relationships/image" Target="../media/image37.png"/><Relationship Id="rId4" Type="http://schemas.openxmlformats.org/officeDocument/2006/relationships/tags" Target="../tags/tag160.xml"/><Relationship Id="rId9" Type="http://schemas.openxmlformats.org/officeDocument/2006/relationships/image" Target="../media/image16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7.png"/><Relationship Id="rId3" Type="http://schemas.openxmlformats.org/officeDocument/2006/relationships/tags" Target="../tags/tag16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9.svg"/><Relationship Id="rId2" Type="http://schemas.openxmlformats.org/officeDocument/2006/relationships/tags" Target="../tags/tag163.xml"/><Relationship Id="rId1" Type="http://schemas.openxmlformats.org/officeDocument/2006/relationships/tags" Target="../tags/tag162.xml"/><Relationship Id="rId6" Type="http://schemas.openxmlformats.org/officeDocument/2006/relationships/tags" Target="../tags/tag167.xml"/><Relationship Id="rId11" Type="http://schemas.openxmlformats.org/officeDocument/2006/relationships/image" Target="../media/image8.png"/><Relationship Id="rId5" Type="http://schemas.openxmlformats.org/officeDocument/2006/relationships/tags" Target="../tags/tag166.xml"/><Relationship Id="rId10" Type="http://schemas.openxmlformats.org/officeDocument/2006/relationships/image" Target="../media/image7.svg"/><Relationship Id="rId4" Type="http://schemas.openxmlformats.org/officeDocument/2006/relationships/tags" Target="../tags/tag165.xml"/><Relationship Id="rId9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5.xml"/><Relationship Id="rId13" Type="http://schemas.openxmlformats.org/officeDocument/2006/relationships/image" Target="../media/image5.jpeg"/><Relationship Id="rId18" Type="http://schemas.openxmlformats.org/officeDocument/2006/relationships/image" Target="../media/image42.png"/><Relationship Id="rId3" Type="http://schemas.openxmlformats.org/officeDocument/2006/relationships/tags" Target="../tags/tag170.xml"/><Relationship Id="rId7" Type="http://schemas.openxmlformats.org/officeDocument/2006/relationships/tags" Target="../tags/tag174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41.svg"/><Relationship Id="rId2" Type="http://schemas.openxmlformats.org/officeDocument/2006/relationships/tags" Target="../tags/tag169.xml"/><Relationship Id="rId16" Type="http://schemas.openxmlformats.org/officeDocument/2006/relationships/image" Target="../media/image40.png"/><Relationship Id="rId1" Type="http://schemas.openxmlformats.org/officeDocument/2006/relationships/tags" Target="../tags/tag168.xml"/><Relationship Id="rId6" Type="http://schemas.openxmlformats.org/officeDocument/2006/relationships/tags" Target="../tags/tag173.xml"/><Relationship Id="rId11" Type="http://schemas.openxmlformats.org/officeDocument/2006/relationships/tags" Target="../tags/tag178.xml"/><Relationship Id="rId5" Type="http://schemas.openxmlformats.org/officeDocument/2006/relationships/tags" Target="../tags/tag172.xml"/><Relationship Id="rId15" Type="http://schemas.openxmlformats.org/officeDocument/2006/relationships/image" Target="../media/image29.svg"/><Relationship Id="rId10" Type="http://schemas.openxmlformats.org/officeDocument/2006/relationships/tags" Target="../tags/tag177.xml"/><Relationship Id="rId4" Type="http://schemas.openxmlformats.org/officeDocument/2006/relationships/tags" Target="../tags/tag171.xml"/><Relationship Id="rId9" Type="http://schemas.openxmlformats.org/officeDocument/2006/relationships/tags" Target="../tags/tag176.xml"/><Relationship Id="rId1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86.xml"/><Relationship Id="rId13" Type="http://schemas.openxmlformats.org/officeDocument/2006/relationships/image" Target="../media/image43.png"/><Relationship Id="rId3" Type="http://schemas.openxmlformats.org/officeDocument/2006/relationships/tags" Target="../tags/tag181.xml"/><Relationship Id="rId7" Type="http://schemas.openxmlformats.org/officeDocument/2006/relationships/tags" Target="../tags/tag185.xml"/><Relationship Id="rId12" Type="http://schemas.openxmlformats.org/officeDocument/2006/relationships/image" Target="../media/image19.svg"/><Relationship Id="rId2" Type="http://schemas.openxmlformats.org/officeDocument/2006/relationships/tags" Target="../tags/tag180.xml"/><Relationship Id="rId1" Type="http://schemas.openxmlformats.org/officeDocument/2006/relationships/tags" Target="../tags/tag179.xml"/><Relationship Id="rId6" Type="http://schemas.openxmlformats.org/officeDocument/2006/relationships/tags" Target="../tags/tag184.xml"/><Relationship Id="rId11" Type="http://schemas.openxmlformats.org/officeDocument/2006/relationships/image" Target="../media/image18.png"/><Relationship Id="rId5" Type="http://schemas.openxmlformats.org/officeDocument/2006/relationships/tags" Target="../tags/tag183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82.xml"/><Relationship Id="rId9" Type="http://schemas.openxmlformats.org/officeDocument/2006/relationships/tags" Target="../tags/tag18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190.xml"/><Relationship Id="rId7" Type="http://schemas.openxmlformats.org/officeDocument/2006/relationships/image" Target="../media/image44.png"/><Relationship Id="rId2" Type="http://schemas.openxmlformats.org/officeDocument/2006/relationships/tags" Target="../tags/tag189.xml"/><Relationship Id="rId1" Type="http://schemas.openxmlformats.org/officeDocument/2006/relationships/tags" Target="../tags/tag188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8.png"/><Relationship Id="rId3" Type="http://schemas.openxmlformats.org/officeDocument/2006/relationships/tags" Target="../tags/tag16.xml"/><Relationship Id="rId7" Type="http://schemas.openxmlformats.org/officeDocument/2006/relationships/tags" Target="../tags/tag20.xml"/><Relationship Id="rId12" Type="http://schemas.openxmlformats.org/officeDocument/2006/relationships/image" Target="../media/image7.svg"/><Relationship Id="rId2" Type="http://schemas.openxmlformats.org/officeDocument/2006/relationships/tags" Target="../tags/tag15.xml"/><Relationship Id="rId16" Type="http://schemas.openxmlformats.org/officeDocument/2006/relationships/image" Target="../media/image14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10" Type="http://schemas.openxmlformats.org/officeDocument/2006/relationships/image" Target="../media/image5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9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193.xml"/><Relationship Id="rId7" Type="http://schemas.openxmlformats.org/officeDocument/2006/relationships/image" Target="../media/image24.png"/><Relationship Id="rId2" Type="http://schemas.openxmlformats.org/officeDocument/2006/relationships/tags" Target="../tags/tag192.xml"/><Relationship Id="rId1" Type="http://schemas.openxmlformats.org/officeDocument/2006/relationships/tags" Target="../tags/tag191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7.png"/><Relationship Id="rId3" Type="http://schemas.openxmlformats.org/officeDocument/2006/relationships/tags" Target="../tags/tag196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9.svg"/><Relationship Id="rId2" Type="http://schemas.openxmlformats.org/officeDocument/2006/relationships/tags" Target="../tags/tag195.xml"/><Relationship Id="rId1" Type="http://schemas.openxmlformats.org/officeDocument/2006/relationships/tags" Target="../tags/tag194.xml"/><Relationship Id="rId6" Type="http://schemas.openxmlformats.org/officeDocument/2006/relationships/tags" Target="../tags/tag199.xml"/><Relationship Id="rId11" Type="http://schemas.openxmlformats.org/officeDocument/2006/relationships/image" Target="../media/image8.png"/><Relationship Id="rId5" Type="http://schemas.openxmlformats.org/officeDocument/2006/relationships/tags" Target="../tags/tag198.xml"/><Relationship Id="rId10" Type="http://schemas.openxmlformats.org/officeDocument/2006/relationships/image" Target="../media/image7.svg"/><Relationship Id="rId4" Type="http://schemas.openxmlformats.org/officeDocument/2006/relationships/tags" Target="../tags/tag197.xml"/><Relationship Id="rId9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207.xml"/><Relationship Id="rId13" Type="http://schemas.openxmlformats.org/officeDocument/2006/relationships/image" Target="../media/image16.svg"/><Relationship Id="rId3" Type="http://schemas.openxmlformats.org/officeDocument/2006/relationships/tags" Target="../tags/tag202.xml"/><Relationship Id="rId7" Type="http://schemas.openxmlformats.org/officeDocument/2006/relationships/tags" Target="../tags/tag206.xml"/><Relationship Id="rId12" Type="http://schemas.openxmlformats.org/officeDocument/2006/relationships/image" Target="../media/image15.png"/><Relationship Id="rId2" Type="http://schemas.openxmlformats.org/officeDocument/2006/relationships/tags" Target="../tags/tag201.xml"/><Relationship Id="rId16" Type="http://schemas.openxmlformats.org/officeDocument/2006/relationships/image" Target="../media/image42.png"/><Relationship Id="rId1" Type="http://schemas.openxmlformats.org/officeDocument/2006/relationships/tags" Target="../tags/tag200.xml"/><Relationship Id="rId6" Type="http://schemas.openxmlformats.org/officeDocument/2006/relationships/tags" Target="../tags/tag205.xml"/><Relationship Id="rId11" Type="http://schemas.openxmlformats.org/officeDocument/2006/relationships/image" Target="../media/image5.jpeg"/><Relationship Id="rId5" Type="http://schemas.openxmlformats.org/officeDocument/2006/relationships/tags" Target="../tags/tag204.xml"/><Relationship Id="rId15" Type="http://schemas.openxmlformats.org/officeDocument/2006/relationships/image" Target="../media/image41.sv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03.xml"/><Relationship Id="rId9" Type="http://schemas.openxmlformats.org/officeDocument/2006/relationships/tags" Target="../tags/tag208.xml"/><Relationship Id="rId1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216.xml"/><Relationship Id="rId13" Type="http://schemas.openxmlformats.org/officeDocument/2006/relationships/image" Target="../media/image19.svg"/><Relationship Id="rId3" Type="http://schemas.openxmlformats.org/officeDocument/2006/relationships/tags" Target="../tags/tag211.xml"/><Relationship Id="rId7" Type="http://schemas.openxmlformats.org/officeDocument/2006/relationships/tags" Target="../tags/tag215.xml"/><Relationship Id="rId12" Type="http://schemas.openxmlformats.org/officeDocument/2006/relationships/image" Target="../media/image18.png"/><Relationship Id="rId2" Type="http://schemas.openxmlformats.org/officeDocument/2006/relationships/tags" Target="../tags/tag210.xml"/><Relationship Id="rId1" Type="http://schemas.openxmlformats.org/officeDocument/2006/relationships/tags" Target="../tags/tag209.xml"/><Relationship Id="rId6" Type="http://schemas.openxmlformats.org/officeDocument/2006/relationships/tags" Target="../tags/tag214.xml"/><Relationship Id="rId11" Type="http://schemas.openxmlformats.org/officeDocument/2006/relationships/slideLayout" Target="../slideLayouts/slideLayout29.xml"/><Relationship Id="rId5" Type="http://schemas.openxmlformats.org/officeDocument/2006/relationships/tags" Target="../tags/tag213.xml"/><Relationship Id="rId10" Type="http://schemas.openxmlformats.org/officeDocument/2006/relationships/tags" Target="../tags/tag218.xml"/><Relationship Id="rId4" Type="http://schemas.openxmlformats.org/officeDocument/2006/relationships/tags" Target="../tags/tag212.xml"/><Relationship Id="rId9" Type="http://schemas.openxmlformats.org/officeDocument/2006/relationships/tags" Target="../tags/tag217.xml"/><Relationship Id="rId1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26.xml"/><Relationship Id="rId13" Type="http://schemas.openxmlformats.org/officeDocument/2006/relationships/image" Target="../media/image46.png"/><Relationship Id="rId3" Type="http://schemas.openxmlformats.org/officeDocument/2006/relationships/tags" Target="../tags/tag221.xml"/><Relationship Id="rId7" Type="http://schemas.openxmlformats.org/officeDocument/2006/relationships/tags" Target="../tags/tag225.xml"/><Relationship Id="rId12" Type="http://schemas.openxmlformats.org/officeDocument/2006/relationships/image" Target="../media/image19.svg"/><Relationship Id="rId2" Type="http://schemas.openxmlformats.org/officeDocument/2006/relationships/tags" Target="../tags/tag220.xml"/><Relationship Id="rId1" Type="http://schemas.openxmlformats.org/officeDocument/2006/relationships/tags" Target="../tags/tag219.xml"/><Relationship Id="rId6" Type="http://schemas.openxmlformats.org/officeDocument/2006/relationships/tags" Target="../tags/tag224.xml"/><Relationship Id="rId11" Type="http://schemas.openxmlformats.org/officeDocument/2006/relationships/image" Target="../media/image18.png"/><Relationship Id="rId5" Type="http://schemas.openxmlformats.org/officeDocument/2006/relationships/tags" Target="../tags/tag223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222.xml"/><Relationship Id="rId9" Type="http://schemas.openxmlformats.org/officeDocument/2006/relationships/tags" Target="../tags/tag227.xml"/><Relationship Id="rId1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235.xml"/><Relationship Id="rId13" Type="http://schemas.openxmlformats.org/officeDocument/2006/relationships/image" Target="../media/image18.png"/><Relationship Id="rId3" Type="http://schemas.openxmlformats.org/officeDocument/2006/relationships/tags" Target="../tags/tag230.xml"/><Relationship Id="rId7" Type="http://schemas.openxmlformats.org/officeDocument/2006/relationships/tags" Target="../tags/tag234.xml"/><Relationship Id="rId12" Type="http://schemas.openxmlformats.org/officeDocument/2006/relationships/slideLayout" Target="../slideLayouts/slideLayout29.xml"/><Relationship Id="rId2" Type="http://schemas.openxmlformats.org/officeDocument/2006/relationships/tags" Target="../tags/tag229.xml"/><Relationship Id="rId16" Type="http://schemas.openxmlformats.org/officeDocument/2006/relationships/image" Target="../media/image47.png"/><Relationship Id="rId1" Type="http://schemas.openxmlformats.org/officeDocument/2006/relationships/tags" Target="../tags/tag228.xml"/><Relationship Id="rId6" Type="http://schemas.openxmlformats.org/officeDocument/2006/relationships/tags" Target="../tags/tag233.xml"/><Relationship Id="rId11" Type="http://schemas.openxmlformats.org/officeDocument/2006/relationships/tags" Target="../tags/tag238.xml"/><Relationship Id="rId5" Type="http://schemas.openxmlformats.org/officeDocument/2006/relationships/tags" Target="../tags/tag232.xml"/><Relationship Id="rId15" Type="http://schemas.openxmlformats.org/officeDocument/2006/relationships/image" Target="../media/image48.jpeg"/><Relationship Id="rId10" Type="http://schemas.openxmlformats.org/officeDocument/2006/relationships/tags" Target="../tags/tag237.xml"/><Relationship Id="rId4" Type="http://schemas.openxmlformats.org/officeDocument/2006/relationships/tags" Target="../tags/tag231.xml"/><Relationship Id="rId9" Type="http://schemas.openxmlformats.org/officeDocument/2006/relationships/tags" Target="../tags/tag236.xml"/><Relationship Id="rId14" Type="http://schemas.openxmlformats.org/officeDocument/2006/relationships/image" Target="../media/image19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246.xml"/><Relationship Id="rId13" Type="http://schemas.openxmlformats.org/officeDocument/2006/relationships/image" Target="../media/image46.png"/><Relationship Id="rId3" Type="http://schemas.openxmlformats.org/officeDocument/2006/relationships/tags" Target="../tags/tag241.xml"/><Relationship Id="rId7" Type="http://schemas.openxmlformats.org/officeDocument/2006/relationships/tags" Target="../tags/tag245.xml"/><Relationship Id="rId12" Type="http://schemas.openxmlformats.org/officeDocument/2006/relationships/image" Target="../media/image19.svg"/><Relationship Id="rId2" Type="http://schemas.openxmlformats.org/officeDocument/2006/relationships/tags" Target="../tags/tag240.xml"/><Relationship Id="rId1" Type="http://schemas.openxmlformats.org/officeDocument/2006/relationships/tags" Target="../tags/tag239.xml"/><Relationship Id="rId6" Type="http://schemas.openxmlformats.org/officeDocument/2006/relationships/tags" Target="../tags/tag244.xml"/><Relationship Id="rId11" Type="http://schemas.openxmlformats.org/officeDocument/2006/relationships/image" Target="../media/image18.png"/><Relationship Id="rId5" Type="http://schemas.openxmlformats.org/officeDocument/2006/relationships/tags" Target="../tags/tag243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242.xml"/><Relationship Id="rId9" Type="http://schemas.openxmlformats.org/officeDocument/2006/relationships/tags" Target="../tags/tag247.xml"/><Relationship Id="rId14" Type="http://schemas.openxmlformats.org/officeDocument/2006/relationships/image" Target="../media/image4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255.xml"/><Relationship Id="rId13" Type="http://schemas.openxmlformats.org/officeDocument/2006/relationships/image" Target="../media/image18.png"/><Relationship Id="rId3" Type="http://schemas.openxmlformats.org/officeDocument/2006/relationships/tags" Target="../tags/tag250.xml"/><Relationship Id="rId7" Type="http://schemas.openxmlformats.org/officeDocument/2006/relationships/tags" Target="../tags/tag254.xml"/><Relationship Id="rId12" Type="http://schemas.openxmlformats.org/officeDocument/2006/relationships/slideLayout" Target="../slideLayouts/slideLayout29.xml"/><Relationship Id="rId2" Type="http://schemas.openxmlformats.org/officeDocument/2006/relationships/tags" Target="../tags/tag249.xml"/><Relationship Id="rId16" Type="http://schemas.openxmlformats.org/officeDocument/2006/relationships/image" Target="../media/image49.png"/><Relationship Id="rId1" Type="http://schemas.openxmlformats.org/officeDocument/2006/relationships/tags" Target="../tags/tag248.xml"/><Relationship Id="rId6" Type="http://schemas.openxmlformats.org/officeDocument/2006/relationships/tags" Target="../tags/tag253.xml"/><Relationship Id="rId11" Type="http://schemas.openxmlformats.org/officeDocument/2006/relationships/tags" Target="../tags/tag258.xml"/><Relationship Id="rId5" Type="http://schemas.openxmlformats.org/officeDocument/2006/relationships/tags" Target="../tags/tag252.xml"/><Relationship Id="rId15" Type="http://schemas.openxmlformats.org/officeDocument/2006/relationships/image" Target="../media/image48.jpeg"/><Relationship Id="rId10" Type="http://schemas.openxmlformats.org/officeDocument/2006/relationships/tags" Target="../tags/tag257.xml"/><Relationship Id="rId4" Type="http://schemas.openxmlformats.org/officeDocument/2006/relationships/tags" Target="../tags/tag251.xml"/><Relationship Id="rId9" Type="http://schemas.openxmlformats.org/officeDocument/2006/relationships/tags" Target="../tags/tag256.xml"/><Relationship Id="rId14" Type="http://schemas.openxmlformats.org/officeDocument/2006/relationships/image" Target="../media/image19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266.xml"/><Relationship Id="rId13" Type="http://schemas.openxmlformats.org/officeDocument/2006/relationships/image" Target="../media/image50.png"/><Relationship Id="rId3" Type="http://schemas.openxmlformats.org/officeDocument/2006/relationships/tags" Target="../tags/tag261.xml"/><Relationship Id="rId7" Type="http://schemas.openxmlformats.org/officeDocument/2006/relationships/tags" Target="../tags/tag265.xml"/><Relationship Id="rId12" Type="http://schemas.openxmlformats.org/officeDocument/2006/relationships/image" Target="../media/image19.svg"/><Relationship Id="rId2" Type="http://schemas.openxmlformats.org/officeDocument/2006/relationships/tags" Target="../tags/tag260.xml"/><Relationship Id="rId1" Type="http://schemas.openxmlformats.org/officeDocument/2006/relationships/tags" Target="../tags/tag259.xml"/><Relationship Id="rId6" Type="http://schemas.openxmlformats.org/officeDocument/2006/relationships/tags" Target="../tags/tag264.xml"/><Relationship Id="rId11" Type="http://schemas.openxmlformats.org/officeDocument/2006/relationships/image" Target="../media/image18.png"/><Relationship Id="rId5" Type="http://schemas.openxmlformats.org/officeDocument/2006/relationships/tags" Target="../tags/tag263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262.xml"/><Relationship Id="rId9" Type="http://schemas.openxmlformats.org/officeDocument/2006/relationships/tags" Target="../tags/tag267.xml"/><Relationship Id="rId14" Type="http://schemas.openxmlformats.org/officeDocument/2006/relationships/image" Target="../media/image5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275.xml"/><Relationship Id="rId13" Type="http://schemas.openxmlformats.org/officeDocument/2006/relationships/image" Target="../media/image18.png"/><Relationship Id="rId3" Type="http://schemas.openxmlformats.org/officeDocument/2006/relationships/tags" Target="../tags/tag270.xml"/><Relationship Id="rId7" Type="http://schemas.openxmlformats.org/officeDocument/2006/relationships/tags" Target="../tags/tag274.xml"/><Relationship Id="rId12" Type="http://schemas.openxmlformats.org/officeDocument/2006/relationships/slideLayout" Target="../slideLayouts/slideLayout29.xml"/><Relationship Id="rId2" Type="http://schemas.openxmlformats.org/officeDocument/2006/relationships/tags" Target="../tags/tag269.xml"/><Relationship Id="rId16" Type="http://schemas.openxmlformats.org/officeDocument/2006/relationships/image" Target="../media/image51.png"/><Relationship Id="rId1" Type="http://schemas.openxmlformats.org/officeDocument/2006/relationships/tags" Target="../tags/tag268.xml"/><Relationship Id="rId6" Type="http://schemas.openxmlformats.org/officeDocument/2006/relationships/tags" Target="../tags/tag273.xml"/><Relationship Id="rId11" Type="http://schemas.openxmlformats.org/officeDocument/2006/relationships/tags" Target="../tags/tag278.xml"/><Relationship Id="rId5" Type="http://schemas.openxmlformats.org/officeDocument/2006/relationships/tags" Target="../tags/tag272.xml"/><Relationship Id="rId15" Type="http://schemas.openxmlformats.org/officeDocument/2006/relationships/image" Target="../media/image48.jpeg"/><Relationship Id="rId10" Type="http://schemas.openxmlformats.org/officeDocument/2006/relationships/tags" Target="../tags/tag277.xml"/><Relationship Id="rId4" Type="http://schemas.openxmlformats.org/officeDocument/2006/relationships/tags" Target="../tags/tag271.xml"/><Relationship Id="rId9" Type="http://schemas.openxmlformats.org/officeDocument/2006/relationships/tags" Target="../tags/tag276.xml"/><Relationship Id="rId14" Type="http://schemas.openxmlformats.org/officeDocument/2006/relationships/image" Target="../media/image19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24.xml"/><Relationship Id="rId7" Type="http://schemas.openxmlformats.org/officeDocument/2006/relationships/image" Target="../media/image5.jpeg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9.svg"/><Relationship Id="rId5" Type="http://schemas.openxmlformats.org/officeDocument/2006/relationships/tags" Target="../tags/tag26.xml"/><Relationship Id="rId10" Type="http://schemas.openxmlformats.org/officeDocument/2006/relationships/image" Target="../media/image8.png"/><Relationship Id="rId4" Type="http://schemas.openxmlformats.org/officeDocument/2006/relationships/tags" Target="../tags/tag25.xml"/><Relationship Id="rId9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audio" Target="../media/media1.m4a"/><Relationship Id="rId13" Type="http://schemas.openxmlformats.org/officeDocument/2006/relationships/tags" Target="../tags/tag289.xml"/><Relationship Id="rId18" Type="http://schemas.openxmlformats.org/officeDocument/2006/relationships/image" Target="../media/image52.jpeg"/><Relationship Id="rId3" Type="http://schemas.openxmlformats.org/officeDocument/2006/relationships/tags" Target="../tags/tag281.xml"/><Relationship Id="rId7" Type="http://schemas.microsoft.com/office/2007/relationships/media" Target="../media/media1.m4a"/><Relationship Id="rId12" Type="http://schemas.openxmlformats.org/officeDocument/2006/relationships/tags" Target="../tags/tag288.xml"/><Relationship Id="rId17" Type="http://schemas.openxmlformats.org/officeDocument/2006/relationships/image" Target="../media/image48.jpeg"/><Relationship Id="rId2" Type="http://schemas.openxmlformats.org/officeDocument/2006/relationships/tags" Target="../tags/tag280.xml"/><Relationship Id="rId16" Type="http://schemas.openxmlformats.org/officeDocument/2006/relationships/image" Target="../media/image19.svg"/><Relationship Id="rId1" Type="http://schemas.openxmlformats.org/officeDocument/2006/relationships/tags" Target="../tags/tag279.xml"/><Relationship Id="rId6" Type="http://schemas.openxmlformats.org/officeDocument/2006/relationships/tags" Target="../tags/tag284.xml"/><Relationship Id="rId11" Type="http://schemas.openxmlformats.org/officeDocument/2006/relationships/tags" Target="../tags/tag287.xml"/><Relationship Id="rId5" Type="http://schemas.openxmlformats.org/officeDocument/2006/relationships/tags" Target="../tags/tag283.xml"/><Relationship Id="rId15" Type="http://schemas.openxmlformats.org/officeDocument/2006/relationships/image" Target="../media/image18.png"/><Relationship Id="rId10" Type="http://schemas.openxmlformats.org/officeDocument/2006/relationships/tags" Target="../tags/tag286.xml"/><Relationship Id="rId19" Type="http://schemas.openxmlformats.org/officeDocument/2006/relationships/image" Target="../media/image53.png"/><Relationship Id="rId4" Type="http://schemas.openxmlformats.org/officeDocument/2006/relationships/tags" Target="../tags/tag282.xml"/><Relationship Id="rId9" Type="http://schemas.openxmlformats.org/officeDocument/2006/relationships/tags" Target="../tags/tag285.xml"/><Relationship Id="rId14" Type="http://schemas.openxmlformats.org/officeDocument/2006/relationships/slideLayout" Target="../slideLayouts/slideLayout29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297.xml"/><Relationship Id="rId13" Type="http://schemas.openxmlformats.org/officeDocument/2006/relationships/image" Target="../media/image28.png"/><Relationship Id="rId3" Type="http://schemas.openxmlformats.org/officeDocument/2006/relationships/tags" Target="../tags/tag292.xml"/><Relationship Id="rId7" Type="http://schemas.openxmlformats.org/officeDocument/2006/relationships/tags" Target="../tags/tag296.xml"/><Relationship Id="rId12" Type="http://schemas.openxmlformats.org/officeDocument/2006/relationships/image" Target="../media/image19.svg"/><Relationship Id="rId2" Type="http://schemas.openxmlformats.org/officeDocument/2006/relationships/tags" Target="../tags/tag291.xml"/><Relationship Id="rId1" Type="http://schemas.openxmlformats.org/officeDocument/2006/relationships/tags" Target="../tags/tag290.xml"/><Relationship Id="rId6" Type="http://schemas.openxmlformats.org/officeDocument/2006/relationships/tags" Target="../tags/tag295.xml"/><Relationship Id="rId11" Type="http://schemas.openxmlformats.org/officeDocument/2006/relationships/image" Target="../media/image18.png"/><Relationship Id="rId5" Type="http://schemas.openxmlformats.org/officeDocument/2006/relationships/tags" Target="../tags/tag294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293.xml"/><Relationship Id="rId9" Type="http://schemas.openxmlformats.org/officeDocument/2006/relationships/tags" Target="../tags/tag298.xml"/><Relationship Id="rId14" Type="http://schemas.openxmlformats.org/officeDocument/2006/relationships/image" Target="../media/image54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306.xml"/><Relationship Id="rId13" Type="http://schemas.openxmlformats.org/officeDocument/2006/relationships/image" Target="../media/image18.png"/><Relationship Id="rId3" Type="http://schemas.openxmlformats.org/officeDocument/2006/relationships/tags" Target="../tags/tag301.xml"/><Relationship Id="rId7" Type="http://schemas.openxmlformats.org/officeDocument/2006/relationships/tags" Target="../tags/tag305.xml"/><Relationship Id="rId12" Type="http://schemas.openxmlformats.org/officeDocument/2006/relationships/slideLayout" Target="../slideLayouts/slideLayout29.xml"/><Relationship Id="rId2" Type="http://schemas.openxmlformats.org/officeDocument/2006/relationships/tags" Target="../tags/tag300.xml"/><Relationship Id="rId16" Type="http://schemas.openxmlformats.org/officeDocument/2006/relationships/image" Target="../media/image54.jpeg"/><Relationship Id="rId1" Type="http://schemas.openxmlformats.org/officeDocument/2006/relationships/tags" Target="../tags/tag299.xml"/><Relationship Id="rId6" Type="http://schemas.openxmlformats.org/officeDocument/2006/relationships/tags" Target="../tags/tag304.xml"/><Relationship Id="rId11" Type="http://schemas.openxmlformats.org/officeDocument/2006/relationships/tags" Target="../tags/tag309.xml"/><Relationship Id="rId5" Type="http://schemas.openxmlformats.org/officeDocument/2006/relationships/tags" Target="../tags/tag303.xml"/><Relationship Id="rId15" Type="http://schemas.openxmlformats.org/officeDocument/2006/relationships/image" Target="../media/image48.jpeg"/><Relationship Id="rId10" Type="http://schemas.openxmlformats.org/officeDocument/2006/relationships/tags" Target="../tags/tag308.xml"/><Relationship Id="rId4" Type="http://schemas.openxmlformats.org/officeDocument/2006/relationships/tags" Target="../tags/tag302.xml"/><Relationship Id="rId9" Type="http://schemas.openxmlformats.org/officeDocument/2006/relationships/tags" Target="../tags/tag307.xml"/><Relationship Id="rId14" Type="http://schemas.openxmlformats.org/officeDocument/2006/relationships/image" Target="../media/image19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audio" Target="../media/media2.m4a"/><Relationship Id="rId13" Type="http://schemas.openxmlformats.org/officeDocument/2006/relationships/tags" Target="../tags/tag320.xml"/><Relationship Id="rId18" Type="http://schemas.openxmlformats.org/officeDocument/2006/relationships/image" Target="../media/image55.png"/><Relationship Id="rId3" Type="http://schemas.openxmlformats.org/officeDocument/2006/relationships/tags" Target="../tags/tag312.xml"/><Relationship Id="rId7" Type="http://schemas.microsoft.com/office/2007/relationships/media" Target="../media/media2.m4a"/><Relationship Id="rId12" Type="http://schemas.openxmlformats.org/officeDocument/2006/relationships/tags" Target="../tags/tag319.xml"/><Relationship Id="rId17" Type="http://schemas.openxmlformats.org/officeDocument/2006/relationships/image" Target="../media/image48.jpeg"/><Relationship Id="rId2" Type="http://schemas.openxmlformats.org/officeDocument/2006/relationships/tags" Target="../tags/tag311.xml"/><Relationship Id="rId16" Type="http://schemas.openxmlformats.org/officeDocument/2006/relationships/image" Target="../media/image19.svg"/><Relationship Id="rId1" Type="http://schemas.openxmlformats.org/officeDocument/2006/relationships/tags" Target="../tags/tag310.xml"/><Relationship Id="rId6" Type="http://schemas.openxmlformats.org/officeDocument/2006/relationships/tags" Target="../tags/tag315.xml"/><Relationship Id="rId11" Type="http://schemas.openxmlformats.org/officeDocument/2006/relationships/tags" Target="../tags/tag318.xml"/><Relationship Id="rId5" Type="http://schemas.openxmlformats.org/officeDocument/2006/relationships/tags" Target="../tags/tag314.xml"/><Relationship Id="rId15" Type="http://schemas.openxmlformats.org/officeDocument/2006/relationships/image" Target="../media/image18.png"/><Relationship Id="rId10" Type="http://schemas.openxmlformats.org/officeDocument/2006/relationships/tags" Target="../tags/tag317.xml"/><Relationship Id="rId19" Type="http://schemas.openxmlformats.org/officeDocument/2006/relationships/image" Target="../media/image53.png"/><Relationship Id="rId4" Type="http://schemas.openxmlformats.org/officeDocument/2006/relationships/tags" Target="../tags/tag313.xml"/><Relationship Id="rId9" Type="http://schemas.openxmlformats.org/officeDocument/2006/relationships/tags" Target="../tags/tag316.xml"/><Relationship Id="rId14" Type="http://schemas.openxmlformats.org/officeDocument/2006/relationships/slideLayout" Target="../slideLayouts/slideLayout29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328.xml"/><Relationship Id="rId13" Type="http://schemas.openxmlformats.org/officeDocument/2006/relationships/image" Target="../media/image18.png"/><Relationship Id="rId3" Type="http://schemas.openxmlformats.org/officeDocument/2006/relationships/tags" Target="../tags/tag323.xml"/><Relationship Id="rId7" Type="http://schemas.openxmlformats.org/officeDocument/2006/relationships/tags" Target="../tags/tag327.xml"/><Relationship Id="rId12" Type="http://schemas.openxmlformats.org/officeDocument/2006/relationships/slideLayout" Target="../slideLayouts/slideLayout29.xml"/><Relationship Id="rId2" Type="http://schemas.openxmlformats.org/officeDocument/2006/relationships/tags" Target="../tags/tag322.xml"/><Relationship Id="rId16" Type="http://schemas.openxmlformats.org/officeDocument/2006/relationships/image" Target="../media/image56.png"/><Relationship Id="rId1" Type="http://schemas.openxmlformats.org/officeDocument/2006/relationships/tags" Target="../tags/tag321.xml"/><Relationship Id="rId6" Type="http://schemas.openxmlformats.org/officeDocument/2006/relationships/tags" Target="../tags/tag326.xml"/><Relationship Id="rId11" Type="http://schemas.openxmlformats.org/officeDocument/2006/relationships/tags" Target="../tags/tag331.xml"/><Relationship Id="rId5" Type="http://schemas.openxmlformats.org/officeDocument/2006/relationships/tags" Target="../tags/tag325.xml"/><Relationship Id="rId15" Type="http://schemas.openxmlformats.org/officeDocument/2006/relationships/image" Target="../media/image48.jpeg"/><Relationship Id="rId10" Type="http://schemas.openxmlformats.org/officeDocument/2006/relationships/tags" Target="../tags/tag330.xml"/><Relationship Id="rId4" Type="http://schemas.openxmlformats.org/officeDocument/2006/relationships/tags" Target="../tags/tag324.xml"/><Relationship Id="rId9" Type="http://schemas.openxmlformats.org/officeDocument/2006/relationships/tags" Target="../tags/tag329.xml"/><Relationship Id="rId14" Type="http://schemas.openxmlformats.org/officeDocument/2006/relationships/image" Target="../media/image19.sv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tags" Target="../tags/tag339.xml"/><Relationship Id="rId13" Type="http://schemas.openxmlformats.org/officeDocument/2006/relationships/image" Target="../media/image50.png"/><Relationship Id="rId3" Type="http://schemas.openxmlformats.org/officeDocument/2006/relationships/tags" Target="../tags/tag334.xml"/><Relationship Id="rId7" Type="http://schemas.openxmlformats.org/officeDocument/2006/relationships/tags" Target="../tags/tag338.xml"/><Relationship Id="rId12" Type="http://schemas.openxmlformats.org/officeDocument/2006/relationships/image" Target="../media/image19.svg"/><Relationship Id="rId2" Type="http://schemas.openxmlformats.org/officeDocument/2006/relationships/tags" Target="../tags/tag333.xml"/><Relationship Id="rId1" Type="http://schemas.openxmlformats.org/officeDocument/2006/relationships/tags" Target="../tags/tag332.xml"/><Relationship Id="rId6" Type="http://schemas.openxmlformats.org/officeDocument/2006/relationships/tags" Target="../tags/tag337.xml"/><Relationship Id="rId11" Type="http://schemas.openxmlformats.org/officeDocument/2006/relationships/image" Target="../media/image18.png"/><Relationship Id="rId5" Type="http://schemas.openxmlformats.org/officeDocument/2006/relationships/tags" Target="../tags/tag336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335.xml"/><Relationship Id="rId9" Type="http://schemas.openxmlformats.org/officeDocument/2006/relationships/tags" Target="../tags/tag340.xml"/><Relationship Id="rId14" Type="http://schemas.openxmlformats.org/officeDocument/2006/relationships/image" Target="../media/image56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tags" Target="../tags/tag348.xml"/><Relationship Id="rId13" Type="http://schemas.openxmlformats.org/officeDocument/2006/relationships/image" Target="../media/image18.png"/><Relationship Id="rId3" Type="http://schemas.openxmlformats.org/officeDocument/2006/relationships/tags" Target="../tags/tag343.xml"/><Relationship Id="rId7" Type="http://schemas.openxmlformats.org/officeDocument/2006/relationships/tags" Target="../tags/tag347.xml"/><Relationship Id="rId12" Type="http://schemas.openxmlformats.org/officeDocument/2006/relationships/slideLayout" Target="../slideLayouts/slideLayout29.xml"/><Relationship Id="rId2" Type="http://schemas.openxmlformats.org/officeDocument/2006/relationships/tags" Target="../tags/tag342.xml"/><Relationship Id="rId16" Type="http://schemas.openxmlformats.org/officeDocument/2006/relationships/image" Target="../media/image57.jpeg"/><Relationship Id="rId1" Type="http://schemas.openxmlformats.org/officeDocument/2006/relationships/tags" Target="../tags/tag341.xml"/><Relationship Id="rId6" Type="http://schemas.openxmlformats.org/officeDocument/2006/relationships/tags" Target="../tags/tag346.xml"/><Relationship Id="rId11" Type="http://schemas.openxmlformats.org/officeDocument/2006/relationships/tags" Target="../tags/tag351.xml"/><Relationship Id="rId5" Type="http://schemas.openxmlformats.org/officeDocument/2006/relationships/tags" Target="../tags/tag345.xml"/><Relationship Id="rId15" Type="http://schemas.openxmlformats.org/officeDocument/2006/relationships/image" Target="../media/image48.jpeg"/><Relationship Id="rId10" Type="http://schemas.openxmlformats.org/officeDocument/2006/relationships/tags" Target="../tags/tag350.xml"/><Relationship Id="rId4" Type="http://schemas.openxmlformats.org/officeDocument/2006/relationships/tags" Target="../tags/tag344.xml"/><Relationship Id="rId9" Type="http://schemas.openxmlformats.org/officeDocument/2006/relationships/tags" Target="../tags/tag349.xml"/><Relationship Id="rId14" Type="http://schemas.openxmlformats.org/officeDocument/2006/relationships/image" Target="../media/image19.sv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tags" Target="../tags/tag359.xml"/><Relationship Id="rId13" Type="http://schemas.openxmlformats.org/officeDocument/2006/relationships/image" Target="../media/image50.png"/><Relationship Id="rId3" Type="http://schemas.openxmlformats.org/officeDocument/2006/relationships/tags" Target="../tags/tag354.xml"/><Relationship Id="rId7" Type="http://schemas.openxmlformats.org/officeDocument/2006/relationships/tags" Target="../tags/tag358.xml"/><Relationship Id="rId12" Type="http://schemas.openxmlformats.org/officeDocument/2006/relationships/image" Target="../media/image19.svg"/><Relationship Id="rId2" Type="http://schemas.openxmlformats.org/officeDocument/2006/relationships/tags" Target="../tags/tag353.xml"/><Relationship Id="rId1" Type="http://schemas.openxmlformats.org/officeDocument/2006/relationships/tags" Target="../tags/tag352.xml"/><Relationship Id="rId6" Type="http://schemas.openxmlformats.org/officeDocument/2006/relationships/tags" Target="../tags/tag357.xml"/><Relationship Id="rId11" Type="http://schemas.openxmlformats.org/officeDocument/2006/relationships/image" Target="../media/image18.png"/><Relationship Id="rId5" Type="http://schemas.openxmlformats.org/officeDocument/2006/relationships/tags" Target="../tags/tag356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355.xml"/><Relationship Id="rId9" Type="http://schemas.openxmlformats.org/officeDocument/2006/relationships/tags" Target="../tags/tag360.xml"/><Relationship Id="rId14" Type="http://schemas.openxmlformats.org/officeDocument/2006/relationships/image" Target="../media/image57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tags" Target="../tags/tag368.xml"/><Relationship Id="rId13" Type="http://schemas.openxmlformats.org/officeDocument/2006/relationships/image" Target="../media/image50.png"/><Relationship Id="rId3" Type="http://schemas.openxmlformats.org/officeDocument/2006/relationships/tags" Target="../tags/tag363.xml"/><Relationship Id="rId7" Type="http://schemas.openxmlformats.org/officeDocument/2006/relationships/tags" Target="../tags/tag367.xml"/><Relationship Id="rId12" Type="http://schemas.openxmlformats.org/officeDocument/2006/relationships/image" Target="../media/image19.svg"/><Relationship Id="rId2" Type="http://schemas.openxmlformats.org/officeDocument/2006/relationships/tags" Target="../tags/tag362.xml"/><Relationship Id="rId1" Type="http://schemas.openxmlformats.org/officeDocument/2006/relationships/tags" Target="../tags/tag361.xml"/><Relationship Id="rId6" Type="http://schemas.openxmlformats.org/officeDocument/2006/relationships/tags" Target="../tags/tag366.xml"/><Relationship Id="rId11" Type="http://schemas.openxmlformats.org/officeDocument/2006/relationships/image" Target="../media/image18.png"/><Relationship Id="rId5" Type="http://schemas.openxmlformats.org/officeDocument/2006/relationships/tags" Target="../tags/tag365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364.xml"/><Relationship Id="rId9" Type="http://schemas.openxmlformats.org/officeDocument/2006/relationships/tags" Target="../tags/tag369.xml"/><Relationship Id="rId14" Type="http://schemas.openxmlformats.org/officeDocument/2006/relationships/image" Target="../media/image58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tags" Target="../tags/tag377.xml"/><Relationship Id="rId13" Type="http://schemas.openxmlformats.org/officeDocument/2006/relationships/image" Target="../media/image18.png"/><Relationship Id="rId3" Type="http://schemas.openxmlformats.org/officeDocument/2006/relationships/tags" Target="../tags/tag372.xml"/><Relationship Id="rId7" Type="http://schemas.openxmlformats.org/officeDocument/2006/relationships/tags" Target="../tags/tag376.xml"/><Relationship Id="rId12" Type="http://schemas.openxmlformats.org/officeDocument/2006/relationships/slideLayout" Target="../slideLayouts/slideLayout29.xml"/><Relationship Id="rId2" Type="http://schemas.openxmlformats.org/officeDocument/2006/relationships/tags" Target="../tags/tag371.xml"/><Relationship Id="rId16" Type="http://schemas.openxmlformats.org/officeDocument/2006/relationships/image" Target="../media/image58.png"/><Relationship Id="rId1" Type="http://schemas.openxmlformats.org/officeDocument/2006/relationships/tags" Target="../tags/tag370.xml"/><Relationship Id="rId6" Type="http://schemas.openxmlformats.org/officeDocument/2006/relationships/tags" Target="../tags/tag375.xml"/><Relationship Id="rId11" Type="http://schemas.openxmlformats.org/officeDocument/2006/relationships/tags" Target="../tags/tag380.xml"/><Relationship Id="rId5" Type="http://schemas.openxmlformats.org/officeDocument/2006/relationships/tags" Target="../tags/tag374.xml"/><Relationship Id="rId15" Type="http://schemas.openxmlformats.org/officeDocument/2006/relationships/image" Target="../media/image48.jpeg"/><Relationship Id="rId10" Type="http://schemas.openxmlformats.org/officeDocument/2006/relationships/tags" Target="../tags/tag379.xml"/><Relationship Id="rId4" Type="http://schemas.openxmlformats.org/officeDocument/2006/relationships/tags" Target="../tags/tag373.xml"/><Relationship Id="rId9" Type="http://schemas.openxmlformats.org/officeDocument/2006/relationships/tags" Target="../tags/tag378.xml"/><Relationship Id="rId14" Type="http://schemas.openxmlformats.org/officeDocument/2006/relationships/image" Target="../media/image19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4.xml"/><Relationship Id="rId13" Type="http://schemas.openxmlformats.org/officeDocument/2006/relationships/tags" Target="../tags/tag39.xml"/><Relationship Id="rId18" Type="http://schemas.openxmlformats.org/officeDocument/2006/relationships/image" Target="../media/image16.svg"/><Relationship Id="rId3" Type="http://schemas.openxmlformats.org/officeDocument/2006/relationships/tags" Target="../tags/tag29.xml"/><Relationship Id="rId21" Type="http://schemas.openxmlformats.org/officeDocument/2006/relationships/image" Target="../media/image19.svg"/><Relationship Id="rId7" Type="http://schemas.openxmlformats.org/officeDocument/2006/relationships/tags" Target="../tags/tag33.xml"/><Relationship Id="rId12" Type="http://schemas.openxmlformats.org/officeDocument/2006/relationships/tags" Target="../tags/tag38.xml"/><Relationship Id="rId17" Type="http://schemas.openxmlformats.org/officeDocument/2006/relationships/image" Target="../media/image15.png"/><Relationship Id="rId2" Type="http://schemas.openxmlformats.org/officeDocument/2006/relationships/tags" Target="../tags/tag28.xml"/><Relationship Id="rId16" Type="http://schemas.openxmlformats.org/officeDocument/2006/relationships/image" Target="../media/image5.jpeg"/><Relationship Id="rId20" Type="http://schemas.openxmlformats.org/officeDocument/2006/relationships/image" Target="../media/image18.png"/><Relationship Id="rId1" Type="http://schemas.openxmlformats.org/officeDocument/2006/relationships/tags" Target="../tags/tag27.xml"/><Relationship Id="rId6" Type="http://schemas.openxmlformats.org/officeDocument/2006/relationships/tags" Target="../tags/tag32.xml"/><Relationship Id="rId11" Type="http://schemas.openxmlformats.org/officeDocument/2006/relationships/tags" Target="../tags/tag37.xml"/><Relationship Id="rId5" Type="http://schemas.openxmlformats.org/officeDocument/2006/relationships/tags" Target="../tags/tag31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6.xml"/><Relationship Id="rId19" Type="http://schemas.openxmlformats.org/officeDocument/2006/relationships/image" Target="../media/image17.png"/><Relationship Id="rId4" Type="http://schemas.openxmlformats.org/officeDocument/2006/relationships/tags" Target="../tags/tag30.xml"/><Relationship Id="rId9" Type="http://schemas.openxmlformats.org/officeDocument/2006/relationships/tags" Target="../tags/tag35.xml"/><Relationship Id="rId14" Type="http://schemas.openxmlformats.org/officeDocument/2006/relationships/tags" Target="../tags/tag40.xml"/><Relationship Id="rId22" Type="http://schemas.openxmlformats.org/officeDocument/2006/relationships/image" Target="../media/image20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tags" Target="../tags/tag388.xml"/><Relationship Id="rId13" Type="http://schemas.openxmlformats.org/officeDocument/2006/relationships/image" Target="../media/image50.png"/><Relationship Id="rId3" Type="http://schemas.openxmlformats.org/officeDocument/2006/relationships/tags" Target="../tags/tag383.xml"/><Relationship Id="rId7" Type="http://schemas.openxmlformats.org/officeDocument/2006/relationships/tags" Target="../tags/tag387.xml"/><Relationship Id="rId12" Type="http://schemas.openxmlformats.org/officeDocument/2006/relationships/image" Target="../media/image19.svg"/><Relationship Id="rId2" Type="http://schemas.openxmlformats.org/officeDocument/2006/relationships/tags" Target="../tags/tag382.xml"/><Relationship Id="rId1" Type="http://schemas.openxmlformats.org/officeDocument/2006/relationships/tags" Target="../tags/tag381.xml"/><Relationship Id="rId6" Type="http://schemas.openxmlformats.org/officeDocument/2006/relationships/tags" Target="../tags/tag386.xml"/><Relationship Id="rId11" Type="http://schemas.openxmlformats.org/officeDocument/2006/relationships/image" Target="../media/image18.png"/><Relationship Id="rId5" Type="http://schemas.openxmlformats.org/officeDocument/2006/relationships/tags" Target="../tags/tag385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384.xml"/><Relationship Id="rId9" Type="http://schemas.openxmlformats.org/officeDocument/2006/relationships/tags" Target="../tags/tag389.xml"/><Relationship Id="rId14" Type="http://schemas.openxmlformats.org/officeDocument/2006/relationships/image" Target="../media/image59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tags" Target="../tags/tag397.xml"/><Relationship Id="rId13" Type="http://schemas.openxmlformats.org/officeDocument/2006/relationships/image" Target="../media/image18.png"/><Relationship Id="rId3" Type="http://schemas.openxmlformats.org/officeDocument/2006/relationships/tags" Target="../tags/tag392.xml"/><Relationship Id="rId7" Type="http://schemas.openxmlformats.org/officeDocument/2006/relationships/tags" Target="../tags/tag396.xml"/><Relationship Id="rId12" Type="http://schemas.openxmlformats.org/officeDocument/2006/relationships/slideLayout" Target="../slideLayouts/slideLayout29.xml"/><Relationship Id="rId2" Type="http://schemas.openxmlformats.org/officeDocument/2006/relationships/tags" Target="../tags/tag391.xml"/><Relationship Id="rId16" Type="http://schemas.openxmlformats.org/officeDocument/2006/relationships/image" Target="../media/image59.png"/><Relationship Id="rId1" Type="http://schemas.openxmlformats.org/officeDocument/2006/relationships/tags" Target="../tags/tag390.xml"/><Relationship Id="rId6" Type="http://schemas.openxmlformats.org/officeDocument/2006/relationships/tags" Target="../tags/tag395.xml"/><Relationship Id="rId11" Type="http://schemas.openxmlformats.org/officeDocument/2006/relationships/tags" Target="../tags/tag400.xml"/><Relationship Id="rId5" Type="http://schemas.openxmlformats.org/officeDocument/2006/relationships/tags" Target="../tags/tag394.xml"/><Relationship Id="rId15" Type="http://schemas.openxmlformats.org/officeDocument/2006/relationships/image" Target="../media/image48.jpeg"/><Relationship Id="rId10" Type="http://schemas.openxmlformats.org/officeDocument/2006/relationships/tags" Target="../tags/tag399.xml"/><Relationship Id="rId4" Type="http://schemas.openxmlformats.org/officeDocument/2006/relationships/tags" Target="../tags/tag393.xml"/><Relationship Id="rId9" Type="http://schemas.openxmlformats.org/officeDocument/2006/relationships/tags" Target="../tags/tag398.xml"/><Relationship Id="rId14" Type="http://schemas.openxmlformats.org/officeDocument/2006/relationships/image" Target="../media/image19.sv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tags" Target="../tags/tag408.xml"/><Relationship Id="rId13" Type="http://schemas.openxmlformats.org/officeDocument/2006/relationships/tags" Target="../tags/tag413.xml"/><Relationship Id="rId18" Type="http://schemas.openxmlformats.org/officeDocument/2006/relationships/image" Target="../media/image23.png"/><Relationship Id="rId3" Type="http://schemas.openxmlformats.org/officeDocument/2006/relationships/tags" Target="../tags/tag403.xml"/><Relationship Id="rId21" Type="http://schemas.openxmlformats.org/officeDocument/2006/relationships/image" Target="../media/image62.jpeg"/><Relationship Id="rId7" Type="http://schemas.openxmlformats.org/officeDocument/2006/relationships/tags" Target="../tags/tag407.xml"/><Relationship Id="rId12" Type="http://schemas.openxmlformats.org/officeDocument/2006/relationships/tags" Target="../tags/tag412.xml"/><Relationship Id="rId17" Type="http://schemas.openxmlformats.org/officeDocument/2006/relationships/image" Target="../media/image19.svg"/><Relationship Id="rId2" Type="http://schemas.openxmlformats.org/officeDocument/2006/relationships/tags" Target="../tags/tag402.xml"/><Relationship Id="rId16" Type="http://schemas.openxmlformats.org/officeDocument/2006/relationships/image" Target="../media/image18.png"/><Relationship Id="rId20" Type="http://schemas.openxmlformats.org/officeDocument/2006/relationships/image" Target="../media/image61.png"/><Relationship Id="rId1" Type="http://schemas.openxmlformats.org/officeDocument/2006/relationships/tags" Target="../tags/tag401.xml"/><Relationship Id="rId6" Type="http://schemas.openxmlformats.org/officeDocument/2006/relationships/tags" Target="../tags/tag406.xml"/><Relationship Id="rId11" Type="http://schemas.openxmlformats.org/officeDocument/2006/relationships/tags" Target="../tags/tag411.xml"/><Relationship Id="rId5" Type="http://schemas.openxmlformats.org/officeDocument/2006/relationships/tags" Target="../tags/tag405.xml"/><Relationship Id="rId15" Type="http://schemas.openxmlformats.org/officeDocument/2006/relationships/slideLayout" Target="../slideLayouts/slideLayout29.xml"/><Relationship Id="rId10" Type="http://schemas.openxmlformats.org/officeDocument/2006/relationships/tags" Target="../tags/tag410.xml"/><Relationship Id="rId19" Type="http://schemas.openxmlformats.org/officeDocument/2006/relationships/image" Target="../media/image60.png"/><Relationship Id="rId4" Type="http://schemas.openxmlformats.org/officeDocument/2006/relationships/tags" Target="../tags/tag404.xml"/><Relationship Id="rId9" Type="http://schemas.openxmlformats.org/officeDocument/2006/relationships/tags" Target="../tags/tag409.xml"/><Relationship Id="rId14" Type="http://schemas.openxmlformats.org/officeDocument/2006/relationships/tags" Target="../tags/tag414.xml"/><Relationship Id="rId22" Type="http://schemas.openxmlformats.org/officeDocument/2006/relationships/image" Target="../media/image63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tags" Target="../tags/tag422.xml"/><Relationship Id="rId13" Type="http://schemas.openxmlformats.org/officeDocument/2006/relationships/image" Target="../media/image23.png"/><Relationship Id="rId3" Type="http://schemas.openxmlformats.org/officeDocument/2006/relationships/tags" Target="../tags/tag417.xml"/><Relationship Id="rId7" Type="http://schemas.openxmlformats.org/officeDocument/2006/relationships/tags" Target="../tags/tag421.xml"/><Relationship Id="rId12" Type="http://schemas.openxmlformats.org/officeDocument/2006/relationships/image" Target="../media/image19.svg"/><Relationship Id="rId17" Type="http://schemas.openxmlformats.org/officeDocument/2006/relationships/image" Target="../media/image64.jpeg"/><Relationship Id="rId2" Type="http://schemas.openxmlformats.org/officeDocument/2006/relationships/tags" Target="../tags/tag416.xml"/><Relationship Id="rId16" Type="http://schemas.openxmlformats.org/officeDocument/2006/relationships/image" Target="../media/image56.png"/><Relationship Id="rId1" Type="http://schemas.openxmlformats.org/officeDocument/2006/relationships/tags" Target="../tags/tag415.xml"/><Relationship Id="rId6" Type="http://schemas.openxmlformats.org/officeDocument/2006/relationships/tags" Target="../tags/tag420.xml"/><Relationship Id="rId11" Type="http://schemas.openxmlformats.org/officeDocument/2006/relationships/image" Target="../media/image18.png"/><Relationship Id="rId5" Type="http://schemas.openxmlformats.org/officeDocument/2006/relationships/tags" Target="../tags/tag419.xml"/><Relationship Id="rId15" Type="http://schemas.openxmlformats.org/officeDocument/2006/relationships/image" Target="../media/image59.png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418.xml"/><Relationship Id="rId9" Type="http://schemas.openxmlformats.org/officeDocument/2006/relationships/tags" Target="../tags/tag423.xml"/><Relationship Id="rId14" Type="http://schemas.openxmlformats.org/officeDocument/2006/relationships/image" Target="../media/image58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tags" Target="../tags/tag426.xml"/><Relationship Id="rId7" Type="http://schemas.openxmlformats.org/officeDocument/2006/relationships/image" Target="../media/image19.svg"/><Relationship Id="rId12" Type="http://schemas.openxmlformats.org/officeDocument/2006/relationships/image" Target="../media/image63.png"/><Relationship Id="rId2" Type="http://schemas.openxmlformats.org/officeDocument/2006/relationships/tags" Target="../tags/tag425.xml"/><Relationship Id="rId1" Type="http://schemas.openxmlformats.org/officeDocument/2006/relationships/tags" Target="../tags/tag424.xml"/><Relationship Id="rId6" Type="http://schemas.openxmlformats.org/officeDocument/2006/relationships/image" Target="../media/image18.png"/><Relationship Id="rId11" Type="http://schemas.openxmlformats.org/officeDocument/2006/relationships/image" Target="../media/image62.jpeg"/><Relationship Id="rId5" Type="http://schemas.openxmlformats.org/officeDocument/2006/relationships/slideLayout" Target="../slideLayouts/slideLayout29.xml"/><Relationship Id="rId10" Type="http://schemas.openxmlformats.org/officeDocument/2006/relationships/image" Target="../media/image61.png"/><Relationship Id="rId4" Type="http://schemas.openxmlformats.org/officeDocument/2006/relationships/tags" Target="../tags/tag427.xml"/><Relationship Id="rId9" Type="http://schemas.openxmlformats.org/officeDocument/2006/relationships/image" Target="../media/image60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tags" Target="../tags/tag430.xml"/><Relationship Id="rId7" Type="http://schemas.openxmlformats.org/officeDocument/2006/relationships/image" Target="../media/image19.svg"/><Relationship Id="rId12" Type="http://schemas.openxmlformats.org/officeDocument/2006/relationships/image" Target="../media/image64.jpeg"/><Relationship Id="rId2" Type="http://schemas.openxmlformats.org/officeDocument/2006/relationships/tags" Target="../tags/tag429.xml"/><Relationship Id="rId1" Type="http://schemas.openxmlformats.org/officeDocument/2006/relationships/tags" Target="../tags/tag428.xml"/><Relationship Id="rId6" Type="http://schemas.openxmlformats.org/officeDocument/2006/relationships/image" Target="../media/image18.png"/><Relationship Id="rId11" Type="http://schemas.openxmlformats.org/officeDocument/2006/relationships/image" Target="../media/image56.png"/><Relationship Id="rId5" Type="http://schemas.openxmlformats.org/officeDocument/2006/relationships/slideLayout" Target="../slideLayouts/slideLayout29.xml"/><Relationship Id="rId10" Type="http://schemas.openxmlformats.org/officeDocument/2006/relationships/image" Target="../media/image59.png"/><Relationship Id="rId4" Type="http://schemas.openxmlformats.org/officeDocument/2006/relationships/tags" Target="../tags/tag431.xml"/><Relationship Id="rId9" Type="http://schemas.openxmlformats.org/officeDocument/2006/relationships/image" Target="../media/image58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tags" Target="../tags/tag439.xml"/><Relationship Id="rId13" Type="http://schemas.openxmlformats.org/officeDocument/2006/relationships/image" Target="../media/image18.png"/><Relationship Id="rId3" Type="http://schemas.openxmlformats.org/officeDocument/2006/relationships/tags" Target="../tags/tag434.xml"/><Relationship Id="rId7" Type="http://schemas.openxmlformats.org/officeDocument/2006/relationships/tags" Target="../tags/tag438.xml"/><Relationship Id="rId12" Type="http://schemas.openxmlformats.org/officeDocument/2006/relationships/slideLayout" Target="../slideLayouts/slideLayout29.xml"/><Relationship Id="rId2" Type="http://schemas.openxmlformats.org/officeDocument/2006/relationships/tags" Target="../tags/tag433.xml"/><Relationship Id="rId16" Type="http://schemas.openxmlformats.org/officeDocument/2006/relationships/image" Target="../media/image37.png"/><Relationship Id="rId1" Type="http://schemas.openxmlformats.org/officeDocument/2006/relationships/tags" Target="../tags/tag432.xml"/><Relationship Id="rId6" Type="http://schemas.openxmlformats.org/officeDocument/2006/relationships/tags" Target="../tags/tag437.xml"/><Relationship Id="rId11" Type="http://schemas.openxmlformats.org/officeDocument/2006/relationships/tags" Target="../tags/tag442.xml"/><Relationship Id="rId5" Type="http://schemas.openxmlformats.org/officeDocument/2006/relationships/tags" Target="../tags/tag436.xml"/><Relationship Id="rId15" Type="http://schemas.openxmlformats.org/officeDocument/2006/relationships/image" Target="../media/image65.jpeg"/><Relationship Id="rId10" Type="http://schemas.openxmlformats.org/officeDocument/2006/relationships/tags" Target="../tags/tag441.xml"/><Relationship Id="rId4" Type="http://schemas.openxmlformats.org/officeDocument/2006/relationships/tags" Target="../tags/tag435.xml"/><Relationship Id="rId9" Type="http://schemas.openxmlformats.org/officeDocument/2006/relationships/tags" Target="../tags/tag440.xml"/><Relationship Id="rId14" Type="http://schemas.openxmlformats.org/officeDocument/2006/relationships/image" Target="../media/image19.sv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tags" Target="../tags/tag450.xml"/><Relationship Id="rId13" Type="http://schemas.openxmlformats.org/officeDocument/2006/relationships/tags" Target="../tags/tag455.xml"/><Relationship Id="rId18" Type="http://schemas.openxmlformats.org/officeDocument/2006/relationships/tags" Target="../tags/tag460.xml"/><Relationship Id="rId3" Type="http://schemas.openxmlformats.org/officeDocument/2006/relationships/tags" Target="../tags/tag445.xml"/><Relationship Id="rId21" Type="http://schemas.openxmlformats.org/officeDocument/2006/relationships/image" Target="../media/image18.png"/><Relationship Id="rId7" Type="http://schemas.openxmlformats.org/officeDocument/2006/relationships/tags" Target="../tags/tag449.xml"/><Relationship Id="rId12" Type="http://schemas.openxmlformats.org/officeDocument/2006/relationships/tags" Target="../tags/tag454.xml"/><Relationship Id="rId17" Type="http://schemas.openxmlformats.org/officeDocument/2006/relationships/tags" Target="../tags/tag459.xml"/><Relationship Id="rId25" Type="http://schemas.openxmlformats.org/officeDocument/2006/relationships/image" Target="../media/image48.jpeg"/><Relationship Id="rId2" Type="http://schemas.openxmlformats.org/officeDocument/2006/relationships/tags" Target="../tags/tag444.xml"/><Relationship Id="rId16" Type="http://schemas.openxmlformats.org/officeDocument/2006/relationships/tags" Target="../tags/tag458.xml"/><Relationship Id="rId20" Type="http://schemas.openxmlformats.org/officeDocument/2006/relationships/slideLayout" Target="../slideLayouts/slideLayout29.xml"/><Relationship Id="rId1" Type="http://schemas.openxmlformats.org/officeDocument/2006/relationships/tags" Target="../tags/tag443.xml"/><Relationship Id="rId6" Type="http://schemas.openxmlformats.org/officeDocument/2006/relationships/tags" Target="../tags/tag448.xml"/><Relationship Id="rId11" Type="http://schemas.openxmlformats.org/officeDocument/2006/relationships/tags" Target="../tags/tag453.xml"/><Relationship Id="rId24" Type="http://schemas.openxmlformats.org/officeDocument/2006/relationships/image" Target="../media/image67.jpeg"/><Relationship Id="rId5" Type="http://schemas.openxmlformats.org/officeDocument/2006/relationships/tags" Target="../tags/tag447.xml"/><Relationship Id="rId15" Type="http://schemas.openxmlformats.org/officeDocument/2006/relationships/tags" Target="../tags/tag457.xml"/><Relationship Id="rId23" Type="http://schemas.openxmlformats.org/officeDocument/2006/relationships/image" Target="../media/image66.jpeg"/><Relationship Id="rId10" Type="http://schemas.openxmlformats.org/officeDocument/2006/relationships/tags" Target="../tags/tag452.xml"/><Relationship Id="rId19" Type="http://schemas.openxmlformats.org/officeDocument/2006/relationships/tags" Target="../tags/tag461.xml"/><Relationship Id="rId4" Type="http://schemas.openxmlformats.org/officeDocument/2006/relationships/tags" Target="../tags/tag446.xml"/><Relationship Id="rId9" Type="http://schemas.openxmlformats.org/officeDocument/2006/relationships/tags" Target="../tags/tag451.xml"/><Relationship Id="rId14" Type="http://schemas.openxmlformats.org/officeDocument/2006/relationships/tags" Target="../tags/tag456.xml"/><Relationship Id="rId22" Type="http://schemas.openxmlformats.org/officeDocument/2006/relationships/image" Target="../media/image19.sv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3" Type="http://schemas.openxmlformats.org/officeDocument/2006/relationships/tags" Target="../tags/tag464.xml"/><Relationship Id="rId7" Type="http://schemas.openxmlformats.org/officeDocument/2006/relationships/image" Target="../media/image19.svg"/><Relationship Id="rId2" Type="http://schemas.openxmlformats.org/officeDocument/2006/relationships/tags" Target="../tags/tag463.xml"/><Relationship Id="rId1" Type="http://schemas.openxmlformats.org/officeDocument/2006/relationships/tags" Target="../tags/tag462.xml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29.xml"/><Relationship Id="rId4" Type="http://schemas.openxmlformats.org/officeDocument/2006/relationships/tags" Target="../tags/tag465.xml"/><Relationship Id="rId9" Type="http://schemas.openxmlformats.org/officeDocument/2006/relationships/image" Target="../media/image69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7.png"/><Relationship Id="rId3" Type="http://schemas.openxmlformats.org/officeDocument/2006/relationships/tags" Target="../tags/tag468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9.svg"/><Relationship Id="rId2" Type="http://schemas.openxmlformats.org/officeDocument/2006/relationships/tags" Target="../tags/tag467.xml"/><Relationship Id="rId1" Type="http://schemas.openxmlformats.org/officeDocument/2006/relationships/tags" Target="../tags/tag466.xml"/><Relationship Id="rId6" Type="http://schemas.openxmlformats.org/officeDocument/2006/relationships/tags" Target="../tags/tag471.xml"/><Relationship Id="rId11" Type="http://schemas.openxmlformats.org/officeDocument/2006/relationships/image" Target="../media/image8.png"/><Relationship Id="rId5" Type="http://schemas.openxmlformats.org/officeDocument/2006/relationships/tags" Target="../tags/tag470.xml"/><Relationship Id="rId10" Type="http://schemas.openxmlformats.org/officeDocument/2006/relationships/image" Target="../media/image7.svg"/><Relationship Id="rId4" Type="http://schemas.openxmlformats.org/officeDocument/2006/relationships/tags" Target="../tags/tag469.xml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53.xml"/><Relationship Id="rId18" Type="http://schemas.openxmlformats.org/officeDocument/2006/relationships/tags" Target="../tags/tag58.xml"/><Relationship Id="rId26" Type="http://schemas.openxmlformats.org/officeDocument/2006/relationships/image" Target="../media/image21.jpeg"/><Relationship Id="rId3" Type="http://schemas.openxmlformats.org/officeDocument/2006/relationships/tags" Target="../tags/tag43.xml"/><Relationship Id="rId21" Type="http://schemas.openxmlformats.org/officeDocument/2006/relationships/tags" Target="../tags/tag61.xml"/><Relationship Id="rId7" Type="http://schemas.openxmlformats.org/officeDocument/2006/relationships/tags" Target="../tags/tag47.xml"/><Relationship Id="rId12" Type="http://schemas.openxmlformats.org/officeDocument/2006/relationships/tags" Target="../tags/tag52.xml"/><Relationship Id="rId17" Type="http://schemas.openxmlformats.org/officeDocument/2006/relationships/tags" Target="../tags/tag57.xml"/><Relationship Id="rId25" Type="http://schemas.openxmlformats.org/officeDocument/2006/relationships/image" Target="../media/image16.svg"/><Relationship Id="rId33" Type="http://schemas.openxmlformats.org/officeDocument/2006/relationships/image" Target="../media/image28.png"/><Relationship Id="rId2" Type="http://schemas.openxmlformats.org/officeDocument/2006/relationships/tags" Target="../tags/tag42.xml"/><Relationship Id="rId16" Type="http://schemas.openxmlformats.org/officeDocument/2006/relationships/tags" Target="../tags/tag56.xml"/><Relationship Id="rId20" Type="http://schemas.openxmlformats.org/officeDocument/2006/relationships/tags" Target="../tags/tag60.xml"/><Relationship Id="rId29" Type="http://schemas.openxmlformats.org/officeDocument/2006/relationships/image" Target="../media/image24.png"/><Relationship Id="rId1" Type="http://schemas.openxmlformats.org/officeDocument/2006/relationships/tags" Target="../tags/tag41.xml"/><Relationship Id="rId6" Type="http://schemas.openxmlformats.org/officeDocument/2006/relationships/tags" Target="../tags/tag46.xml"/><Relationship Id="rId11" Type="http://schemas.openxmlformats.org/officeDocument/2006/relationships/tags" Target="../tags/tag51.xml"/><Relationship Id="rId24" Type="http://schemas.openxmlformats.org/officeDocument/2006/relationships/image" Target="../media/image15.png"/><Relationship Id="rId32" Type="http://schemas.openxmlformats.org/officeDocument/2006/relationships/image" Target="../media/image27.png"/><Relationship Id="rId5" Type="http://schemas.openxmlformats.org/officeDocument/2006/relationships/tags" Target="../tags/tag45.xml"/><Relationship Id="rId15" Type="http://schemas.openxmlformats.org/officeDocument/2006/relationships/tags" Target="../tags/tag55.xml"/><Relationship Id="rId23" Type="http://schemas.openxmlformats.org/officeDocument/2006/relationships/image" Target="../media/image5.jpeg"/><Relationship Id="rId28" Type="http://schemas.openxmlformats.org/officeDocument/2006/relationships/image" Target="../media/image23.png"/><Relationship Id="rId10" Type="http://schemas.openxmlformats.org/officeDocument/2006/relationships/tags" Target="../tags/tag50.xml"/><Relationship Id="rId19" Type="http://schemas.openxmlformats.org/officeDocument/2006/relationships/tags" Target="../tags/tag59.xml"/><Relationship Id="rId31" Type="http://schemas.openxmlformats.org/officeDocument/2006/relationships/image" Target="../media/image26.jpeg"/><Relationship Id="rId4" Type="http://schemas.openxmlformats.org/officeDocument/2006/relationships/tags" Target="../tags/tag44.xml"/><Relationship Id="rId9" Type="http://schemas.openxmlformats.org/officeDocument/2006/relationships/tags" Target="../tags/tag49.xml"/><Relationship Id="rId14" Type="http://schemas.openxmlformats.org/officeDocument/2006/relationships/tags" Target="../tags/tag54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22.png"/><Relationship Id="rId30" Type="http://schemas.openxmlformats.org/officeDocument/2006/relationships/image" Target="../media/image25.jpeg"/><Relationship Id="rId8" Type="http://schemas.openxmlformats.org/officeDocument/2006/relationships/tags" Target="../tags/tag48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tags" Target="../tags/tag479.xml"/><Relationship Id="rId13" Type="http://schemas.openxmlformats.org/officeDocument/2006/relationships/image" Target="../media/image16.svg"/><Relationship Id="rId3" Type="http://schemas.openxmlformats.org/officeDocument/2006/relationships/tags" Target="../tags/tag474.xml"/><Relationship Id="rId7" Type="http://schemas.openxmlformats.org/officeDocument/2006/relationships/tags" Target="../tags/tag478.xml"/><Relationship Id="rId12" Type="http://schemas.openxmlformats.org/officeDocument/2006/relationships/image" Target="../media/image15.png"/><Relationship Id="rId2" Type="http://schemas.openxmlformats.org/officeDocument/2006/relationships/tags" Target="../tags/tag473.xml"/><Relationship Id="rId16" Type="http://schemas.openxmlformats.org/officeDocument/2006/relationships/image" Target="../media/image42.png"/><Relationship Id="rId1" Type="http://schemas.openxmlformats.org/officeDocument/2006/relationships/tags" Target="../tags/tag472.xml"/><Relationship Id="rId6" Type="http://schemas.openxmlformats.org/officeDocument/2006/relationships/tags" Target="../tags/tag477.xml"/><Relationship Id="rId11" Type="http://schemas.openxmlformats.org/officeDocument/2006/relationships/image" Target="../media/image5.jpeg"/><Relationship Id="rId5" Type="http://schemas.openxmlformats.org/officeDocument/2006/relationships/tags" Target="../tags/tag476.xml"/><Relationship Id="rId15" Type="http://schemas.openxmlformats.org/officeDocument/2006/relationships/image" Target="../media/image41.svg"/><Relationship Id="rId10" Type="http://schemas.openxmlformats.org/officeDocument/2006/relationships/slideLayout" Target="../slideLayouts/slideLayout40.xml"/><Relationship Id="rId4" Type="http://schemas.openxmlformats.org/officeDocument/2006/relationships/tags" Target="../tags/tag475.xml"/><Relationship Id="rId9" Type="http://schemas.openxmlformats.org/officeDocument/2006/relationships/tags" Target="../tags/tag480.xml"/><Relationship Id="rId14" Type="http://schemas.openxmlformats.org/officeDocument/2006/relationships/image" Target="../media/image40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tags" Target="../tags/tag488.xml"/><Relationship Id="rId13" Type="http://schemas.openxmlformats.org/officeDocument/2006/relationships/image" Target="../media/image18.png"/><Relationship Id="rId3" Type="http://schemas.openxmlformats.org/officeDocument/2006/relationships/tags" Target="../tags/tag483.xml"/><Relationship Id="rId7" Type="http://schemas.openxmlformats.org/officeDocument/2006/relationships/tags" Target="../tags/tag487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72.png"/><Relationship Id="rId2" Type="http://schemas.openxmlformats.org/officeDocument/2006/relationships/tags" Target="../tags/tag482.xml"/><Relationship Id="rId16" Type="http://schemas.openxmlformats.org/officeDocument/2006/relationships/image" Target="../media/image71.PNG"/><Relationship Id="rId1" Type="http://schemas.openxmlformats.org/officeDocument/2006/relationships/tags" Target="../tags/tag481.xml"/><Relationship Id="rId6" Type="http://schemas.openxmlformats.org/officeDocument/2006/relationships/tags" Target="../tags/tag486.xml"/><Relationship Id="rId11" Type="http://schemas.openxmlformats.org/officeDocument/2006/relationships/tags" Target="../tags/tag491.xml"/><Relationship Id="rId5" Type="http://schemas.openxmlformats.org/officeDocument/2006/relationships/tags" Target="../tags/tag485.xml"/><Relationship Id="rId15" Type="http://schemas.openxmlformats.org/officeDocument/2006/relationships/image" Target="../media/image70.png"/><Relationship Id="rId10" Type="http://schemas.openxmlformats.org/officeDocument/2006/relationships/tags" Target="../tags/tag490.xml"/><Relationship Id="rId4" Type="http://schemas.openxmlformats.org/officeDocument/2006/relationships/tags" Target="../tags/tag484.xml"/><Relationship Id="rId9" Type="http://schemas.openxmlformats.org/officeDocument/2006/relationships/tags" Target="../tags/tag489.xml"/><Relationship Id="rId14" Type="http://schemas.openxmlformats.org/officeDocument/2006/relationships/image" Target="../media/image19.sv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tags" Target="../tags/tag499.xml"/><Relationship Id="rId13" Type="http://schemas.openxmlformats.org/officeDocument/2006/relationships/tags" Target="../tags/tag502.xml"/><Relationship Id="rId18" Type="http://schemas.openxmlformats.org/officeDocument/2006/relationships/image" Target="../media/image72.png"/><Relationship Id="rId3" Type="http://schemas.openxmlformats.org/officeDocument/2006/relationships/tags" Target="../tags/tag494.xml"/><Relationship Id="rId7" Type="http://schemas.openxmlformats.org/officeDocument/2006/relationships/tags" Target="../tags/tag498.xml"/><Relationship Id="rId12" Type="http://schemas.openxmlformats.org/officeDocument/2006/relationships/tags" Target="../tags/tag501.xml"/><Relationship Id="rId17" Type="http://schemas.openxmlformats.org/officeDocument/2006/relationships/image" Target="../media/image71.PNG"/><Relationship Id="rId2" Type="http://schemas.openxmlformats.org/officeDocument/2006/relationships/tags" Target="../tags/tag493.xml"/><Relationship Id="rId16" Type="http://schemas.openxmlformats.org/officeDocument/2006/relationships/image" Target="../media/image70.png"/><Relationship Id="rId1" Type="http://schemas.openxmlformats.org/officeDocument/2006/relationships/tags" Target="../tags/tag492.xml"/><Relationship Id="rId6" Type="http://schemas.openxmlformats.org/officeDocument/2006/relationships/tags" Target="../tags/tag497.xml"/><Relationship Id="rId11" Type="http://schemas.openxmlformats.org/officeDocument/2006/relationships/tags" Target="../tags/tag500.xml"/><Relationship Id="rId5" Type="http://schemas.openxmlformats.org/officeDocument/2006/relationships/tags" Target="../tags/tag496.xml"/><Relationship Id="rId15" Type="http://schemas.openxmlformats.org/officeDocument/2006/relationships/slideLayout" Target="../slideLayouts/slideLayout29.xml"/><Relationship Id="rId10" Type="http://schemas.openxmlformats.org/officeDocument/2006/relationships/audio" Target="../media/media3.wav"/><Relationship Id="rId19" Type="http://schemas.openxmlformats.org/officeDocument/2006/relationships/image" Target="../media/image53.png"/><Relationship Id="rId4" Type="http://schemas.openxmlformats.org/officeDocument/2006/relationships/tags" Target="../tags/tag495.xml"/><Relationship Id="rId9" Type="http://schemas.microsoft.com/office/2007/relationships/media" Target="../media/media3.wav"/><Relationship Id="rId14" Type="http://schemas.openxmlformats.org/officeDocument/2006/relationships/tags" Target="../tags/tag503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tags" Target="../tags/tag511.xml"/><Relationship Id="rId13" Type="http://schemas.openxmlformats.org/officeDocument/2006/relationships/image" Target="../media/image19.svg"/><Relationship Id="rId3" Type="http://schemas.openxmlformats.org/officeDocument/2006/relationships/tags" Target="../tags/tag506.xml"/><Relationship Id="rId7" Type="http://schemas.openxmlformats.org/officeDocument/2006/relationships/tags" Target="../tags/tag510.xml"/><Relationship Id="rId12" Type="http://schemas.openxmlformats.org/officeDocument/2006/relationships/image" Target="../media/image18.png"/><Relationship Id="rId2" Type="http://schemas.openxmlformats.org/officeDocument/2006/relationships/tags" Target="../tags/tag505.xml"/><Relationship Id="rId1" Type="http://schemas.openxmlformats.org/officeDocument/2006/relationships/tags" Target="../tags/tag504.xml"/><Relationship Id="rId6" Type="http://schemas.openxmlformats.org/officeDocument/2006/relationships/tags" Target="../tags/tag509.xml"/><Relationship Id="rId11" Type="http://schemas.openxmlformats.org/officeDocument/2006/relationships/slideLayout" Target="../slideLayouts/slideLayout29.xml"/><Relationship Id="rId5" Type="http://schemas.openxmlformats.org/officeDocument/2006/relationships/tags" Target="../tags/tag508.xml"/><Relationship Id="rId10" Type="http://schemas.openxmlformats.org/officeDocument/2006/relationships/tags" Target="../tags/tag513.xml"/><Relationship Id="rId4" Type="http://schemas.openxmlformats.org/officeDocument/2006/relationships/tags" Target="../tags/tag507.xml"/><Relationship Id="rId9" Type="http://schemas.openxmlformats.org/officeDocument/2006/relationships/tags" Target="../tags/tag512.xml"/><Relationship Id="rId14" Type="http://schemas.openxmlformats.org/officeDocument/2006/relationships/image" Target="../media/image73.jpe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tags" Target="../tags/tag521.xml"/><Relationship Id="rId13" Type="http://schemas.openxmlformats.org/officeDocument/2006/relationships/tags" Target="../tags/tag524.xml"/><Relationship Id="rId18" Type="http://schemas.openxmlformats.org/officeDocument/2006/relationships/image" Target="../media/image72.png"/><Relationship Id="rId3" Type="http://schemas.openxmlformats.org/officeDocument/2006/relationships/tags" Target="../tags/tag516.xml"/><Relationship Id="rId7" Type="http://schemas.openxmlformats.org/officeDocument/2006/relationships/tags" Target="../tags/tag520.xml"/><Relationship Id="rId12" Type="http://schemas.openxmlformats.org/officeDocument/2006/relationships/tags" Target="../tags/tag523.xml"/><Relationship Id="rId17" Type="http://schemas.openxmlformats.org/officeDocument/2006/relationships/image" Target="../media/image71.PNG"/><Relationship Id="rId2" Type="http://schemas.openxmlformats.org/officeDocument/2006/relationships/tags" Target="../tags/tag515.xml"/><Relationship Id="rId16" Type="http://schemas.openxmlformats.org/officeDocument/2006/relationships/image" Target="../media/image70.png"/><Relationship Id="rId1" Type="http://schemas.openxmlformats.org/officeDocument/2006/relationships/tags" Target="../tags/tag514.xml"/><Relationship Id="rId6" Type="http://schemas.openxmlformats.org/officeDocument/2006/relationships/tags" Target="../tags/tag519.xml"/><Relationship Id="rId11" Type="http://schemas.openxmlformats.org/officeDocument/2006/relationships/tags" Target="../tags/tag522.xml"/><Relationship Id="rId5" Type="http://schemas.openxmlformats.org/officeDocument/2006/relationships/tags" Target="../tags/tag518.xml"/><Relationship Id="rId15" Type="http://schemas.openxmlformats.org/officeDocument/2006/relationships/slideLayout" Target="../slideLayouts/slideLayout29.xml"/><Relationship Id="rId10" Type="http://schemas.openxmlformats.org/officeDocument/2006/relationships/audio" Target="../media/media3.wav"/><Relationship Id="rId19" Type="http://schemas.openxmlformats.org/officeDocument/2006/relationships/image" Target="../media/image53.png"/><Relationship Id="rId4" Type="http://schemas.openxmlformats.org/officeDocument/2006/relationships/tags" Target="../tags/tag517.xml"/><Relationship Id="rId9" Type="http://schemas.microsoft.com/office/2007/relationships/media" Target="../media/media3.wav"/><Relationship Id="rId14" Type="http://schemas.openxmlformats.org/officeDocument/2006/relationships/tags" Target="../tags/tag525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tags" Target="../tags/tag533.xml"/><Relationship Id="rId13" Type="http://schemas.openxmlformats.org/officeDocument/2006/relationships/image" Target="../media/image22.png"/><Relationship Id="rId3" Type="http://schemas.openxmlformats.org/officeDocument/2006/relationships/tags" Target="../tags/tag528.xml"/><Relationship Id="rId7" Type="http://schemas.openxmlformats.org/officeDocument/2006/relationships/tags" Target="../tags/tag532.xml"/><Relationship Id="rId12" Type="http://schemas.openxmlformats.org/officeDocument/2006/relationships/image" Target="../media/image19.svg"/><Relationship Id="rId2" Type="http://schemas.openxmlformats.org/officeDocument/2006/relationships/tags" Target="../tags/tag527.xml"/><Relationship Id="rId1" Type="http://schemas.openxmlformats.org/officeDocument/2006/relationships/tags" Target="../tags/tag526.xml"/><Relationship Id="rId6" Type="http://schemas.openxmlformats.org/officeDocument/2006/relationships/tags" Target="../tags/tag531.xml"/><Relationship Id="rId11" Type="http://schemas.openxmlformats.org/officeDocument/2006/relationships/image" Target="../media/image18.png"/><Relationship Id="rId5" Type="http://schemas.openxmlformats.org/officeDocument/2006/relationships/tags" Target="../tags/tag530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529.xml"/><Relationship Id="rId9" Type="http://schemas.openxmlformats.org/officeDocument/2006/relationships/tags" Target="../tags/tag534.xml"/><Relationship Id="rId14" Type="http://schemas.openxmlformats.org/officeDocument/2006/relationships/image" Target="../media/image74.jpe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tags" Target="../tags/tag540.xml"/><Relationship Id="rId13" Type="http://schemas.openxmlformats.org/officeDocument/2006/relationships/image" Target="../media/image19.svg"/><Relationship Id="rId3" Type="http://schemas.openxmlformats.org/officeDocument/2006/relationships/tags" Target="../tags/tag537.xml"/><Relationship Id="rId7" Type="http://schemas.openxmlformats.org/officeDocument/2006/relationships/tags" Target="../tags/tag539.xml"/><Relationship Id="rId12" Type="http://schemas.openxmlformats.org/officeDocument/2006/relationships/image" Target="../media/image18.png"/><Relationship Id="rId2" Type="http://schemas.openxmlformats.org/officeDocument/2006/relationships/tags" Target="../tags/tag536.xml"/><Relationship Id="rId1" Type="http://schemas.openxmlformats.org/officeDocument/2006/relationships/tags" Target="../tags/tag535.xml"/><Relationship Id="rId6" Type="http://schemas.openxmlformats.org/officeDocument/2006/relationships/audio" Target="../media/media4.mp3"/><Relationship Id="rId11" Type="http://schemas.openxmlformats.org/officeDocument/2006/relationships/slideLayout" Target="../slideLayouts/slideLayout29.xml"/><Relationship Id="rId5" Type="http://schemas.microsoft.com/office/2007/relationships/media" Target="../media/media4.mp3"/><Relationship Id="rId15" Type="http://schemas.openxmlformats.org/officeDocument/2006/relationships/image" Target="../media/image53.png"/><Relationship Id="rId10" Type="http://schemas.openxmlformats.org/officeDocument/2006/relationships/tags" Target="../tags/tag542.xml"/><Relationship Id="rId4" Type="http://schemas.openxmlformats.org/officeDocument/2006/relationships/tags" Target="../tags/tag538.xml"/><Relationship Id="rId9" Type="http://schemas.openxmlformats.org/officeDocument/2006/relationships/tags" Target="../tags/tag541.xml"/><Relationship Id="rId14" Type="http://schemas.openxmlformats.org/officeDocument/2006/relationships/image" Target="../media/image75.gif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tags" Target="../tags/tag550.xml"/><Relationship Id="rId13" Type="http://schemas.openxmlformats.org/officeDocument/2006/relationships/image" Target="../media/image76.jpg"/><Relationship Id="rId18" Type="http://schemas.openxmlformats.org/officeDocument/2006/relationships/image" Target="../media/image80.png"/><Relationship Id="rId3" Type="http://schemas.openxmlformats.org/officeDocument/2006/relationships/tags" Target="../tags/tag545.xml"/><Relationship Id="rId7" Type="http://schemas.openxmlformats.org/officeDocument/2006/relationships/tags" Target="../tags/tag549.xml"/><Relationship Id="rId12" Type="http://schemas.openxmlformats.org/officeDocument/2006/relationships/image" Target="../media/image19.svg"/><Relationship Id="rId17" Type="http://schemas.microsoft.com/office/2007/relationships/hdphoto" Target="../media/hdphoto1.wdp"/><Relationship Id="rId2" Type="http://schemas.openxmlformats.org/officeDocument/2006/relationships/tags" Target="../tags/tag544.xml"/><Relationship Id="rId16" Type="http://schemas.openxmlformats.org/officeDocument/2006/relationships/image" Target="../media/image79.png"/><Relationship Id="rId1" Type="http://schemas.openxmlformats.org/officeDocument/2006/relationships/tags" Target="../tags/tag543.xml"/><Relationship Id="rId6" Type="http://schemas.openxmlformats.org/officeDocument/2006/relationships/tags" Target="../tags/tag548.xml"/><Relationship Id="rId11" Type="http://schemas.openxmlformats.org/officeDocument/2006/relationships/image" Target="../media/image18.png"/><Relationship Id="rId5" Type="http://schemas.openxmlformats.org/officeDocument/2006/relationships/tags" Target="../tags/tag547.xml"/><Relationship Id="rId15" Type="http://schemas.openxmlformats.org/officeDocument/2006/relationships/image" Target="../media/image78.jpg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546.xml"/><Relationship Id="rId9" Type="http://schemas.openxmlformats.org/officeDocument/2006/relationships/tags" Target="../tags/tag551.xml"/><Relationship Id="rId14" Type="http://schemas.openxmlformats.org/officeDocument/2006/relationships/image" Target="../media/image77.jpe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tags" Target="../tags/tag559.xml"/><Relationship Id="rId13" Type="http://schemas.openxmlformats.org/officeDocument/2006/relationships/image" Target="../media/image43.png"/><Relationship Id="rId3" Type="http://schemas.openxmlformats.org/officeDocument/2006/relationships/tags" Target="../tags/tag554.xml"/><Relationship Id="rId7" Type="http://schemas.openxmlformats.org/officeDocument/2006/relationships/tags" Target="../tags/tag558.xml"/><Relationship Id="rId12" Type="http://schemas.openxmlformats.org/officeDocument/2006/relationships/image" Target="../media/image19.svg"/><Relationship Id="rId2" Type="http://schemas.openxmlformats.org/officeDocument/2006/relationships/tags" Target="../tags/tag553.xml"/><Relationship Id="rId1" Type="http://schemas.openxmlformats.org/officeDocument/2006/relationships/tags" Target="../tags/tag552.xml"/><Relationship Id="rId6" Type="http://schemas.openxmlformats.org/officeDocument/2006/relationships/tags" Target="../tags/tag557.xml"/><Relationship Id="rId11" Type="http://schemas.openxmlformats.org/officeDocument/2006/relationships/image" Target="../media/image18.png"/><Relationship Id="rId5" Type="http://schemas.openxmlformats.org/officeDocument/2006/relationships/tags" Target="../tags/tag556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555.xml"/><Relationship Id="rId9" Type="http://schemas.openxmlformats.org/officeDocument/2006/relationships/tags" Target="../tags/tag560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notesSlide" Target="../notesSlides/notesSlide1.xml"/><Relationship Id="rId7" Type="http://schemas.openxmlformats.org/officeDocument/2006/relationships/hyperlink" Target="https://forms.gle/MPZzCzLAsK9AdG8x7" TargetMode="External"/><Relationship Id="rId2" Type="http://schemas.openxmlformats.org/officeDocument/2006/relationships/slideLayout" Target="../slideLayouts/slideLayout45.xml"/><Relationship Id="rId1" Type="http://schemas.openxmlformats.org/officeDocument/2006/relationships/tags" Target="../tags/tag561.xml"/><Relationship Id="rId6" Type="http://schemas.openxmlformats.org/officeDocument/2006/relationships/hyperlink" Target="https://docs.google.com/forms/d/e/1FAIpQLSeGbEh4eCfj0ri_aqOht0VG2q1xZDER-dmv6wFZwOP759wbuA/formResponse" TargetMode="Externa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9.xml"/><Relationship Id="rId13" Type="http://schemas.openxmlformats.org/officeDocument/2006/relationships/tags" Target="../tags/tag74.xml"/><Relationship Id="rId18" Type="http://schemas.openxmlformats.org/officeDocument/2006/relationships/tags" Target="../tags/tag79.xml"/><Relationship Id="rId26" Type="http://schemas.openxmlformats.org/officeDocument/2006/relationships/image" Target="../media/image13.png"/><Relationship Id="rId3" Type="http://schemas.openxmlformats.org/officeDocument/2006/relationships/tags" Target="../tags/tag64.xml"/><Relationship Id="rId21" Type="http://schemas.openxmlformats.org/officeDocument/2006/relationships/tags" Target="../tags/tag82.xml"/><Relationship Id="rId7" Type="http://schemas.openxmlformats.org/officeDocument/2006/relationships/tags" Target="../tags/tag68.xml"/><Relationship Id="rId12" Type="http://schemas.openxmlformats.org/officeDocument/2006/relationships/tags" Target="../tags/tag73.xml"/><Relationship Id="rId17" Type="http://schemas.openxmlformats.org/officeDocument/2006/relationships/tags" Target="../tags/tag78.xml"/><Relationship Id="rId25" Type="http://schemas.openxmlformats.org/officeDocument/2006/relationships/image" Target="../media/image29.svg"/><Relationship Id="rId2" Type="http://schemas.openxmlformats.org/officeDocument/2006/relationships/tags" Target="../tags/tag63.xml"/><Relationship Id="rId16" Type="http://schemas.openxmlformats.org/officeDocument/2006/relationships/tags" Target="../tags/tag77.xml"/><Relationship Id="rId20" Type="http://schemas.openxmlformats.org/officeDocument/2006/relationships/tags" Target="../tags/tag81.xml"/><Relationship Id="rId29" Type="http://schemas.openxmlformats.org/officeDocument/2006/relationships/image" Target="../media/image32.png"/><Relationship Id="rId1" Type="http://schemas.openxmlformats.org/officeDocument/2006/relationships/tags" Target="../tags/tag62.xml"/><Relationship Id="rId6" Type="http://schemas.openxmlformats.org/officeDocument/2006/relationships/tags" Target="../tags/tag67.xml"/><Relationship Id="rId11" Type="http://schemas.openxmlformats.org/officeDocument/2006/relationships/tags" Target="../tags/tag72.xml"/><Relationship Id="rId24" Type="http://schemas.openxmlformats.org/officeDocument/2006/relationships/image" Target="../media/image15.png"/><Relationship Id="rId5" Type="http://schemas.openxmlformats.org/officeDocument/2006/relationships/tags" Target="../tags/tag66.xml"/><Relationship Id="rId15" Type="http://schemas.openxmlformats.org/officeDocument/2006/relationships/tags" Target="../tags/tag76.xml"/><Relationship Id="rId23" Type="http://schemas.openxmlformats.org/officeDocument/2006/relationships/image" Target="../media/image5.jpeg"/><Relationship Id="rId28" Type="http://schemas.openxmlformats.org/officeDocument/2006/relationships/image" Target="../media/image31.png"/><Relationship Id="rId10" Type="http://schemas.openxmlformats.org/officeDocument/2006/relationships/tags" Target="../tags/tag71.xml"/><Relationship Id="rId19" Type="http://schemas.openxmlformats.org/officeDocument/2006/relationships/tags" Target="../tags/tag80.xml"/><Relationship Id="rId4" Type="http://schemas.openxmlformats.org/officeDocument/2006/relationships/tags" Target="../tags/tag65.xml"/><Relationship Id="rId9" Type="http://schemas.openxmlformats.org/officeDocument/2006/relationships/tags" Target="../tags/tag70.xml"/><Relationship Id="rId14" Type="http://schemas.openxmlformats.org/officeDocument/2006/relationships/tags" Target="../tags/tag75.xml"/><Relationship Id="rId22" Type="http://schemas.openxmlformats.org/officeDocument/2006/relationships/slideLayout" Target="../slideLayouts/slideLayout18.xml"/><Relationship Id="rId27" Type="http://schemas.openxmlformats.org/officeDocument/2006/relationships/image" Target="../media/image30.png"/><Relationship Id="rId30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5.png"/><Relationship Id="rId3" Type="http://schemas.openxmlformats.org/officeDocument/2006/relationships/tags" Target="../tags/tag85.xml"/><Relationship Id="rId7" Type="http://schemas.openxmlformats.org/officeDocument/2006/relationships/tags" Target="../tags/tag89.xml"/><Relationship Id="rId12" Type="http://schemas.openxmlformats.org/officeDocument/2006/relationships/image" Target="../media/image34.png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6" Type="http://schemas.openxmlformats.org/officeDocument/2006/relationships/tags" Target="../tags/tag88.xml"/><Relationship Id="rId11" Type="http://schemas.openxmlformats.org/officeDocument/2006/relationships/image" Target="../media/image29.svg"/><Relationship Id="rId5" Type="http://schemas.openxmlformats.org/officeDocument/2006/relationships/tags" Target="../tags/tag87.xml"/><Relationship Id="rId10" Type="http://schemas.openxmlformats.org/officeDocument/2006/relationships/image" Target="../media/image15.png"/><Relationship Id="rId4" Type="http://schemas.openxmlformats.org/officeDocument/2006/relationships/tags" Target="../tags/tag86.xml"/><Relationship Id="rId9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92.xml"/><Relationship Id="rId7" Type="http://schemas.openxmlformats.org/officeDocument/2006/relationships/image" Target="../media/image5.jpeg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9.svg"/><Relationship Id="rId5" Type="http://schemas.openxmlformats.org/officeDocument/2006/relationships/tags" Target="../tags/tag94.xml"/><Relationship Id="rId10" Type="http://schemas.openxmlformats.org/officeDocument/2006/relationships/image" Target="../media/image8.png"/><Relationship Id="rId4" Type="http://schemas.openxmlformats.org/officeDocument/2006/relationships/tags" Target="../tags/tag93.xml"/><Relationship Id="rId9" Type="http://schemas.openxmlformats.org/officeDocument/2006/relationships/image" Target="../media/image7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02.xml"/><Relationship Id="rId3" Type="http://schemas.openxmlformats.org/officeDocument/2006/relationships/tags" Target="../tags/tag97.xml"/><Relationship Id="rId7" Type="http://schemas.openxmlformats.org/officeDocument/2006/relationships/tags" Target="../tags/tag101.xml"/><Relationship Id="rId12" Type="http://schemas.openxmlformats.org/officeDocument/2006/relationships/image" Target="../media/image29.svg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6" Type="http://schemas.openxmlformats.org/officeDocument/2006/relationships/tags" Target="../tags/tag100.xml"/><Relationship Id="rId11" Type="http://schemas.openxmlformats.org/officeDocument/2006/relationships/image" Target="../media/image15.png"/><Relationship Id="rId5" Type="http://schemas.openxmlformats.org/officeDocument/2006/relationships/tags" Target="../tags/tag99.xml"/><Relationship Id="rId10" Type="http://schemas.openxmlformats.org/officeDocument/2006/relationships/image" Target="../media/image5.jpeg"/><Relationship Id="rId4" Type="http://schemas.openxmlformats.org/officeDocument/2006/relationships/tags" Target="../tags/tag98.xml"/><Relationship Id="rId9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2 - Séance 1</a:t>
            </a: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 err="1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</a:t>
            </a: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 2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661072" y="8574280"/>
            <a:ext cx="3914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fr-FR" sz="2400" b="1" i="1">
                <a:solidFill>
                  <a:prstClr val="white">
                    <a:lumMod val="50000"/>
                  </a:prstClr>
                </a:solidFill>
                <a:latin typeface="Calibri"/>
              </a:rPr>
              <a:t>   </a:t>
            </a:r>
            <a:endParaRPr lang="fr-FR" sz="2400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6169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641110" y="4460417"/>
            <a:ext cx="1276946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période 2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086E2-7A06-62F6-C796-804478648C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889248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762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-26983"/>
            <a:ext cx="12954000" cy="9771484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190027"/>
              <a:ext cx="3895412" cy="2365148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61989" y="315096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18119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CC94E17-0C62-CC81-3A06-A8B33AC965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09538" y="1114306"/>
            <a:ext cx="12954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Attendus de la période 2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231ED9A6-5C3B-580D-7650-184F1CB14D9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71806" y="8571776"/>
            <a:ext cx="13897946" cy="475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4199"/>
              </a:lnSpc>
              <a:defRPr/>
            </a:pP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CO: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Compréhension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LF: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Lecture-Fluence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PE: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Ecrite 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OL: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Outils de Langue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2D56A02-822C-0F86-577A-60DB46E4E2B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92208" y="1980926"/>
            <a:ext cx="9731583" cy="632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529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9080"/>
            <a:ext cx="13716000" cy="1054608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51812"/>
            <a:ext cx="12954000" cy="9592689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9539" y="-25908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-294369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5B658-B5A3-9509-A0B7-C410DEE833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083926" y="3351362"/>
            <a:ext cx="7902872" cy="4651620"/>
          </a:xfrm>
          <a:prstGeom prst="roundRect">
            <a:avLst>
              <a:gd name="adj" fmla="val 9885"/>
            </a:avLst>
          </a:prstGeom>
          <a:solidFill>
            <a:srgbClr val="FFFFCC"/>
          </a:solidFill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7B8B06D-75C4-F895-FF45-3E9EBF1A2B9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974221" y="4389093"/>
            <a:ext cx="6051113" cy="158766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1  :   C’est quoi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Semaine 2 :  </a:t>
            </a:r>
            <a:r>
              <a:rPr lang="fr-FR" sz="2400" b="1" dirty="0">
                <a:solidFill>
                  <a:schemeClr val="accent1"/>
                </a:solidFill>
                <a:latin typeface="Dosis" pitchFamily="2" charset="0"/>
              </a:rPr>
              <a:t>Est-ce que tu as…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3 :   Il y a quoi dans…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4B3988-DB73-5A36-57CC-8242BB4DDE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915225" y="6031316"/>
            <a:ext cx="6051114" cy="1527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4 :  C’est quel jour, aujourd’hui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5 :  Tu fais quoi en classe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6 :  Révision et évaluation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3B8EEA35-906C-F5B1-42FC-BFFBD1ED65A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9538" y="1609842"/>
            <a:ext cx="12954000" cy="125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300" b="1" dirty="0">
                <a:solidFill>
                  <a:srgbClr val="106585"/>
                </a:solidFill>
                <a:latin typeface="Dosis" pitchFamily="2" charset="0"/>
              </a:rPr>
              <a:t>Programmation thématique de la période 2 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3000" b="1" dirty="0">
                <a:solidFill>
                  <a:schemeClr val="accent1"/>
                </a:solidFill>
                <a:latin typeface="Dosis" pitchFamily="2" charset="0"/>
              </a:rPr>
              <a:t>Thème : « Ma classe »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40D96284-86EB-E4B0-178E-351340DA94F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575748" y="3582463"/>
            <a:ext cx="12954000" cy="481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b="1" dirty="0">
                <a:solidFill>
                  <a:schemeClr val="accent1"/>
                </a:solidFill>
                <a:latin typeface="Dosis" pitchFamily="2" charset="0"/>
              </a:rPr>
              <a:t>Sous-thèmes : </a:t>
            </a:r>
          </a:p>
        </p:txBody>
      </p:sp>
    </p:spTree>
    <p:extLst>
      <p:ext uri="{BB962C8B-B14F-4D97-AF65-F5344CB8AC3E}">
        <p14:creationId xmlns:p14="http://schemas.microsoft.com/office/powerpoint/2010/main" val="1926220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356E9-2DD3-2CAF-FE5E-788FEF4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5CA1DC7-0F89-BB7D-4856-C9A0451271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1A55F0-50AB-8A73-84FB-C8B71F7014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3266" y="4159577"/>
            <a:ext cx="12769469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D01213-5235-E4EE-5DDD-00C1129E94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37C1E40-66EF-1C75-CFA0-1BF7F13110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3C687E-9055-5979-2EEC-7B7FBE1E5C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653238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de la semaine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DEADA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srgbClr val="106584"/>
              </a:solidFill>
              <a:latin typeface="Calibri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1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F6F5EDA-2010-DE82-6861-37413D6195E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7076" y="2935540"/>
            <a:ext cx="5016537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Vocabulaire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Écoute active du dialogue</a:t>
            </a:r>
            <a:endParaRPr lang="fr-FR" sz="2100" b="1" dirty="0">
              <a:solidFill>
                <a:srgbClr val="106584"/>
              </a:solidFill>
              <a:latin typeface="Dosis" pitchFamily="2" charset="0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8" y="5154814"/>
            <a:ext cx="539822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2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B3056E3-C8B9-F253-13FB-F0E94E45DF4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27076" y="5329862"/>
            <a:ext cx="5138603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E2A56A2D-497F-BE0F-2034-E12FBD7B19D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198516" y="7578776"/>
            <a:ext cx="4462598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4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817AEF75-A9F9-AF27-32AF-70479EF7BFB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322351" y="2959118"/>
            <a:ext cx="505443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0D6DB2F-D74E-757C-5150-9C07C41D165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164437" y="5154814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42C1C5E-E1D5-BCEE-2E40-496805D8A2F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5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0BE592F4-404B-9350-A1A3-1943A53CEB8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382420" y="5333666"/>
            <a:ext cx="4994361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Appropriation de l'acte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  <a:endParaRPr lang="fr-MA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118982" y="7157231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6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382420" y="8021069"/>
            <a:ext cx="4616907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Révision 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3026"/>
              </a:lnSpc>
              <a:defRPr/>
            </a:pPr>
            <a:r>
              <a:rPr lang="en-US" sz="2801" dirty="0">
                <a:solidFill>
                  <a:srgbClr val="8DC63F"/>
                </a:solidFill>
                <a:latin typeface="Dosis" pitchFamily="2" charset="0"/>
              </a:rPr>
              <a:t>   </a:t>
            </a: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3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5051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D792-9661-6DE2-F93A-CE24F247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37AE72-DC16-3C78-995C-4740D41AEB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89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291967E-5785-70E4-C0C7-61B2213E22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58002"/>
            <a:ext cx="12954000" cy="887560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46EB5E-0791-9E8A-8414-9D2BA4FB24E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4538ACF-B9E6-7444-3F8C-7FA6C4BFC86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2F5C805-999C-9E73-E861-0A7A637618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5454" y="246774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A22D1-6F2D-80F8-E798-214474E162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50689" y="109221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BE74FF86-0289-553A-32AE-8779741EB24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1001" y="1631585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semaine 2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A08482B-FEA8-B81D-619C-DFF9DE4FE49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7843" y="2946315"/>
            <a:ext cx="3787468" cy="53725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B922854-5225-0363-6EBE-0C8F99FCD4D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68076" y="2954889"/>
            <a:ext cx="3779848" cy="5349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57CCC88-1E96-530A-8FA6-51E87B3C3B5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50689" y="2954889"/>
            <a:ext cx="3787468" cy="5357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75226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064483-EBED-AFC3-42E7-5B7C51F32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CFE0239B-D923-8B2C-30A6-614C7B99098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58391A5-78BE-3019-8AFF-6B37DCA6C38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266941" y="2474553"/>
            <a:ext cx="9363209" cy="56784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Rituel: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Révision des lettres et es syllabes.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 </a:t>
            </a: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Vocabulaire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Les ciseaux – une trousse – une feuille –un crayon – un cahier - les crayons de couleur - une glace – une tomate . 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Écoute active du dialogue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Est-ce que tu as… ?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Oui, j’ai … / Non, je n’ai pas … 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AC814555-9B2E-7EEA-2022-DADBF62D63D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76AA2F05-5E5A-A966-E62E-14E3DE5DD47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0ED06D3-C6F5-6B1F-790C-9D323CD5D90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229082" y="2643188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DFFE1A9C-85C8-638B-99FB-BDBD5944D86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1" y="703696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1</a:t>
            </a:r>
          </a:p>
        </p:txBody>
      </p:sp>
    </p:spTree>
    <p:extLst>
      <p:ext uri="{BB962C8B-B14F-4D97-AF65-F5344CB8AC3E}">
        <p14:creationId xmlns:p14="http://schemas.microsoft.com/office/powerpoint/2010/main" val="3479873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1005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des rituels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B891F837-A361-58E0-C20B-D67A42A121D4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676264" y="5617605"/>
            <a:ext cx="503526" cy="548088"/>
          </a:xfrm>
          <a:prstGeom prst="rect">
            <a:avLst/>
          </a:prstGeom>
        </p:spPr>
      </p:pic>
      <p:sp>
        <p:nvSpPr>
          <p:cNvPr id="8" name="TextBox 10">
            <a:extLst>
              <a:ext uri="{FF2B5EF4-FFF2-40B4-BE49-F238E27FC236}">
                <a16:creationId xmlns:a16="http://schemas.microsoft.com/office/drawing/2014/main" id="{444E5172-1FEC-C726-0EF2-92DE9D6F9BD3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828924" y="4677733"/>
            <a:ext cx="5436403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 des lettres et des syllabes.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CF2F32-CD60-B83B-E47B-2BBFF6B8E015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641670" y="4582254"/>
            <a:ext cx="504425" cy="549067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395F5B9C-E7B5-FB65-B04F-FD9E2BBD44EB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828924" y="5746657"/>
            <a:ext cx="9667876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Cha</a:t>
            </a:r>
            <a:r>
              <a:rPr lang="fr-FR" sz="2800" b="1" dirty="0" err="1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nter</a:t>
            </a:r>
            <a:r>
              <a:rPr lang="fr-FR" sz="28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une chanson en français.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73791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2BF15-BB8E-989A-E985-B85960309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EF208EB-CBC0-D417-8786-FCDD4B590EA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09CB912-DCEA-98D8-0632-D26B863802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71B6C95-808C-274D-88CD-53626543F25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6AC0830-E62D-97D2-A32A-6FDEE5945A3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69B0D59-FCFA-73A1-A5F7-BB29DECD18D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BBD8E0A-9302-BA3F-35EF-51D7975A006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013A098-CA5F-A92B-10C3-E6DD7614B986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D0B8788-CC1A-A112-6526-1B40637EC62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EA6562E-F05C-00F7-13C2-2F5E359BE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9926730-19A1-3596-B730-AE339E499EB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E388BA8-E9EE-DE41-DCA3-773498CEA85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46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05B9B8-F1F2-2EDF-910D-3C57707CDE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107470DF-4974-E6DE-10AA-45BDF2D1CF4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57062" y="77354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D876E3B-A981-EFBD-6FED-ECED450E67C9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9" name="ZoneTexte 2">
            <a:extLst>
              <a:ext uri="{FF2B5EF4-FFF2-40B4-BE49-F238E27FC236}">
                <a16:creationId xmlns:a16="http://schemas.microsoft.com/office/drawing/2014/main" id="{A20EFD33-D017-F54D-0C00-80B961B96EDA}"/>
              </a:ext>
            </a:extLst>
          </p:cNvPr>
          <p:cNvSpPr txBox="1"/>
          <p:nvPr/>
        </p:nvSpPr>
        <p:spPr>
          <a:xfrm>
            <a:off x="1402284" y="702106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vu la lettre l. elle fait le son « l ».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3270EB8-822E-D26B-45C9-2C721CBD23F2}"/>
              </a:ext>
            </a:extLst>
          </p:cNvPr>
          <p:cNvSpPr txBox="1"/>
          <p:nvPr/>
        </p:nvSpPr>
        <p:spPr>
          <a:xfrm>
            <a:off x="757062" y="3258368"/>
            <a:ext cx="12206628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39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l   </a:t>
            </a:r>
            <a:r>
              <a:rPr lang="fr-MA" sz="23900" b="1" dirty="0" err="1">
                <a:solidFill>
                  <a:srgbClr val="106585"/>
                </a:solidFill>
                <a:latin typeface="KG Primary Penmanship Alt" panose="02000506000000020003" pitchFamily="2" charset="0"/>
              </a:rPr>
              <a:t>L</a:t>
            </a:r>
            <a:endParaRPr lang="fr-MA" sz="23900" b="1" dirty="0">
              <a:solidFill>
                <a:srgbClr val="106585"/>
              </a:solidFill>
              <a:latin typeface="KG Primary Penmanship Alt" panose="02000506000000020003" pitchFamily="2" charset="0"/>
            </a:endParaRPr>
          </a:p>
        </p:txBody>
      </p:sp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C24F77FE-289B-AC3F-A8B1-15D871D87E7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83142" y="524034"/>
            <a:ext cx="878270" cy="1250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171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58380" y="3592489"/>
            <a:ext cx="1279924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23791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2602997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6645B-3940-A0D3-D68D-66E32F026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44EAEBCF-3EE1-818F-6B6D-4B7D398ECD0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E658A6F-0765-7A54-7C65-B6FC69C52E4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18B1A0A-696F-0520-A35A-72029FBE7A9B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32D864C5-DAF0-4655-89C2-53AF9BCE4659}"/>
              </a:ext>
            </a:extLst>
          </p:cNvPr>
          <p:cNvSpPr txBox="1"/>
          <p:nvPr/>
        </p:nvSpPr>
        <p:spPr>
          <a:xfrm>
            <a:off x="1511060" y="742819"/>
            <a:ext cx="10115550" cy="445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passer au tableau pour lire les syllabes ?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6F0B280-1108-6CFC-E5BD-6B5150B7515C}"/>
              </a:ext>
            </a:extLst>
          </p:cNvPr>
          <p:cNvSpPr txBox="1"/>
          <p:nvPr/>
        </p:nvSpPr>
        <p:spPr>
          <a:xfrm>
            <a:off x="371475" y="4358670"/>
            <a:ext cx="12973049" cy="39809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8800" b="1" dirty="0">
                <a:solidFill>
                  <a:srgbClr val="106584"/>
                </a:solidFill>
                <a:latin typeface="KG Primary Penmanship 2" panose="020B0604020202020204" charset="0"/>
              </a:rPr>
              <a:t>La   li   </a:t>
            </a:r>
            <a:r>
              <a:rPr lang="fr-MA" sz="88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ul</a:t>
            </a:r>
            <a:r>
              <a:rPr lang="fr-MA" sz="8800" b="1" dirty="0">
                <a:solidFill>
                  <a:srgbClr val="106584"/>
                </a:solidFill>
                <a:latin typeface="KG Primary Penmanship 2" panose="020B0604020202020204" charset="0"/>
              </a:rPr>
              <a:t>   al   le   </a:t>
            </a:r>
            <a:r>
              <a:rPr lang="fr-MA" sz="88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lou</a:t>
            </a:r>
            <a:endParaRPr lang="fr-MA" sz="8800" b="1" dirty="0">
              <a:solidFill>
                <a:srgbClr val="106584"/>
              </a:solidFill>
              <a:latin typeface="KG Primary Penmanship 2" panose="020B0604020202020204" charset="0"/>
            </a:endParaRPr>
          </a:p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88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él</a:t>
            </a:r>
            <a:r>
              <a:rPr lang="fr-MA" sz="8800" b="1" dirty="0">
                <a:solidFill>
                  <a:srgbClr val="106584"/>
                </a:solidFill>
                <a:latin typeface="KG Primary Penmanship 2" panose="020B0604020202020204" charset="0"/>
              </a:rPr>
              <a:t>   </a:t>
            </a:r>
            <a:r>
              <a:rPr lang="fr-MA" sz="88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ol</a:t>
            </a:r>
            <a:r>
              <a:rPr lang="fr-MA" sz="8800" b="1" dirty="0">
                <a:solidFill>
                  <a:srgbClr val="106584"/>
                </a:solidFill>
                <a:latin typeface="KG Primary Penmanship 2" panose="020B0604020202020204" charset="0"/>
              </a:rPr>
              <a:t>   il   lo   </a:t>
            </a:r>
            <a:r>
              <a:rPr lang="fr-MA" sz="88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oul</a:t>
            </a:r>
            <a:r>
              <a:rPr lang="fr-MA" sz="8800" b="1" dirty="0">
                <a:solidFill>
                  <a:srgbClr val="106584"/>
                </a:solidFill>
                <a:latin typeface="KG Primary Penmanship 2" panose="020B0604020202020204" charset="0"/>
              </a:rPr>
              <a:t>   lu</a:t>
            </a:r>
          </a:p>
        </p:txBody>
      </p:sp>
    </p:spTree>
    <p:extLst>
      <p:ext uri="{BB962C8B-B14F-4D97-AF65-F5344CB8AC3E}">
        <p14:creationId xmlns:p14="http://schemas.microsoft.com/office/powerpoint/2010/main" val="42221339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1A1E73-79C4-5A8B-419A-912B81ED0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508CF34B-89FD-EA1A-F90B-5A7C1BF49F2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0F335ADE-79C9-B5C9-51ED-1DAB380868B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738301" y="2517417"/>
            <a:ext cx="9387438" cy="55322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Rituel: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 et des syllabes.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2. Vocabulaire </a:t>
            </a:r>
          </a:p>
          <a:p>
            <a:pPr defTabSz="914445">
              <a:defRPr/>
            </a:pPr>
            <a:r>
              <a:rPr lang="fr-FR" sz="28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Les ciseaux – une trousse – une feuille –un crayon – un cahier - les crayons de couleur - une glace – une tomate</a:t>
            </a: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.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Écoute active du dialogue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Est-ce que tu as… ?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Oui, j’ai … / Non, je n’ai pas … 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D982CCA9-C0E9-F357-032E-3E45F9BDD4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BC2C3C62-D2F0-5D66-B003-9B29F2A6409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9F52DD5-72FC-C01C-0E5E-9A31D0DA420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00442" y="4423339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E8BC9D05-A17F-03E4-0B86-D41C0650A45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1" y="703696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1</a:t>
            </a:r>
          </a:p>
        </p:txBody>
      </p:sp>
    </p:spTree>
    <p:extLst>
      <p:ext uri="{BB962C8B-B14F-4D97-AF65-F5344CB8AC3E}">
        <p14:creationId xmlns:p14="http://schemas.microsoft.com/office/powerpoint/2010/main" val="41979923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33D89-E7EB-40FF-CF5A-67891382C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1A6AA9-C3B1-4A03-25C0-BBE980C6C81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D44030F-92D5-5155-F355-E8C7E15D60C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0452C29-99B7-8199-E0D2-7FA9B3CE6D3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326A109-A75D-CF93-446A-F83CED64A5A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C1B858CF-CB87-B56A-234E-C5EEFE1D0F2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650BDE26-F7F8-B9CB-3168-206425D2A58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29180C3-8241-7001-16E0-7FBD10F76B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Pour l’enseignant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0F15267E-B8FE-08AE-4F3F-7E36AA92DBD4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981636" y="3572769"/>
            <a:ext cx="11752727" cy="4200876"/>
            <a:chOff x="1021947" y="3100970"/>
            <a:chExt cx="11752727" cy="3654320"/>
          </a:xfrm>
        </p:grpSpPr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id="{02D21C84-53F1-7BB4-221B-E998AA8D854A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CF97475C-256F-4F9A-39B9-48493C5B2BE1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7" name="Image 26">
            <a:extLst>
              <a:ext uri="{FF2B5EF4-FFF2-40B4-BE49-F238E27FC236}">
                <a16:creationId xmlns:a16="http://schemas.microsoft.com/office/drawing/2014/main" id="{7B5027DB-2000-F021-9FED-7B6245E801F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480250" y="4327858"/>
            <a:ext cx="504425" cy="549068"/>
          </a:xfrm>
          <a:prstGeom prst="rect">
            <a:avLst/>
          </a:prstGeom>
        </p:spPr>
      </p:pic>
      <p:sp>
        <p:nvSpPr>
          <p:cNvPr id="28" name="TextBox 10">
            <a:extLst>
              <a:ext uri="{FF2B5EF4-FFF2-40B4-BE49-F238E27FC236}">
                <a16:creationId xmlns:a16="http://schemas.microsoft.com/office/drawing/2014/main" id="{84DD528D-EB98-ECE4-6F2D-CB50C4FB8A3F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422019" y="4269267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1F497D"/>
                </a:solidFill>
                <a:latin typeface="Dosis" pitchFamily="2" charset="0"/>
              </a:rPr>
              <a:t>Comprendre et produire les mots du vocabulaire. </a:t>
            </a:r>
          </a:p>
        </p:txBody>
      </p:sp>
      <p:sp>
        <p:nvSpPr>
          <p:cNvPr id="29" name="TextBox 10">
            <a:extLst>
              <a:ext uri="{FF2B5EF4-FFF2-40B4-BE49-F238E27FC236}">
                <a16:creationId xmlns:a16="http://schemas.microsoft.com/office/drawing/2014/main" id="{B5BEF4F0-E29B-45FC-F13B-6B9F91CE515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622343" y="5355317"/>
            <a:ext cx="9382437" cy="134079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2800" b="1" dirty="0">
                <a:solidFill>
                  <a:srgbClr val="0070C0"/>
                </a:solidFill>
                <a:latin typeface="Dosis" pitchFamily="2" charset="0"/>
                <a:cs typeface="Calibri" panose="020F0502020204030204" pitchFamily="34" charset="0"/>
              </a:rPr>
              <a:t>Les ciseaux – une trousse – une feuille –un crayon – un cahier - les crayons de couleur - une glace – une tomate . </a:t>
            </a:r>
          </a:p>
        </p:txBody>
      </p:sp>
    </p:spTree>
    <p:extLst>
      <p:ext uri="{BB962C8B-B14F-4D97-AF65-F5344CB8AC3E}">
        <p14:creationId xmlns:p14="http://schemas.microsoft.com/office/powerpoint/2010/main" val="27114997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7ABAD-6D4F-5884-D500-D3BA349F7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B56996F-8A36-5ADD-F51B-8EFFF263B63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0DB4791-4225-B220-0450-4C3B5DF5039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B354801-1089-A7A4-8214-A411E8F5FE1D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C646B14-2B44-B7CA-F26B-5B774A5BCB17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C8605C8-86EC-7DB7-A51B-94E4CC9CA52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8650114-05F9-655E-43A9-6A1D263C9607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959F369-1C93-044C-17A2-6B94B91424B6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85E1326-47E4-A5D6-D03F-4EF7E43C4E5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ED65CE5-908B-FB32-AAB5-F056B9D6EC8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59540" y="76814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98DA2D2-6A9D-C73B-C833-76727114B78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89933" y="664759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Soyez attentifs ! Nous allons apprendre de nouveaux mots en français.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E39558C-94AB-CA03-FA1F-8FB1A793970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4072812" y="3168311"/>
            <a:ext cx="5855106" cy="4727576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6C41D705-F852-1966-312B-BABF2E78FCFC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848649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88600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ACBB19-A7A4-7F4F-D8D0-F60D25131C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93BC107-687A-8409-5529-901A2892781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15AD9B6-550E-DB3E-7419-381098CA6E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9921514-774A-D848-DE56-D25C7A77DD3E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4849BD0-F8ED-90B7-D59F-4EF52469809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C2E188C-06BC-B34D-4384-6C669417329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A8F4DEC-4D07-F081-79E7-E02681A42AC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F7D6E56-4051-F01B-3AD0-F621D97FFEE8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19F4AB3-0446-1FE3-6DFC-AEB94F68FEAC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3C370A50-3A79-EB09-51B7-7B9423B4EEC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111B326-619B-4F97-CCFC-F384BA8DE8D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A65BAF5-54E8-0CED-B590-E9A3C9361DC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pic>
        <p:nvPicPr>
          <p:cNvPr id="14" name="Image 13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8C2C1048-B140-1616-7F7B-4E13DA4AC40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3201" y="2477412"/>
            <a:ext cx="4226626" cy="5196942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106B3F6-7AD9-D627-AA4E-015FB1093358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605231784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18922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313169-0F2E-F1A7-BBE3-ECE634E07E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E85AD96-86F4-4598-FAC9-EB53D57E096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6A8CEB9-C147-7AE1-2423-4D64C26FD86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AFCD8EF-FB69-E36C-730A-0F839B798FC5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C867E7A-F2EB-1EE5-7245-B54B0C02D826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6BA9D39-CDAA-4819-B47B-6825ADDBBD36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9EA1E3B-6EB6-AB99-7058-7CA715BD993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AB8C9AC-022C-4511-EA7E-351598BC29B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F4E3BD06-F73C-5711-5A11-1A8729F2CF1E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54AD3D5-B6A2-BA3A-76F1-886B5D1B795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519402C-A400-6EC3-05CB-E08946B2AD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Une trousse.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65C2613-1E60-011C-28A1-40472ABA029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36514" y="4420225"/>
            <a:ext cx="57180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une trousse</a:t>
            </a:r>
            <a:r>
              <a:rPr lang="fr-FR" sz="8800" b="1" dirty="0">
                <a:solidFill>
                  <a:prstClr val="black"/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8A29CD6-B8F4-4164-E174-CA856BFD984F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pic>
        <p:nvPicPr>
          <p:cNvPr id="14" name="Image 13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2ECD2105-80A8-0F70-F16E-CCAC9A6923C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725" y="3100231"/>
            <a:ext cx="3323545" cy="4086538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0EF29438-1F61-E53E-08C6-B9F927819FAE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605231784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89975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87A9CD-8596-1B62-DB0F-8CB187D271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E7EEEF5-EFE8-12A1-03F5-C9D84100326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C300774C-052C-B59F-BB79-1CDB5140748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37CD457-442A-AEC6-50B6-AB99AA7D572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015A2FD-5AD1-AA98-69EA-8DF0E13E7F86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02EC7789-7A5A-3EDD-1931-6BAC01B5334A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9EA952F-4E83-3C4F-1C20-A7A648E4EFC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D9560B18-4FFF-9CC0-62D5-B52C2B3BF778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AD3FB767-558A-E0B3-BADC-8C889B69DF9E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34020BF-E885-AB5B-C18F-38631391DC7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B6860A4-86C1-9620-473A-40C9FE6536F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D6412F6-E667-2764-549B-9E2B507514F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835561A-A473-463F-BE52-7B98523DF46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024" y="3054487"/>
            <a:ext cx="3397951" cy="4178026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6462B9CD-3BA9-7173-890F-072A80414C44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605231784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87272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A6CC06-5ABF-F495-05C7-22137334C7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2C9F4D6-04FC-78BB-1EE8-47DEE3FB00E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86CB18E-65AF-0300-EEA2-0E575D16FF9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335760C-315E-652D-70CB-03E7D8C2DE6C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06B786AD-5346-2F52-AB4B-D5A0DEC1BC8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BFD17C2-947B-4214-2BEA-1D93962CBE7B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9DBA444-5606-F465-1309-AA424FBC8542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ADC6DF7-05F7-A565-6801-E36CB4160D47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C050D57-DA52-801B-A2D1-6FED3570C86A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7FC55FFF-3861-08F9-4D10-F2E0E1232A5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14CBA98-7DBA-51C1-67F0-6D51DA975D2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Un crayon.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87C5CA0-E007-1736-D146-6BBE9A715DC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73050" y="4420225"/>
            <a:ext cx="57180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crayon</a:t>
            </a:r>
            <a:r>
              <a:rPr lang="fr-FR" sz="8800" b="1" dirty="0">
                <a:solidFill>
                  <a:prstClr val="black"/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7089A59-2C03-2805-D658-8291F0550DF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B5D3715-E1F1-FEEA-7E6D-299C23224A6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2799" y="3476107"/>
            <a:ext cx="2712151" cy="3334785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A251B96E-7570-6F90-8F48-75ECC93C9677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605231784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65238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6408A6-3979-9C89-CF84-6746FFF04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B9053BB-E2C7-9F5E-7B0D-FEAF1161719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5960F9-64FC-D7D6-502C-EBEC2F62C17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DA5B92A-4614-B52A-64C8-FD3C5A0BBD19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F61FBD8-0AA7-23DA-C43B-BBBF581203A0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58FAFD5-C761-13C5-6B6E-B0CB02E590B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D28BA5C-2397-505A-CF81-D8C991C6ADB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058B3AFD-3BA6-B6C5-664E-DCE54F4C681C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7A56B11-FF92-1619-04CF-FFE371B93AC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B9BE99DF-FD4F-D01F-7823-48F2FD0D31E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02937" y="77254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26975A6-1C24-0DDD-218C-F967E2BC996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92322" y="683901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C8A9055-8363-8054-BC3A-8D6871F1004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38654" y="635263"/>
            <a:ext cx="1828959" cy="126807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F9741743-370B-BC9E-CD30-E28468D0F48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5572" y="3111721"/>
            <a:ext cx="3304855" cy="406355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6DC3694-E544-104A-86BA-6208B7AD1013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605231784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47898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6FF93A-4C6B-FE54-D6FB-C81C5D4ACF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5C8A51-0F77-3C9B-E2E2-F1CA53BEA61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70B460C-EA8F-71C6-5113-B7C60C5382EC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82DA6BB-D95A-EF04-16C3-D70AD77A2FEC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DF51F13A-466E-FE79-239D-DAAFE2F6630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B550A5B7-AF79-380B-6358-5459228FB7CA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2F39F888-3814-054B-D393-50DBD064F96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04A469D4-0DC5-3734-8FE6-A9F0418DBE42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FA60C37-564E-6639-0EE1-B99B18CC643A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FD45AAB-ACB2-E333-6CA5-C9B4BFB7627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6141" y="65622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B8E4076-518D-6574-CD42-7577246B93D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567546" y="540994"/>
            <a:ext cx="1162945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Des ciseaux. 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85A8B09-7D73-D77F-BBEB-4AA48927157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372225" y="4481780"/>
            <a:ext cx="63261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des ciseaux</a:t>
            </a:r>
            <a:endParaRPr lang="fr-FR" sz="88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69AE1D7F-9D0E-3D5F-7B0D-16435E846FD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2D5BBDA-5A30-FFAE-9454-7CDDB09B078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249" y="3447477"/>
            <a:ext cx="2758720" cy="3392045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B468409-DDE2-6671-395F-D94D5F86649E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605231784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342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290116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6B957B-C6B5-5E6D-F06D-1B8FBD5ED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E3F606F-9299-A39D-6978-683DE05C07B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5789F7D-1340-FA49-3C7A-2BE0FEF3D64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5A8F6E0-C376-7F7F-7DB9-0CEE4D9CFD36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8889503-0BE7-B4A0-9BB9-A952199C258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BF8479F9-6C37-6C4C-8A76-9FE167574F5A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20D39B8-3F3F-A22B-2DF8-25CAD502071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0B95F51-2E5B-BA88-FD37-84CCBEAD8EE7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AF0AFE0-F552-876D-64AE-C8D5F71E8D64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FA389F1-CD86-1818-56C7-06910571710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7544" y="67061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F489EC8-DE17-061B-9600-444BFF2EB1FB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49001" y="564994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coiffeur a des ciseaux. 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37CA902-D942-2860-E8EB-0B43488059C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861285" y="2403181"/>
            <a:ext cx="99504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5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coiffeur a des ciseaux. 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11B876A-B0A0-C36D-4495-C04ACAE7D68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pic>
        <p:nvPicPr>
          <p:cNvPr id="12" name="Image 11" descr="Une image contenant dessin humoristique, dessin, Dessin animé, illustration&#10;&#10;Description générée automatiquement">
            <a:extLst>
              <a:ext uri="{FF2B5EF4-FFF2-40B4-BE49-F238E27FC236}">
                <a16:creationId xmlns:a16="http://schemas.microsoft.com/office/drawing/2014/main" id="{D96E12F7-8799-CB14-4A33-E90233C48445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001" y="4089063"/>
            <a:ext cx="5198555" cy="4576801"/>
          </a:xfrm>
          <a:prstGeom prst="rect">
            <a:avLst/>
          </a:prstGeom>
        </p:spPr>
      </p:pic>
      <p:pic>
        <p:nvPicPr>
          <p:cNvPr id="9" name="le coiff ciso">
            <a:hlinkClick r:id="" action="ppaction://media"/>
            <a:extLst>
              <a:ext uri="{FF2B5EF4-FFF2-40B4-BE49-F238E27FC236}">
                <a16:creationId xmlns:a16="http://schemas.microsoft.com/office/drawing/2014/main" id="{E4B945D0-2C5F-49D1-D38B-55BD37AAF002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985375" y="744954"/>
            <a:ext cx="573087" cy="573087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BCA0182-DCDB-D89A-7A06-B52E5E10C204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3605231784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9322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00F28F-30F4-5231-63DC-916616BA9D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9B02D9-4B23-9CA8-F5E2-A56E94F0D51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437F19E-DFF8-F56C-0B1E-16C1428AD75C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C100698-BF95-8FD2-1C1B-513FD492EF2F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DFF5CE07-74B9-1EE7-9880-2ED68AE88C2F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158A45E-7681-697D-7B85-29F415FCF058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5E09E82-01BD-BCB3-BA9D-2E4A2693FB4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DBF78429-B482-37B2-5AF6-5F18570265BE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53B97B3-B091-4287-904D-A7AE7F5E1BB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76584883-63A3-8C2D-21CC-416AAE4BFB9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631CC9A-5348-9720-9670-E90CD03D094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237D3BAB-F297-2352-DA2C-A54C199FAE71}"/>
              </a:ext>
            </a:extLst>
          </p:cNvPr>
          <p:cNvGrpSpPr/>
          <p:nvPr/>
        </p:nvGrpSpPr>
        <p:grpSpPr>
          <a:xfrm>
            <a:off x="11238232" y="636358"/>
            <a:ext cx="1796578" cy="1106599"/>
            <a:chOff x="7152968" y="2374490"/>
            <a:chExt cx="1961535" cy="1238864"/>
          </a:xfrm>
        </p:grpSpPr>
        <p:sp>
          <p:nvSpPr>
            <p:cNvPr id="6" name="Bulle narrative : ronde 5">
              <a:extLst>
                <a:ext uri="{FF2B5EF4-FFF2-40B4-BE49-F238E27FC236}">
                  <a16:creationId xmlns:a16="http://schemas.microsoft.com/office/drawing/2014/main" id="{7F5154BE-90B7-3DD5-4944-FF1DF4C388B4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090914C5-09EF-E467-7222-65F586279B5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pic>
        <p:nvPicPr>
          <p:cNvPr id="14" name="Image 13" descr="Une image contenant Caractère coloré, art, crayon&#10;&#10;Description générée automatiquement">
            <a:extLst>
              <a:ext uri="{FF2B5EF4-FFF2-40B4-BE49-F238E27FC236}">
                <a16:creationId xmlns:a16="http://schemas.microsoft.com/office/drawing/2014/main" id="{CAE91DF0-9F58-A448-D0C6-58D4F8E3B7A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7351" y="3256883"/>
            <a:ext cx="3461297" cy="3773234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2DCC4117-171F-01BA-BB71-B3B463D9AD28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605231784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60751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62E73-D79A-56DA-9D3F-D162044F88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E113EEA-010A-3782-A7E4-E85F71B872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9B95576-3AAF-7781-A120-9CF5E61AB0B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887199B-5F84-08EF-229C-68C0A33146CF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EEE4969-1CBF-2C49-D617-5E89AC68F91A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4719506-2763-DB97-B29F-60A14B3EC755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85DE177E-DDF2-7B6E-678F-B2ED7DAD4F0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047663A5-1F2F-CCBA-9667-BF69D52C5E62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ABA053F0-6BE2-544E-D0AA-09CDAD45DB0F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6FCD87E8-C421-1333-32D1-7558C9C14EE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BAB56A0-0BAE-ACA0-ECC8-34413783777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Des crayons de couleur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6D23FEC-9EF4-F54B-C9E3-FCF27AB72D7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315492" y="7065627"/>
            <a:ext cx="1111511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6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des crayons de couleur</a:t>
            </a:r>
            <a:endParaRPr lang="fr-FR" sz="72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43FE8BC-049E-66E0-E4A7-FE030A3D2D6F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pic>
        <p:nvPicPr>
          <p:cNvPr id="12" name="Image 11" descr="Une image contenant Caractère coloré, art, crayon&#10;&#10;Description générée automatiquement">
            <a:extLst>
              <a:ext uri="{FF2B5EF4-FFF2-40B4-BE49-F238E27FC236}">
                <a16:creationId xmlns:a16="http://schemas.microsoft.com/office/drawing/2014/main" id="{007A4CA0-4E29-18B6-8700-289AFD9658F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651" y="3117435"/>
            <a:ext cx="2963256" cy="3230309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FE14D50-3FF7-50CE-1B4F-42737A9E9D6F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605231784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62505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6B957B-C6B5-5E6D-F06D-1B8FBD5ED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E3F606F-9299-A39D-6978-683DE05C07B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5789F7D-1340-FA49-3C7A-2BE0FEF3D64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5A8F6E0-C376-7F7F-7DB9-0CEE4D9CFD36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8889503-0BE7-B4A0-9BB9-A952199C258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BF8479F9-6C37-6C4C-8A76-9FE167574F5A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20D39B8-3F3F-A22B-2DF8-25CAD502071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0B95F51-2E5B-BA88-FD37-84CCBEAD8EE7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AF0AFE0-F552-876D-64AE-C8D5F71E8D64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FA389F1-CD86-1818-56C7-06910571710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7544" y="67061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F489EC8-DE17-061B-9600-444BFF2EB1FB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49001" y="564994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dessine avec des crayons de couleur.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37CA902-D942-2860-E8EB-0B43488059C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861285" y="2510329"/>
            <a:ext cx="99504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Je dessine avec des crayons de couleur.</a:t>
            </a:r>
            <a:endParaRPr lang="fr-FR" sz="4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11B876A-B0A0-C36D-4495-C04ACAE7D68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pic>
        <p:nvPicPr>
          <p:cNvPr id="13" name="Image 12" descr="Une image contenant dessin, fruit, Dessin d’enfant, Dessin animé&#10;&#10;Description générée automatiquement">
            <a:extLst>
              <a:ext uri="{FF2B5EF4-FFF2-40B4-BE49-F238E27FC236}">
                <a16:creationId xmlns:a16="http://schemas.microsoft.com/office/drawing/2014/main" id="{910E02AA-8AC4-8BE6-24F6-AB6F80A194C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9006" y="4118921"/>
            <a:ext cx="3697988" cy="4546943"/>
          </a:xfrm>
          <a:prstGeom prst="rect">
            <a:avLst/>
          </a:prstGeom>
        </p:spPr>
      </p:pic>
      <p:pic>
        <p:nvPicPr>
          <p:cNvPr id="14" name="je dessine av cry coul">
            <a:hlinkClick r:id="" action="ppaction://media"/>
            <a:extLst>
              <a:ext uri="{FF2B5EF4-FFF2-40B4-BE49-F238E27FC236}">
                <a16:creationId xmlns:a16="http://schemas.microsoft.com/office/drawing/2014/main" id="{F6D530B0-A724-6640-3A21-9F1F48B7AA33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0071380" y="704391"/>
            <a:ext cx="644246" cy="644246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92B803E9-960B-A3D6-DEE5-15704F1AE919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3605231784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3343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3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96833E-60A3-D3FD-AF3C-4D885FA02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28CE2D5-ACC9-4CD3-61FA-0957D570F07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CE45535-A903-E262-6781-04C318F886E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4629EC8-F188-ED56-0990-CB75F5F7B537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47C56384-5B1F-98DD-60D9-9EDDFE838735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4ACD09-1908-F3BC-E354-50D2CC885841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E8E3E38-A67D-DFEB-D01F-0AF891C9ADC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42373F22-914C-D541-8FCC-183E3DA80E22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AC0B7A3-C6AE-7A63-325E-96F3609E04D8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F34668D-77C8-0C95-F7B0-D394311C051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46" y="64130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9D31284-6659-6874-83C0-0B60A97E757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09796" y="540994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Un cahier. 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07ED6C7-62C2-0075-0854-ED81E91C692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73050" y="4481780"/>
            <a:ext cx="57546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cahier</a:t>
            </a:r>
            <a:endParaRPr lang="fr-FR" sz="88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8A2ADFCB-0A7C-C677-A445-4A17C6E8F72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6FB7351-458E-99A3-1655-2614AE4A4E1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076" y="3330942"/>
            <a:ext cx="2948274" cy="3625116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6FAF83B9-58E4-9B52-B299-A8EBE69FC614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605231784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04501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5C4109-009F-9204-8C11-A1124218FA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3BD1523-543D-A65F-43E1-6CD4D123AFC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0564E3C-FE4E-AFC9-BEB3-EE59DE0091E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B89596C-D2D3-2B1A-DCFE-0A11A23726EE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32FDB19-9E15-1F49-847A-3DDDAFDFB66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C614712-DBB1-A0D5-1F3E-A01128487E4F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4B17BE2-082E-623D-EB90-7F309F2B05E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1BE20C0-9CB6-F115-CE9F-FDBD0026014F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DCAE685-2493-16A3-6EB9-210751CEB807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BB4CBC73-6E38-8DAA-C72F-1BA15893D40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02936" y="82188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239489A-E534-07EA-D64A-6E15E9D35D6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92321" y="733248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« un cahier » en arabe?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960B199-E144-DA80-BB58-E69410C5D27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972562" y="636358"/>
            <a:ext cx="1828959" cy="126807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EB71C8F-5B55-0DF1-8881-6E379A1A57C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8993" y="2747056"/>
            <a:ext cx="3898013" cy="4792888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4937FE85-A9F0-28F7-D6C0-1C6E25E51290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605231784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21596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F1DED5-3377-1207-D300-8BFE57B5F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22D867D-9650-C947-7889-F16BBA03231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B242B29-D65F-4EEB-9FC4-4403937E647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CA07BF0-8C14-FFF8-2220-5433512E043F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743FE40-0883-C815-5FE5-1F7B077D5780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75ED2CD-5194-1DC9-088B-FA57F8A8C65C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4584CEA-EF85-41DD-3FEC-25FB7D21CEA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CB6C53A-92C3-CDB7-1B68-4216EFD21ED9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C139337E-F2DE-8087-B02F-899C8ABAB0E7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65DF8E4-7D09-7A1A-C581-E6D4E8A1AAF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46" y="64130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B2F2780-44E0-7B32-A20C-A530B744D43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09796" y="540994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une feuille. 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9387B5C-0311-7C3D-781B-A8D30C8EDF7D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73050" y="4481780"/>
            <a:ext cx="57546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une feuille</a:t>
            </a:r>
            <a:endParaRPr lang="fr-FR" sz="88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4D1B15EC-37B4-C6A7-2DD9-1A5F3B3AB662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pic>
        <p:nvPicPr>
          <p:cNvPr id="13" name="Image 12" descr="Une image contenant Rectangle, croquis, texte, tableau blanc&#10;&#10;Description générée automatiquement">
            <a:extLst>
              <a:ext uri="{FF2B5EF4-FFF2-40B4-BE49-F238E27FC236}">
                <a16:creationId xmlns:a16="http://schemas.microsoft.com/office/drawing/2014/main" id="{DADA79E9-C040-ADEE-D8E2-C7982C1D7B3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8203" y="3607260"/>
            <a:ext cx="2818474" cy="3072479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B074D7BA-303C-70F1-00A5-6EDDD8F0ED8C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605231784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67152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A17E1C-4FEB-0189-474F-A5258B07F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2852E15-FD77-8DA4-6FF1-91803555055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A218EF0-EDFE-9760-5D09-94452BE7BD3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655F725-E68B-0C76-5911-42D1011880AF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73CE007-92E2-1F4D-1134-5E4A27335B40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8A1D368-D474-F8E5-3E37-7FDCB65661D1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0C5546A-239B-4F8D-8FB0-345DC7A044A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D5EAF85C-7D83-AD15-C1A2-9E7F9C16B8AC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4644971-0D69-2056-5AC0-09267D9949AB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518E65E7-61F3-573A-A95B-17D6EA2C6E9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02936" y="82188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3D20742-ED0E-146E-EC9E-233E85D1410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92321" y="733248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une feuille en arabe ?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3002E7F-EB29-38A5-36BE-2F08987E4D4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972562" y="636358"/>
            <a:ext cx="1828959" cy="1268078"/>
          </a:xfrm>
          <a:prstGeom prst="rect">
            <a:avLst/>
          </a:prstGeom>
        </p:spPr>
      </p:pic>
      <p:pic>
        <p:nvPicPr>
          <p:cNvPr id="12" name="Image 11" descr="Une image contenant Rectangle, croquis, texte, tableau blanc&#10;&#10;Description générée automatiquement">
            <a:extLst>
              <a:ext uri="{FF2B5EF4-FFF2-40B4-BE49-F238E27FC236}">
                <a16:creationId xmlns:a16="http://schemas.microsoft.com/office/drawing/2014/main" id="{D9EBF733-3B86-9E6F-C540-13E1C429C6C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9619" y="3488281"/>
            <a:ext cx="3036761" cy="3310438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43ABE0AD-B94D-E168-459C-20CE3FD6945A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605231784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13661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608747-AE0A-7638-7D19-DE85429E38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56BB7C8-C439-4992-5EFD-1E8DA1E146A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4062D51-01AD-6AE5-1EC8-59774EB05BA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0A96073-51B5-29A6-BAB1-AC5E1C5DCF56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B121978-D0CA-1230-A803-33F4824AB551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7F0EE54-204B-231F-3C6E-C01F6FF2A267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ABDF92B-CAA1-D665-8C09-A415EF8649E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C298D00A-1EC9-041A-0D4E-EE4E1A407F6B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E647A86-67C7-A5B9-231A-1B56ECB6FD3A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BE797DF6-2DD8-1847-7181-A6CA30A4637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02936" y="82188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A04AAC9-3B0A-62F2-5D7A-060C8677A99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92321" y="733248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7617804-3FAB-2939-9754-54C03FA2286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972562" y="636358"/>
            <a:ext cx="1828959" cy="1268078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966E0AD8-4712-BFEC-72CB-3A6F8C9BEEAC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174B7E91-05CA-8229-F3ED-629026236E7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676797" y="3074490"/>
            <a:ext cx="2362405" cy="413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9308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35114B-8FEE-AA22-6791-694955F0A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9613A08-A865-F6ED-9868-BEE3076BBAC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DC53F61-491B-662D-6B5B-39CA3342FE0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42FF007-1C71-914B-9643-35DCF8559503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B1813E3-D0DB-B9A1-96AA-BEFBB6E15A31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2CDFE51-F21D-A4F4-6AA3-207EE1DDBC90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BD0569B8-DB3F-566A-63BB-30CAC542427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38FD38E4-51C6-D875-D564-4EB6B9867E84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2A33E97-1180-ED0D-E7FD-F81CD5B7565B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3B58EADE-3281-A010-3D52-D07DFD1B622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46" y="64130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A1D9A1A-9D49-0429-5010-10DFFA8FCC7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09796" y="540994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Une glace. 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286A71A-3C54-3C3A-955A-F5A1E41618A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73050" y="4481780"/>
            <a:ext cx="57546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une glace</a:t>
            </a:r>
            <a:endParaRPr lang="fr-FR" sz="88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43D3A6A9-C06D-205A-FF96-5CFEBBF0106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DD03B9EF-02D4-FBE0-3422-A769C706547B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CA15D6E7-4770-FCA1-6DB6-E3915E191F3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941124" y="3489932"/>
            <a:ext cx="1888052" cy="3307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499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8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30ACEE-9DC6-3AEC-D6F8-B686DFC14E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A0D77F8-9C82-0A0D-501C-932B3D5B103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61499C0-C44D-3414-0D16-92A3F045342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F4B60F6-C197-B7A6-8B76-890E070D6B42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722281-BA23-C9B6-36D5-43A36B6E454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3BDD3F6-6D18-0E91-780A-074ACD802061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A5A2773-7987-FD8E-B32A-D4C208F7997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115514F-9F08-DEFE-DF72-281C7A5928C7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AF1A97FA-9E88-2508-8F16-8F0DBB88BDE3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9B6448F1-DB7E-2E1E-190E-C35E213E77D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02936" y="82188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DB33B65-F939-E48E-2062-386CCE2AAC3B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92321" y="733248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DA5CB12-BEFE-2FD3-58F0-C77C1EE8922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972562" y="636358"/>
            <a:ext cx="1828959" cy="1268078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35C9187A-6459-A831-2ED5-85D00D556A34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19426AA0-90A3-5BD1-690E-AC72FECCEE4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971503" y="3319293"/>
            <a:ext cx="3772993" cy="364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46541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76231-001A-5DDA-0EE2-74FF90D3C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D302BE7-DDA7-1A9E-9606-5B458B3DB35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EF87BB9-FE19-2E09-7DEF-089643B2CB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6C11957-1D62-AAB2-3C7E-FEDAB046F49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1FE0F7AD-F1BE-D37C-C16A-850842625EF2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5916CC79-35B9-32BA-0BF6-3AC65CBEF678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EB55266-6C66-2DC8-A256-B0E57A06C662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4F95035B-0A6C-E771-89EA-F98C780CD5ED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A921FC74-54FD-8E77-F083-DEEAAAD1A3E8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0767C96-005A-0DB5-B70F-4C87C66AA06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46" y="64130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A32A9E6-1A1A-0669-8786-D9686207CE7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09796" y="540994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Une tomate. 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EE9FC18-62FD-F447-F5E2-C5CCB1EED8F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73050" y="4481780"/>
            <a:ext cx="57546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une to</a:t>
            </a:r>
            <a:r>
              <a:rPr lang="fr-FR" sz="8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m</a:t>
            </a: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ate</a:t>
            </a:r>
            <a:endParaRPr lang="fr-FR" sz="88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E9EE8F2D-9019-89B4-442D-E6E25B818B5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790D3331-2ED0-1A41-9703-77677DBDC80D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CC303C4B-A917-FB4D-71C1-4CCCFABC382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456357" y="3865015"/>
            <a:ext cx="2644280" cy="255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0790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040B1-0CF6-16E1-B26E-E00479C48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B0B8C37-3B25-71B6-B5B6-91EC35F1DBE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70BCCC0-013A-C699-3542-F35E4EF8736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-5869"/>
            <a:ext cx="13716000" cy="1029286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70D3D87-DCCE-4DF5-E11D-6646EDF44FEB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EB8CE00-B1AD-7BE4-7323-129432DF1C1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CE0BCA1E-7C5F-A68B-4C36-44BFBFE9FE25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4290DFDB-C75D-125F-A1A1-D3E6D104809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DFB30D6A-9BF6-8379-E2A6-76EABF7243FF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2BDF782-E55C-BCA2-085E-7C809E4715F3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D0CA3AB-6803-F90E-9BDD-2027AA9E039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1E1A72A-E770-D942-5C29-26575170E51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Répétons ensemble </a:t>
            </a:r>
            <a:r>
              <a:rPr kumimoji="0" lang="fr-FR" sz="2400" b="1" i="0" u="sng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les mots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5A74E878-2BD1-D790-90FC-11D193B875D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6CEAE53-52AC-ED6F-E127-A87D8862201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181823" y="6221259"/>
            <a:ext cx="2596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des ciseaux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23D39E8-F1E1-C8AB-8AE0-ABAEA2B7518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9980" y="6221258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une trousse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CE425B7-7D25-BA5F-DF9E-30B6E5DD6732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38143" y="6221257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 crayon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64648E2A-B817-5B9A-8BBC-953F030BA940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10240214" y="6214294"/>
            <a:ext cx="23850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des crayons de couleur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539D8114-0CA0-0838-36A4-82CA477D9EFC}"/>
              </a:ext>
            </a:extLst>
          </p:cNvPr>
          <p:cNvGraphicFramePr>
            <a:graphicFrameLocks noGrp="1"/>
          </p:cNvGraphicFramePr>
          <p:nvPr>
            <p:custDataLst>
              <p:tags r:id="rId10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171E5DFD-4B0B-487D-BAEA-BDCE77AC5F42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381" y="4098269"/>
            <a:ext cx="1316010" cy="161812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4E1875D-54E6-F55E-0103-0BC01E7D05AB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4610" y="4065743"/>
            <a:ext cx="1316010" cy="1618129"/>
          </a:xfrm>
          <a:prstGeom prst="rect">
            <a:avLst/>
          </a:prstGeom>
        </p:spPr>
      </p:pic>
      <p:pic>
        <p:nvPicPr>
          <p:cNvPr id="12" name="Image 11" descr="Une image contenant Caractère coloré, art, crayon&#10;&#10;Description générée automatiquement">
            <a:extLst>
              <a:ext uri="{FF2B5EF4-FFF2-40B4-BE49-F238E27FC236}">
                <a16:creationId xmlns:a16="http://schemas.microsoft.com/office/drawing/2014/main" id="{42CAFB4A-5940-BD09-1CB0-3F43F3E70366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4066" y="4213999"/>
            <a:ext cx="1477308" cy="1610445"/>
          </a:xfrm>
          <a:prstGeom prst="rect">
            <a:avLst/>
          </a:prstGeom>
        </p:spPr>
      </p:pic>
      <p:pic>
        <p:nvPicPr>
          <p:cNvPr id="13" name="Image 12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B19A5DD5-B916-FDA4-BAD7-289D49CBBF8C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542" y="3661350"/>
            <a:ext cx="1863820" cy="229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38557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A4A080-F12E-16E4-165D-4D9DB87C74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9185F52-2F0E-BAB3-7AD0-CF2BC7C480A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C49F7A5B-5017-43FC-30D7-99E479C2BE7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01D9684-1D4A-D9E2-6219-1461F3DE42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Répétons ensemble </a:t>
            </a:r>
            <a:r>
              <a:rPr kumimoji="0" lang="fr-FR" sz="2400" b="1" i="0" u="sng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les mots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E9CE8B07-290F-2ADA-C5EF-C7CA2A4D910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74C86425-4922-C0FF-87B2-03A574D4D9A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082001" y="6220432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 cahier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1480EE9-4713-F216-57A8-289A90F407E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010380" y="6217259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une feuille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76F8AC31-32B4-CD5F-2DC1-D1EC86C9372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72304" y="6218342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une glace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8154015A-ED0C-A92D-9FF3-458CA0F563B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083892" y="6217259"/>
            <a:ext cx="26605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une tomate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A91B5385-EAC1-99AF-13C2-82D30EF12010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EA5DF932-AE7B-BB96-9793-A3545E347EB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940665" y="3824296"/>
            <a:ext cx="1046172" cy="183248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F2D53CA-105B-4B82-76F8-38B84AC87ED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549231" y="4155566"/>
            <a:ext cx="1530246" cy="1479719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5D437A0A-B5C4-629E-FD96-8E63520E1550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358" y="3493360"/>
            <a:ext cx="2262074" cy="2781383"/>
          </a:xfrm>
          <a:prstGeom prst="rect">
            <a:avLst/>
          </a:prstGeom>
        </p:spPr>
      </p:pic>
      <p:pic>
        <p:nvPicPr>
          <p:cNvPr id="17" name="Image 16" descr="Une image contenant Rectangle, croquis, texte, tableau blanc&#10;&#10;Description générée automatiquement">
            <a:extLst>
              <a:ext uri="{FF2B5EF4-FFF2-40B4-BE49-F238E27FC236}">
                <a16:creationId xmlns:a16="http://schemas.microsoft.com/office/drawing/2014/main" id="{A21F1C79-3B5F-8020-F22B-174109BB29F5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504" y="3936935"/>
            <a:ext cx="1758696" cy="191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54193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427CAD-507C-3DB5-76AB-C68868819F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BA4CE698-0C70-3675-5BD0-C33A6A12CC2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86620" y="84146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DAE55461-0F20-461F-84B0-C9D21742E67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9066811" y="2748696"/>
            <a:ext cx="335901" cy="3699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662D49C-C597-27A2-A21A-8D0758AEDFD6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6895386A-0B91-8E6A-F5CC-3DCE4D6198A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image, je vais désigner un élève pour dire le mot.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quel mot ? 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5720F7F-173A-1598-DE3C-D8A0E35F69FB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72825" y="554302"/>
            <a:ext cx="2133930" cy="142331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FF85055-772E-68B0-A9F4-119829CB794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3797" y="4331573"/>
            <a:ext cx="1316010" cy="161812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1BEE81B-6280-1C32-2452-587B1D8063F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3026" y="4299047"/>
            <a:ext cx="1316010" cy="1618129"/>
          </a:xfrm>
          <a:prstGeom prst="rect">
            <a:avLst/>
          </a:prstGeom>
        </p:spPr>
      </p:pic>
      <p:pic>
        <p:nvPicPr>
          <p:cNvPr id="13" name="Image 12" descr="Une image contenant Caractère coloré, art, crayon&#10;&#10;Description générée automatiquement">
            <a:extLst>
              <a:ext uri="{FF2B5EF4-FFF2-40B4-BE49-F238E27FC236}">
                <a16:creationId xmlns:a16="http://schemas.microsoft.com/office/drawing/2014/main" id="{A23AF125-D3F9-0406-E4BB-4641018F61F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482" y="4447303"/>
            <a:ext cx="1477308" cy="1610445"/>
          </a:xfrm>
          <a:prstGeom prst="rect">
            <a:avLst/>
          </a:prstGeom>
        </p:spPr>
      </p:pic>
      <p:pic>
        <p:nvPicPr>
          <p:cNvPr id="14" name="Image 13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A6D29A79-7ABB-7565-83FA-F19D992C04B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958" y="3894654"/>
            <a:ext cx="1863820" cy="229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66334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399FFA-3063-0285-D8AE-EB41ADC30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85E134A-8AB9-B02B-7186-6C698B55750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86620" y="84146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9219E8AF-8031-21B0-D402-8E7E343A80F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9066811" y="2748696"/>
            <a:ext cx="335901" cy="3699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B684449-6EEC-DE36-0A11-195A0C030B7E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FE9AC180-9FEB-7026-73A0-61565806199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image, je vais désigner un élève pour dire le mot.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quel mot ? 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00F9031-4DA1-C430-8CF2-668068827EDF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72825" y="554302"/>
            <a:ext cx="2133930" cy="1423319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4C0B3C09-2D2E-50B6-3170-2E134787CE1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13127" y="4195771"/>
            <a:ext cx="1046172" cy="183248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3B5E029-DE26-2FCE-63F5-9D10ED2AF1B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21693" y="4527041"/>
            <a:ext cx="1530246" cy="147971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63F00EAB-6D2C-1CA8-19A6-D1CE10F885C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820" y="3864835"/>
            <a:ext cx="2262074" cy="2781383"/>
          </a:xfrm>
          <a:prstGeom prst="rect">
            <a:avLst/>
          </a:prstGeom>
        </p:spPr>
      </p:pic>
      <p:pic>
        <p:nvPicPr>
          <p:cNvPr id="19" name="Image 18" descr="Une image contenant Rectangle, croquis, texte, tableau blanc&#10;&#10;Description générée automatiquement">
            <a:extLst>
              <a:ext uri="{FF2B5EF4-FFF2-40B4-BE49-F238E27FC236}">
                <a16:creationId xmlns:a16="http://schemas.microsoft.com/office/drawing/2014/main" id="{19700040-D5B4-0FD0-42C8-C876F58C820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037" y="4308410"/>
            <a:ext cx="1758696" cy="191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79589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87934-CAA7-87A8-46B4-64629D6F94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FAA4133-4890-98C6-43CD-A11B40CC8FC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673139D-7645-550B-BD9C-C092892E600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BC5B9F3-442B-2DCE-0806-82869AB97B25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02C5EEFB-70F1-5827-7A05-4F01E226E9A2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2B25AED-2578-61DB-9969-B791F3D8DF85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28507A21-DC09-04E9-4D57-665FA43E25C7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3425CAF-7D10-F0E5-774A-FC29FA2C9DD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B31EDE3-D727-06C1-3A56-354850B946D4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4" y="736911"/>
                  <a:ext cx="8763377" cy="25369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A61CD82-DB2E-5A6F-696C-A97D16437D2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66838" y="72724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72D6534-EF35-D2B7-2D7C-AF79B992BF7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42265" y="620677"/>
            <a:ext cx="8341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Prenez vos manuels à la page 27.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FD2188CF-947C-C9DD-463C-5380E3CDE0E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5227" y="620677"/>
            <a:ext cx="1331066" cy="1157762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361122B-1BE1-A2B2-47B7-ED6E37964C19}"/>
              </a:ext>
            </a:extLst>
          </p:cNvPr>
          <p:cNvSpPr txBox="1"/>
          <p:nvPr/>
        </p:nvSpPr>
        <p:spPr>
          <a:xfrm>
            <a:off x="1255241" y="1097868"/>
            <a:ext cx="923041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fr-FR" sz="2100" b="1" i="1" dirty="0">
                <a:solidFill>
                  <a:srgbClr val="FF0000"/>
                </a:solidFill>
                <a:latin typeface="Calibri"/>
              </a:rPr>
              <a:t>&gt;  Si les élèves ne disposent pas de manuels, passer à l’activité suivante (slide 54)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1802849-C441-7AC3-F105-81CA53A5BD75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554517286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63B6DF0B-F8CF-FA4F-4730-0B1BB96C3CB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000423" y="1778439"/>
            <a:ext cx="5608695" cy="795599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DEB3FCF-2633-8297-BA90-5B1FC9241B98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4036991" y="2857634"/>
            <a:ext cx="5815011" cy="228586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870051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526849-3C1D-417B-AB01-A21CC731F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9B4E8CD-BEC7-4102-CF1E-D616776BE97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0A6D224-441F-FD4E-453E-4ECDEAC216B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E22396A-4290-7C40-2A90-C51E956E61AA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BDB7CC-047B-DFA0-074D-48CFB0372802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F971664-A43D-2AA0-5D4D-4ED7C32A7B33}"/>
                  </a:ext>
                </a:extLst>
              </p:cNvPr>
              <p:cNvSpPr/>
              <p:nvPr>
                <p:custDataLst>
                  <p:tags r:id="rId1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B920A6EA-2668-F8A2-28B5-725233A3D95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D2E093D-9914-A0CF-B587-0927963626C0}"/>
                    </a:ext>
                  </a:extLst>
                </p:cNvPr>
                <p:cNvSpPr/>
                <p:nvPr>
                  <p:custDataLst>
                    <p:tags r:id="rId1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51D120D-B56A-6E17-38B1-2281B06693F4}"/>
                    </a:ext>
                  </a:extLst>
                </p:cNvPr>
                <p:cNvSpPr/>
                <p:nvPr>
                  <p:custDataLst>
                    <p:tags r:id="rId1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918281F-B0AE-0484-B340-F9CBBF260A7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D618DA0-2E82-7990-78A9-2556FECD422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72816" y="677515"/>
            <a:ext cx="8341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vous montrer comment faire l’activité.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F387A88C-A997-DF9E-1946-9E8933F1308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120" y="3888013"/>
            <a:ext cx="4895859" cy="3614669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B5CE506C-E183-191F-4479-480A2844B03B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3843609" y="3456598"/>
            <a:ext cx="973392" cy="923966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32CD3C4D-132F-B2C7-6EA5-A72798597A17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 flipH="1">
            <a:off x="8834283" y="3465002"/>
            <a:ext cx="973392" cy="983567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E9692C5A-D53D-ABB5-A192-4153C0D40E5B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 rotWithShape="1">
          <a:blip r:embed="rId2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" t="12958" r="75238" b="50000"/>
          <a:stretch/>
        </p:blipFill>
        <p:spPr bwMode="auto">
          <a:xfrm>
            <a:off x="941479" y="2486110"/>
            <a:ext cx="969497" cy="831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1320F66A-7AAC-5E27-6F5C-40E818A7D679}"/>
              </a:ext>
            </a:extLst>
          </p:cNvPr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 rotWithShape="1">
          <a:blip r:embed="rId2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9" t="12958" r="59007" b="50000"/>
          <a:stretch/>
        </p:blipFill>
        <p:spPr bwMode="auto">
          <a:xfrm>
            <a:off x="7628935" y="2484065"/>
            <a:ext cx="874646" cy="831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9CF810B7-1B67-929D-A0FD-1DB06AAE1142}"/>
              </a:ext>
            </a:extLst>
          </p:cNvPr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 rotWithShape="1">
          <a:blip r:embed="rId2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88" t="12958" r="41278" b="50000"/>
          <a:stretch/>
        </p:blipFill>
        <p:spPr bwMode="auto">
          <a:xfrm>
            <a:off x="4513217" y="7942850"/>
            <a:ext cx="874646" cy="831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FE0FA34-2647-FE5A-BCCD-EBB9B08F69AD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1881062" y="2484065"/>
            <a:ext cx="3606921" cy="83388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fr-FR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mbria" panose="02040503050406030204" pitchFamily="18" charset="0"/>
              </a:rPr>
              <a:t>Je montre l’image.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38E6F25-F40C-550B-3CF1-9527F159BD89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8532294" y="2436306"/>
            <a:ext cx="3606921" cy="83388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fr-FR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mbria" panose="02040503050406030204" pitchFamily="18" charset="0"/>
              </a:rPr>
              <a:t>Je dis le mot.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6D20A895-513D-8ABC-4DF2-9CEF7C1B015F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5383155" y="7946358"/>
            <a:ext cx="3606921" cy="83388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fr-FR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mbria" panose="02040503050406030204" pitchFamily="18" charset="0"/>
              </a:rPr>
              <a:t>On échange les rôles.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6BA0C41-70C6-EF49-75E6-417D4D1497A6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3953" y="600007"/>
            <a:ext cx="1446339" cy="14426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C3E6EA87-1DA5-FF91-7F76-C4DEEFB0B4B6}"/>
              </a:ext>
            </a:extLst>
          </p:cNvPr>
          <p:cNvSpPr txBox="1"/>
          <p:nvPr/>
        </p:nvSpPr>
        <p:spPr>
          <a:xfrm>
            <a:off x="1255241" y="1097868"/>
            <a:ext cx="923041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fr-FR" sz="2100" b="1" i="1" dirty="0">
                <a:solidFill>
                  <a:srgbClr val="FF0000"/>
                </a:solidFill>
                <a:latin typeface="Calibri"/>
              </a:rPr>
              <a:t>&gt;  Si les élèves ne disposent pas de manuels, passer à l’activité suivante (slide 51) 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6D07743-908E-946A-2962-9838DD3C9BEA}"/>
              </a:ext>
            </a:extLst>
          </p:cNvPr>
          <p:cNvGraphicFramePr>
            <a:graphicFrameLocks noGrp="1"/>
          </p:cNvGraphicFramePr>
          <p:nvPr>
            <p:custDataLst>
              <p:tags r:id="rId15"/>
            </p:custDataLst>
            <p:extLst>
              <p:ext uri="{D42A27DB-BD31-4B8C-83A1-F6EECF244321}">
                <p14:modId xmlns:p14="http://schemas.microsoft.com/office/powerpoint/2010/main" val="1554517286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2186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19CB1F-EB96-27B2-D078-EA9F7240C7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B44712B6-5EAD-FB70-878F-DAD00D76658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CA19588-1407-E14F-216A-6C18C8F5340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12980" y="671386"/>
            <a:ext cx="91508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Maintenant, travaillez en binômes. Je vais circuler pour vous aider.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510AD80D-172B-FD33-CB30-6327F867B11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6080" y="779977"/>
            <a:ext cx="1598255" cy="118001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6D8D8528-6369-C16E-0DE6-B0E5660B6DF5}"/>
              </a:ext>
            </a:extLst>
          </p:cNvPr>
          <p:cNvSpPr txBox="1"/>
          <p:nvPr/>
        </p:nvSpPr>
        <p:spPr>
          <a:xfrm>
            <a:off x="1255241" y="1097868"/>
            <a:ext cx="923041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fr-FR" sz="2100" b="1" i="1" dirty="0">
                <a:solidFill>
                  <a:srgbClr val="FF0000"/>
                </a:solidFill>
                <a:latin typeface="Calibri"/>
              </a:rPr>
              <a:t>&gt;  Si les élèves ne disposent pas de manuels, passer à l’activité suivante (slide 51)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0512D10-87D6-716A-6D85-285AF377D2B8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554517286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6426260C-FEFA-7FCF-F69E-3FBE1FA9B78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10265" y="2674951"/>
            <a:ext cx="10789011" cy="5303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29595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4F00A4-C9E7-B963-DC35-AD32A4834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A58ED713-5770-25AF-E905-3E9256D6BE9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FF627B-A074-4DAA-5D97-B5D12AB34C2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206720" y="2445969"/>
            <a:ext cx="9337697" cy="55630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Rituel: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 et des syllabes.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Vocabulaire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Les ciseaux – une trousse – une feuille –un crayon – un cahier - les crayons de couleur - une glace – une tomate.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3. Écoute active du dialogue</a:t>
            </a:r>
            <a:endParaRPr lang="fr-FR" sz="4200" b="1" dirty="0">
              <a:solidFill>
                <a:prstClr val="white">
                  <a:lumMod val="75000"/>
                </a:prst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Est-ce que tu as… ?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Oui, j’ai … / Non, je n’ai pas … 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B2020D1C-2B7F-A41C-5870-E9BA360BB78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59FECA77-45D4-3071-9FA9-A5AF7BFE3FC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E361803-BEBD-C67A-AE10-A95649074F6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229082" y="6167432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0638CB5B-6ACE-5EF5-176E-FE34D353E96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1" y="703696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1</a:t>
            </a:r>
          </a:p>
        </p:txBody>
      </p:sp>
    </p:spTree>
    <p:extLst>
      <p:ext uri="{BB962C8B-B14F-4D97-AF65-F5344CB8AC3E}">
        <p14:creationId xmlns:p14="http://schemas.microsoft.com/office/powerpoint/2010/main" val="1802804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1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491" y="4756182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Modelage.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0" y="2954900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0" y="2982989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6" y="4828793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Questions directes.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8" y="4770770"/>
            <a:ext cx="430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Répétition chorale.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320256" y="635487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6" y="7796685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Passage au tableau.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3" y="6218106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2"/>
            <a:ext cx="35495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5" y="623438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6" y="7711353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Pratique autonome.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6" y="6013321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79" y="7796189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Observation.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7355492" y="3122272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811905" y="4785518"/>
            <a:ext cx="304871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Dites-le en arabe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CF4E8-F953-DE67-A677-C660BB27C4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766C203-8C16-6326-92D9-3817C04BE41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3E67E4C1-C145-C38C-D84E-082B7DE70F7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B366A53-8CC4-2787-C164-A91FCF13571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C05FEE7-0765-DF55-CF12-28E9DBF38DB8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A523E1D-12C5-2ABC-715F-51F21577D33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747046-D61C-D736-04E7-B501FE99827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05B1860-BD57-80F6-4727-BD7D083EF3A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Pour l’enseignant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82874827-60DB-C4E8-DC68-FE3FA9AC5DA2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981636" y="3572769"/>
            <a:ext cx="11752727" cy="4200876"/>
            <a:chOff x="1021947" y="3100970"/>
            <a:chExt cx="11752727" cy="3654320"/>
          </a:xfrm>
        </p:grpSpPr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id="{F78451CE-B7ED-128B-2D3C-B990E73744BE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9E1ADF79-9E04-9FB3-9A65-8F643B39C9D7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7" name="Image 26">
            <a:extLst>
              <a:ext uri="{FF2B5EF4-FFF2-40B4-BE49-F238E27FC236}">
                <a16:creationId xmlns:a16="http://schemas.microsoft.com/office/drawing/2014/main" id="{204A8D07-FA8F-5BB0-6555-544097EE6602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480250" y="4327858"/>
            <a:ext cx="504425" cy="549068"/>
          </a:xfrm>
          <a:prstGeom prst="rect">
            <a:avLst/>
          </a:prstGeom>
        </p:spPr>
      </p:pic>
      <p:sp>
        <p:nvSpPr>
          <p:cNvPr id="28" name="TextBox 10">
            <a:extLst>
              <a:ext uri="{FF2B5EF4-FFF2-40B4-BE49-F238E27FC236}">
                <a16:creationId xmlns:a16="http://schemas.microsoft.com/office/drawing/2014/main" id="{CF0FCC01-B93B-5C41-1CB2-CAC234BE94F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422019" y="4269267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1F497D"/>
                </a:solidFill>
                <a:latin typeface="Dosis" pitchFamily="2" charset="0"/>
              </a:rPr>
              <a:t>Ecouter attentivement le dialogue de la semaine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74CD5C52-E781-109F-B096-DE643C673531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552873" y="4974418"/>
            <a:ext cx="8678662" cy="1038582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457200" marR="0" lvl="0" indent="-4572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Est-ce que tu as… ?</a:t>
            </a:r>
          </a:p>
          <a:p>
            <a:pPr marL="457200" marR="0" lvl="0" indent="-4572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Oui, j’ai … / Non, je n’ai pas … .</a:t>
            </a:r>
          </a:p>
        </p:txBody>
      </p:sp>
    </p:spTree>
    <p:extLst>
      <p:ext uri="{BB962C8B-B14F-4D97-AF65-F5344CB8AC3E}">
        <p14:creationId xmlns:p14="http://schemas.microsoft.com/office/powerpoint/2010/main" val="356688070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090A0-7D28-47D0-1F6A-F1A39FB74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FA31FF5-C238-7475-BC79-76F7A218C27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3AFA753-72CA-A6C7-66D8-E77E01387C5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CC15B48-76C1-A575-2ABA-FB0346CDA36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0B30047-A737-2A1A-EA43-9D116ED4ACB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A3F7DD1-8DED-332C-1DC9-E1FC0BB1CF3F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2F8979D-0E93-36C0-25C6-3EF542CABB6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C85368F-2B3B-F547-D27F-932F6F927D6D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064A59E-82F4-40B8-DC7C-C2F5E6033F01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B101090-FFFF-110A-367C-B3258319D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4DD41D1-CBD3-A388-722D-730911CECCD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736196"/>
            <a:ext cx="9666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Voici Karim et Rita. Nous allons écouter leur dialogue. Soyez attentifs.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F862B41-83E7-A96B-363F-062037AA719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pic>
        <p:nvPicPr>
          <p:cNvPr id="12" name="Image 1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49EC1EF-3605-645B-E8B8-3BFB4248614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41307" y="3540171"/>
            <a:ext cx="3357580" cy="567954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DD43DE0-764A-DDE1-1DD9-CB519E93E7A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857982" y="4203739"/>
            <a:ext cx="3657617" cy="4663472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51306BF-780B-9B37-9488-3F35F7A8AD53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451523495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003237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3378D54-466B-7047-1ED3-B6EEF7246BD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554FC8F-BF57-7EDA-765A-1E01ED3566B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8F4C7D0-B4C5-D536-1A45-FBD68B1AAE5D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43F03C1-1AE8-2B27-0269-CC0CA6BD5AF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5DEF50B-103C-A37A-D5FD-FB3269DE9E75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B836A91-7D47-E88B-7FF0-15DB407CF03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555EF3C-0FF0-7D8C-8750-FD0BF2FA32D6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0B2BD6D-388B-7284-B186-9D3827E94CA3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Première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14" name="Image 13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A579F755-D4CD-6115-AEB8-A3E83E4C1F1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2794" y="4422049"/>
            <a:ext cx="2988006" cy="505438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6E2B17C-EF5C-8A87-4628-79F049F874B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7329468" y="4973777"/>
            <a:ext cx="3255017" cy="415015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BD5EDE8-6793-21D0-F76F-29EC7639F065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72484090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8" name="Bulle narrative : ronde 17">
            <a:extLst>
              <a:ext uri="{FF2B5EF4-FFF2-40B4-BE49-F238E27FC236}">
                <a16:creationId xmlns:a16="http://schemas.microsoft.com/office/drawing/2014/main" id="{7C1628FE-5BCA-20D5-B632-4BD71C0203D1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Bulle narrative : ronde 18">
            <a:extLst>
              <a:ext uri="{FF2B5EF4-FFF2-40B4-BE49-F238E27FC236}">
                <a16:creationId xmlns:a16="http://schemas.microsoft.com/office/drawing/2014/main" id="{BF6AE098-EA26-E8C4-15C7-99461030571D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6" name="Parcours_1_Pd_2_S2_Dialogue">
            <a:hlinkClick r:id="" action="ppaction://media"/>
            <a:extLst>
              <a:ext uri="{FF2B5EF4-FFF2-40B4-BE49-F238E27FC236}">
                <a16:creationId xmlns:a16="http://schemas.microsoft.com/office/drawing/2014/main" id="{2BDAF100-CE51-7628-5D74-3BE6F7FA4527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938243" y="75582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32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1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4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4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11" dur="2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2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4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0750"/>
                                  </p:stCondLst>
                                  <p:childTnLst>
                                    <p:set>
                                      <p:cBhvr>
                                        <p:cTn id="17" dur="37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37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20" dur="4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4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23" dur="3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3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1411D-AB82-CD69-C19B-64D5996D9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6E08C70-B353-4F1F-1116-B258C0FB4AD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B12CBCC-4844-A2FE-8F59-6519CC2E3C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1C1B0D0-9CE2-FD84-FE3A-E886E06A52B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5CA2F3C-2733-5181-9207-C0A1659840B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E28CF3B-86F1-684B-B385-11E508F9C4A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004358B-0C52-BD46-7078-1F19101DB9A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BA498E2-3ECF-694D-15D6-5772676A956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1B49946-561D-B446-727B-F40E06CA7B7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F08B29D-CBF2-D3A4-2118-B69C6D7A2D2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316A457-0875-5003-0735-2C503C88F46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736196"/>
            <a:ext cx="10905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diffuser le dialogue une deuxième fois. Écoutez attentivement. </a:t>
            </a:r>
          </a:p>
        </p:txBody>
      </p:sp>
      <p:pic>
        <p:nvPicPr>
          <p:cNvPr id="13" name="Image 12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BF74A406-552F-902E-71AD-3F309E37B3A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082" y="2965052"/>
            <a:ext cx="4368191" cy="435689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AE4A9EC-D4C3-6FE6-658E-B2660F9FAB78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468545263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955843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3378D54-466B-7047-1ED3-B6EEF7246BD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554FC8F-BF57-7EDA-765A-1E01ED3566B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8F4C7D0-B4C5-D536-1A45-FBD68B1AAE5D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43F03C1-1AE8-2B27-0269-CC0CA6BD5AF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5DEF50B-103C-A37A-D5FD-FB3269DE9E75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B836A91-7D47-E88B-7FF0-15DB407CF03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555EF3C-0FF0-7D8C-8750-FD0BF2FA32D6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0B2BD6D-388B-7284-B186-9D3827E94CA3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Deuxième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14" name="Image 13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A579F755-D4CD-6115-AEB8-A3E83E4C1F1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2794" y="4422049"/>
            <a:ext cx="2988006" cy="505438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6E2B17C-EF5C-8A87-4628-79F049F874B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7329468" y="4973777"/>
            <a:ext cx="3255017" cy="415015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BD5EDE8-6793-21D0-F76F-29EC7639F065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8" name="Bulle narrative : ronde 17">
            <a:extLst>
              <a:ext uri="{FF2B5EF4-FFF2-40B4-BE49-F238E27FC236}">
                <a16:creationId xmlns:a16="http://schemas.microsoft.com/office/drawing/2014/main" id="{7C1628FE-5BCA-20D5-B632-4BD71C0203D1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Bulle narrative : ronde 18">
            <a:extLst>
              <a:ext uri="{FF2B5EF4-FFF2-40B4-BE49-F238E27FC236}">
                <a16:creationId xmlns:a16="http://schemas.microsoft.com/office/drawing/2014/main" id="{BF6AE098-EA26-E8C4-15C7-99461030571D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6" name="Parcours_1_Pd_2_S2_Dialogue">
            <a:hlinkClick r:id="" action="ppaction://media"/>
            <a:extLst>
              <a:ext uri="{FF2B5EF4-FFF2-40B4-BE49-F238E27FC236}">
                <a16:creationId xmlns:a16="http://schemas.microsoft.com/office/drawing/2014/main" id="{2BDAF100-CE51-7628-5D74-3BE6F7FA4527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938243" y="75582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775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1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4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4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11" dur="2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2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4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0750"/>
                                  </p:stCondLst>
                                  <p:childTnLst>
                                    <p:set>
                                      <p:cBhvr>
                                        <p:cTn id="17" dur="37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37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20" dur="4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4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23" dur="3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3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E6440D-831A-0966-CFA7-CE565F1517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CB8A02C-F3D1-1F16-9EE8-10209595A0B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5E86A87-9AD5-FFFB-31C5-B85B8069F33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DBF9649-C0E2-266C-39AC-28E452579E2F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3492EA6-3CF0-B3CA-F73C-EEDF01D6CEE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0282E828-59FB-6A36-A381-702F6CD03148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32EE598-6F3B-A3C1-6CBD-1698B706405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80EB1142-49E6-2E26-3DAB-E99294B41E8E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A237E7A3-7019-0BA1-BDEF-634A0C850A98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19" name="Freeform 8">
            <a:extLst>
              <a:ext uri="{FF2B5EF4-FFF2-40B4-BE49-F238E27FC236}">
                <a16:creationId xmlns:a16="http://schemas.microsoft.com/office/drawing/2014/main" id="{E0342925-82FB-650B-DD32-09AD2E48AB3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FD0CB41-3147-FD6F-0872-03AB19E4DC9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2280" y="568487"/>
            <a:ext cx="926787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Est-ce que Karim a des crayons de couleur ?</a:t>
            </a:r>
          </a:p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7A7398B-8504-1A79-7B39-5B29AB6C0D3B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005542" y="582878"/>
            <a:ext cx="2301213" cy="153489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04A300B-EE2B-96F4-1669-6453CB566E23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772484090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 descr="Une image contenant Caractère coloré, art, crayon&#10;&#10;Description générée automatiquement">
            <a:extLst>
              <a:ext uri="{FF2B5EF4-FFF2-40B4-BE49-F238E27FC236}">
                <a16:creationId xmlns:a16="http://schemas.microsoft.com/office/drawing/2014/main" id="{5C3238E1-A186-D52A-2A70-D576DAFB584F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5451" y="3775790"/>
            <a:ext cx="3038640" cy="3312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49495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4601" y="548413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/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269835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60" y="3186112"/>
            <a:ext cx="1666068" cy="206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2731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5A159-DB48-9BA9-C5B0-5E337AA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2C1FBB-1CD9-2106-0A0B-D4CE048292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6428922-DA23-7D63-9667-947520F87F7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775BF59-3F8D-9B5C-D1ED-F735B20CA70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08E3EA-9EE0-5287-329A-9D0072439D0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5E4F832-9B09-AF3F-2863-C16F1D53307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515C95D-8C64-C416-29AB-6970CCFB983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6F2E216-AD23-A509-095D-B8ACC75615E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427134C-F818-8C64-86C7-D9873BFEFDF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19" name="Freeform 8">
            <a:extLst>
              <a:ext uri="{FF2B5EF4-FFF2-40B4-BE49-F238E27FC236}">
                <a16:creationId xmlns:a16="http://schemas.microsoft.com/office/drawing/2014/main" id="{6DC4A37A-0359-4A44-D3EE-8AF3AFFA9F2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2D5AFA-9333-F74B-ECE0-BCDA41DD36D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À demain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F8A514-48C9-75D9-E3BC-64145D5D657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2600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>
          <a:extLst>
            <a:ext uri="{FF2B5EF4-FFF2-40B4-BE49-F238E27FC236}">
              <a16:creationId xmlns:a16="http://schemas.microsoft.com/office/drawing/2014/main" id="{4434A310-1ACB-7B37-A2E4-A787BD12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hink-cell data - do not delete" hidden="1">
            <a:extLst>
              <a:ext uri="{FF2B5EF4-FFF2-40B4-BE49-F238E27FC236}">
                <a16:creationId xmlns:a16="http://schemas.microsoft.com/office/drawing/2014/main" id="{3F884051-55D2-3C83-2FA7-6431BA98E93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786" y="1287661"/>
          <a:ext cx="1787" cy="1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1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884051-55D2-3C83-2FA7-6431BA98E93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86" y="1287661"/>
                        <a:ext cx="1787" cy="1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" name="Google Shape;71;p16">
            <a:extLst>
              <a:ext uri="{FF2B5EF4-FFF2-40B4-BE49-F238E27FC236}">
                <a16:creationId xmlns:a16="http://schemas.microsoft.com/office/drawing/2014/main" id="{A378AFD9-7C33-AC53-B240-DF15D58DA6DE}"/>
              </a:ext>
            </a:extLst>
          </p:cNvPr>
          <p:cNvSpPr/>
          <p:nvPr/>
        </p:nvSpPr>
        <p:spPr>
          <a:xfrm>
            <a:off x="6813727" y="8681309"/>
            <a:ext cx="96490" cy="1110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02862" tIns="51413" rIns="102862" bIns="51413" anchor="ctr" anchorCtr="0">
            <a:no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Tx/>
              <a:buNone/>
              <a:tabLst/>
              <a:defRPr/>
            </a:pPr>
            <a:endParaRPr kumimoji="0" sz="315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aditional Arabic" panose="02020603050405020304" pitchFamily="18" charset="-78"/>
              <a:ea typeface="Arial"/>
              <a:cs typeface="Traditional Arabic" panose="02020603050405020304" pitchFamily="18" charset="-78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5B0B7A3-933D-E89F-0AFB-610F9586A0A5}"/>
              </a:ext>
            </a:extLst>
          </p:cNvPr>
          <p:cNvSpPr/>
          <p:nvPr/>
        </p:nvSpPr>
        <p:spPr>
          <a:xfrm>
            <a:off x="136334" y="8529247"/>
            <a:ext cx="3148070" cy="415198"/>
          </a:xfrm>
          <a:prstGeom prst="rect">
            <a:avLst/>
          </a:prstGeom>
          <a:solidFill>
            <a:srgbClr val="FCFDF2"/>
          </a:solidFill>
          <a:ln>
            <a:solidFill>
              <a:srgbClr val="FCF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25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174FDD-9916-4F25-C9A7-7C414CF7576F}"/>
              </a:ext>
            </a:extLst>
          </p:cNvPr>
          <p:cNvSpPr txBox="1"/>
          <p:nvPr/>
        </p:nvSpPr>
        <p:spPr>
          <a:xfrm>
            <a:off x="136334" y="1342556"/>
            <a:ext cx="12625106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 </a:t>
            </a:r>
            <a:r>
              <a:rPr kumimoji="0" lang="ar-MA" sz="4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المرجو ملء الاستبيان حول الحصص الدراسية المقدمة في إطار التدريس الصريح</a:t>
            </a:r>
            <a:endParaRPr kumimoji="0" lang="en-GB" sz="40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  <a:p>
            <a:pPr marL="0" marR="0" lvl="0" indent="0" algn="ctr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 (استمارة موجهة للأساتذة)</a:t>
            </a:r>
            <a:endParaRPr kumimoji="0" lang="fr-FR" sz="40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5AACC59-15BA-D1C2-C94B-7EE31EA88D6F}"/>
              </a:ext>
            </a:extLst>
          </p:cNvPr>
          <p:cNvSpPr txBox="1"/>
          <p:nvPr/>
        </p:nvSpPr>
        <p:spPr>
          <a:xfrm>
            <a:off x="5409085" y="4814564"/>
            <a:ext cx="69057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الولوج عبر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  <a:hlinkClick r:id="rId6"/>
              </a:rPr>
              <a:t>الرابط أسفله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019654-2264-8A09-83FF-AEC6AFD5A871}"/>
              </a:ext>
            </a:extLst>
          </p:cNvPr>
          <p:cNvSpPr txBox="1"/>
          <p:nvPr/>
        </p:nvSpPr>
        <p:spPr>
          <a:xfrm>
            <a:off x="-912437" y="3179076"/>
            <a:ext cx="69057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مسح رمز الاستجابة السريعة 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(</a:t>
            </a:r>
            <a:r>
              <a:rPr kumimoji="0" lang="en-GB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Qr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 code)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184840F-AB6A-304A-DD8A-58BCB8681D23}"/>
              </a:ext>
            </a:extLst>
          </p:cNvPr>
          <p:cNvSpPr txBox="1"/>
          <p:nvPr/>
        </p:nvSpPr>
        <p:spPr>
          <a:xfrm>
            <a:off x="5808658" y="3248600"/>
            <a:ext cx="15145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أو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DC63DB-90E7-27C4-6516-CED8FFAC0E2C}"/>
              </a:ext>
            </a:extLst>
          </p:cNvPr>
          <p:cNvSpPr txBox="1"/>
          <p:nvPr/>
        </p:nvSpPr>
        <p:spPr>
          <a:xfrm>
            <a:off x="6672280" y="5930679"/>
            <a:ext cx="675425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  <a:hlinkClick r:id="rId7"/>
              </a:rPr>
              <a:t>https://forms.gle/MPZzCzLAsK9AdG8x7</a:t>
            </a: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419A47C-151D-1A28-EA5F-3EECEDF796C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0540" y="4244656"/>
            <a:ext cx="4547728" cy="4547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28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4">
                  <a:extLst>
                    <a:ext uri="{96DAC541-7B7A-43D3-8B79-37D633B846F1}">
                      <asvg:svgBlip xmlns:asvg="http://schemas.microsoft.com/office/drawing/2016/SVG/main" r:embed="rId2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85909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407111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2204900" y="2644612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11857" y="4394611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94902" y="4393589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12942" y="4407713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27753" y="4446212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7662" y="2170848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683290" y="4374481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976816" y="4400630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8730084" y="2895119"/>
            <a:ext cx="3160415" cy="992903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9D132A3B-F0F2-35FE-99DC-A96843AFCA2E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804A669-72C6-3FA1-5791-E7CB5CA77B20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BFB723B-1198-9769-D313-3CDD4CA76B05}"/>
                </a:ext>
              </a:extLst>
            </p:cNvPr>
            <p:cNvSpPr txBox="1"/>
            <p:nvPr>
              <p:custDataLst>
                <p:tags r:id="rId21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 </a:t>
              </a:r>
            </a:p>
          </p:txBody>
        </p:sp>
      </p:grpSp>
      <p:pic>
        <p:nvPicPr>
          <p:cNvPr id="25" name="Image 24">
            <a:extLst>
              <a:ext uri="{FF2B5EF4-FFF2-40B4-BE49-F238E27FC236}">
                <a16:creationId xmlns:a16="http://schemas.microsoft.com/office/drawing/2014/main" id="{5753C2A9-3189-5FAE-322D-3B6DC0946D11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781755" y="6506980"/>
            <a:ext cx="1360298" cy="1942484"/>
          </a:xfrm>
          <a:prstGeom prst="rect">
            <a:avLst/>
          </a:prstGeom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56C08F-FE2D-887C-5E62-41F4AC8B3721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E9C0502-A7A0-8331-FC77-BD2C8A83A92A}"/>
              </a:ext>
            </a:extLst>
          </p:cNvPr>
          <p:cNvGrpSpPr/>
          <p:nvPr>
            <p:custDataLst>
              <p:tags r:id="rId17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0574431-818E-FFD3-517F-8DDEF3199CC3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7CDBCFE-A308-E8B1-B716-E2FC5EEA178C}"/>
                </a:ext>
              </a:extLst>
            </p:cNvPr>
            <p:cNvSpPr txBox="1"/>
            <p:nvPr>
              <p:custDataLst>
                <p:tags r:id="rId19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4396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69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projections bien ajustées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t="8226" b="4216"/>
          <a:stretch/>
        </p:blipFill>
        <p:spPr>
          <a:xfrm>
            <a:off x="3404621" y="3061171"/>
            <a:ext cx="6601130" cy="2723317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3047"/>
          <a:stretch/>
        </p:blipFill>
        <p:spPr>
          <a:xfrm>
            <a:off x="3159371" y="6660789"/>
            <a:ext cx="7142603" cy="1917889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4530436" y="6306793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4530436" y="2883526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" y="4165441"/>
            <a:ext cx="13716001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8C0463-A237-1630-B010-0DB99E1AEC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205267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6"/>
            <a:ext cx="12192000" cy="4747350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1414" y="1809095"/>
            <a:ext cx="11963400" cy="431181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L’objectif de l’enseignement du français en 1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est d’atteindre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2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(lire des mots avec des syllabes simples) ainsi que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A1.1  à l’oral et à l’écrit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(capacités élémentaires en compréhension et en production).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est organisée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 </a:t>
            </a:r>
            <a:r>
              <a:rPr lang="fr-FR" sz="2400" noProof="1">
                <a:solidFill>
                  <a:srgbClr val="215968"/>
                </a:solidFill>
                <a:latin typeface="Dosis" pitchFamily="2" charset="0"/>
              </a:rPr>
              <a:t>de 6 semaines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chacune. Les 5 premières semaines de la période sont consacrées à l’étude d’un thème, tandis que la sixième semaine est réservée au rebrassage et à l’évaluation des apprentissages de la période.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semaine comprend une liste de mots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vocabulaire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dialogue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la découverte d’un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graphème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et des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points de langue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(structures syntaxiques, conjugaison etc.).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séance comprend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2 activités principales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et s’ouvre par des rituels. </a:t>
            </a: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6703496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1 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Je me présente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14966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ersonnalisé 2">
      <a:majorFont>
        <a:latin typeface="Dosis"/>
        <a:ea typeface=""/>
        <a:cs typeface=""/>
      </a:majorFont>
      <a:minorFont>
        <a:latin typeface="Dosi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00000"/>
        </a:solidFill>
        <a:ln>
          <a:solidFill>
            <a:srgbClr val="C00000"/>
          </a:solidFill>
        </a:ln>
      </a:spPr>
      <a:bodyPr rtlCol="0" anchor="ctr"/>
      <a:lstStyle>
        <a:defPPr algn="ctr">
          <a:defRPr b="1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10768</TotalTime>
  <Words>1671</Words>
  <PresentationFormat>Personnalisé</PresentationFormat>
  <Paragraphs>322</Paragraphs>
  <Slides>59</Slides>
  <Notes>1</Notes>
  <HiddenSlides>0</HiddenSlides>
  <MMClips>5</MMClips>
  <ScaleCrop>false</ScaleCrop>
  <HeadingPairs>
    <vt:vector size="8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5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59</vt:i4>
      </vt:variant>
    </vt:vector>
  </HeadingPairs>
  <TitlesOfParts>
    <vt:vector size="76" baseType="lpstr">
      <vt:lpstr>Cambria</vt:lpstr>
      <vt:lpstr>Traditional Arabic</vt:lpstr>
      <vt:lpstr>Dosis</vt:lpstr>
      <vt:lpstr>Carelia</vt:lpstr>
      <vt:lpstr>Dosis Bold</vt:lpstr>
      <vt:lpstr>KG Primary Penmanship Alt</vt:lpstr>
      <vt:lpstr>Arial</vt:lpstr>
      <vt:lpstr>Helvetica Neue Light</vt:lpstr>
      <vt:lpstr>Montserrat</vt:lpstr>
      <vt:lpstr>Calibri</vt:lpstr>
      <vt:lpstr>KG Primary Penmanship 2</vt:lpstr>
      <vt:lpstr>1_Office Theme</vt:lpstr>
      <vt:lpstr>Office Theme</vt:lpstr>
      <vt:lpstr>2_Office Theme</vt:lpstr>
      <vt:lpstr>3_Office Theme</vt:lpstr>
      <vt:lpstr>2_Simple Light</vt:lpstr>
      <vt:lpstr>think-cell Slide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2025-07-12T21:59:46Z</dcterms:modified>
</cp:coreProperties>
</file>