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notesMasterIdLst>
    <p:notesMasterId r:id="rId22"/>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svg"/><Relationship Id="rId3" Type="http://schemas.openxmlformats.org/officeDocument/2006/relationships/image" Target="../media/image-1-3.png"/><Relationship Id="rId4" Type="http://schemas.openxmlformats.org/officeDocument/2006/relationships/image" Target="../media/image-1-4.svg"/><Relationship Id="rId5" Type="http://schemas.openxmlformats.org/officeDocument/2006/relationships/image" Target="../media/image-1-5.png"/><Relationship Id="rId6" Type="http://schemas.openxmlformats.org/officeDocument/2006/relationships/image" Target="../media/image-1-6.sv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svg"/><Relationship Id="rId10" Type="http://schemas.openxmlformats.org/officeDocument/2006/relationships/image" Target="../media/image-1-10.png"/><Relationship Id="rId11" Type="http://schemas.openxmlformats.org/officeDocument/2006/relationships/image" Target="../media/image-1-11.svg"/><Relationship Id="rId12" Type="http://schemas.openxmlformats.org/officeDocument/2006/relationships/slideLayout" Target="../slideLayouts/slideLayout1.xml"/><Relationship Id="rId1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svg"/><Relationship Id="rId3" Type="http://schemas.openxmlformats.org/officeDocument/2006/relationships/image" Target="../media/image-10-3.png"/><Relationship Id="rId4" Type="http://schemas.openxmlformats.org/officeDocument/2006/relationships/image" Target="../media/image-10-4.svg"/><Relationship Id="rId5" Type="http://schemas.openxmlformats.org/officeDocument/2006/relationships/image" Target="../media/image-10-5.png"/><Relationship Id="rId6" Type="http://schemas.openxmlformats.org/officeDocument/2006/relationships/image" Target="../media/image-10-6.svg"/><Relationship Id="rId7" Type="http://schemas.openxmlformats.org/officeDocument/2006/relationships/image" Target="../media/image-10-7.png"/><Relationship Id="rId8" Type="http://schemas.openxmlformats.org/officeDocument/2006/relationships/image" Target="../media/image-10-8.svg"/><Relationship Id="rId9" Type="http://schemas.openxmlformats.org/officeDocument/2006/relationships/image" Target="../media/image-10-9.png"/><Relationship Id="rId10" Type="http://schemas.openxmlformats.org/officeDocument/2006/relationships/image" Target="../media/image-10-10.svg"/><Relationship Id="rId11" Type="http://schemas.openxmlformats.org/officeDocument/2006/relationships/image" Target="../media/image-10-11.png"/><Relationship Id="rId12" Type="http://schemas.openxmlformats.org/officeDocument/2006/relationships/image" Target="../media/image-10-12.png"/><Relationship Id="rId13" Type="http://schemas.openxmlformats.org/officeDocument/2006/relationships/image" Target="../media/image-10-13.png"/><Relationship Id="rId14" Type="http://schemas.openxmlformats.org/officeDocument/2006/relationships/image" Target="../media/image-10-14.svg"/><Relationship Id="rId15" Type="http://schemas.openxmlformats.org/officeDocument/2006/relationships/image" Target="../media/image-10-15.png"/><Relationship Id="rId16" Type="http://schemas.openxmlformats.org/officeDocument/2006/relationships/image" Target="../media/image-10-16.png"/><Relationship Id="rId17" Type="http://schemas.openxmlformats.org/officeDocument/2006/relationships/image" Target="../media/image-10-17.svg"/><Relationship Id="rId18" Type="http://schemas.openxmlformats.org/officeDocument/2006/relationships/image" Target="../media/image-10-18.png"/><Relationship Id="rId19" Type="http://schemas.openxmlformats.org/officeDocument/2006/relationships/image" Target="../media/image-10-19.png"/><Relationship Id="rId20" Type="http://schemas.openxmlformats.org/officeDocument/2006/relationships/image" Target="../media/image-10-20.svg"/><Relationship Id="rId21" Type="http://schemas.openxmlformats.org/officeDocument/2006/relationships/slideLayout" Target="../slideLayouts/slideLayout1.xml"/><Relationship Id="rId2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svg"/><Relationship Id="rId3" Type="http://schemas.openxmlformats.org/officeDocument/2006/relationships/image" Target="../media/image-11-3.png"/><Relationship Id="rId4" Type="http://schemas.openxmlformats.org/officeDocument/2006/relationships/image" Target="../media/image-11-4.svg"/><Relationship Id="rId5" Type="http://schemas.openxmlformats.org/officeDocument/2006/relationships/image" Target="../media/image-11-5.png"/><Relationship Id="rId6" Type="http://schemas.openxmlformats.org/officeDocument/2006/relationships/slideLayout" Target="../slideLayouts/slideLayout1.xml"/><Relationship Id="rId7"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svg"/><Relationship Id="rId3" Type="http://schemas.openxmlformats.org/officeDocument/2006/relationships/image" Target="../media/image-12-3.png"/><Relationship Id="rId4" Type="http://schemas.openxmlformats.org/officeDocument/2006/relationships/image" Target="../media/image-12-4.svg"/><Relationship Id="rId5" Type="http://schemas.openxmlformats.org/officeDocument/2006/relationships/image" Target="../media/image-12-5.png"/><Relationship Id="rId6" Type="http://schemas.openxmlformats.org/officeDocument/2006/relationships/image" Target="../media/image-12-6.svg"/><Relationship Id="rId7" Type="http://schemas.openxmlformats.org/officeDocument/2006/relationships/image" Target="../media/image-12-7.png"/><Relationship Id="rId8" Type="http://schemas.openxmlformats.org/officeDocument/2006/relationships/image" Target="../media/image-12-8.svg"/><Relationship Id="rId9" Type="http://schemas.openxmlformats.org/officeDocument/2006/relationships/image" Target="../media/image-12-9.png"/><Relationship Id="rId10" Type="http://schemas.openxmlformats.org/officeDocument/2006/relationships/image" Target="../media/image-12-10.svg"/><Relationship Id="rId11" Type="http://schemas.openxmlformats.org/officeDocument/2006/relationships/image" Target="../media/image-12-11.png"/><Relationship Id="rId12" Type="http://schemas.openxmlformats.org/officeDocument/2006/relationships/slideLayout" Target="../slideLayouts/slideLayout1.xml"/><Relationship Id="rId1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svg"/><Relationship Id="rId3" Type="http://schemas.openxmlformats.org/officeDocument/2006/relationships/image" Target="../media/image-13-3.png"/><Relationship Id="rId4" Type="http://schemas.openxmlformats.org/officeDocument/2006/relationships/image" Target="../media/image-13-4.svg"/><Relationship Id="rId5" Type="http://schemas.openxmlformats.org/officeDocument/2006/relationships/image" Target="../media/image-13-5.png"/><Relationship Id="rId6" Type="http://schemas.openxmlformats.org/officeDocument/2006/relationships/image" Target="../media/image-13-6.svg"/><Relationship Id="rId7" Type="http://schemas.openxmlformats.org/officeDocument/2006/relationships/image" Target="../media/image-13-7.png"/><Relationship Id="rId8" Type="http://schemas.openxmlformats.org/officeDocument/2006/relationships/image" Target="../media/image-13-8.png"/><Relationship Id="rId9" Type="http://schemas.openxmlformats.org/officeDocument/2006/relationships/image" Target="../media/image-13-9.svg"/><Relationship Id="rId10" Type="http://schemas.openxmlformats.org/officeDocument/2006/relationships/image" Target="../media/image-13-10.png"/><Relationship Id="rId11" Type="http://schemas.openxmlformats.org/officeDocument/2006/relationships/image" Target="../media/image-13-11.svg"/><Relationship Id="rId12" Type="http://schemas.openxmlformats.org/officeDocument/2006/relationships/image" Target="../media/image-13-12.png"/><Relationship Id="rId13" Type="http://schemas.openxmlformats.org/officeDocument/2006/relationships/image" Target="../media/image-13-13.svg"/><Relationship Id="rId14" Type="http://schemas.openxmlformats.org/officeDocument/2006/relationships/image" Target="../media/image-13-14.png"/><Relationship Id="rId15" Type="http://schemas.openxmlformats.org/officeDocument/2006/relationships/image" Target="../media/image-13-15.svg"/><Relationship Id="rId16" Type="http://schemas.openxmlformats.org/officeDocument/2006/relationships/image" Target="../media/image-13-16.png"/><Relationship Id="rId17" Type="http://schemas.openxmlformats.org/officeDocument/2006/relationships/image" Target="../media/image-13-17.svg"/><Relationship Id="rId18" Type="http://schemas.openxmlformats.org/officeDocument/2006/relationships/image" Target="../media/image-13-18.png"/><Relationship Id="rId19" Type="http://schemas.openxmlformats.org/officeDocument/2006/relationships/image" Target="../media/image-13-19.svg"/><Relationship Id="rId20" Type="http://schemas.openxmlformats.org/officeDocument/2006/relationships/image" Target="../media/image-13-20.png"/><Relationship Id="rId21" Type="http://schemas.openxmlformats.org/officeDocument/2006/relationships/image" Target="../media/image-13-21.svg"/><Relationship Id="rId22" Type="http://schemas.openxmlformats.org/officeDocument/2006/relationships/image" Target="../media/image-13-22.png"/><Relationship Id="rId23" Type="http://schemas.openxmlformats.org/officeDocument/2006/relationships/image" Target="../media/image-13-23.svg"/><Relationship Id="rId24" Type="http://schemas.openxmlformats.org/officeDocument/2006/relationships/image" Target="../media/image-13-24.png"/><Relationship Id="rId25" Type="http://schemas.openxmlformats.org/officeDocument/2006/relationships/image" Target="../media/image-13-25.svg"/><Relationship Id="rId26" Type="http://schemas.openxmlformats.org/officeDocument/2006/relationships/image" Target="../media/image-13-26.png"/><Relationship Id="rId27" Type="http://schemas.openxmlformats.org/officeDocument/2006/relationships/image" Target="../media/image-13-27.svg"/><Relationship Id="rId28" Type="http://schemas.openxmlformats.org/officeDocument/2006/relationships/image" Target="../media/image-13-28.png"/><Relationship Id="rId29" Type="http://schemas.openxmlformats.org/officeDocument/2006/relationships/image" Target="../media/image-13-29.svg"/><Relationship Id="rId30" Type="http://schemas.openxmlformats.org/officeDocument/2006/relationships/image" Target="../media/image-13-30.png"/><Relationship Id="rId31" Type="http://schemas.openxmlformats.org/officeDocument/2006/relationships/image" Target="../media/image-13-31.svg"/><Relationship Id="rId32" Type="http://schemas.openxmlformats.org/officeDocument/2006/relationships/image" Target="../media/image-13-32.png"/><Relationship Id="rId33" Type="http://schemas.openxmlformats.org/officeDocument/2006/relationships/image" Target="../media/image-13-33.svg"/><Relationship Id="rId34" Type="http://schemas.openxmlformats.org/officeDocument/2006/relationships/image" Target="../media/image-13-34.png"/><Relationship Id="rId35" Type="http://schemas.openxmlformats.org/officeDocument/2006/relationships/image" Target="../media/image-13-35.svg"/><Relationship Id="rId36" Type="http://schemas.openxmlformats.org/officeDocument/2006/relationships/image" Target="../media/image-13-36.png"/><Relationship Id="rId37" Type="http://schemas.openxmlformats.org/officeDocument/2006/relationships/image" Target="../media/image-13-37.svg"/><Relationship Id="rId38" Type="http://schemas.openxmlformats.org/officeDocument/2006/relationships/image" Target="../media/image-13-38.png"/><Relationship Id="rId39" Type="http://schemas.openxmlformats.org/officeDocument/2006/relationships/image" Target="../media/image-13-39.svg"/><Relationship Id="rId40" Type="http://schemas.openxmlformats.org/officeDocument/2006/relationships/image" Target="../media/image-13-40.png"/><Relationship Id="rId41" Type="http://schemas.openxmlformats.org/officeDocument/2006/relationships/image" Target="../media/image-13-41.svg"/><Relationship Id="rId42" Type="http://schemas.openxmlformats.org/officeDocument/2006/relationships/image" Target="../media/image-13-42.png"/><Relationship Id="rId43" Type="http://schemas.openxmlformats.org/officeDocument/2006/relationships/image" Target="../media/image-13-43.svg"/><Relationship Id="rId44" Type="http://schemas.openxmlformats.org/officeDocument/2006/relationships/image" Target="../media/image-13-44.png"/><Relationship Id="rId45" Type="http://schemas.openxmlformats.org/officeDocument/2006/relationships/image" Target="../media/image-13-45.svg"/><Relationship Id="rId46" Type="http://schemas.openxmlformats.org/officeDocument/2006/relationships/image" Target="../media/image-13-46.png"/><Relationship Id="rId47" Type="http://schemas.openxmlformats.org/officeDocument/2006/relationships/image" Target="../media/image-13-47.svg"/><Relationship Id="rId48" Type="http://schemas.openxmlformats.org/officeDocument/2006/relationships/image" Target="../media/image-13-48.png"/><Relationship Id="rId49" Type="http://schemas.openxmlformats.org/officeDocument/2006/relationships/image" Target="../media/image-13-49.svg"/><Relationship Id="rId50" Type="http://schemas.openxmlformats.org/officeDocument/2006/relationships/image" Target="../media/image-13-50.png"/><Relationship Id="rId51" Type="http://schemas.openxmlformats.org/officeDocument/2006/relationships/image" Target="../media/image-13-51.svg"/><Relationship Id="rId52" Type="http://schemas.openxmlformats.org/officeDocument/2006/relationships/image" Target="../media/image-13-52.png"/><Relationship Id="rId53" Type="http://schemas.openxmlformats.org/officeDocument/2006/relationships/image" Target="../media/image-13-53.png"/><Relationship Id="rId54" Type="http://schemas.openxmlformats.org/officeDocument/2006/relationships/slideLayout" Target="../slideLayouts/slideLayout1.xml"/><Relationship Id="rId55"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svg"/><Relationship Id="rId3" Type="http://schemas.openxmlformats.org/officeDocument/2006/relationships/image" Target="../media/image-14-3.png"/><Relationship Id="rId4" Type="http://schemas.openxmlformats.org/officeDocument/2006/relationships/image" Target="../media/image-14-4.svg"/><Relationship Id="rId5" Type="http://schemas.openxmlformats.org/officeDocument/2006/relationships/image" Target="../media/image-14-5.png"/><Relationship Id="rId6" Type="http://schemas.openxmlformats.org/officeDocument/2006/relationships/image" Target="../media/image-14-6.svg"/><Relationship Id="rId7" Type="http://schemas.openxmlformats.org/officeDocument/2006/relationships/image" Target="../media/image-14-7.png"/><Relationship Id="rId8" Type="http://schemas.openxmlformats.org/officeDocument/2006/relationships/image" Target="../media/image-14-8.png"/><Relationship Id="rId9" Type="http://schemas.openxmlformats.org/officeDocument/2006/relationships/image" Target="../media/image-14-9.svg"/><Relationship Id="rId10" Type="http://schemas.openxmlformats.org/officeDocument/2006/relationships/image" Target="../media/image-14-10.png"/><Relationship Id="rId11" Type="http://schemas.openxmlformats.org/officeDocument/2006/relationships/image" Target="../media/image-14-11.svg"/><Relationship Id="rId12" Type="http://schemas.openxmlformats.org/officeDocument/2006/relationships/slideLayout" Target="../slideLayouts/slideLayout1.xml"/><Relationship Id="rId1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svg"/><Relationship Id="rId3" Type="http://schemas.openxmlformats.org/officeDocument/2006/relationships/image" Target="../media/image-15-3.png"/><Relationship Id="rId4" Type="http://schemas.openxmlformats.org/officeDocument/2006/relationships/image" Target="../media/image-15-4.svg"/><Relationship Id="rId5" Type="http://schemas.openxmlformats.org/officeDocument/2006/relationships/image" Target="../media/image-15-5.png"/><Relationship Id="rId6" Type="http://schemas.openxmlformats.org/officeDocument/2006/relationships/image" Target="../media/image-15-6.svg"/><Relationship Id="rId7" Type="http://schemas.openxmlformats.org/officeDocument/2006/relationships/image" Target="../media/image-15-7.png"/><Relationship Id="rId8" Type="http://schemas.openxmlformats.org/officeDocument/2006/relationships/image" Target="../media/image-15-8.svg"/><Relationship Id="rId9" Type="http://schemas.openxmlformats.org/officeDocument/2006/relationships/image" Target="../media/image-15-9.png"/><Relationship Id="rId10" Type="http://schemas.openxmlformats.org/officeDocument/2006/relationships/image" Target="../media/image-15-10.svg"/><Relationship Id="rId11" Type="http://schemas.openxmlformats.org/officeDocument/2006/relationships/image" Target="../media/image-15-11.png"/><Relationship Id="rId12" Type="http://schemas.openxmlformats.org/officeDocument/2006/relationships/image" Target="../media/image-15-12.png"/><Relationship Id="rId13" Type="http://schemas.openxmlformats.org/officeDocument/2006/relationships/image" Target="../media/image-15-13.svg"/><Relationship Id="rId14" Type="http://schemas.openxmlformats.org/officeDocument/2006/relationships/image" Target="../media/image-15-14.png"/><Relationship Id="rId15" Type="http://schemas.openxmlformats.org/officeDocument/2006/relationships/image" Target="../media/image-15-15.svg"/><Relationship Id="rId16" Type="http://schemas.openxmlformats.org/officeDocument/2006/relationships/slideLayout" Target="../slideLayouts/slideLayout1.xml"/><Relationship Id="rId1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svg"/><Relationship Id="rId3" Type="http://schemas.openxmlformats.org/officeDocument/2006/relationships/image" Target="../media/image-16-3.png"/><Relationship Id="rId4" Type="http://schemas.openxmlformats.org/officeDocument/2006/relationships/slideLayout" Target="../slideLayouts/slideLayout1.xml"/><Relationship Id="rId5"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svg"/><Relationship Id="rId3" Type="http://schemas.openxmlformats.org/officeDocument/2006/relationships/image" Target="../media/image-17-3.png"/><Relationship Id="rId4" Type="http://schemas.openxmlformats.org/officeDocument/2006/relationships/image" Target="../media/image-17-4.svg"/><Relationship Id="rId5" Type="http://schemas.openxmlformats.org/officeDocument/2006/relationships/image" Target="../media/image-17-5.png"/><Relationship Id="rId6" Type="http://schemas.openxmlformats.org/officeDocument/2006/relationships/image" Target="../media/image-17-6.svg"/><Relationship Id="rId7" Type="http://schemas.openxmlformats.org/officeDocument/2006/relationships/image" Target="../media/image-17-7.png"/><Relationship Id="rId8" Type="http://schemas.openxmlformats.org/officeDocument/2006/relationships/image" Target="../media/image-17-8.svg"/><Relationship Id="rId9" Type="http://schemas.openxmlformats.org/officeDocument/2006/relationships/image" Target="../media/image-17-9.png"/><Relationship Id="rId10" Type="http://schemas.openxmlformats.org/officeDocument/2006/relationships/image" Target="../media/image-17-10.svg"/><Relationship Id="rId11" Type="http://schemas.openxmlformats.org/officeDocument/2006/relationships/image" Target="../media/image-17-11.png"/><Relationship Id="rId12" Type="http://schemas.openxmlformats.org/officeDocument/2006/relationships/image" Target="../media/image-17-12.png"/><Relationship Id="rId13" Type="http://schemas.openxmlformats.org/officeDocument/2006/relationships/image" Target="../media/image-17-13.svg"/><Relationship Id="rId14" Type="http://schemas.openxmlformats.org/officeDocument/2006/relationships/slideLayout" Target="../slideLayouts/slideLayout1.xml"/><Relationship Id="rId15"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svg"/><Relationship Id="rId3" Type="http://schemas.openxmlformats.org/officeDocument/2006/relationships/image" Target="../media/image-18-3.png"/><Relationship Id="rId4" Type="http://schemas.openxmlformats.org/officeDocument/2006/relationships/image" Target="../media/image-18-4.svg"/><Relationship Id="rId5" Type="http://schemas.openxmlformats.org/officeDocument/2006/relationships/image" Target="../media/image-18-5.png"/><Relationship Id="rId6" Type="http://schemas.openxmlformats.org/officeDocument/2006/relationships/image" Target="../media/image-18-6.svg"/><Relationship Id="rId7" Type="http://schemas.openxmlformats.org/officeDocument/2006/relationships/image" Target="../media/image-18-7.png"/><Relationship Id="rId8" Type="http://schemas.openxmlformats.org/officeDocument/2006/relationships/image" Target="../media/image-18-8.png"/><Relationship Id="rId9" Type="http://schemas.openxmlformats.org/officeDocument/2006/relationships/image" Target="../media/image-18-9.png"/><Relationship Id="rId10" Type="http://schemas.openxmlformats.org/officeDocument/2006/relationships/image" Target="../media/image-18-10.png"/><Relationship Id="rId11" Type="http://schemas.openxmlformats.org/officeDocument/2006/relationships/image" Target="../media/image-18-11.png"/><Relationship Id="rId12" Type="http://schemas.openxmlformats.org/officeDocument/2006/relationships/image" Target="../media/image-18-12.png"/><Relationship Id="rId13" Type="http://schemas.openxmlformats.org/officeDocument/2006/relationships/image" Target="../media/image-18-13.png"/><Relationship Id="rId14" Type="http://schemas.openxmlformats.org/officeDocument/2006/relationships/image" Target="../media/image-18-14.svg"/><Relationship Id="rId15" Type="http://schemas.openxmlformats.org/officeDocument/2006/relationships/image" Target="../media/image-18-15.png"/><Relationship Id="rId16" Type="http://schemas.openxmlformats.org/officeDocument/2006/relationships/image" Target="../media/image-18-16.svg"/><Relationship Id="rId17" Type="http://schemas.openxmlformats.org/officeDocument/2006/relationships/image" Target="../media/image-18-17.png"/><Relationship Id="rId18" Type="http://schemas.openxmlformats.org/officeDocument/2006/relationships/image" Target="../media/image-18-18.svg"/><Relationship Id="rId19" Type="http://schemas.openxmlformats.org/officeDocument/2006/relationships/image" Target="../media/image-18-19.png"/><Relationship Id="rId20" Type="http://schemas.openxmlformats.org/officeDocument/2006/relationships/image" Target="../media/image-18-20.png"/><Relationship Id="rId21" Type="http://schemas.openxmlformats.org/officeDocument/2006/relationships/image" Target="../media/image-18-21.svg"/><Relationship Id="rId22" Type="http://schemas.openxmlformats.org/officeDocument/2006/relationships/image" Target="../media/image-18-22.png"/><Relationship Id="rId23" Type="http://schemas.openxmlformats.org/officeDocument/2006/relationships/image" Target="../media/image-18-23.png"/><Relationship Id="rId24" Type="http://schemas.openxmlformats.org/officeDocument/2006/relationships/image" Target="../media/image-18-24.svg"/><Relationship Id="rId25" Type="http://schemas.openxmlformats.org/officeDocument/2006/relationships/image" Target="../media/image-18-25.png"/><Relationship Id="rId26" Type="http://schemas.openxmlformats.org/officeDocument/2006/relationships/image" Target="../media/image-18-26.png"/><Relationship Id="rId27" Type="http://schemas.openxmlformats.org/officeDocument/2006/relationships/image" Target="../media/image-18-27.svg"/><Relationship Id="rId28" Type="http://schemas.openxmlformats.org/officeDocument/2006/relationships/image" Target="../media/image-18-28.png"/><Relationship Id="rId29" Type="http://schemas.openxmlformats.org/officeDocument/2006/relationships/image" Target="../media/image-18-29.png"/><Relationship Id="rId30" Type="http://schemas.openxmlformats.org/officeDocument/2006/relationships/image" Target="../media/image-18-30.svg"/><Relationship Id="rId31" Type="http://schemas.openxmlformats.org/officeDocument/2006/relationships/image" Target="../media/image-18-31.png"/><Relationship Id="rId32" Type="http://schemas.openxmlformats.org/officeDocument/2006/relationships/image" Target="../media/image-18-32.svg"/><Relationship Id="rId33" Type="http://schemas.openxmlformats.org/officeDocument/2006/relationships/slideLayout" Target="../slideLayouts/slideLayout1.xml"/><Relationship Id="rId3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svg"/><Relationship Id="rId3" Type="http://schemas.openxmlformats.org/officeDocument/2006/relationships/image" Target="../media/image-19-3.png"/><Relationship Id="rId4" Type="http://schemas.openxmlformats.org/officeDocument/2006/relationships/image" Target="../media/image-19-4.svg"/><Relationship Id="rId5" Type="http://schemas.openxmlformats.org/officeDocument/2006/relationships/image" Target="../media/image-19-5.png"/><Relationship Id="rId6" Type="http://schemas.openxmlformats.org/officeDocument/2006/relationships/image" Target="../media/image-19-6.svg"/><Relationship Id="rId7" Type="http://schemas.openxmlformats.org/officeDocument/2006/relationships/image" Target="../media/image-19-7.png"/><Relationship Id="rId8" Type="http://schemas.openxmlformats.org/officeDocument/2006/relationships/image" Target="../media/image-19-8.png"/><Relationship Id="rId9" Type="http://schemas.openxmlformats.org/officeDocument/2006/relationships/image" Target="../media/image-19-9.svg"/><Relationship Id="rId10" Type="http://schemas.openxmlformats.org/officeDocument/2006/relationships/image" Target="../media/image-19-10.png"/><Relationship Id="rId11" Type="http://schemas.openxmlformats.org/officeDocument/2006/relationships/image" Target="../media/image-19-11.svg"/><Relationship Id="rId12" Type="http://schemas.openxmlformats.org/officeDocument/2006/relationships/image" Target="../media/image-19-12.png"/><Relationship Id="rId13" Type="http://schemas.openxmlformats.org/officeDocument/2006/relationships/image" Target="../media/image-19-13.svg"/><Relationship Id="rId14" Type="http://schemas.openxmlformats.org/officeDocument/2006/relationships/slideLayout" Target="../slideLayouts/slideLayout1.xml"/><Relationship Id="rId15"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svg"/><Relationship Id="rId3" Type="http://schemas.openxmlformats.org/officeDocument/2006/relationships/image" Target="../media/image-2-3.png"/><Relationship Id="rId4" Type="http://schemas.openxmlformats.org/officeDocument/2006/relationships/image" Target="../media/image-2-4.svg"/><Relationship Id="rId5" Type="http://schemas.openxmlformats.org/officeDocument/2006/relationships/image" Target="../media/image-2-5.png"/><Relationship Id="rId6" Type="http://schemas.openxmlformats.org/officeDocument/2006/relationships/slideLayout" Target="../slideLayouts/slideLayout1.xml"/><Relationship Id="rId7"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6" Type="http://schemas.openxmlformats.org/officeDocument/2006/relationships/hyperlink" Target="https://unsplash.com/" TargetMode="External"/><Relationship Id="rId1" Type="http://schemas.openxmlformats.org/officeDocument/2006/relationships/image" Target="../media/image-20-1.png"/><Relationship Id="rId2" Type="http://schemas.openxmlformats.org/officeDocument/2006/relationships/image" Target="../media/image-20-2.svg"/><Relationship Id="rId3" Type="http://schemas.openxmlformats.org/officeDocument/2006/relationships/image" Target="../media/image-20-3.png"/><Relationship Id="rId4" Type="http://schemas.openxmlformats.org/officeDocument/2006/relationships/image" Target="../media/image-20-4.svg"/><Relationship Id="rId5" Type="http://schemas.openxmlformats.org/officeDocument/2006/relationships/image" Target="../media/image-20-5.png"/><Relationship Id="rId7" Type="http://schemas.openxmlformats.org/officeDocument/2006/relationships/slideLayout" Target="../slideLayouts/slideLayout1.xml"/><Relationship Id="rId8"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svg"/><Relationship Id="rId3" Type="http://schemas.openxmlformats.org/officeDocument/2006/relationships/image" Target="../media/image-3-3.png"/><Relationship Id="rId4" Type="http://schemas.openxmlformats.org/officeDocument/2006/relationships/image" Target="../media/image-3-4.svg"/><Relationship Id="rId5" Type="http://schemas.openxmlformats.org/officeDocument/2006/relationships/image" Target="../media/image-3-5.png"/><Relationship Id="rId6" Type="http://schemas.openxmlformats.org/officeDocument/2006/relationships/image" Target="../media/image-3-6.svg"/><Relationship Id="rId7" Type="http://schemas.openxmlformats.org/officeDocument/2006/relationships/image" Target="../media/image-3-7.png"/><Relationship Id="rId8" Type="http://schemas.openxmlformats.org/officeDocument/2006/relationships/image" Target="../media/image-3-8.svg"/><Relationship Id="rId9" Type="http://schemas.openxmlformats.org/officeDocument/2006/relationships/image" Target="../media/image-3-9.png"/><Relationship Id="rId10" Type="http://schemas.openxmlformats.org/officeDocument/2006/relationships/image" Target="../media/image-3-10.svg"/><Relationship Id="rId11" Type="http://schemas.openxmlformats.org/officeDocument/2006/relationships/image" Target="../media/image-3-11.png"/><Relationship Id="rId12" Type="http://schemas.openxmlformats.org/officeDocument/2006/relationships/image" Target="../media/image-3-12.svg"/><Relationship Id="rId13" Type="http://schemas.openxmlformats.org/officeDocument/2006/relationships/image" Target="../media/image-3-13.png"/><Relationship Id="rId14" Type="http://schemas.openxmlformats.org/officeDocument/2006/relationships/slideLayout" Target="../slideLayouts/slideLayout1.xml"/><Relationship Id="rId15"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svg"/><Relationship Id="rId3" Type="http://schemas.openxmlformats.org/officeDocument/2006/relationships/image" Target="../media/image-4-3.png"/><Relationship Id="rId4" Type="http://schemas.openxmlformats.org/officeDocument/2006/relationships/image" Target="../media/image-4-4.svg"/><Relationship Id="rId5" Type="http://schemas.openxmlformats.org/officeDocument/2006/relationships/image" Target="../media/image-4-5.png"/><Relationship Id="rId6" Type="http://schemas.openxmlformats.org/officeDocument/2006/relationships/image" Target="../media/image-4-6.svg"/><Relationship Id="rId7" Type="http://schemas.openxmlformats.org/officeDocument/2006/relationships/image" Target="../media/image-4-7.png"/><Relationship Id="rId8" Type="http://schemas.openxmlformats.org/officeDocument/2006/relationships/slideLayout" Target="../slideLayouts/slideLayout1.xml"/><Relationship Id="rId9"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svg"/><Relationship Id="rId3" Type="http://schemas.openxmlformats.org/officeDocument/2006/relationships/image" Target="../media/image-5-3.png"/><Relationship Id="rId4" Type="http://schemas.openxmlformats.org/officeDocument/2006/relationships/image" Target="../media/image-5-4.svg"/><Relationship Id="rId5" Type="http://schemas.openxmlformats.org/officeDocument/2006/relationships/image" Target="../media/image-5-5.png"/><Relationship Id="rId6" Type="http://schemas.openxmlformats.org/officeDocument/2006/relationships/image" Target="../media/image-5-6.svg"/><Relationship Id="rId7" Type="http://schemas.openxmlformats.org/officeDocument/2006/relationships/image" Target="../media/image-5-7.png"/><Relationship Id="rId8" Type="http://schemas.openxmlformats.org/officeDocument/2006/relationships/image" Target="../media/image-5-8.svg"/><Relationship Id="rId9" Type="http://schemas.openxmlformats.org/officeDocument/2006/relationships/image" Target="../media/image-5-9.png"/><Relationship Id="rId10" Type="http://schemas.openxmlformats.org/officeDocument/2006/relationships/image" Target="../media/image-5-10.png"/><Relationship Id="rId11" Type="http://schemas.openxmlformats.org/officeDocument/2006/relationships/image" Target="../media/image-5-11.svg"/><Relationship Id="rId12" Type="http://schemas.openxmlformats.org/officeDocument/2006/relationships/image" Target="../media/image-5-12.png"/><Relationship Id="rId13" Type="http://schemas.openxmlformats.org/officeDocument/2006/relationships/image" Target="../media/image-5-13.svg"/><Relationship Id="rId14" Type="http://schemas.openxmlformats.org/officeDocument/2006/relationships/slideLayout" Target="../slideLayouts/slideLayout1.xml"/><Relationship Id="rId15"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svg"/><Relationship Id="rId3" Type="http://schemas.openxmlformats.org/officeDocument/2006/relationships/image" Target="../media/image-6-3.png"/><Relationship Id="rId4" Type="http://schemas.openxmlformats.org/officeDocument/2006/relationships/image" Target="../media/image-6-4.svg"/><Relationship Id="rId5" Type="http://schemas.openxmlformats.org/officeDocument/2006/relationships/image" Target="../media/image-6-5.png"/><Relationship Id="rId6" Type="http://schemas.openxmlformats.org/officeDocument/2006/relationships/image" Target="../media/image-6-6.svg"/><Relationship Id="rId7" Type="http://schemas.openxmlformats.org/officeDocument/2006/relationships/image" Target="../media/image-6-7.png"/><Relationship Id="rId8" Type="http://schemas.openxmlformats.org/officeDocument/2006/relationships/image" Target="../media/image-6-8.svg"/><Relationship Id="rId9" Type="http://schemas.openxmlformats.org/officeDocument/2006/relationships/image" Target="../media/image-6-9.png"/><Relationship Id="rId10" Type="http://schemas.openxmlformats.org/officeDocument/2006/relationships/image" Target="../media/image-6-10.svg"/><Relationship Id="rId11" Type="http://schemas.openxmlformats.org/officeDocument/2006/relationships/image" Target="../media/image-6-11.png"/><Relationship Id="rId12" Type="http://schemas.openxmlformats.org/officeDocument/2006/relationships/image" Target="../media/image-6-12.png"/><Relationship Id="rId13" Type="http://schemas.openxmlformats.org/officeDocument/2006/relationships/image" Target="../media/image-6-13.svg"/><Relationship Id="rId14" Type="http://schemas.openxmlformats.org/officeDocument/2006/relationships/image" Target="../media/image-6-14.png"/><Relationship Id="rId15" Type="http://schemas.openxmlformats.org/officeDocument/2006/relationships/image" Target="../media/image-6-15.svg"/><Relationship Id="rId16" Type="http://schemas.openxmlformats.org/officeDocument/2006/relationships/slideLayout" Target="../slideLayouts/slideLayout1.xml"/><Relationship Id="rId17"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svg"/><Relationship Id="rId3" Type="http://schemas.openxmlformats.org/officeDocument/2006/relationships/image" Target="../media/image-7-3.png"/><Relationship Id="rId4" Type="http://schemas.openxmlformats.org/officeDocument/2006/relationships/image" Target="../media/image-7-4.sv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svg"/><Relationship Id="rId8" Type="http://schemas.openxmlformats.org/officeDocument/2006/relationships/slideLayout" Target="../slideLayouts/slideLayout1.xml"/><Relationship Id="rId9"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svg"/><Relationship Id="rId3" Type="http://schemas.openxmlformats.org/officeDocument/2006/relationships/image" Target="../media/image-8-3.png"/><Relationship Id="rId4" Type="http://schemas.openxmlformats.org/officeDocument/2006/relationships/image" Target="../media/image-8-4.svg"/><Relationship Id="rId5" Type="http://schemas.openxmlformats.org/officeDocument/2006/relationships/image" Target="../media/image-8-5.png"/><Relationship Id="rId6" Type="http://schemas.openxmlformats.org/officeDocument/2006/relationships/image" Target="../media/image-8-6.svg"/><Relationship Id="rId7" Type="http://schemas.openxmlformats.org/officeDocument/2006/relationships/image" Target="../media/image-8-7.png"/><Relationship Id="rId8" Type="http://schemas.openxmlformats.org/officeDocument/2006/relationships/image" Target="../media/image-8-8.svg"/><Relationship Id="rId9" Type="http://schemas.openxmlformats.org/officeDocument/2006/relationships/image" Target="../media/image-8-9.png"/><Relationship Id="rId10" Type="http://schemas.openxmlformats.org/officeDocument/2006/relationships/image" Target="../media/image-8-10.svg"/><Relationship Id="rId11" Type="http://schemas.openxmlformats.org/officeDocument/2006/relationships/image" Target="../media/image-8-11.png"/><Relationship Id="rId12" Type="http://schemas.openxmlformats.org/officeDocument/2006/relationships/slideLayout" Target="../slideLayouts/slideLayout1.xml"/><Relationship Id="rId1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svg"/><Relationship Id="rId3" Type="http://schemas.openxmlformats.org/officeDocument/2006/relationships/image" Target="../media/image-9-3.png"/><Relationship Id="rId4" Type="http://schemas.openxmlformats.org/officeDocument/2006/relationships/image" Target="../media/image-9-4.svg"/><Relationship Id="rId5" Type="http://schemas.openxmlformats.org/officeDocument/2006/relationships/image" Target="../media/image-9-5.png"/><Relationship Id="rId6" Type="http://schemas.openxmlformats.org/officeDocument/2006/relationships/image" Target="../media/image-9-6.svg"/><Relationship Id="rId7" Type="http://schemas.openxmlformats.org/officeDocument/2006/relationships/image" Target="../media/image-9-7.png"/><Relationship Id="rId8" Type="http://schemas.openxmlformats.org/officeDocument/2006/relationships/image" Target="../media/image-9-8.png"/><Relationship Id="rId9" Type="http://schemas.openxmlformats.org/officeDocument/2006/relationships/image" Target="../media/image-9-9.png"/><Relationship Id="rId10" Type="http://schemas.openxmlformats.org/officeDocument/2006/relationships/image" Target="../media/image-9-10.svg"/><Relationship Id="rId11" Type="http://schemas.openxmlformats.org/officeDocument/2006/relationships/image" Target="../media/image-9-11.png"/><Relationship Id="rId12" Type="http://schemas.openxmlformats.org/officeDocument/2006/relationships/image" Target="../media/image-9-12.png"/><Relationship Id="rId13" Type="http://schemas.openxmlformats.org/officeDocument/2006/relationships/image" Target="../media/image-9-13.svg"/><Relationship Id="rId14" Type="http://schemas.openxmlformats.org/officeDocument/2006/relationships/image" Target="../media/image-9-14.png"/><Relationship Id="rId15" Type="http://schemas.openxmlformats.org/officeDocument/2006/relationships/image" Target="../media/image-9-15.png"/><Relationship Id="rId16" Type="http://schemas.openxmlformats.org/officeDocument/2006/relationships/image" Target="../media/image-9-16.svg"/><Relationship Id="rId17" Type="http://schemas.openxmlformats.org/officeDocument/2006/relationships/slideLayout" Target="../slideLayouts/slideLayout1.xml"/><Relationship Id="rId18"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3A489E"/>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8785648" y="0"/>
            <a:ext cx="5601400" cy="3838804"/>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0033000"/>
            <a:ext cx="4255032" cy="36830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03625" y="487205"/>
            <a:ext cx="20791482" cy="12733065"/>
          </a:xfrm>
          <a:prstGeom prst="rect">
            <a:avLst/>
          </a:prstGeom>
        </p:spPr>
      </p:pic>
      <p:sp>
        <p:nvSpPr>
          <p:cNvPr id="5" name="Text 0"/>
          <p:cNvSpPr/>
          <p:nvPr/>
        </p:nvSpPr>
        <p:spPr>
          <a:xfrm>
            <a:off x="6693737" y="8496300"/>
            <a:ext cx="11257840" cy="1312333"/>
          </a:xfrm>
          <a:prstGeom prst="rect">
            <a:avLst/>
          </a:prstGeom>
          <a:noFill/>
          <a:ln/>
        </p:spPr>
        <p:txBody>
          <a:bodyPr wrap="square" lIns="0" tIns="0" rIns="0" bIns="0" rtlCol="0" anchor="t"/>
          <a:lstStyle/>
          <a:p>
            <a:pPr algn="l" indent="0" marL="0">
              <a:buNone/>
            </a:pPr>
            <a:r>
              <a:rPr lang="en-US" sz="6400" spc="256" kern="0" dirty="0">
                <a:solidFill>
                  <a:srgbClr val="0E0E0E">
                    <a:alpha val="100000"/>
                  </a:srgbClr>
                </a:solidFill>
                <a:latin typeface="Russo One Bold" pitchFamily="34" charset="0"/>
                <a:ea typeface="Russo One Bold" pitchFamily="34" charset="-122"/>
                <a:cs typeface="Russo One Bold" pitchFamily="34" charset="-120"/>
              </a:rPr>
              <a:t>FREE PRESENTATION TEMPLATE</a:t>
            </a:r>
            <a:endParaRPr lang="en-US" sz="6400" dirty="0"/>
          </a:p>
        </p:txBody>
      </p:sp>
      <p:sp>
        <p:nvSpPr>
          <p:cNvPr id="6" name="Shape 1"/>
          <p:cNvSpPr/>
          <p:nvPr/>
        </p:nvSpPr>
        <p:spPr>
          <a:xfrm>
            <a:off x="23370921" y="10515600"/>
            <a:ext cx="1016127" cy="3200400"/>
          </a:xfrm>
          <a:prstGeom prst="rect">
            <a:avLst/>
          </a:prstGeom>
          <a:noFill/>
          <a:ln/>
        </p:spPr>
      </p:sp>
      <p:pic>
        <p:nvPicPr>
          <p:cNvPr id="7" name="Image 3" descr=" ">    </p:cNvPr>
          <p:cNvPicPr>
            <a:picLocks noChangeAspect="1"/>
          </p:cNvPicPr>
          <p:nvPr/>
        </p:nvPicPr>
        <p:blipFill>
          <a:blip r:embed="rId7"/>
          <a:stretch>
            <a:fillRect/>
          </a:stretch>
        </p:blipFill>
        <p:spPr>
          <a:xfrm>
            <a:off x="23523340" y="10820400"/>
            <a:ext cx="711289" cy="2590800"/>
          </a:xfrm>
          <a:prstGeom prst="rect">
            <a:avLst/>
          </a:prstGeom>
        </p:spPr>
      </p:pic>
      <p:sp>
        <p:nvSpPr>
          <p:cNvPr id="8" name="Text 2"/>
          <p:cNvSpPr/>
          <p:nvPr/>
        </p:nvSpPr>
        <p:spPr>
          <a:xfrm>
            <a:off x="2502213" y="4622800"/>
            <a:ext cx="20322540" cy="4343400"/>
          </a:xfrm>
          <a:prstGeom prst="rect">
            <a:avLst/>
          </a:prstGeom>
          <a:noFill/>
          <a:ln/>
        </p:spPr>
        <p:txBody>
          <a:bodyPr wrap="square" lIns="0" tIns="0" rIns="0" bIns="0" rtlCol="0" anchor="t"/>
          <a:lstStyle/>
          <a:p>
            <a:pPr algn="l" indent="0" marL="0">
              <a:buNone/>
            </a:pPr>
            <a:r>
              <a:rPr lang="en-US" sz="22200" dirty="0">
                <a:solidFill>
                  <a:srgbClr val="3A489E">
                    <a:alpha val="100000"/>
                  </a:srgbClr>
                </a:solidFill>
                <a:latin typeface="Russo One Regular" pitchFamily="34" charset="0"/>
                <a:ea typeface="Russo One Regular" pitchFamily="34" charset="-122"/>
                <a:cs typeface="Russo One Regular" pitchFamily="34" charset="-120"/>
              </a:rPr>
              <a:t>Cyberbullying</a:t>
            </a:r>
            <a:endParaRPr lang="en-US" sz="22200" dirty="0"/>
          </a:p>
        </p:txBody>
      </p:sp>
      <p:pic>
        <p:nvPicPr>
          <p:cNvPr id="9"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68546" y="2984500"/>
            <a:ext cx="2065279" cy="2673657"/>
          </a:xfrm>
          <a:prstGeom prst="rect">
            <a:avLst/>
          </a:prstGeom>
        </p:spPr>
      </p:pic>
      <p:pic>
        <p:nvPicPr>
          <p:cNvPr id="10"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8785648" y="9867900"/>
            <a:ext cx="2250466" cy="225018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3A489E"/>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1710864" y="0"/>
            <a:ext cx="12676184" cy="11429802"/>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62295" y="1320800"/>
            <a:ext cx="21948343" cy="122428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1571" y="850900"/>
            <a:ext cx="22286517" cy="12362222"/>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1571" y="850900"/>
            <a:ext cx="22291286" cy="14986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82860" y="1320800"/>
            <a:ext cx="1983891" cy="54646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sp>
        <p:nvSpPr>
          <p:cNvPr id="9" name="Text 1"/>
          <p:cNvSpPr/>
          <p:nvPr/>
        </p:nvSpPr>
        <p:spPr>
          <a:xfrm>
            <a:off x="8637080" y="1079500"/>
            <a:ext cx="6625995" cy="1557867"/>
          </a:xfrm>
          <a:prstGeom prst="rect">
            <a:avLst/>
          </a:prstGeom>
          <a:noFill/>
          <a:ln/>
        </p:spPr>
        <p:txBody>
          <a:bodyPr wrap="square" lIns="0" tIns="0" rIns="0" bIns="0" rtlCol="0" anchor="t"/>
          <a:lstStyle/>
          <a:p>
            <a:pPr algn="l" indent="0" marL="0">
              <a:buNone/>
            </a:pPr>
            <a:r>
              <a:rPr lang="en-US" sz="8000" dirty="0">
                <a:solidFill>
                  <a:srgbClr val="3A489E">
                    <a:alpha val="100000"/>
                  </a:srgbClr>
                </a:solidFill>
                <a:latin typeface="Russo One Regular" pitchFamily="34" charset="0"/>
                <a:ea typeface="Russo One Regular" pitchFamily="34" charset="-122"/>
                <a:cs typeface="Russo One Regular" pitchFamily="34" charset="-120"/>
              </a:rPr>
              <a:t>Pricing Plan</a:t>
            </a:r>
            <a:endParaRPr lang="en-US" sz="8000" dirty="0"/>
          </a:p>
        </p:txBody>
      </p:sp>
      <p:sp>
        <p:nvSpPr>
          <p:cNvPr id="10" name="Shape 2"/>
          <p:cNvSpPr/>
          <p:nvPr/>
        </p:nvSpPr>
        <p:spPr>
          <a:xfrm>
            <a:off x="1333667" y="3492500"/>
            <a:ext cx="20843305" cy="8229600"/>
          </a:xfrm>
          <a:prstGeom prst="rect">
            <a:avLst/>
          </a:prstGeom>
          <a:noFill/>
          <a:ln/>
        </p:spPr>
      </p:sp>
      <p:sp>
        <p:nvSpPr>
          <p:cNvPr id="11" name="Shape 3"/>
          <p:cNvSpPr/>
          <p:nvPr/>
        </p:nvSpPr>
        <p:spPr>
          <a:xfrm>
            <a:off x="1333667" y="3492500"/>
            <a:ext cx="6439705" cy="8229600"/>
          </a:xfrm>
          <a:prstGeom prst="rect">
            <a:avLst/>
          </a:prstGeom>
          <a:solidFill>
            <a:srgbClr val="FFFFFF">
              <a:alpha val="100000"/>
            </a:srgbClr>
          </a:solidFill>
          <a:ln w="50800">
            <a:solidFill>
              <a:srgbClr val="272727"/>
            </a:solidFill>
            <a:prstDash val="solid"/>
          </a:ln>
        </p:spPr>
      </p:sp>
      <p:sp>
        <p:nvSpPr>
          <p:cNvPr id="12" name="Shape 4"/>
          <p:cNvSpPr/>
          <p:nvPr/>
        </p:nvSpPr>
        <p:spPr>
          <a:xfrm>
            <a:off x="3740618" y="3949700"/>
            <a:ext cx="1625803" cy="1625600"/>
          </a:xfrm>
          <a:prstGeom prst="roundRect">
            <a:avLst>
              <a:gd name="adj" fmla="val 78188"/>
            </a:avLst>
          </a:prstGeom>
          <a:solidFill>
            <a:srgbClr val="FFFFFF">
              <a:alpha val="100000"/>
            </a:srgbClr>
          </a:solidFill>
          <a:ln w="50800">
            <a:solidFill>
              <a:srgbClr val="272727"/>
            </a:solidFill>
            <a:prstDash val="solid"/>
          </a:ln>
        </p:spPr>
      </p:sp>
      <p:pic>
        <p:nvPicPr>
          <p:cNvPr id="13" name="Image 6" descr=" ">    </p:cNvPr>
          <p:cNvPicPr>
            <a:picLocks noChangeAspect="1"/>
          </p:cNvPicPr>
          <p:nvPr/>
        </p:nvPicPr>
        <p:blipFill>
          <a:blip r:embed="rId12"/>
          <a:stretch>
            <a:fillRect/>
          </a:stretch>
        </p:blipFill>
        <p:spPr>
          <a:xfrm>
            <a:off x="4045456" y="4254500"/>
            <a:ext cx="1016127" cy="1016000"/>
          </a:xfrm>
          <a:prstGeom prst="rect">
            <a:avLst/>
          </a:prstGeom>
        </p:spPr>
      </p:pic>
      <p:pic>
        <p:nvPicPr>
          <p:cNvPr id="14" name="Image 7"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196287" y="4405313"/>
            <a:ext cx="714464" cy="714375"/>
          </a:xfrm>
          <a:prstGeom prst="rect">
            <a:avLst/>
          </a:prstGeom>
        </p:spPr>
      </p:pic>
      <p:sp>
        <p:nvSpPr>
          <p:cNvPr id="15" name="Text 5"/>
          <p:cNvSpPr/>
          <p:nvPr/>
        </p:nvSpPr>
        <p:spPr>
          <a:xfrm>
            <a:off x="3613602" y="5880100"/>
            <a:ext cx="1879835" cy="939800"/>
          </a:xfrm>
          <a:prstGeom prst="rect">
            <a:avLst/>
          </a:prstGeom>
          <a:noFill/>
          <a:ln/>
        </p:spPr>
        <p:txBody>
          <a:bodyPr wrap="square" lIns="0" tIns="0" rIns="0" bIns="0" rtlCol="0" anchor="t"/>
          <a:lstStyle/>
          <a:p>
            <a:pPr algn="ctr" indent="0" marL="0">
              <a:buNone/>
            </a:pPr>
            <a:r>
              <a:rPr lang="en-US" sz="4800" dirty="0">
                <a:solidFill>
                  <a:srgbClr val="3A489E">
                    <a:alpha val="100000"/>
                  </a:srgbClr>
                </a:solidFill>
                <a:latin typeface="Russo One Regular" pitchFamily="34" charset="0"/>
                <a:ea typeface="Russo One Regular" pitchFamily="34" charset="-122"/>
                <a:cs typeface="Russo One Regular" pitchFamily="34" charset="-120"/>
              </a:rPr>
              <a:t>Basic</a:t>
            </a:r>
            <a:endParaRPr lang="en-US" sz="4800" dirty="0"/>
          </a:p>
        </p:txBody>
      </p:sp>
      <p:sp>
        <p:nvSpPr>
          <p:cNvPr id="16" name="Text 6"/>
          <p:cNvSpPr/>
          <p:nvPr/>
        </p:nvSpPr>
        <p:spPr>
          <a:xfrm>
            <a:off x="1790924" y="6921500"/>
            <a:ext cx="5660674" cy="34374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Roboto Regular" pitchFamily="34" charset="0"/>
                <a:ea typeface="Roboto Regular" pitchFamily="34" charset="-122"/>
                <a:cs typeface="Roboto Regular" pitchFamily="34" charset="-120"/>
              </a:rPr>
              <a:t>Access to the entry-level dungeons.</a:t>
            </a:r>
            <a:endParaRPr lang="en-US" sz="3200" dirty="0"/>
          </a:p>
          <a:p>
            <a:pPr algn="l" lvl="1" marL="685800" indent="-342900">
              <a:spcAft>
                <a:spcPts val="4000"/>
              </a:spcAft>
              <a:buSzPct val="100000"/>
              <a:buChar char="•"/>
            </a:pPr>
            <a:r>
              <a:rPr lang="en-US" sz="3200" dirty="0">
                <a:solidFill>
                  <a:srgbClr val="0E0E0E">
                    <a:alpha val="100000"/>
                  </a:srgbClr>
                </a:solidFill>
                <a:latin typeface="Roboto Regular" pitchFamily="34" charset="0"/>
                <a:ea typeface="Roboto Regular" pitchFamily="34" charset="-122"/>
                <a:cs typeface="Roboto Regular" pitchFamily="34" charset="-120"/>
              </a:rPr>
              <a:t>A limited number of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Roboto Regular" pitchFamily="34" charset="0"/>
                <a:ea typeface="Roboto Regular" pitchFamily="34" charset="-122"/>
                <a:cs typeface="Roboto Regular" pitchFamily="34" charset="-120"/>
              </a:rPr>
              <a:t>Ability to form a small party with adventurers.</a:t>
            </a:r>
            <a:endParaRPr lang="en-US" sz="3200" dirty="0"/>
          </a:p>
        </p:txBody>
      </p:sp>
      <p:sp>
        <p:nvSpPr>
          <p:cNvPr id="17" name="Text 7"/>
          <p:cNvSpPr/>
          <p:nvPr/>
        </p:nvSpPr>
        <p:spPr>
          <a:xfrm>
            <a:off x="2794349" y="10528300"/>
            <a:ext cx="3518340" cy="9398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Russo One Regular" pitchFamily="34" charset="0"/>
                <a:ea typeface="Russo One Regular" pitchFamily="34" charset="-122"/>
                <a:cs typeface="Russo One Regular" pitchFamily="34" charset="-120"/>
              </a:rPr>
              <a:t>$10/month</a:t>
            </a:r>
            <a:endParaRPr lang="en-US" sz="4800" dirty="0"/>
          </a:p>
        </p:txBody>
      </p:sp>
      <p:sp>
        <p:nvSpPr>
          <p:cNvPr id="18" name="Shape 8"/>
          <p:cNvSpPr/>
          <p:nvPr/>
        </p:nvSpPr>
        <p:spPr>
          <a:xfrm>
            <a:off x="8535467" y="3492500"/>
            <a:ext cx="6439705" cy="8229600"/>
          </a:xfrm>
          <a:prstGeom prst="rect">
            <a:avLst/>
          </a:prstGeom>
          <a:solidFill>
            <a:srgbClr val="FFFFFF">
              <a:alpha val="100000"/>
            </a:srgbClr>
          </a:solidFill>
          <a:ln w="50800">
            <a:solidFill>
              <a:srgbClr val="272727"/>
            </a:solidFill>
            <a:prstDash val="solid"/>
          </a:ln>
        </p:spPr>
      </p:sp>
      <p:sp>
        <p:nvSpPr>
          <p:cNvPr id="19" name="Shape 9"/>
          <p:cNvSpPr/>
          <p:nvPr/>
        </p:nvSpPr>
        <p:spPr>
          <a:xfrm>
            <a:off x="10942418" y="3949700"/>
            <a:ext cx="1625803" cy="1625600"/>
          </a:xfrm>
          <a:prstGeom prst="roundRect">
            <a:avLst>
              <a:gd name="adj" fmla="val 78188"/>
            </a:avLst>
          </a:prstGeom>
          <a:solidFill>
            <a:srgbClr val="FFFFFF">
              <a:alpha val="100000"/>
            </a:srgbClr>
          </a:solidFill>
          <a:ln w="50800">
            <a:solidFill>
              <a:srgbClr val="272727"/>
            </a:solidFill>
            <a:prstDash val="solid"/>
          </a:ln>
        </p:spPr>
      </p:sp>
      <p:pic>
        <p:nvPicPr>
          <p:cNvPr id="20" name="Image 8" descr=" ">    </p:cNvPr>
          <p:cNvPicPr>
            <a:picLocks noChangeAspect="1"/>
          </p:cNvPicPr>
          <p:nvPr/>
        </p:nvPicPr>
        <p:blipFill>
          <a:blip r:embed="rId15"/>
          <a:stretch>
            <a:fillRect/>
          </a:stretch>
        </p:blipFill>
        <p:spPr>
          <a:xfrm>
            <a:off x="11247256" y="4254500"/>
            <a:ext cx="1016127" cy="1016000"/>
          </a:xfrm>
          <a:prstGeom prst="rect">
            <a:avLst/>
          </a:prstGeom>
        </p:spPr>
      </p:pic>
      <p:pic>
        <p:nvPicPr>
          <p:cNvPr id="21" name="Image 9"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370799" y="4365625"/>
            <a:ext cx="769041" cy="781844"/>
          </a:xfrm>
          <a:prstGeom prst="rect">
            <a:avLst/>
          </a:prstGeom>
        </p:spPr>
      </p:pic>
      <p:sp>
        <p:nvSpPr>
          <p:cNvPr id="22" name="Text 10"/>
          <p:cNvSpPr/>
          <p:nvPr/>
        </p:nvSpPr>
        <p:spPr>
          <a:xfrm>
            <a:off x="10942418" y="5880100"/>
            <a:ext cx="1625803" cy="939800"/>
          </a:xfrm>
          <a:prstGeom prst="rect">
            <a:avLst/>
          </a:prstGeom>
          <a:noFill/>
          <a:ln/>
        </p:spPr>
        <p:txBody>
          <a:bodyPr wrap="square" lIns="0" tIns="0" rIns="0" bIns="0" rtlCol="0" anchor="t"/>
          <a:lstStyle/>
          <a:p>
            <a:pPr algn="ctr" indent="0" marL="0">
              <a:buNone/>
            </a:pPr>
            <a:r>
              <a:rPr lang="en-US" sz="4800" dirty="0">
                <a:solidFill>
                  <a:srgbClr val="3A489E">
                    <a:alpha val="100000"/>
                  </a:srgbClr>
                </a:solidFill>
                <a:latin typeface="Russo One Regular" pitchFamily="34" charset="0"/>
                <a:ea typeface="Russo One Regular" pitchFamily="34" charset="-122"/>
                <a:cs typeface="Russo One Regular" pitchFamily="34" charset="-120"/>
              </a:rPr>
              <a:t>Elite</a:t>
            </a:r>
            <a:endParaRPr lang="en-US" sz="4800" dirty="0"/>
          </a:p>
        </p:txBody>
      </p:sp>
      <p:sp>
        <p:nvSpPr>
          <p:cNvPr id="23" name="Text 11"/>
          <p:cNvSpPr/>
          <p:nvPr/>
        </p:nvSpPr>
        <p:spPr>
          <a:xfrm>
            <a:off x="8992724" y="6921500"/>
            <a:ext cx="5660674" cy="34374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Roboto Regular" pitchFamily="34" charset="0"/>
                <a:ea typeface="Roboto Regular" pitchFamily="34" charset="-122"/>
                <a:cs typeface="Roboto Regular" pitchFamily="34" charset="-120"/>
              </a:rPr>
              <a:t>Access to the intermediate and advanced dungeons.</a:t>
            </a:r>
            <a:endParaRPr lang="en-US" sz="3200" dirty="0"/>
          </a:p>
          <a:p>
            <a:pPr algn="l" lvl="1" marL="685800" indent="-342900">
              <a:spcAft>
                <a:spcPts val="4000"/>
              </a:spcAft>
              <a:buSzPct val="100000"/>
              <a:buChar char="•"/>
            </a:pPr>
            <a:r>
              <a:rPr lang="en-US" sz="3200" dirty="0">
                <a:solidFill>
                  <a:srgbClr val="0E0E0E">
                    <a:alpha val="100000"/>
                  </a:srgbClr>
                </a:solidFill>
                <a:latin typeface="Roboto Regular" pitchFamily="34" charset="0"/>
                <a:ea typeface="Roboto Regular" pitchFamily="34" charset="-122"/>
                <a:cs typeface="Roboto Regular" pitchFamily="34" charset="-120"/>
              </a:rPr>
              <a:t>A greater number of quests and battles</a:t>
            </a:r>
            <a:endParaRPr lang="en-US" sz="3200" dirty="0"/>
          </a:p>
          <a:p>
            <a:pPr algn="l" lvl="1" marL="685800" indent="-342900">
              <a:spcAft>
                <a:spcPts val="4000"/>
              </a:spcAft>
              <a:buSzPct val="100000"/>
              <a:buChar char="•"/>
            </a:pPr>
            <a:r>
              <a:rPr lang="en-US" sz="3200" dirty="0">
                <a:solidFill>
                  <a:srgbClr val="0E0E0E">
                    <a:alpha val="100000"/>
                  </a:srgbClr>
                </a:solidFill>
                <a:latin typeface="Roboto Regular" pitchFamily="34" charset="0"/>
                <a:ea typeface="Roboto Regular" pitchFamily="34" charset="-122"/>
                <a:cs typeface="Roboto Regular" pitchFamily="34" charset="-120"/>
              </a:rPr>
              <a:t>Ability to form larger parties with adventurers.</a:t>
            </a:r>
            <a:endParaRPr lang="en-US" sz="3200" dirty="0"/>
          </a:p>
        </p:txBody>
      </p:sp>
      <p:sp>
        <p:nvSpPr>
          <p:cNvPr id="24" name="Text 12"/>
          <p:cNvSpPr/>
          <p:nvPr/>
        </p:nvSpPr>
        <p:spPr>
          <a:xfrm>
            <a:off x="9938992" y="10528300"/>
            <a:ext cx="3632654" cy="9398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Russo One Regular" pitchFamily="34" charset="0"/>
                <a:ea typeface="Russo One Regular" pitchFamily="34" charset="-122"/>
                <a:cs typeface="Russo One Regular" pitchFamily="34" charset="-120"/>
              </a:rPr>
              <a:t>$50/month</a:t>
            </a:r>
            <a:endParaRPr lang="en-US" sz="4800" dirty="0"/>
          </a:p>
        </p:txBody>
      </p:sp>
      <p:sp>
        <p:nvSpPr>
          <p:cNvPr id="25" name="Shape 13"/>
          <p:cNvSpPr/>
          <p:nvPr/>
        </p:nvSpPr>
        <p:spPr>
          <a:xfrm>
            <a:off x="15737267" y="3492500"/>
            <a:ext cx="6439705" cy="8229600"/>
          </a:xfrm>
          <a:prstGeom prst="rect">
            <a:avLst/>
          </a:prstGeom>
          <a:solidFill>
            <a:srgbClr val="FFFFFF">
              <a:alpha val="100000"/>
            </a:srgbClr>
          </a:solidFill>
          <a:ln w="50800">
            <a:solidFill>
              <a:srgbClr val="272727"/>
            </a:solidFill>
            <a:prstDash val="solid"/>
          </a:ln>
        </p:spPr>
      </p:sp>
      <p:sp>
        <p:nvSpPr>
          <p:cNvPr id="26" name="Shape 14"/>
          <p:cNvSpPr/>
          <p:nvPr/>
        </p:nvSpPr>
        <p:spPr>
          <a:xfrm>
            <a:off x="18144218" y="3949700"/>
            <a:ext cx="1625803" cy="1625600"/>
          </a:xfrm>
          <a:prstGeom prst="roundRect">
            <a:avLst>
              <a:gd name="adj" fmla="val 78188"/>
            </a:avLst>
          </a:prstGeom>
          <a:solidFill>
            <a:srgbClr val="FFFFFF">
              <a:alpha val="100000"/>
            </a:srgbClr>
          </a:solidFill>
          <a:ln w="50800">
            <a:solidFill>
              <a:srgbClr val="272727"/>
            </a:solidFill>
            <a:prstDash val="solid"/>
          </a:ln>
        </p:spPr>
      </p:sp>
      <p:pic>
        <p:nvPicPr>
          <p:cNvPr id="27" name="Image 10" descr=" ">    </p:cNvPr>
          <p:cNvPicPr>
            <a:picLocks noChangeAspect="1"/>
          </p:cNvPicPr>
          <p:nvPr/>
        </p:nvPicPr>
        <p:blipFill>
          <a:blip r:embed="rId18"/>
          <a:stretch>
            <a:fillRect/>
          </a:stretch>
        </p:blipFill>
        <p:spPr>
          <a:xfrm>
            <a:off x="18449056" y="4254500"/>
            <a:ext cx="1016127" cy="1016000"/>
          </a:xfrm>
          <a:prstGeom prst="rect">
            <a:avLst/>
          </a:prstGeom>
        </p:spPr>
      </p:pic>
      <p:pic>
        <p:nvPicPr>
          <p:cNvPr id="28" name="Image 11" descr=" ">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8631641" y="4318000"/>
            <a:ext cx="650956" cy="889000"/>
          </a:xfrm>
          <a:prstGeom prst="rect">
            <a:avLst/>
          </a:prstGeom>
        </p:spPr>
      </p:pic>
      <p:sp>
        <p:nvSpPr>
          <p:cNvPr id="29" name="Text 15"/>
          <p:cNvSpPr/>
          <p:nvPr/>
        </p:nvSpPr>
        <p:spPr>
          <a:xfrm>
            <a:off x="17229703" y="5880100"/>
            <a:ext cx="3454832" cy="939800"/>
          </a:xfrm>
          <a:prstGeom prst="rect">
            <a:avLst/>
          </a:prstGeom>
          <a:noFill/>
          <a:ln/>
        </p:spPr>
        <p:txBody>
          <a:bodyPr wrap="square" lIns="0" tIns="0" rIns="0" bIns="0" rtlCol="0" anchor="t"/>
          <a:lstStyle/>
          <a:p>
            <a:pPr algn="ctr" indent="0" marL="0">
              <a:buNone/>
            </a:pPr>
            <a:r>
              <a:rPr lang="en-US" sz="4800" dirty="0">
                <a:solidFill>
                  <a:srgbClr val="3A489E">
                    <a:alpha val="100000"/>
                  </a:srgbClr>
                </a:solidFill>
                <a:latin typeface="Russo One Regular" pitchFamily="34" charset="0"/>
                <a:ea typeface="Russo One Regular" pitchFamily="34" charset="-122"/>
                <a:cs typeface="Russo One Regular" pitchFamily="34" charset="-120"/>
              </a:rPr>
              <a:t>Legendary</a:t>
            </a:r>
            <a:endParaRPr lang="en-US" sz="4800" dirty="0"/>
          </a:p>
        </p:txBody>
      </p:sp>
      <p:sp>
        <p:nvSpPr>
          <p:cNvPr id="30" name="Text 16"/>
          <p:cNvSpPr/>
          <p:nvPr/>
        </p:nvSpPr>
        <p:spPr>
          <a:xfrm>
            <a:off x="16194524" y="6921500"/>
            <a:ext cx="5660674" cy="34374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Roboto Regular" pitchFamily="34" charset="0"/>
                <a:ea typeface="Roboto Regular" pitchFamily="34" charset="-122"/>
                <a:cs typeface="Roboto Regular" pitchFamily="34" charset="-120"/>
              </a:rPr>
              <a:t>Access to the most challenging dungeons.</a:t>
            </a:r>
            <a:endParaRPr lang="en-US" sz="3200" dirty="0"/>
          </a:p>
          <a:p>
            <a:pPr algn="l" lvl="1" marL="685800" indent="-342900">
              <a:spcAft>
                <a:spcPts val="4000"/>
              </a:spcAft>
              <a:buSzPct val="100000"/>
              <a:buChar char="•"/>
            </a:pPr>
            <a:r>
              <a:rPr lang="en-US" sz="3200" dirty="0">
                <a:solidFill>
                  <a:srgbClr val="0E0E0E">
                    <a:alpha val="100000"/>
                  </a:srgbClr>
                </a:solidFill>
                <a:latin typeface="Roboto Regular" pitchFamily="34" charset="0"/>
                <a:ea typeface="Roboto Regular" pitchFamily="34" charset="-122"/>
                <a:cs typeface="Roboto Regular" pitchFamily="34" charset="-120"/>
              </a:rPr>
              <a:t>Unlimited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Roboto Regular" pitchFamily="34" charset="0"/>
                <a:ea typeface="Roboto Regular" pitchFamily="34" charset="-122"/>
                <a:cs typeface="Roboto Regular" pitchFamily="34" charset="-120"/>
              </a:rPr>
              <a:t>The ability to form the largest parties.</a:t>
            </a:r>
            <a:endParaRPr lang="en-US" sz="3200" dirty="0"/>
          </a:p>
        </p:txBody>
      </p:sp>
      <p:sp>
        <p:nvSpPr>
          <p:cNvPr id="31" name="Text 17"/>
          <p:cNvSpPr/>
          <p:nvPr/>
        </p:nvSpPr>
        <p:spPr>
          <a:xfrm>
            <a:off x="16994724" y="10528300"/>
            <a:ext cx="3924791" cy="9398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Russo One Regular" pitchFamily="34" charset="0"/>
                <a:ea typeface="Russo One Regular" pitchFamily="34" charset="-122"/>
                <a:cs typeface="Russo One Regular" pitchFamily="34" charset="-120"/>
              </a:rPr>
              <a:t>$100/month</a:t>
            </a:r>
            <a:endParaRPr lang="en-US" sz="4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3A489E"/>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8775700"/>
            <a:ext cx="9703306" cy="3639691"/>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75397" y="1241016"/>
            <a:ext cx="18023553" cy="1127987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Shape 1"/>
          <p:cNvSpPr/>
          <p:nvPr/>
        </p:nvSpPr>
        <p:spPr>
          <a:xfrm>
            <a:off x="4305838" y="3403600"/>
            <a:ext cx="15762670" cy="6019800"/>
          </a:xfrm>
          <a:prstGeom prst="rect">
            <a:avLst/>
          </a:prstGeom>
          <a:noFill/>
          <a:ln/>
        </p:spPr>
      </p:sp>
      <p:sp>
        <p:nvSpPr>
          <p:cNvPr id="7" name="Shape 2"/>
          <p:cNvSpPr/>
          <p:nvPr/>
        </p:nvSpPr>
        <p:spPr>
          <a:xfrm>
            <a:off x="4305838" y="3403600"/>
            <a:ext cx="15762670" cy="4648200"/>
          </a:xfrm>
          <a:prstGeom prst="rect">
            <a:avLst/>
          </a:prstGeom>
          <a:noFill/>
          <a:ln/>
        </p:spPr>
      </p:sp>
      <p:sp>
        <p:nvSpPr>
          <p:cNvPr id="8" name="Text 3"/>
          <p:cNvSpPr/>
          <p:nvPr/>
        </p:nvSpPr>
        <p:spPr>
          <a:xfrm>
            <a:off x="6744543" y="3403600"/>
            <a:ext cx="11825178" cy="4343400"/>
          </a:xfrm>
          <a:prstGeom prst="rect">
            <a:avLst/>
          </a:prstGeom>
          <a:noFill/>
          <a:ln/>
        </p:spPr>
        <p:txBody>
          <a:bodyPr wrap="square" lIns="0" tIns="0" rIns="0" bIns="0" rtlCol="0" anchor="t"/>
          <a:lstStyle/>
          <a:p>
            <a:pPr algn="l" indent="0" marL="0">
              <a:buNone/>
            </a:pPr>
            <a:r>
              <a:rPr lang="en-US" sz="22200" dirty="0">
                <a:solidFill>
                  <a:srgbClr val="3A489E">
                    <a:alpha val="100000"/>
                  </a:srgbClr>
                </a:solidFill>
                <a:latin typeface="Russo One Regular" pitchFamily="34" charset="0"/>
                <a:ea typeface="Russo One Regular" pitchFamily="34" charset="-122"/>
                <a:cs typeface="Russo One Regular" pitchFamily="34" charset="-120"/>
              </a:rPr>
              <a:t>234,567</a:t>
            </a:r>
            <a:endParaRPr lang="en-US" sz="22200" dirty="0"/>
          </a:p>
        </p:txBody>
      </p:sp>
      <p:sp>
        <p:nvSpPr>
          <p:cNvPr id="9" name="Text 4"/>
          <p:cNvSpPr/>
          <p:nvPr/>
        </p:nvSpPr>
        <p:spPr>
          <a:xfrm>
            <a:off x="4170355" y="7010400"/>
            <a:ext cx="16033637" cy="1312333"/>
          </a:xfrm>
          <a:prstGeom prst="rect">
            <a:avLst/>
          </a:prstGeom>
          <a:noFill/>
          <a:ln/>
        </p:spPr>
        <p:txBody>
          <a:bodyPr wrap="square" lIns="0" tIns="0" rIns="0" bIns="0" rtlCol="0" anchor="t"/>
          <a:lstStyle/>
          <a:p>
            <a:pPr algn="ctr" indent="0" marL="0">
              <a:buNone/>
            </a:pPr>
            <a:r>
              <a:rPr lang="en-US" sz="6400" spc="256" kern="0" dirty="0">
                <a:solidFill>
                  <a:srgbClr val="0E0E0E">
                    <a:alpha val="100000"/>
                  </a:srgbClr>
                </a:solidFill>
                <a:latin typeface="Russo One Bold" pitchFamily="34" charset="0"/>
                <a:ea typeface="Russo One Bold" pitchFamily="34" charset="-122"/>
                <a:cs typeface="Russo One Bold" pitchFamily="34" charset="-120"/>
              </a:rPr>
              <a:t>UNICORN SIGHTINGS</a:t>
            </a:r>
            <a:endParaRPr lang="en-US" sz="6400" dirty="0"/>
          </a:p>
        </p:txBody>
      </p:sp>
      <p:sp>
        <p:nvSpPr>
          <p:cNvPr id="10" name="Text 5"/>
          <p:cNvSpPr/>
          <p:nvPr/>
        </p:nvSpPr>
        <p:spPr>
          <a:xfrm>
            <a:off x="7483352" y="8458200"/>
            <a:ext cx="9407642" cy="1100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Roboto Regular" pitchFamily="34" charset="0"/>
                <a:ea typeface="Roboto Regular" pitchFamily="34" charset="-122"/>
                <a:cs typeface="Roboto Regular" pitchFamily="34" charset="-120"/>
              </a:rPr>
              <a:t>A tally of the number of unicorns spotted in the fantasy realm.</a:t>
            </a: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3A489E"/>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1710864" y="0"/>
            <a:ext cx="12676184" cy="11429802"/>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62295" y="1320800"/>
            <a:ext cx="21948343" cy="122428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1571" y="850900"/>
            <a:ext cx="22286517" cy="12362222"/>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1571" y="850900"/>
            <a:ext cx="22291286" cy="14986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82860" y="1320800"/>
            <a:ext cx="1983891" cy="54646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sp>
        <p:nvSpPr>
          <p:cNvPr id="9" name="Shape 1"/>
          <p:cNvSpPr/>
          <p:nvPr/>
        </p:nvSpPr>
        <p:spPr>
          <a:xfrm>
            <a:off x="2997575" y="3619500"/>
            <a:ext cx="7874984" cy="3352800"/>
          </a:xfrm>
          <a:prstGeom prst="rect">
            <a:avLst/>
          </a:prstGeom>
          <a:noFill/>
          <a:ln/>
        </p:spPr>
      </p:sp>
      <p:sp>
        <p:nvSpPr>
          <p:cNvPr id="10" name="Shape 2"/>
          <p:cNvSpPr/>
          <p:nvPr/>
        </p:nvSpPr>
        <p:spPr>
          <a:xfrm>
            <a:off x="2210076" y="3619500"/>
            <a:ext cx="9449981" cy="2565400"/>
          </a:xfrm>
          <a:prstGeom prst="rect">
            <a:avLst/>
          </a:prstGeom>
          <a:solidFill>
            <a:srgbClr val="FFFFFF">
              <a:alpha val="100000"/>
            </a:srgbClr>
          </a:solidFill>
          <a:ln w="50800">
            <a:solidFill>
              <a:srgbClr val="272727"/>
            </a:solidFill>
            <a:prstDash val="solid"/>
          </a:ln>
        </p:spPr>
      </p:sp>
      <p:sp>
        <p:nvSpPr>
          <p:cNvPr id="11" name="Text 3"/>
          <p:cNvSpPr/>
          <p:nvPr/>
        </p:nvSpPr>
        <p:spPr>
          <a:xfrm>
            <a:off x="2430237" y="3924300"/>
            <a:ext cx="8467725" cy="2497667"/>
          </a:xfrm>
          <a:prstGeom prst="rect">
            <a:avLst/>
          </a:prstGeom>
          <a:noFill/>
          <a:ln/>
        </p:spPr>
        <p:txBody>
          <a:bodyPr wrap="square" lIns="0" tIns="0" rIns="0" bIns="0" rtlCol="0" anchor="t"/>
          <a:lstStyle/>
          <a:p>
            <a:pPr algn="r" indent="0" marL="0">
              <a:buNone/>
            </a:pPr>
            <a:r>
              <a:rPr lang="en-US" sz="12800" dirty="0">
                <a:solidFill>
                  <a:srgbClr val="3A489E">
                    <a:alpha val="100000"/>
                  </a:srgbClr>
                </a:solidFill>
                <a:latin typeface="Russo One Regular" pitchFamily="34" charset="0"/>
                <a:ea typeface="Russo One Regular" pitchFamily="34" charset="-122"/>
                <a:cs typeface="Russo One Regular" pitchFamily="34" charset="-120"/>
              </a:rPr>
              <a:t>233 Coins</a:t>
            </a:r>
            <a:endParaRPr lang="en-US" sz="12800" dirty="0"/>
          </a:p>
        </p:txBody>
      </p:sp>
      <p:sp>
        <p:nvSpPr>
          <p:cNvPr id="12" name="Shape 4"/>
          <p:cNvSpPr/>
          <p:nvPr/>
        </p:nvSpPr>
        <p:spPr>
          <a:xfrm>
            <a:off x="2997575" y="6489700"/>
            <a:ext cx="7874984" cy="482600"/>
          </a:xfrm>
          <a:prstGeom prst="rect">
            <a:avLst/>
          </a:prstGeom>
          <a:noFill/>
          <a:ln/>
        </p:spPr>
      </p:sp>
      <p:sp>
        <p:nvSpPr>
          <p:cNvPr id="13" name="Text 5"/>
          <p:cNvSpPr/>
          <p:nvPr/>
        </p:nvSpPr>
        <p:spPr>
          <a:xfrm>
            <a:off x="2929833" y="6489700"/>
            <a:ext cx="8010468" cy="618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Roboto Regular" pitchFamily="34" charset="0"/>
                <a:ea typeface="Roboto Regular" pitchFamily="34" charset="-122"/>
                <a:cs typeface="Roboto Regular" pitchFamily="34" charset="-120"/>
              </a:rPr>
              <a:t>Treasure Found</a:t>
            </a:r>
            <a:endParaRPr lang="en-US" sz="3200" dirty="0"/>
          </a:p>
        </p:txBody>
      </p:sp>
      <p:sp>
        <p:nvSpPr>
          <p:cNvPr id="14" name="Shape 6"/>
          <p:cNvSpPr/>
          <p:nvPr/>
        </p:nvSpPr>
        <p:spPr>
          <a:xfrm>
            <a:off x="2997575" y="8369300"/>
            <a:ext cx="7874984" cy="3352800"/>
          </a:xfrm>
          <a:prstGeom prst="rect">
            <a:avLst/>
          </a:prstGeom>
          <a:noFill/>
          <a:ln/>
        </p:spPr>
      </p:sp>
      <p:sp>
        <p:nvSpPr>
          <p:cNvPr id="15" name="Shape 7"/>
          <p:cNvSpPr/>
          <p:nvPr/>
        </p:nvSpPr>
        <p:spPr>
          <a:xfrm>
            <a:off x="1924291" y="8369300"/>
            <a:ext cx="10021553" cy="2565400"/>
          </a:xfrm>
          <a:prstGeom prst="rect">
            <a:avLst/>
          </a:prstGeom>
          <a:solidFill>
            <a:srgbClr val="FFFFFF">
              <a:alpha val="100000"/>
            </a:srgbClr>
          </a:solidFill>
          <a:ln w="50800">
            <a:solidFill>
              <a:srgbClr val="272727"/>
            </a:solidFill>
            <a:prstDash val="solid"/>
          </a:ln>
        </p:spPr>
      </p:sp>
      <p:sp>
        <p:nvSpPr>
          <p:cNvPr id="16" name="Text 8"/>
          <p:cNvSpPr/>
          <p:nvPr/>
        </p:nvSpPr>
        <p:spPr>
          <a:xfrm>
            <a:off x="2144451" y="8674100"/>
            <a:ext cx="9039296" cy="2497667"/>
          </a:xfrm>
          <a:prstGeom prst="rect">
            <a:avLst/>
          </a:prstGeom>
          <a:noFill/>
          <a:ln/>
        </p:spPr>
        <p:txBody>
          <a:bodyPr wrap="square" lIns="0" tIns="0" rIns="0" bIns="0" rtlCol="0" anchor="t"/>
          <a:lstStyle/>
          <a:p>
            <a:pPr algn="r" indent="0" marL="0">
              <a:buNone/>
            </a:pPr>
            <a:r>
              <a:rPr lang="en-US" sz="12800" dirty="0">
                <a:solidFill>
                  <a:srgbClr val="3A489E">
                    <a:alpha val="100000"/>
                  </a:srgbClr>
                </a:solidFill>
                <a:latin typeface="Russo One Regular" pitchFamily="34" charset="0"/>
                <a:ea typeface="Russo One Regular" pitchFamily="34" charset="-122"/>
                <a:cs typeface="Russo One Regular" pitchFamily="34" charset="-120"/>
              </a:rPr>
              <a:t>456 Hours</a:t>
            </a:r>
            <a:endParaRPr lang="en-US" sz="12800" dirty="0"/>
          </a:p>
        </p:txBody>
      </p:sp>
      <p:sp>
        <p:nvSpPr>
          <p:cNvPr id="17" name="Shape 9"/>
          <p:cNvSpPr/>
          <p:nvPr/>
        </p:nvSpPr>
        <p:spPr>
          <a:xfrm>
            <a:off x="2997575" y="11239500"/>
            <a:ext cx="7874984" cy="482600"/>
          </a:xfrm>
          <a:prstGeom prst="rect">
            <a:avLst/>
          </a:prstGeom>
          <a:noFill/>
          <a:ln/>
        </p:spPr>
      </p:sp>
      <p:sp>
        <p:nvSpPr>
          <p:cNvPr id="18" name="Text 10"/>
          <p:cNvSpPr/>
          <p:nvPr/>
        </p:nvSpPr>
        <p:spPr>
          <a:xfrm>
            <a:off x="2929833" y="11239500"/>
            <a:ext cx="8010468" cy="618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Roboto Regular" pitchFamily="34" charset="0"/>
                <a:ea typeface="Roboto Regular" pitchFamily="34" charset="-122"/>
                <a:cs typeface="Roboto Regular" pitchFamily="34" charset="-120"/>
              </a:rPr>
              <a:t>Duration of Spell Casting</a:t>
            </a:r>
            <a:endParaRPr lang="en-US" sz="3200" dirty="0"/>
          </a:p>
        </p:txBody>
      </p:sp>
      <p:sp>
        <p:nvSpPr>
          <p:cNvPr id="19" name="Shape 11"/>
          <p:cNvSpPr/>
          <p:nvPr/>
        </p:nvSpPr>
        <p:spPr>
          <a:xfrm>
            <a:off x="13158845" y="3619500"/>
            <a:ext cx="7874984" cy="3352800"/>
          </a:xfrm>
          <a:prstGeom prst="rect">
            <a:avLst/>
          </a:prstGeom>
          <a:noFill/>
          <a:ln/>
        </p:spPr>
      </p:sp>
      <p:sp>
        <p:nvSpPr>
          <p:cNvPr id="20" name="Shape 12"/>
          <p:cNvSpPr/>
          <p:nvPr/>
        </p:nvSpPr>
        <p:spPr>
          <a:xfrm>
            <a:off x="14600475" y="3619500"/>
            <a:ext cx="4991724" cy="2565400"/>
          </a:xfrm>
          <a:prstGeom prst="rect">
            <a:avLst/>
          </a:prstGeom>
          <a:solidFill>
            <a:srgbClr val="FFFFFF">
              <a:alpha val="100000"/>
            </a:srgbClr>
          </a:solidFill>
          <a:ln w="50800">
            <a:solidFill>
              <a:srgbClr val="272727"/>
            </a:solidFill>
            <a:prstDash val="solid"/>
          </a:ln>
        </p:spPr>
      </p:sp>
      <p:sp>
        <p:nvSpPr>
          <p:cNvPr id="21" name="Text 13"/>
          <p:cNvSpPr/>
          <p:nvPr/>
        </p:nvSpPr>
        <p:spPr>
          <a:xfrm>
            <a:off x="14820636" y="3924300"/>
            <a:ext cx="4009468" cy="2497667"/>
          </a:xfrm>
          <a:prstGeom prst="rect">
            <a:avLst/>
          </a:prstGeom>
          <a:noFill/>
          <a:ln/>
        </p:spPr>
        <p:txBody>
          <a:bodyPr wrap="square" lIns="0" tIns="0" rIns="0" bIns="0" rtlCol="0" anchor="t"/>
          <a:lstStyle/>
          <a:p>
            <a:pPr algn="r" indent="0" marL="0">
              <a:buNone/>
            </a:pPr>
            <a:r>
              <a:rPr lang="en-US" sz="12800" dirty="0">
                <a:solidFill>
                  <a:srgbClr val="3A489E">
                    <a:alpha val="100000"/>
                  </a:srgbClr>
                </a:solidFill>
                <a:latin typeface="Russo One Regular" pitchFamily="34" charset="0"/>
                <a:ea typeface="Russo One Regular" pitchFamily="34" charset="-122"/>
                <a:cs typeface="Russo One Regular" pitchFamily="34" charset="-120"/>
              </a:rPr>
              <a:t>85%</a:t>
            </a:r>
            <a:endParaRPr lang="en-US" sz="12800" dirty="0"/>
          </a:p>
        </p:txBody>
      </p:sp>
      <p:sp>
        <p:nvSpPr>
          <p:cNvPr id="22" name="Shape 14"/>
          <p:cNvSpPr/>
          <p:nvPr/>
        </p:nvSpPr>
        <p:spPr>
          <a:xfrm>
            <a:off x="13158845" y="6489700"/>
            <a:ext cx="7874984" cy="482600"/>
          </a:xfrm>
          <a:prstGeom prst="rect">
            <a:avLst/>
          </a:prstGeom>
          <a:noFill/>
          <a:ln/>
        </p:spPr>
      </p:sp>
      <p:sp>
        <p:nvSpPr>
          <p:cNvPr id="23" name="Text 15"/>
          <p:cNvSpPr/>
          <p:nvPr/>
        </p:nvSpPr>
        <p:spPr>
          <a:xfrm>
            <a:off x="13091103" y="6489700"/>
            <a:ext cx="8010468" cy="618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Roboto Regular" pitchFamily="34" charset="0"/>
                <a:ea typeface="Roboto Regular" pitchFamily="34" charset="-122"/>
                <a:cs typeface="Roboto Regular" pitchFamily="34" charset="-120"/>
              </a:rPr>
              <a:t>Wished Granted</a:t>
            </a:r>
            <a:endParaRPr lang="en-US" sz="3200" dirty="0"/>
          </a:p>
        </p:txBody>
      </p:sp>
      <p:sp>
        <p:nvSpPr>
          <p:cNvPr id="24" name="Shape 16"/>
          <p:cNvSpPr/>
          <p:nvPr/>
        </p:nvSpPr>
        <p:spPr>
          <a:xfrm>
            <a:off x="13158845" y="8369300"/>
            <a:ext cx="7874984" cy="3352800"/>
          </a:xfrm>
          <a:prstGeom prst="rect">
            <a:avLst/>
          </a:prstGeom>
          <a:noFill/>
          <a:ln/>
        </p:spPr>
      </p:sp>
      <p:sp>
        <p:nvSpPr>
          <p:cNvPr id="25" name="Shape 17"/>
          <p:cNvSpPr/>
          <p:nvPr/>
        </p:nvSpPr>
        <p:spPr>
          <a:xfrm>
            <a:off x="13317614" y="8369300"/>
            <a:ext cx="7557445" cy="2565400"/>
          </a:xfrm>
          <a:prstGeom prst="rect">
            <a:avLst/>
          </a:prstGeom>
          <a:solidFill>
            <a:srgbClr val="FFFFFF">
              <a:alpha val="100000"/>
            </a:srgbClr>
          </a:solidFill>
          <a:ln w="50800">
            <a:solidFill>
              <a:srgbClr val="272727"/>
            </a:solidFill>
            <a:prstDash val="solid"/>
          </a:ln>
        </p:spPr>
      </p:sp>
      <p:sp>
        <p:nvSpPr>
          <p:cNvPr id="26" name="Text 18"/>
          <p:cNvSpPr/>
          <p:nvPr/>
        </p:nvSpPr>
        <p:spPr>
          <a:xfrm>
            <a:off x="13537775" y="8674100"/>
            <a:ext cx="6575188" cy="2497667"/>
          </a:xfrm>
          <a:prstGeom prst="rect">
            <a:avLst/>
          </a:prstGeom>
          <a:noFill/>
          <a:ln/>
        </p:spPr>
        <p:txBody>
          <a:bodyPr wrap="square" lIns="0" tIns="0" rIns="0" bIns="0" rtlCol="0" anchor="t"/>
          <a:lstStyle/>
          <a:p>
            <a:pPr algn="r" indent="0" marL="0">
              <a:buNone/>
            </a:pPr>
            <a:r>
              <a:rPr lang="en-US" sz="12800" dirty="0">
                <a:solidFill>
                  <a:srgbClr val="3A489E">
                    <a:alpha val="100000"/>
                  </a:srgbClr>
                </a:solidFill>
                <a:latin typeface="Russo One Regular" pitchFamily="34" charset="0"/>
                <a:ea typeface="Russo One Regular" pitchFamily="34" charset="-122"/>
                <a:cs typeface="Russo One Regular" pitchFamily="34" charset="-120"/>
              </a:rPr>
              <a:t>535 Km</a:t>
            </a:r>
            <a:endParaRPr lang="en-US" sz="12800" dirty="0"/>
          </a:p>
        </p:txBody>
      </p:sp>
      <p:sp>
        <p:nvSpPr>
          <p:cNvPr id="27" name="Shape 19"/>
          <p:cNvSpPr/>
          <p:nvPr/>
        </p:nvSpPr>
        <p:spPr>
          <a:xfrm>
            <a:off x="13158845" y="11239500"/>
            <a:ext cx="7874984" cy="482600"/>
          </a:xfrm>
          <a:prstGeom prst="rect">
            <a:avLst/>
          </a:prstGeom>
          <a:noFill/>
          <a:ln/>
        </p:spPr>
      </p:sp>
      <p:sp>
        <p:nvSpPr>
          <p:cNvPr id="28" name="Text 20"/>
          <p:cNvSpPr/>
          <p:nvPr/>
        </p:nvSpPr>
        <p:spPr>
          <a:xfrm>
            <a:off x="13091103" y="11239500"/>
            <a:ext cx="8010468" cy="618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Roboto Regular" pitchFamily="34" charset="0"/>
                <a:ea typeface="Roboto Regular" pitchFamily="34" charset="-122"/>
                <a:cs typeface="Roboto Regular" pitchFamily="34" charset="-120"/>
              </a:rPr>
              <a:t>Journey Distance</a:t>
            </a:r>
            <a:endParaRPr lang="en-US"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3A489E"/>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06451" y="470334"/>
            <a:ext cx="23574146" cy="12737666"/>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7348" y="615640"/>
            <a:ext cx="3436397" cy="2538375"/>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186248" y="0"/>
            <a:ext cx="3200800" cy="40640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sp>
        <p:nvSpPr>
          <p:cNvPr id="7" name="Text 1"/>
          <p:cNvSpPr/>
          <p:nvPr/>
        </p:nvSpPr>
        <p:spPr>
          <a:xfrm>
            <a:off x="9361070" y="1143000"/>
            <a:ext cx="6537084" cy="1557867"/>
          </a:xfrm>
          <a:prstGeom prst="rect">
            <a:avLst/>
          </a:prstGeom>
          <a:noFill/>
          <a:ln/>
        </p:spPr>
        <p:txBody>
          <a:bodyPr wrap="square" lIns="0" tIns="0" rIns="0" bIns="0" rtlCol="0" anchor="t"/>
          <a:lstStyle/>
          <a:p>
            <a:pPr algn="l" indent="0" marL="0">
              <a:buNone/>
            </a:pPr>
            <a:r>
              <a:rPr lang="en-US" sz="8000" dirty="0">
                <a:solidFill>
                  <a:srgbClr val="3A489E">
                    <a:alpha val="100000"/>
                  </a:srgbClr>
                </a:solidFill>
                <a:latin typeface="Russo One Regular" pitchFamily="34" charset="0"/>
                <a:ea typeface="Russo One Regular" pitchFamily="34" charset="-122"/>
                <a:cs typeface="Russo One Regular" pitchFamily="34" charset="-120"/>
              </a:rPr>
              <a:t>Some Graph</a:t>
            </a:r>
            <a:endParaRPr lang="en-US" sz="8000" dirty="0"/>
          </a:p>
        </p:txBody>
      </p:sp>
      <p:sp>
        <p:nvSpPr>
          <p:cNvPr id="8" name="Shape 2"/>
          <p:cNvSpPr/>
          <p:nvPr/>
        </p:nvSpPr>
        <p:spPr>
          <a:xfrm>
            <a:off x="2718140" y="3771900"/>
            <a:ext cx="8941918" cy="6180901"/>
          </a:xfrm>
          <a:prstGeom prst="rect">
            <a:avLst/>
          </a:prstGeom>
          <a:noFill/>
          <a:ln/>
        </p:spPr>
      </p:sp>
      <p:sp>
        <p:nvSpPr>
          <p:cNvPr id="9" name="Text 3"/>
          <p:cNvSpPr/>
          <p:nvPr/>
        </p:nvSpPr>
        <p:spPr>
          <a:xfrm>
            <a:off x="2986455" y="8999500"/>
            <a:ext cx="216821" cy="356494"/>
          </a:xfrm>
          <a:prstGeom prst="rect">
            <a:avLst/>
          </a:prstGeom>
          <a:noFill/>
          <a:ln/>
        </p:spPr>
        <p:txBody>
          <a:bodyPr wrap="square" lIns="0" tIns="0" rIns="0" bIns="0" rtlCol="0" anchor="t"/>
          <a:lstStyle/>
          <a:p>
            <a:pPr algn="l" indent="0" marL="0">
              <a:buNone/>
            </a:pPr>
            <a:r>
              <a:rPr lang="en-US" sz="1821" dirty="0">
                <a:solidFill>
                  <a:srgbClr val="FCD303">
                    <a:alpha val="100000"/>
                  </a:srgbClr>
                </a:solidFill>
                <a:latin typeface="Lato Regular" pitchFamily="34" charset="0"/>
                <a:ea typeface="Lato Regular" pitchFamily="34" charset="-122"/>
                <a:cs typeface="Lato Regular" pitchFamily="34" charset="-120"/>
              </a:rPr>
              <a:t>0</a:t>
            </a:r>
            <a:endParaRPr lang="en-US" sz="1821" dirty="0"/>
          </a:p>
        </p:txBody>
      </p:sp>
      <p:sp>
        <p:nvSpPr>
          <p:cNvPr id="10" name="Text 4"/>
          <p:cNvSpPr/>
          <p:nvPr/>
        </p:nvSpPr>
        <p:spPr>
          <a:xfrm>
            <a:off x="3331658" y="9622606"/>
            <a:ext cx="257645" cy="422713"/>
          </a:xfrm>
          <a:prstGeom prst="rect">
            <a:avLst/>
          </a:prstGeom>
          <a:noFill/>
          <a:ln/>
        </p:spPr>
        <p:txBody>
          <a:bodyPr wrap="square" lIns="0" tIns="0" rIns="0" bIns="0" rtlCol="0" anchor="t"/>
          <a:lstStyle/>
          <a:p>
            <a:pPr algn="l" indent="0" marL="0">
              <a:buNone/>
            </a:pPr>
            <a:r>
              <a:rPr lang="en-US" sz="2185" dirty="0">
                <a:solidFill>
                  <a:srgbClr val="FCD303">
                    <a:alpha val="100000"/>
                  </a:srgbClr>
                </a:solidFill>
                <a:latin typeface="Lato Regular" pitchFamily="34" charset="0"/>
                <a:ea typeface="Lato Regular" pitchFamily="34" charset="-122"/>
                <a:cs typeface="Lato Regular" pitchFamily="34" charset="-120"/>
              </a:rPr>
              <a:t>1</a:t>
            </a:r>
            <a:endParaRPr lang="en-US" sz="2185" dirty="0"/>
          </a:p>
        </p:txBody>
      </p:sp>
      <p:sp>
        <p:nvSpPr>
          <p:cNvPr id="11" name="Text 5"/>
          <p:cNvSpPr/>
          <p:nvPr/>
        </p:nvSpPr>
        <p:spPr>
          <a:xfrm>
            <a:off x="4470732" y="9622606"/>
            <a:ext cx="257645" cy="422713"/>
          </a:xfrm>
          <a:prstGeom prst="rect">
            <a:avLst/>
          </a:prstGeom>
          <a:noFill/>
          <a:ln/>
        </p:spPr>
        <p:txBody>
          <a:bodyPr wrap="square" lIns="0" tIns="0" rIns="0" bIns="0" rtlCol="0" anchor="t"/>
          <a:lstStyle/>
          <a:p>
            <a:pPr algn="l" indent="0" marL="0">
              <a:buNone/>
            </a:pPr>
            <a:r>
              <a:rPr lang="en-US" sz="2185" dirty="0">
                <a:solidFill>
                  <a:srgbClr val="FCD303">
                    <a:alpha val="100000"/>
                  </a:srgbClr>
                </a:solidFill>
                <a:latin typeface="Lato Regular" pitchFamily="34" charset="0"/>
                <a:ea typeface="Lato Regular" pitchFamily="34" charset="-122"/>
                <a:cs typeface="Lato Regular" pitchFamily="34" charset="-120"/>
              </a:rPr>
              <a:t>2</a:t>
            </a:r>
            <a:endParaRPr lang="en-US" sz="2185" dirty="0"/>
          </a:p>
        </p:txBody>
      </p:sp>
      <p:sp>
        <p:nvSpPr>
          <p:cNvPr id="12" name="Text 6"/>
          <p:cNvSpPr/>
          <p:nvPr/>
        </p:nvSpPr>
        <p:spPr>
          <a:xfrm>
            <a:off x="5609804" y="9622606"/>
            <a:ext cx="257645" cy="422713"/>
          </a:xfrm>
          <a:prstGeom prst="rect">
            <a:avLst/>
          </a:prstGeom>
          <a:noFill/>
          <a:ln/>
        </p:spPr>
        <p:txBody>
          <a:bodyPr wrap="square" lIns="0" tIns="0" rIns="0" bIns="0" rtlCol="0" anchor="t"/>
          <a:lstStyle/>
          <a:p>
            <a:pPr algn="l" indent="0" marL="0">
              <a:buNone/>
            </a:pPr>
            <a:r>
              <a:rPr lang="en-US" sz="2185" dirty="0">
                <a:solidFill>
                  <a:srgbClr val="FCD303">
                    <a:alpha val="100000"/>
                  </a:srgbClr>
                </a:solidFill>
                <a:latin typeface="Lato Regular" pitchFamily="34" charset="0"/>
                <a:ea typeface="Lato Regular" pitchFamily="34" charset="-122"/>
                <a:cs typeface="Lato Regular" pitchFamily="34" charset="-120"/>
              </a:rPr>
              <a:t>3</a:t>
            </a:r>
            <a:endParaRPr lang="en-US" sz="2185" dirty="0"/>
          </a:p>
        </p:txBody>
      </p:sp>
      <p:sp>
        <p:nvSpPr>
          <p:cNvPr id="13" name="Text 7"/>
          <p:cNvSpPr/>
          <p:nvPr/>
        </p:nvSpPr>
        <p:spPr>
          <a:xfrm>
            <a:off x="6748878" y="9622606"/>
            <a:ext cx="257645" cy="422713"/>
          </a:xfrm>
          <a:prstGeom prst="rect">
            <a:avLst/>
          </a:prstGeom>
          <a:noFill/>
          <a:ln/>
        </p:spPr>
        <p:txBody>
          <a:bodyPr wrap="square" lIns="0" tIns="0" rIns="0" bIns="0" rtlCol="0" anchor="t"/>
          <a:lstStyle/>
          <a:p>
            <a:pPr algn="l" indent="0" marL="0">
              <a:buNone/>
            </a:pPr>
            <a:r>
              <a:rPr lang="en-US" sz="2185" dirty="0">
                <a:solidFill>
                  <a:srgbClr val="FCD303">
                    <a:alpha val="100000"/>
                  </a:srgbClr>
                </a:solidFill>
                <a:latin typeface="Lato Regular" pitchFamily="34" charset="0"/>
                <a:ea typeface="Lato Regular" pitchFamily="34" charset="-122"/>
                <a:cs typeface="Lato Regular" pitchFamily="34" charset="-120"/>
              </a:rPr>
              <a:t>4</a:t>
            </a:r>
            <a:endParaRPr lang="en-US" sz="2185" dirty="0"/>
          </a:p>
        </p:txBody>
      </p:sp>
      <p:sp>
        <p:nvSpPr>
          <p:cNvPr id="14" name="Text 8"/>
          <p:cNvSpPr/>
          <p:nvPr/>
        </p:nvSpPr>
        <p:spPr>
          <a:xfrm>
            <a:off x="7887996" y="9622606"/>
            <a:ext cx="257645" cy="422713"/>
          </a:xfrm>
          <a:prstGeom prst="rect">
            <a:avLst/>
          </a:prstGeom>
          <a:noFill/>
          <a:ln/>
        </p:spPr>
        <p:txBody>
          <a:bodyPr wrap="square" lIns="0" tIns="0" rIns="0" bIns="0" rtlCol="0" anchor="t"/>
          <a:lstStyle/>
          <a:p>
            <a:pPr algn="l" indent="0" marL="0">
              <a:buNone/>
            </a:pPr>
            <a:r>
              <a:rPr lang="en-US" sz="2185" dirty="0">
                <a:solidFill>
                  <a:srgbClr val="FCD303">
                    <a:alpha val="100000"/>
                  </a:srgbClr>
                </a:solidFill>
                <a:latin typeface="Lato Regular" pitchFamily="34" charset="0"/>
                <a:ea typeface="Lato Regular" pitchFamily="34" charset="-122"/>
                <a:cs typeface="Lato Regular" pitchFamily="34" charset="-120"/>
              </a:rPr>
              <a:t>5</a:t>
            </a:r>
            <a:endParaRPr lang="en-US" sz="2185" dirty="0"/>
          </a:p>
        </p:txBody>
      </p:sp>
      <p:sp>
        <p:nvSpPr>
          <p:cNvPr id="15" name="Text 9"/>
          <p:cNvSpPr/>
          <p:nvPr/>
        </p:nvSpPr>
        <p:spPr>
          <a:xfrm>
            <a:off x="9027070" y="9622606"/>
            <a:ext cx="257645" cy="422713"/>
          </a:xfrm>
          <a:prstGeom prst="rect">
            <a:avLst/>
          </a:prstGeom>
          <a:noFill/>
          <a:ln/>
        </p:spPr>
        <p:txBody>
          <a:bodyPr wrap="square" lIns="0" tIns="0" rIns="0" bIns="0" rtlCol="0" anchor="t"/>
          <a:lstStyle/>
          <a:p>
            <a:pPr algn="l" indent="0" marL="0">
              <a:buNone/>
            </a:pPr>
            <a:r>
              <a:rPr lang="en-US" sz="2185" dirty="0">
                <a:solidFill>
                  <a:srgbClr val="FCD303">
                    <a:alpha val="100000"/>
                  </a:srgbClr>
                </a:solidFill>
                <a:latin typeface="Lato Regular" pitchFamily="34" charset="0"/>
                <a:ea typeface="Lato Regular" pitchFamily="34" charset="-122"/>
                <a:cs typeface="Lato Regular" pitchFamily="34" charset="-120"/>
              </a:rPr>
              <a:t>6</a:t>
            </a:r>
            <a:endParaRPr lang="en-US" sz="2185" dirty="0"/>
          </a:p>
        </p:txBody>
      </p:sp>
      <p:sp>
        <p:nvSpPr>
          <p:cNvPr id="16" name="Text 10"/>
          <p:cNvSpPr/>
          <p:nvPr/>
        </p:nvSpPr>
        <p:spPr>
          <a:xfrm>
            <a:off x="10166145" y="9622606"/>
            <a:ext cx="257645" cy="422713"/>
          </a:xfrm>
          <a:prstGeom prst="rect">
            <a:avLst/>
          </a:prstGeom>
          <a:noFill/>
          <a:ln/>
        </p:spPr>
        <p:txBody>
          <a:bodyPr wrap="square" lIns="0" tIns="0" rIns="0" bIns="0" rtlCol="0" anchor="t"/>
          <a:lstStyle/>
          <a:p>
            <a:pPr algn="l" indent="0" marL="0">
              <a:buNone/>
            </a:pPr>
            <a:r>
              <a:rPr lang="en-US" sz="2185" dirty="0">
                <a:solidFill>
                  <a:srgbClr val="FCD303">
                    <a:alpha val="100000"/>
                  </a:srgbClr>
                </a:solidFill>
                <a:latin typeface="Lato Regular" pitchFamily="34" charset="0"/>
                <a:ea typeface="Lato Regular" pitchFamily="34" charset="-122"/>
                <a:cs typeface="Lato Regular" pitchFamily="34" charset="-120"/>
              </a:rPr>
              <a:t>7</a:t>
            </a:r>
            <a:endParaRPr lang="en-US" sz="2185" dirty="0"/>
          </a:p>
        </p:txBody>
      </p:sp>
      <p:sp>
        <p:nvSpPr>
          <p:cNvPr id="17" name="Text 11"/>
          <p:cNvSpPr/>
          <p:nvPr/>
        </p:nvSpPr>
        <p:spPr>
          <a:xfrm>
            <a:off x="11281636" y="9622606"/>
            <a:ext cx="257645" cy="422713"/>
          </a:xfrm>
          <a:prstGeom prst="rect">
            <a:avLst/>
          </a:prstGeom>
          <a:noFill/>
          <a:ln/>
        </p:spPr>
        <p:txBody>
          <a:bodyPr wrap="square" lIns="0" tIns="0" rIns="0" bIns="0" rtlCol="0" anchor="t"/>
          <a:lstStyle/>
          <a:p>
            <a:pPr algn="l" indent="0" marL="0">
              <a:buNone/>
            </a:pPr>
            <a:r>
              <a:rPr lang="en-US" sz="2185" dirty="0">
                <a:solidFill>
                  <a:srgbClr val="FCD303">
                    <a:alpha val="100000"/>
                  </a:srgbClr>
                </a:solidFill>
                <a:latin typeface="Lato Regular" pitchFamily="34" charset="0"/>
                <a:ea typeface="Lato Regular" pitchFamily="34" charset="-122"/>
                <a:cs typeface="Lato Regular" pitchFamily="34" charset="-120"/>
              </a:rPr>
              <a:t>8</a:t>
            </a:r>
            <a:endParaRPr lang="en-US" sz="2185" dirty="0"/>
          </a:p>
        </p:txBody>
      </p:sp>
      <p:sp>
        <p:nvSpPr>
          <p:cNvPr id="18" name="Text 12"/>
          <p:cNvSpPr/>
          <p:nvPr/>
        </p:nvSpPr>
        <p:spPr>
          <a:xfrm>
            <a:off x="2852319" y="8482099"/>
            <a:ext cx="356539" cy="356494"/>
          </a:xfrm>
          <a:prstGeom prst="rect">
            <a:avLst/>
          </a:prstGeom>
          <a:noFill/>
          <a:ln/>
        </p:spPr>
        <p:txBody>
          <a:bodyPr wrap="square" lIns="0" tIns="0" rIns="0" bIns="0" rtlCol="0" anchor="t"/>
          <a:lstStyle/>
          <a:p>
            <a:pPr algn="l" indent="0" marL="0">
              <a:buNone/>
            </a:pPr>
            <a:r>
              <a:rPr lang="en-US" sz="1821" dirty="0">
                <a:solidFill>
                  <a:srgbClr val="FCD303">
                    <a:alpha val="100000"/>
                  </a:srgbClr>
                </a:solidFill>
                <a:latin typeface="Lato Regular" pitchFamily="34" charset="0"/>
                <a:ea typeface="Lato Regular" pitchFamily="34" charset="-122"/>
                <a:cs typeface="Lato Regular" pitchFamily="34" charset="-120"/>
              </a:rPr>
              <a:t>10</a:t>
            </a:r>
            <a:endParaRPr lang="en-US" sz="1821" dirty="0"/>
          </a:p>
        </p:txBody>
      </p:sp>
      <p:sp>
        <p:nvSpPr>
          <p:cNvPr id="19" name="Text 13"/>
          <p:cNvSpPr/>
          <p:nvPr/>
        </p:nvSpPr>
        <p:spPr>
          <a:xfrm>
            <a:off x="2852319" y="7964599"/>
            <a:ext cx="356539" cy="356494"/>
          </a:xfrm>
          <a:prstGeom prst="rect">
            <a:avLst/>
          </a:prstGeom>
          <a:noFill/>
          <a:ln/>
        </p:spPr>
        <p:txBody>
          <a:bodyPr wrap="square" lIns="0" tIns="0" rIns="0" bIns="0" rtlCol="0" anchor="t"/>
          <a:lstStyle/>
          <a:p>
            <a:pPr algn="l" indent="0" marL="0">
              <a:buNone/>
            </a:pPr>
            <a:r>
              <a:rPr lang="en-US" sz="1821" dirty="0">
                <a:solidFill>
                  <a:srgbClr val="FCD303">
                    <a:alpha val="100000"/>
                  </a:srgbClr>
                </a:solidFill>
                <a:latin typeface="Lato Regular" pitchFamily="34" charset="0"/>
                <a:ea typeface="Lato Regular" pitchFamily="34" charset="-122"/>
                <a:cs typeface="Lato Regular" pitchFamily="34" charset="-120"/>
              </a:rPr>
              <a:t>20</a:t>
            </a:r>
            <a:endParaRPr lang="en-US" sz="1821" dirty="0"/>
          </a:p>
        </p:txBody>
      </p:sp>
      <p:sp>
        <p:nvSpPr>
          <p:cNvPr id="20" name="Text 14"/>
          <p:cNvSpPr/>
          <p:nvPr/>
        </p:nvSpPr>
        <p:spPr>
          <a:xfrm>
            <a:off x="2852319" y="7447161"/>
            <a:ext cx="356539" cy="356494"/>
          </a:xfrm>
          <a:prstGeom prst="rect">
            <a:avLst/>
          </a:prstGeom>
          <a:noFill/>
          <a:ln/>
        </p:spPr>
        <p:txBody>
          <a:bodyPr wrap="square" lIns="0" tIns="0" rIns="0" bIns="0" rtlCol="0" anchor="t"/>
          <a:lstStyle/>
          <a:p>
            <a:pPr algn="l" indent="0" marL="0">
              <a:buNone/>
            </a:pPr>
            <a:r>
              <a:rPr lang="en-US" sz="1821" dirty="0">
                <a:solidFill>
                  <a:srgbClr val="FCD303">
                    <a:alpha val="100000"/>
                  </a:srgbClr>
                </a:solidFill>
                <a:latin typeface="Lato Regular" pitchFamily="34" charset="0"/>
                <a:ea typeface="Lato Regular" pitchFamily="34" charset="-122"/>
                <a:cs typeface="Lato Regular" pitchFamily="34" charset="-120"/>
              </a:rPr>
              <a:t>30</a:t>
            </a:r>
            <a:endParaRPr lang="en-US" sz="1821" dirty="0"/>
          </a:p>
        </p:txBody>
      </p:sp>
      <p:sp>
        <p:nvSpPr>
          <p:cNvPr id="21" name="Text 15"/>
          <p:cNvSpPr/>
          <p:nvPr/>
        </p:nvSpPr>
        <p:spPr>
          <a:xfrm>
            <a:off x="2852319" y="6929624"/>
            <a:ext cx="356539" cy="356494"/>
          </a:xfrm>
          <a:prstGeom prst="rect">
            <a:avLst/>
          </a:prstGeom>
          <a:noFill/>
          <a:ln/>
        </p:spPr>
        <p:txBody>
          <a:bodyPr wrap="square" lIns="0" tIns="0" rIns="0" bIns="0" rtlCol="0" anchor="t"/>
          <a:lstStyle/>
          <a:p>
            <a:pPr algn="l" indent="0" marL="0">
              <a:buNone/>
            </a:pPr>
            <a:r>
              <a:rPr lang="en-US" sz="1821" dirty="0">
                <a:solidFill>
                  <a:srgbClr val="FCD303">
                    <a:alpha val="100000"/>
                  </a:srgbClr>
                </a:solidFill>
                <a:latin typeface="Lato Regular" pitchFamily="34" charset="0"/>
                <a:ea typeface="Lato Regular" pitchFamily="34" charset="-122"/>
                <a:cs typeface="Lato Regular" pitchFamily="34" charset="-120"/>
              </a:rPr>
              <a:t>40</a:t>
            </a:r>
            <a:endParaRPr lang="en-US" sz="1821" dirty="0"/>
          </a:p>
        </p:txBody>
      </p:sp>
      <p:sp>
        <p:nvSpPr>
          <p:cNvPr id="22" name="Text 16"/>
          <p:cNvSpPr/>
          <p:nvPr/>
        </p:nvSpPr>
        <p:spPr>
          <a:xfrm>
            <a:off x="2852319" y="6412297"/>
            <a:ext cx="356539" cy="356494"/>
          </a:xfrm>
          <a:prstGeom prst="rect">
            <a:avLst/>
          </a:prstGeom>
          <a:noFill/>
          <a:ln/>
        </p:spPr>
        <p:txBody>
          <a:bodyPr wrap="square" lIns="0" tIns="0" rIns="0" bIns="0" rtlCol="0" anchor="t"/>
          <a:lstStyle/>
          <a:p>
            <a:pPr algn="l" indent="0" marL="0">
              <a:buNone/>
            </a:pPr>
            <a:r>
              <a:rPr lang="en-US" sz="1821" dirty="0">
                <a:solidFill>
                  <a:srgbClr val="FCD303">
                    <a:alpha val="100000"/>
                  </a:srgbClr>
                </a:solidFill>
                <a:latin typeface="Lato Regular" pitchFamily="34" charset="0"/>
                <a:ea typeface="Lato Regular" pitchFamily="34" charset="-122"/>
                <a:cs typeface="Lato Regular" pitchFamily="34" charset="-120"/>
              </a:rPr>
              <a:t>50</a:t>
            </a:r>
            <a:endParaRPr lang="en-US" sz="1821" dirty="0"/>
          </a:p>
        </p:txBody>
      </p:sp>
      <p:sp>
        <p:nvSpPr>
          <p:cNvPr id="23" name="Text 17"/>
          <p:cNvSpPr/>
          <p:nvPr/>
        </p:nvSpPr>
        <p:spPr>
          <a:xfrm>
            <a:off x="2852319" y="5894809"/>
            <a:ext cx="356539" cy="356494"/>
          </a:xfrm>
          <a:prstGeom prst="rect">
            <a:avLst/>
          </a:prstGeom>
          <a:noFill/>
          <a:ln/>
        </p:spPr>
        <p:txBody>
          <a:bodyPr wrap="square" lIns="0" tIns="0" rIns="0" bIns="0" rtlCol="0" anchor="t"/>
          <a:lstStyle/>
          <a:p>
            <a:pPr algn="l" indent="0" marL="0">
              <a:buNone/>
            </a:pPr>
            <a:r>
              <a:rPr lang="en-US" sz="1821" dirty="0">
                <a:solidFill>
                  <a:srgbClr val="FCD303">
                    <a:alpha val="100000"/>
                  </a:srgbClr>
                </a:solidFill>
                <a:latin typeface="Lato Regular" pitchFamily="34" charset="0"/>
                <a:ea typeface="Lato Regular" pitchFamily="34" charset="-122"/>
                <a:cs typeface="Lato Regular" pitchFamily="34" charset="-120"/>
              </a:rPr>
              <a:t>60</a:t>
            </a:r>
            <a:endParaRPr lang="en-US" sz="1821" dirty="0"/>
          </a:p>
        </p:txBody>
      </p:sp>
      <p:sp>
        <p:nvSpPr>
          <p:cNvPr id="24" name="Text 18"/>
          <p:cNvSpPr/>
          <p:nvPr/>
        </p:nvSpPr>
        <p:spPr>
          <a:xfrm>
            <a:off x="2852319" y="5377507"/>
            <a:ext cx="356539" cy="356494"/>
          </a:xfrm>
          <a:prstGeom prst="rect">
            <a:avLst/>
          </a:prstGeom>
          <a:noFill/>
          <a:ln/>
        </p:spPr>
        <p:txBody>
          <a:bodyPr wrap="square" lIns="0" tIns="0" rIns="0" bIns="0" rtlCol="0" anchor="t"/>
          <a:lstStyle/>
          <a:p>
            <a:pPr algn="l" indent="0" marL="0">
              <a:buNone/>
            </a:pPr>
            <a:r>
              <a:rPr lang="en-US" sz="1821" dirty="0">
                <a:solidFill>
                  <a:srgbClr val="FCD303">
                    <a:alpha val="100000"/>
                  </a:srgbClr>
                </a:solidFill>
                <a:latin typeface="Lato Regular" pitchFamily="34" charset="0"/>
                <a:ea typeface="Lato Regular" pitchFamily="34" charset="-122"/>
                <a:cs typeface="Lato Regular" pitchFamily="34" charset="-120"/>
              </a:rPr>
              <a:t>70</a:t>
            </a:r>
            <a:endParaRPr lang="en-US" sz="1821" dirty="0"/>
          </a:p>
        </p:txBody>
      </p:sp>
      <p:sp>
        <p:nvSpPr>
          <p:cNvPr id="25" name="Text 19"/>
          <p:cNvSpPr/>
          <p:nvPr/>
        </p:nvSpPr>
        <p:spPr>
          <a:xfrm>
            <a:off x="2852319" y="4860057"/>
            <a:ext cx="356539" cy="356494"/>
          </a:xfrm>
          <a:prstGeom prst="rect">
            <a:avLst/>
          </a:prstGeom>
          <a:noFill/>
          <a:ln/>
        </p:spPr>
        <p:txBody>
          <a:bodyPr wrap="square" lIns="0" tIns="0" rIns="0" bIns="0" rtlCol="0" anchor="t"/>
          <a:lstStyle/>
          <a:p>
            <a:pPr algn="l" indent="0" marL="0">
              <a:buNone/>
            </a:pPr>
            <a:r>
              <a:rPr lang="en-US" sz="1821" dirty="0">
                <a:solidFill>
                  <a:srgbClr val="FCD303">
                    <a:alpha val="100000"/>
                  </a:srgbClr>
                </a:solidFill>
                <a:latin typeface="Lato Regular" pitchFamily="34" charset="0"/>
                <a:ea typeface="Lato Regular" pitchFamily="34" charset="-122"/>
                <a:cs typeface="Lato Regular" pitchFamily="34" charset="-120"/>
              </a:rPr>
              <a:t>80</a:t>
            </a:r>
            <a:endParaRPr lang="en-US" sz="1821" dirty="0"/>
          </a:p>
        </p:txBody>
      </p:sp>
      <p:sp>
        <p:nvSpPr>
          <p:cNvPr id="26" name="Text 20"/>
          <p:cNvSpPr/>
          <p:nvPr/>
        </p:nvSpPr>
        <p:spPr>
          <a:xfrm>
            <a:off x="2852319" y="4342519"/>
            <a:ext cx="356539" cy="356494"/>
          </a:xfrm>
          <a:prstGeom prst="rect">
            <a:avLst/>
          </a:prstGeom>
          <a:noFill/>
          <a:ln/>
        </p:spPr>
        <p:txBody>
          <a:bodyPr wrap="square" lIns="0" tIns="0" rIns="0" bIns="0" rtlCol="0" anchor="t"/>
          <a:lstStyle/>
          <a:p>
            <a:pPr algn="l" indent="0" marL="0">
              <a:buNone/>
            </a:pPr>
            <a:r>
              <a:rPr lang="en-US" sz="1821" dirty="0">
                <a:solidFill>
                  <a:srgbClr val="FCD303">
                    <a:alpha val="100000"/>
                  </a:srgbClr>
                </a:solidFill>
                <a:latin typeface="Lato Regular" pitchFamily="34" charset="0"/>
                <a:ea typeface="Lato Regular" pitchFamily="34" charset="-122"/>
                <a:cs typeface="Lato Regular" pitchFamily="34" charset="-120"/>
              </a:rPr>
              <a:t>90</a:t>
            </a:r>
            <a:endParaRPr lang="en-US" sz="1821" dirty="0"/>
          </a:p>
        </p:txBody>
      </p:sp>
      <p:sp>
        <p:nvSpPr>
          <p:cNvPr id="27" name="Text 21"/>
          <p:cNvSpPr/>
          <p:nvPr/>
        </p:nvSpPr>
        <p:spPr>
          <a:xfrm>
            <a:off x="2718140" y="3825032"/>
            <a:ext cx="483555" cy="356494"/>
          </a:xfrm>
          <a:prstGeom prst="rect">
            <a:avLst/>
          </a:prstGeom>
          <a:noFill/>
          <a:ln/>
        </p:spPr>
        <p:txBody>
          <a:bodyPr wrap="square" lIns="0" tIns="0" rIns="0" bIns="0" rtlCol="0" anchor="t"/>
          <a:lstStyle/>
          <a:p>
            <a:pPr algn="l" indent="0" marL="0">
              <a:buNone/>
            </a:pPr>
            <a:r>
              <a:rPr lang="en-US" sz="1821" dirty="0">
                <a:solidFill>
                  <a:srgbClr val="FCD303">
                    <a:alpha val="100000"/>
                  </a:srgbClr>
                </a:solidFill>
                <a:latin typeface="Lato Regular" pitchFamily="34" charset="0"/>
                <a:ea typeface="Lato Regular" pitchFamily="34" charset="-122"/>
                <a:cs typeface="Lato Regular" pitchFamily="34" charset="-120"/>
              </a:rPr>
              <a:t>100</a:t>
            </a:r>
            <a:endParaRPr lang="en-US" sz="1821" dirty="0"/>
          </a:p>
        </p:txBody>
      </p:sp>
      <p:pic>
        <p:nvPicPr>
          <p:cNvPr id="28"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68467" y="3771900"/>
            <a:ext cx="8291591" cy="5511006"/>
          </a:xfrm>
          <a:prstGeom prst="rect">
            <a:avLst/>
          </a:prstGeom>
        </p:spPr>
      </p:pic>
      <p:pic>
        <p:nvPicPr>
          <p:cNvPr id="29"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512766" y="4185456"/>
            <a:ext cx="11567" cy="5258445"/>
          </a:xfrm>
          <a:prstGeom prst="rect">
            <a:avLst/>
          </a:prstGeom>
        </p:spPr>
      </p:pic>
      <p:pic>
        <p:nvPicPr>
          <p:cNvPr id="30"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651279" y="4185456"/>
            <a:ext cx="11567" cy="5258445"/>
          </a:xfrm>
          <a:prstGeom prst="rect">
            <a:avLst/>
          </a:prstGeom>
        </p:spPr>
      </p:pic>
      <p:pic>
        <p:nvPicPr>
          <p:cNvPr id="31"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789795" y="4185456"/>
            <a:ext cx="11567" cy="5258445"/>
          </a:xfrm>
          <a:prstGeom prst="rect">
            <a:avLst/>
          </a:prstGeom>
        </p:spPr>
      </p:pic>
      <p:pic>
        <p:nvPicPr>
          <p:cNvPr id="32"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928309" y="4185456"/>
            <a:ext cx="11567" cy="5258445"/>
          </a:xfrm>
          <a:prstGeom prst="rect">
            <a:avLst/>
          </a:prstGeom>
        </p:spPr>
      </p:pic>
      <p:pic>
        <p:nvPicPr>
          <p:cNvPr id="33"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066828" y="4185456"/>
            <a:ext cx="11567" cy="5258445"/>
          </a:xfrm>
          <a:prstGeom prst="rect">
            <a:avLst/>
          </a:prstGeom>
        </p:spPr>
      </p:pic>
      <p:pic>
        <p:nvPicPr>
          <p:cNvPr id="34"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205341" y="4185456"/>
            <a:ext cx="11567" cy="5258445"/>
          </a:xfrm>
          <a:prstGeom prst="rect">
            <a:avLst/>
          </a:prstGeom>
        </p:spPr>
      </p:pic>
      <p:pic>
        <p:nvPicPr>
          <p:cNvPr id="35"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1343854" y="4185456"/>
            <a:ext cx="11567" cy="5258445"/>
          </a:xfrm>
          <a:prstGeom prst="rect">
            <a:avLst/>
          </a:prstGeom>
        </p:spPr>
      </p:pic>
      <p:pic>
        <p:nvPicPr>
          <p:cNvPr id="36" name="Image 12"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3355539" y="5483858"/>
            <a:ext cx="8050168" cy="2373585"/>
          </a:xfrm>
          <a:prstGeom prst="rect">
            <a:avLst/>
          </a:prstGeom>
        </p:spPr>
      </p:pic>
      <p:pic>
        <p:nvPicPr>
          <p:cNvPr id="37" name="Image 13"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3369143" y="6359537"/>
            <a:ext cx="8044031" cy="2268525"/>
          </a:xfrm>
          <a:prstGeom prst="rect">
            <a:avLst/>
          </a:prstGeom>
        </p:spPr>
      </p:pic>
      <p:pic>
        <p:nvPicPr>
          <p:cNvPr id="38" name="Image 14" descr=" ">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4441751" y="6055643"/>
            <a:ext cx="153591" cy="153566"/>
          </a:xfrm>
          <a:prstGeom prst="rect">
            <a:avLst/>
          </a:prstGeom>
        </p:spPr>
      </p:pic>
      <p:pic>
        <p:nvPicPr>
          <p:cNvPr id="39" name="Image 15" descr=" ">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4441751" y="6981130"/>
            <a:ext cx="153591" cy="153566"/>
          </a:xfrm>
          <a:prstGeom prst="rect">
            <a:avLst/>
          </a:prstGeom>
        </p:spPr>
      </p:pic>
      <p:pic>
        <p:nvPicPr>
          <p:cNvPr id="40" name="Image 16" descr=" ">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5580267" y="5651277"/>
            <a:ext cx="153591" cy="153566"/>
          </a:xfrm>
          <a:prstGeom prst="rect">
            <a:avLst/>
          </a:prstGeom>
        </p:spPr>
      </p:pic>
      <p:pic>
        <p:nvPicPr>
          <p:cNvPr id="41" name="Image 17" descr=" ">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5580267" y="7415510"/>
            <a:ext cx="153591" cy="153566"/>
          </a:xfrm>
          <a:prstGeom prst="rect">
            <a:avLst/>
          </a:prstGeom>
        </p:spPr>
      </p:pic>
      <p:pic>
        <p:nvPicPr>
          <p:cNvPr id="42" name="Image 18" descr=" ">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6718783" y="7732799"/>
            <a:ext cx="153591" cy="153566"/>
          </a:xfrm>
          <a:prstGeom prst="rect">
            <a:avLst/>
          </a:prstGeom>
        </p:spPr>
      </p:pic>
      <p:pic>
        <p:nvPicPr>
          <p:cNvPr id="43" name="Image 19" descr=" ">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6718783" y="6311838"/>
            <a:ext cx="153591" cy="153566"/>
          </a:xfrm>
          <a:prstGeom prst="rect">
            <a:avLst/>
          </a:prstGeom>
        </p:spPr>
      </p:pic>
      <p:pic>
        <p:nvPicPr>
          <p:cNvPr id="44" name="Image 20" descr=" ">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7861923" y="6733220"/>
            <a:ext cx="153591" cy="153566"/>
          </a:xfrm>
          <a:prstGeom prst="rect">
            <a:avLst/>
          </a:prstGeom>
        </p:spPr>
      </p:pic>
      <p:pic>
        <p:nvPicPr>
          <p:cNvPr id="45" name="Image 21" descr=" ">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7861923" y="6420631"/>
            <a:ext cx="153591" cy="153566"/>
          </a:xfrm>
          <a:prstGeom prst="rect">
            <a:avLst/>
          </a:prstGeom>
        </p:spPr>
      </p:pic>
      <p:pic>
        <p:nvPicPr>
          <p:cNvPr id="46" name="Image 22" descr=" ">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8995813" y="7667588"/>
            <a:ext cx="153591" cy="153566"/>
          </a:xfrm>
          <a:prstGeom prst="rect">
            <a:avLst/>
          </a:prstGeom>
        </p:spPr>
      </p:pic>
      <p:pic>
        <p:nvPicPr>
          <p:cNvPr id="47" name="Image 23" descr=" ">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8995813" y="7076889"/>
            <a:ext cx="153591" cy="153566"/>
          </a:xfrm>
          <a:prstGeom prst="rect">
            <a:avLst/>
          </a:prstGeom>
        </p:spPr>
      </p:pic>
      <p:pic>
        <p:nvPicPr>
          <p:cNvPr id="48" name="Image 24" descr=" ">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10138955" y="6972449"/>
            <a:ext cx="153591" cy="153566"/>
          </a:xfrm>
          <a:prstGeom prst="rect">
            <a:avLst/>
          </a:prstGeom>
        </p:spPr>
      </p:pic>
      <p:pic>
        <p:nvPicPr>
          <p:cNvPr id="49" name="Image 25" descr=" ">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10138955" y="6572783"/>
            <a:ext cx="153591" cy="153566"/>
          </a:xfrm>
          <a:prstGeom prst="rect">
            <a:avLst/>
          </a:prstGeom>
        </p:spPr>
      </p:pic>
      <p:sp>
        <p:nvSpPr>
          <p:cNvPr id="50" name="Shape 22"/>
          <p:cNvSpPr/>
          <p:nvPr/>
        </p:nvSpPr>
        <p:spPr>
          <a:xfrm>
            <a:off x="14403600" y="4191000"/>
            <a:ext cx="5601400" cy="7620000"/>
          </a:xfrm>
          <a:prstGeom prst="rect">
            <a:avLst/>
          </a:prstGeom>
          <a:noFill/>
          <a:ln/>
        </p:spPr>
      </p:sp>
      <p:sp>
        <p:nvSpPr>
          <p:cNvPr id="51" name="Shape 23"/>
          <p:cNvSpPr/>
          <p:nvPr/>
        </p:nvSpPr>
        <p:spPr>
          <a:xfrm>
            <a:off x="14403600" y="4191000"/>
            <a:ext cx="5601400" cy="7620000"/>
          </a:xfrm>
          <a:prstGeom prst="rect">
            <a:avLst/>
          </a:prstGeom>
          <a:noFill/>
          <a:ln/>
        </p:spPr>
      </p:sp>
      <p:pic>
        <p:nvPicPr>
          <p:cNvPr id="52" name="Image 26" descr=" ">    </p:cNvPr>
          <p:cNvPicPr>
            <a:picLocks noChangeAspect="1"/>
          </p:cNvPicPr>
          <p:nvPr/>
        </p:nvPicPr>
        <p:blipFill>
          <a:blip r:embed="rId52"/>
          <a:stretch>
            <a:fillRect/>
          </a:stretch>
        </p:blipFill>
        <p:spPr>
          <a:xfrm>
            <a:off x="14403600" y="4191000"/>
            <a:ext cx="5575997" cy="5575300"/>
          </a:xfrm>
          <a:prstGeom prst="rect">
            <a:avLst/>
          </a:prstGeom>
        </p:spPr>
      </p:pic>
      <p:pic>
        <p:nvPicPr>
          <p:cNvPr id="53" name="Image 27" descr=" ">    </p:cNvPr>
          <p:cNvPicPr>
            <a:picLocks noChangeAspect="1"/>
          </p:cNvPicPr>
          <p:nvPr/>
        </p:nvPicPr>
        <p:blipFill>
          <a:blip r:embed="rId53"/>
          <a:stretch>
            <a:fillRect/>
          </a:stretch>
        </p:blipFill>
        <p:spPr>
          <a:xfrm>
            <a:off x="14403600" y="4191000"/>
            <a:ext cx="5575997" cy="5575300"/>
          </a:xfrm>
          <a:prstGeom prst="rect">
            <a:avLst/>
          </a:prstGeom>
        </p:spPr>
      </p:pic>
      <p:sp>
        <p:nvSpPr>
          <p:cNvPr id="54" name="Shape 24"/>
          <p:cNvSpPr/>
          <p:nvPr/>
        </p:nvSpPr>
        <p:spPr>
          <a:xfrm>
            <a:off x="16200875" y="6365367"/>
            <a:ext cx="1994149" cy="1226566"/>
          </a:xfrm>
          <a:prstGeom prst="rect">
            <a:avLst/>
          </a:prstGeom>
          <a:noFill/>
          <a:ln/>
        </p:spPr>
      </p:sp>
      <p:sp>
        <p:nvSpPr>
          <p:cNvPr id="55" name="Text 25"/>
          <p:cNvSpPr/>
          <p:nvPr/>
        </p:nvSpPr>
        <p:spPr>
          <a:xfrm>
            <a:off x="16200875" y="6369050"/>
            <a:ext cx="2197375" cy="9398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usso One Regular" pitchFamily="34" charset="0"/>
                <a:ea typeface="Russo One Regular" pitchFamily="34" charset="-122"/>
                <a:cs typeface="Russo One Regular" pitchFamily="34" charset="-120"/>
              </a:rPr>
              <a:t>34.574</a:t>
            </a:r>
            <a:endParaRPr lang="en-US" sz="4800" dirty="0"/>
          </a:p>
        </p:txBody>
      </p:sp>
      <p:sp>
        <p:nvSpPr>
          <p:cNvPr id="56" name="Text 26"/>
          <p:cNvSpPr/>
          <p:nvPr/>
        </p:nvSpPr>
        <p:spPr>
          <a:xfrm>
            <a:off x="16740692" y="7105650"/>
            <a:ext cx="1049998" cy="618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oboto Regular" pitchFamily="34" charset="0"/>
                <a:ea typeface="Roboto Regular" pitchFamily="34" charset="-122"/>
                <a:cs typeface="Roboto Regular" pitchFamily="34" charset="-120"/>
              </a:rPr>
              <a:t>Total</a:t>
            </a:r>
            <a:endParaRPr lang="en-US" sz="3200" dirty="0"/>
          </a:p>
        </p:txBody>
      </p:sp>
      <p:sp>
        <p:nvSpPr>
          <p:cNvPr id="57" name="Shape 27"/>
          <p:cNvSpPr/>
          <p:nvPr/>
        </p:nvSpPr>
        <p:spPr>
          <a:xfrm>
            <a:off x="13260457" y="10515600"/>
            <a:ext cx="7874984" cy="1803400"/>
          </a:xfrm>
          <a:prstGeom prst="rect">
            <a:avLst/>
          </a:prstGeom>
          <a:noFill/>
          <a:ln/>
        </p:spPr>
      </p:sp>
      <p:sp>
        <p:nvSpPr>
          <p:cNvPr id="58" name="Shape 28"/>
          <p:cNvSpPr/>
          <p:nvPr/>
        </p:nvSpPr>
        <p:spPr>
          <a:xfrm>
            <a:off x="13260457" y="10515600"/>
            <a:ext cx="7874984" cy="1803400"/>
          </a:xfrm>
          <a:prstGeom prst="rect">
            <a:avLst/>
          </a:prstGeom>
          <a:noFill/>
          <a:ln/>
        </p:spPr>
      </p:sp>
      <p:sp>
        <p:nvSpPr>
          <p:cNvPr id="59" name="Text 29"/>
          <p:cNvSpPr/>
          <p:nvPr/>
        </p:nvSpPr>
        <p:spPr>
          <a:xfrm>
            <a:off x="13158845" y="10515600"/>
            <a:ext cx="8078210" cy="9398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Russo One Regular" pitchFamily="34" charset="0"/>
                <a:ea typeface="Russo One Regular" pitchFamily="34" charset="-122"/>
                <a:cs typeface="Russo One Regular" pitchFamily="34" charset="-120"/>
              </a:rPr>
              <a:t>Treasure Found</a:t>
            </a:r>
            <a:endParaRPr lang="en-US" sz="4800" dirty="0"/>
          </a:p>
        </p:txBody>
      </p:sp>
      <p:sp>
        <p:nvSpPr>
          <p:cNvPr id="60" name="Text 30"/>
          <p:cNvSpPr/>
          <p:nvPr/>
        </p:nvSpPr>
        <p:spPr>
          <a:xfrm>
            <a:off x="13192716" y="11353800"/>
            <a:ext cx="8010468" cy="1100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Roboto Regular" pitchFamily="34" charset="0"/>
                <a:ea typeface="Roboto Regular" pitchFamily="34" charset="-122"/>
                <a:cs typeface="Roboto Regular" pitchFamily="34" charset="-120"/>
              </a:rPr>
              <a:t>A record of the amount of treasure found per month</a:t>
            </a:r>
            <a:endParaRPr lang="en-US" sz="3200" dirty="0"/>
          </a:p>
        </p:txBody>
      </p:sp>
      <p:sp>
        <p:nvSpPr>
          <p:cNvPr id="61" name="Shape 31"/>
          <p:cNvSpPr/>
          <p:nvPr/>
        </p:nvSpPr>
        <p:spPr>
          <a:xfrm>
            <a:off x="3251606" y="10515600"/>
            <a:ext cx="7874984" cy="1803400"/>
          </a:xfrm>
          <a:prstGeom prst="rect">
            <a:avLst/>
          </a:prstGeom>
          <a:noFill/>
          <a:ln/>
        </p:spPr>
      </p:sp>
      <p:sp>
        <p:nvSpPr>
          <p:cNvPr id="62" name="Shape 32"/>
          <p:cNvSpPr/>
          <p:nvPr/>
        </p:nvSpPr>
        <p:spPr>
          <a:xfrm>
            <a:off x="3251606" y="10515600"/>
            <a:ext cx="7874984" cy="1803400"/>
          </a:xfrm>
          <a:prstGeom prst="rect">
            <a:avLst/>
          </a:prstGeom>
          <a:noFill/>
          <a:ln/>
        </p:spPr>
      </p:sp>
      <p:sp>
        <p:nvSpPr>
          <p:cNvPr id="63" name="Text 33"/>
          <p:cNvSpPr/>
          <p:nvPr/>
        </p:nvSpPr>
        <p:spPr>
          <a:xfrm>
            <a:off x="3149994" y="10515600"/>
            <a:ext cx="8078210" cy="9398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Russo One Regular" pitchFamily="34" charset="0"/>
                <a:ea typeface="Russo One Regular" pitchFamily="34" charset="-122"/>
                <a:cs typeface="Russo One Regular" pitchFamily="34" charset="-120"/>
              </a:rPr>
              <a:t>Spellcasting Progress</a:t>
            </a:r>
            <a:endParaRPr lang="en-US" sz="4800" dirty="0"/>
          </a:p>
        </p:txBody>
      </p:sp>
      <p:sp>
        <p:nvSpPr>
          <p:cNvPr id="64" name="Text 34"/>
          <p:cNvSpPr/>
          <p:nvPr/>
        </p:nvSpPr>
        <p:spPr>
          <a:xfrm>
            <a:off x="3183865" y="11353800"/>
            <a:ext cx="8010468" cy="1100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Roboto Regular" pitchFamily="34" charset="0"/>
                <a:ea typeface="Roboto Regular" pitchFamily="34" charset="-122"/>
                <a:cs typeface="Roboto Regular" pitchFamily="34" charset="-120"/>
              </a:rPr>
              <a:t>A record of the number of spells cast per year</a:t>
            </a:r>
            <a:endParaRPr 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3A489E"/>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8785648" y="0"/>
            <a:ext cx="5601400" cy="3838798"/>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0033000"/>
            <a:ext cx="4255032" cy="36830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03625" y="487214"/>
            <a:ext cx="20791482" cy="12733065"/>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sp>
        <p:nvSpPr>
          <p:cNvPr id="7" name="Shape 1"/>
          <p:cNvSpPr/>
          <p:nvPr/>
        </p:nvSpPr>
        <p:spPr>
          <a:xfrm>
            <a:off x="15241905" y="5778500"/>
            <a:ext cx="4801200" cy="3124200"/>
          </a:xfrm>
          <a:prstGeom prst="rect">
            <a:avLst/>
          </a:prstGeom>
          <a:noFill/>
          <a:ln/>
        </p:spPr>
      </p:sp>
      <p:sp>
        <p:nvSpPr>
          <p:cNvPr id="8" name="Shape 2"/>
          <p:cNvSpPr/>
          <p:nvPr/>
        </p:nvSpPr>
        <p:spPr>
          <a:xfrm>
            <a:off x="15241905" y="5778500"/>
            <a:ext cx="4801200" cy="3124200"/>
          </a:xfrm>
          <a:prstGeom prst="rect">
            <a:avLst/>
          </a:prstGeom>
          <a:noFill/>
          <a:ln/>
        </p:spPr>
      </p:sp>
      <p:sp>
        <p:nvSpPr>
          <p:cNvPr id="9" name="Text 3"/>
          <p:cNvSpPr/>
          <p:nvPr/>
        </p:nvSpPr>
        <p:spPr>
          <a:xfrm>
            <a:off x="15241905" y="5778500"/>
            <a:ext cx="5004425" cy="1676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usso One Regular" pitchFamily="34" charset="0"/>
                <a:ea typeface="Russo One Regular" pitchFamily="34" charset="-122"/>
                <a:cs typeface="Russo One Regular" pitchFamily="34" charset="-120"/>
              </a:rPr>
              <a:t>A web application</a:t>
            </a:r>
            <a:endParaRPr lang="en-US" sz="4800" dirty="0"/>
          </a:p>
        </p:txBody>
      </p:sp>
      <p:sp>
        <p:nvSpPr>
          <p:cNvPr id="10" name="Text 4"/>
          <p:cNvSpPr/>
          <p:nvPr/>
        </p:nvSpPr>
        <p:spPr>
          <a:xfrm>
            <a:off x="15241905" y="7454900"/>
            <a:ext cx="4936684" cy="1583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oboto Regular" pitchFamily="34" charset="0"/>
                <a:ea typeface="Roboto Regular" pitchFamily="34" charset="-122"/>
                <a:cs typeface="Roboto Regular" pitchFamily="34" charset="-120"/>
              </a:rPr>
              <a:t>A web application designed for discovering the world of fantasy</a:t>
            </a:r>
            <a:endParaRPr lang="en-US" sz="3200" dirty="0"/>
          </a:p>
        </p:txBody>
      </p:sp>
      <p:pic>
        <p:nvPicPr>
          <p:cNvPr id="11"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68546" y="3251200"/>
            <a:ext cx="13768521" cy="8166100"/>
          </a:xfrm>
          <a:prstGeom prst="rect">
            <a:avLst/>
          </a:prstGeom>
        </p:spPr>
      </p:pic>
      <p:pic>
        <p:nvPicPr>
          <p:cNvPr id="12"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099187" y="3594100"/>
            <a:ext cx="9894537" cy="6489700"/>
          </a:xfrm>
          <a:prstGeom prst="rect">
            <a:avLst/>
          </a:prstGeom>
        </p:spPr>
      </p:pic>
      <p:sp>
        <p:nvSpPr>
          <p:cNvPr id="13" name="Text 5"/>
          <p:cNvSpPr/>
          <p:nvPr/>
        </p:nvSpPr>
        <p:spPr>
          <a:xfrm>
            <a:off x="7633654" y="1219200"/>
            <a:ext cx="10576189" cy="1557867"/>
          </a:xfrm>
          <a:prstGeom prst="rect">
            <a:avLst/>
          </a:prstGeom>
          <a:noFill/>
          <a:ln/>
        </p:spPr>
        <p:txBody>
          <a:bodyPr wrap="square" lIns="0" tIns="0" rIns="0" bIns="0" rtlCol="0" anchor="t"/>
          <a:lstStyle/>
          <a:p>
            <a:pPr algn="l" indent="0" marL="0">
              <a:buNone/>
            </a:pPr>
            <a:r>
              <a:rPr lang="en-US" sz="8000" dirty="0">
                <a:solidFill>
                  <a:srgbClr val="3A489E">
                    <a:alpha val="100000"/>
                  </a:srgbClr>
                </a:solidFill>
                <a:latin typeface="Russo One Regular" pitchFamily="34" charset="0"/>
                <a:ea typeface="Russo One Regular" pitchFamily="34" charset="-122"/>
                <a:cs typeface="Russo One Regular" pitchFamily="34" charset="-120"/>
              </a:rPr>
              <a:t>Portal to Adventure</a:t>
            </a:r>
            <a:endParaRPr lang="en-US" sz="80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3A489E"/>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1710864" y="0"/>
            <a:ext cx="12676184" cy="11429802"/>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62295" y="1320800"/>
            <a:ext cx="21948343" cy="122428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1571" y="850900"/>
            <a:ext cx="22286517" cy="12362235"/>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1571" y="850900"/>
            <a:ext cx="22291286" cy="14986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82860" y="1320800"/>
            <a:ext cx="1983891" cy="546447"/>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sp>
        <p:nvSpPr>
          <p:cNvPr id="9" name="Shape 1"/>
          <p:cNvSpPr/>
          <p:nvPr/>
        </p:nvSpPr>
        <p:spPr>
          <a:xfrm>
            <a:off x="2946768" y="4660900"/>
            <a:ext cx="8738692" cy="1905000"/>
          </a:xfrm>
          <a:prstGeom prst="rect">
            <a:avLst/>
          </a:prstGeom>
          <a:noFill/>
          <a:ln/>
        </p:spPr>
      </p:sp>
      <p:sp>
        <p:nvSpPr>
          <p:cNvPr id="10" name="Shape 2"/>
          <p:cNvSpPr/>
          <p:nvPr/>
        </p:nvSpPr>
        <p:spPr>
          <a:xfrm>
            <a:off x="2946768" y="4660900"/>
            <a:ext cx="8738692" cy="1905000"/>
          </a:xfrm>
          <a:prstGeom prst="rect">
            <a:avLst/>
          </a:prstGeom>
          <a:noFill/>
          <a:ln/>
        </p:spPr>
      </p:sp>
      <p:sp>
        <p:nvSpPr>
          <p:cNvPr id="11" name="Text 3"/>
          <p:cNvSpPr/>
          <p:nvPr/>
        </p:nvSpPr>
        <p:spPr>
          <a:xfrm>
            <a:off x="2946768" y="4660900"/>
            <a:ext cx="8941918" cy="9398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usso One Regular" pitchFamily="34" charset="0"/>
                <a:ea typeface="Russo One Regular" pitchFamily="34" charset="-122"/>
                <a:cs typeface="Russo One Regular" pitchFamily="34" charset="-120"/>
              </a:rPr>
              <a:t>An mobile app</a:t>
            </a:r>
            <a:endParaRPr lang="en-US" sz="4800" dirty="0"/>
          </a:p>
        </p:txBody>
      </p:sp>
      <p:sp>
        <p:nvSpPr>
          <p:cNvPr id="12" name="Text 4"/>
          <p:cNvSpPr/>
          <p:nvPr/>
        </p:nvSpPr>
        <p:spPr>
          <a:xfrm>
            <a:off x="2946768" y="5600700"/>
            <a:ext cx="8874176" cy="1100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oboto Regular" pitchFamily="34" charset="0"/>
                <a:ea typeface="Roboto Regular" pitchFamily="34" charset="-122"/>
                <a:cs typeface="Roboto Regular" pitchFamily="34" charset="-120"/>
              </a:rPr>
              <a:t>An app designed for exploring and experiencing the enchanting realm of fantasy</a:t>
            </a:r>
            <a:endParaRPr lang="en-US" sz="3200" dirty="0"/>
          </a:p>
        </p:txBody>
      </p:sp>
      <p:sp>
        <p:nvSpPr>
          <p:cNvPr id="13" name="Text 5"/>
          <p:cNvSpPr/>
          <p:nvPr/>
        </p:nvSpPr>
        <p:spPr>
          <a:xfrm>
            <a:off x="2946768" y="7658100"/>
            <a:ext cx="9090103" cy="3361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Roboto Regular" pitchFamily="34" charset="0"/>
                <a:ea typeface="Roboto Regular" pitchFamily="34" charset="-122"/>
                <a:cs typeface="Roboto Regular" pitchFamily="34" charset="-120"/>
              </a:rPr>
              <a:t>Explore a magical world</a:t>
            </a:r>
            <a:endParaRPr lang="en-US" sz="3200" dirty="0"/>
          </a:p>
          <a:p>
            <a:pPr algn="l" lvl="1" marL="685800" indent="-342900">
              <a:spcAft>
                <a:spcPts val="4000"/>
              </a:spcAft>
              <a:buSzPct val="100000"/>
              <a:buChar char="•"/>
            </a:pPr>
            <a:r>
              <a:rPr lang="en-US" sz="3200" dirty="0">
                <a:solidFill>
                  <a:srgbClr val="0E0E0E">
                    <a:alpha val="100000"/>
                  </a:srgbClr>
                </a:solidFill>
                <a:latin typeface="Roboto Regular" pitchFamily="34" charset="0"/>
                <a:ea typeface="Roboto Regular" pitchFamily="34" charset="-122"/>
                <a:cs typeface="Roboto Regular" pitchFamily="34" charset="-120"/>
              </a:rPr>
              <a:t>Experience fantasy firsthand</a:t>
            </a:r>
            <a:endParaRPr lang="en-US" sz="3200" dirty="0"/>
          </a:p>
          <a:p>
            <a:pPr algn="l" lvl="1" marL="685800" indent="-342900">
              <a:spcAft>
                <a:spcPts val="4000"/>
              </a:spcAft>
              <a:buSzPct val="100000"/>
              <a:buChar char="•"/>
            </a:pPr>
            <a:r>
              <a:rPr lang="en-US" sz="3200" dirty="0">
                <a:solidFill>
                  <a:srgbClr val="0E0E0E">
                    <a:alpha val="100000"/>
                  </a:srgbClr>
                </a:solidFill>
                <a:latin typeface="Roboto Regular" pitchFamily="34" charset="0"/>
                <a:ea typeface="Roboto Regular" pitchFamily="34" charset="-122"/>
                <a:cs typeface="Roboto Regular" pitchFamily="34" charset="-120"/>
              </a:rPr>
              <a:t>Immerse in a realm of magic</a:t>
            </a:r>
            <a:endParaRPr lang="en-US" sz="3200" dirty="0"/>
          </a:p>
          <a:p>
            <a:pPr algn="l" lvl="1" marL="685800" indent="-342900">
              <a:spcAft>
                <a:spcPts val="4000"/>
              </a:spcAft>
              <a:buSzPct val="100000"/>
              <a:buChar char="•"/>
            </a:pPr>
            <a:r>
              <a:rPr lang="en-US" sz="3200" dirty="0">
                <a:solidFill>
                  <a:srgbClr val="0E0E0E">
                    <a:alpha val="100000"/>
                  </a:srgbClr>
                </a:solidFill>
                <a:latin typeface="Roboto Regular" pitchFamily="34" charset="0"/>
                <a:ea typeface="Roboto Regular" pitchFamily="34" charset="-122"/>
                <a:cs typeface="Roboto Regular" pitchFamily="34" charset="-120"/>
              </a:rPr>
              <a:t>Discover untold wonders</a:t>
            </a:r>
            <a:endParaRPr lang="en-US" sz="3200" dirty="0"/>
          </a:p>
          <a:p>
            <a:pPr algn="l" lvl="1" marL="685800" indent="-342900">
              <a:spcAft>
                <a:spcPts val="4000"/>
              </a:spcAft>
              <a:buSzPct val="100000"/>
              <a:buChar char="•"/>
            </a:pPr>
            <a:r>
              <a:rPr lang="en-US" sz="3200" dirty="0">
                <a:solidFill>
                  <a:srgbClr val="0E0E0E">
                    <a:alpha val="100000"/>
                  </a:srgbClr>
                </a:solidFill>
                <a:latin typeface="Roboto Regular" pitchFamily="34" charset="0"/>
                <a:ea typeface="Roboto Regular" pitchFamily="34" charset="-122"/>
                <a:cs typeface="Roboto Regular" pitchFamily="34" charset="-120"/>
              </a:rPr>
              <a:t>Live your fantasy dreams</a:t>
            </a:r>
            <a:endParaRPr lang="en-US" sz="3200" dirty="0"/>
          </a:p>
        </p:txBody>
      </p:sp>
      <p:sp>
        <p:nvSpPr>
          <p:cNvPr id="14" name="Text 6"/>
          <p:cNvSpPr/>
          <p:nvPr/>
        </p:nvSpPr>
        <p:spPr>
          <a:xfrm>
            <a:off x="2946768" y="3035300"/>
            <a:ext cx="11681227" cy="1557867"/>
          </a:xfrm>
          <a:prstGeom prst="rect">
            <a:avLst/>
          </a:prstGeom>
          <a:noFill/>
          <a:ln/>
        </p:spPr>
        <p:txBody>
          <a:bodyPr wrap="square" lIns="0" tIns="0" rIns="0" bIns="0" rtlCol="0" anchor="t"/>
          <a:lstStyle/>
          <a:p>
            <a:pPr algn="l" indent="0" marL="0">
              <a:buNone/>
            </a:pPr>
            <a:r>
              <a:rPr lang="en-US" sz="8000" dirty="0">
                <a:solidFill>
                  <a:srgbClr val="3A489E">
                    <a:alpha val="100000"/>
                  </a:srgbClr>
                </a:solidFill>
                <a:latin typeface="Russo One Regular" pitchFamily="34" charset="0"/>
                <a:ea typeface="Russo One Regular" pitchFamily="34" charset="-122"/>
                <a:cs typeface="Russo One Regular" pitchFamily="34" charset="-120"/>
              </a:rPr>
              <a:t>The Future of Fantasy</a:t>
            </a:r>
            <a:endParaRPr lang="en-US" sz="8000" dirty="0"/>
          </a:p>
        </p:txBody>
      </p:sp>
      <p:pic>
        <p:nvPicPr>
          <p:cNvPr id="15"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457832" y="1028700"/>
            <a:ext cx="5474384" cy="11849100"/>
          </a:xfrm>
          <a:prstGeom prst="rect">
            <a:avLst/>
          </a:prstGeom>
        </p:spPr>
      </p:pic>
      <p:pic>
        <p:nvPicPr>
          <p:cNvPr id="16"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5648356" y="1765300"/>
            <a:ext cx="5106038" cy="10795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3A489E"/>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Text 1"/>
          <p:cNvSpPr/>
          <p:nvPr/>
        </p:nvSpPr>
        <p:spPr>
          <a:xfrm>
            <a:off x="14797349" y="698500"/>
            <a:ext cx="8467725" cy="1557867"/>
          </a:xfrm>
          <a:prstGeom prst="rect">
            <a:avLst/>
          </a:prstGeom>
          <a:noFill/>
          <a:ln/>
        </p:spPr>
        <p:txBody>
          <a:bodyPr wrap="square" lIns="0" tIns="0" rIns="0" bIns="0" rtlCol="0" anchor="t"/>
          <a:lstStyle/>
          <a:p>
            <a:pPr algn="l" indent="0" marL="0">
              <a:buNone/>
            </a:pPr>
            <a:r>
              <a:rPr lang="en-US" sz="8000" dirty="0">
                <a:solidFill>
                  <a:srgbClr val="3A489E">
                    <a:alpha val="100000"/>
                  </a:srgbClr>
                </a:solidFill>
                <a:latin typeface="Russo One Regular" pitchFamily="34" charset="0"/>
                <a:ea typeface="Russo One Regular" pitchFamily="34" charset="-122"/>
                <a:cs typeface="Russo One Regular" pitchFamily="34" charset="-120"/>
              </a:rPr>
              <a:t>A Magic Picture</a:t>
            </a:r>
            <a:endParaRPr lang="en-US" sz="8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3A489E"/>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1710864" y="0"/>
            <a:ext cx="12676184" cy="11429802"/>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62295" y="1320800"/>
            <a:ext cx="21948343" cy="122428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1571" y="850900"/>
            <a:ext cx="22286517" cy="12362235"/>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1571" y="850900"/>
            <a:ext cx="22291286" cy="14986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82860" y="1320800"/>
            <a:ext cx="1983891" cy="546447"/>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pic>
        <p:nvPicPr>
          <p:cNvPr id="9"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82860" y="4216400"/>
            <a:ext cx="13425578" cy="7289800"/>
          </a:xfrm>
          <a:prstGeom prst="rect">
            <a:avLst/>
          </a:prstGeom>
        </p:spPr>
      </p:pic>
      <p:sp>
        <p:nvSpPr>
          <p:cNvPr id="10" name="Text 1"/>
          <p:cNvSpPr/>
          <p:nvPr/>
        </p:nvSpPr>
        <p:spPr>
          <a:xfrm>
            <a:off x="5398175" y="1003300"/>
            <a:ext cx="13942109" cy="1557867"/>
          </a:xfrm>
          <a:prstGeom prst="rect">
            <a:avLst/>
          </a:prstGeom>
          <a:noFill/>
          <a:ln/>
        </p:spPr>
        <p:txBody>
          <a:bodyPr wrap="square" lIns="0" tIns="0" rIns="0" bIns="0" rtlCol="0" anchor="t"/>
          <a:lstStyle/>
          <a:p>
            <a:pPr algn="l" indent="0" marL="0">
              <a:buNone/>
            </a:pPr>
            <a:r>
              <a:rPr lang="en-US" sz="8000" dirty="0">
                <a:solidFill>
                  <a:srgbClr val="3A489E">
                    <a:alpha val="100000"/>
                  </a:srgbClr>
                </a:solidFill>
                <a:latin typeface="Russo One Regular" pitchFamily="34" charset="0"/>
                <a:ea typeface="Russo One Regular" pitchFamily="34" charset="-122"/>
                <a:cs typeface="Russo One Regular" pitchFamily="34" charset="-120"/>
              </a:rPr>
              <a:t>Fantasy Realm at a Glance</a:t>
            </a:r>
            <a:endParaRPr lang="en-US" sz="8000" dirty="0"/>
          </a:p>
        </p:txBody>
      </p:sp>
      <p:sp>
        <p:nvSpPr>
          <p:cNvPr id="11" name="Shape 2"/>
          <p:cNvSpPr/>
          <p:nvPr/>
        </p:nvSpPr>
        <p:spPr>
          <a:xfrm>
            <a:off x="15229203" y="4114800"/>
            <a:ext cx="6935067" cy="1803400"/>
          </a:xfrm>
          <a:prstGeom prst="rect">
            <a:avLst/>
          </a:prstGeom>
          <a:noFill/>
          <a:ln/>
        </p:spPr>
      </p:sp>
      <p:sp>
        <p:nvSpPr>
          <p:cNvPr id="12" name="Shape 3"/>
          <p:cNvSpPr/>
          <p:nvPr/>
        </p:nvSpPr>
        <p:spPr>
          <a:xfrm>
            <a:off x="15229203" y="4114800"/>
            <a:ext cx="6935067" cy="1803400"/>
          </a:xfrm>
          <a:prstGeom prst="rect">
            <a:avLst/>
          </a:prstGeom>
          <a:noFill/>
          <a:ln/>
        </p:spPr>
      </p:sp>
      <p:sp>
        <p:nvSpPr>
          <p:cNvPr id="13" name="Text 4"/>
          <p:cNvSpPr/>
          <p:nvPr/>
        </p:nvSpPr>
        <p:spPr>
          <a:xfrm>
            <a:off x="15229203" y="4114800"/>
            <a:ext cx="7138292" cy="9398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usso One Regular" pitchFamily="34" charset="0"/>
                <a:ea typeface="Russo One Regular" pitchFamily="34" charset="-122"/>
                <a:cs typeface="Russo One Regular" pitchFamily="34" charset="-120"/>
              </a:rPr>
              <a:t>The Enchanted Forest</a:t>
            </a:r>
            <a:endParaRPr lang="en-US" sz="4800" dirty="0"/>
          </a:p>
        </p:txBody>
      </p:sp>
      <p:sp>
        <p:nvSpPr>
          <p:cNvPr id="14" name="Text 5"/>
          <p:cNvSpPr/>
          <p:nvPr/>
        </p:nvSpPr>
        <p:spPr>
          <a:xfrm>
            <a:off x="15229203" y="4953000"/>
            <a:ext cx="7070550" cy="1100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oboto Regular" pitchFamily="34" charset="0"/>
                <a:ea typeface="Roboto Regular" pitchFamily="34" charset="-122"/>
                <a:cs typeface="Roboto Regular" pitchFamily="34" charset="-120"/>
              </a:rPr>
              <a:t>A magical forest filled with talking animals and enchanted creatures.</a:t>
            </a:r>
            <a:endParaRPr lang="en-US" sz="3200" dirty="0"/>
          </a:p>
        </p:txBody>
      </p:sp>
      <p:sp>
        <p:nvSpPr>
          <p:cNvPr id="15" name="Shape 6"/>
          <p:cNvSpPr/>
          <p:nvPr/>
        </p:nvSpPr>
        <p:spPr>
          <a:xfrm>
            <a:off x="15229203" y="6540500"/>
            <a:ext cx="6935067" cy="1803400"/>
          </a:xfrm>
          <a:prstGeom prst="rect">
            <a:avLst/>
          </a:prstGeom>
          <a:noFill/>
          <a:ln/>
        </p:spPr>
      </p:sp>
      <p:sp>
        <p:nvSpPr>
          <p:cNvPr id="16" name="Shape 7"/>
          <p:cNvSpPr/>
          <p:nvPr/>
        </p:nvSpPr>
        <p:spPr>
          <a:xfrm>
            <a:off x="15229203" y="6540500"/>
            <a:ext cx="6935067" cy="1803400"/>
          </a:xfrm>
          <a:prstGeom prst="rect">
            <a:avLst/>
          </a:prstGeom>
          <a:noFill/>
          <a:ln/>
        </p:spPr>
      </p:sp>
      <p:sp>
        <p:nvSpPr>
          <p:cNvPr id="17" name="Text 8"/>
          <p:cNvSpPr/>
          <p:nvPr/>
        </p:nvSpPr>
        <p:spPr>
          <a:xfrm>
            <a:off x="15229203" y="6540500"/>
            <a:ext cx="7138292" cy="9398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usso One Regular" pitchFamily="34" charset="0"/>
                <a:ea typeface="Russo One Regular" pitchFamily="34" charset="-122"/>
                <a:cs typeface="Russo One Regular" pitchFamily="34" charset="-120"/>
              </a:rPr>
              <a:t>The Crystal Caves</a:t>
            </a:r>
            <a:endParaRPr lang="en-US" sz="4800" dirty="0"/>
          </a:p>
        </p:txBody>
      </p:sp>
      <p:sp>
        <p:nvSpPr>
          <p:cNvPr id="18" name="Text 9"/>
          <p:cNvSpPr/>
          <p:nvPr/>
        </p:nvSpPr>
        <p:spPr>
          <a:xfrm>
            <a:off x="15229203" y="7378700"/>
            <a:ext cx="7070550" cy="1100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oboto Regular" pitchFamily="34" charset="0"/>
                <a:ea typeface="Roboto Regular" pitchFamily="34" charset="-122"/>
                <a:cs typeface="Roboto Regular" pitchFamily="34" charset="-120"/>
              </a:rPr>
              <a:t>A network of underground caves filled with precious gems and crystals.</a:t>
            </a:r>
            <a:endParaRPr lang="en-US" sz="3200" dirty="0"/>
          </a:p>
        </p:txBody>
      </p:sp>
      <p:sp>
        <p:nvSpPr>
          <p:cNvPr id="19" name="Shape 10"/>
          <p:cNvSpPr/>
          <p:nvPr/>
        </p:nvSpPr>
        <p:spPr>
          <a:xfrm>
            <a:off x="15229203" y="8966200"/>
            <a:ext cx="6935067" cy="1803400"/>
          </a:xfrm>
          <a:prstGeom prst="rect">
            <a:avLst/>
          </a:prstGeom>
          <a:noFill/>
          <a:ln/>
        </p:spPr>
      </p:sp>
      <p:sp>
        <p:nvSpPr>
          <p:cNvPr id="20" name="Shape 11"/>
          <p:cNvSpPr/>
          <p:nvPr/>
        </p:nvSpPr>
        <p:spPr>
          <a:xfrm>
            <a:off x="15229203" y="8966200"/>
            <a:ext cx="6935067" cy="1803400"/>
          </a:xfrm>
          <a:prstGeom prst="rect">
            <a:avLst/>
          </a:prstGeom>
          <a:noFill/>
          <a:ln/>
        </p:spPr>
      </p:sp>
      <p:sp>
        <p:nvSpPr>
          <p:cNvPr id="21" name="Text 12"/>
          <p:cNvSpPr/>
          <p:nvPr/>
        </p:nvSpPr>
        <p:spPr>
          <a:xfrm>
            <a:off x="15229203" y="8966200"/>
            <a:ext cx="7138292" cy="9398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usso One Regular" pitchFamily="34" charset="0"/>
                <a:ea typeface="Russo One Regular" pitchFamily="34" charset="-122"/>
                <a:cs typeface="Russo One Regular" pitchFamily="34" charset="-120"/>
              </a:rPr>
              <a:t>The Dragon's Lair</a:t>
            </a:r>
            <a:endParaRPr lang="en-US" sz="4800" dirty="0"/>
          </a:p>
        </p:txBody>
      </p:sp>
      <p:sp>
        <p:nvSpPr>
          <p:cNvPr id="22" name="Text 13"/>
          <p:cNvSpPr/>
          <p:nvPr/>
        </p:nvSpPr>
        <p:spPr>
          <a:xfrm>
            <a:off x="15229203" y="9804400"/>
            <a:ext cx="7070550" cy="1100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oboto Regular" pitchFamily="34" charset="0"/>
                <a:ea typeface="Roboto Regular" pitchFamily="34" charset="-122"/>
                <a:cs typeface="Roboto Regular" pitchFamily="34" charset="-120"/>
              </a:rPr>
              <a:t>A dangerous and mysterious place where dragons reside.</a:t>
            </a:r>
            <a:endParaRPr lang="en-US" sz="32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3A489E"/>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06451" y="495300"/>
            <a:ext cx="23574146" cy="12737654"/>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423303" y="10549285"/>
            <a:ext cx="3436397" cy="2538388"/>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9639300"/>
            <a:ext cx="3200800" cy="40767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sp>
        <p:nvSpPr>
          <p:cNvPr id="7" name="Text 1"/>
          <p:cNvSpPr/>
          <p:nvPr/>
        </p:nvSpPr>
        <p:spPr>
          <a:xfrm>
            <a:off x="1574997" y="908050"/>
            <a:ext cx="6956236" cy="1557867"/>
          </a:xfrm>
          <a:prstGeom prst="rect">
            <a:avLst/>
          </a:prstGeom>
          <a:noFill/>
          <a:ln/>
        </p:spPr>
        <p:txBody>
          <a:bodyPr wrap="square" lIns="0" tIns="0" rIns="0" bIns="0" rtlCol="0" anchor="t"/>
          <a:lstStyle/>
          <a:p>
            <a:pPr algn="l" indent="0" marL="0">
              <a:buNone/>
            </a:pPr>
            <a:r>
              <a:rPr lang="en-US" sz="8000" dirty="0">
                <a:solidFill>
                  <a:srgbClr val="3A489E">
                    <a:alpha val="100000"/>
                  </a:srgbClr>
                </a:solidFill>
                <a:latin typeface="Russo One Regular" pitchFamily="34" charset="0"/>
                <a:ea typeface="Russo One Regular" pitchFamily="34" charset="-122"/>
                <a:cs typeface="Russo One Regular" pitchFamily="34" charset="-120"/>
              </a:rPr>
              <a:t>The Timeline</a:t>
            </a:r>
            <a:endParaRPr lang="en-US" sz="8000" dirty="0"/>
          </a:p>
        </p:txBody>
      </p:sp>
      <p:pic>
        <p:nvPicPr>
          <p:cNvPr id="8" name="Image 4" descr=" ">    </p:cNvPr>
          <p:cNvPicPr>
            <a:picLocks noChangeAspect="1"/>
          </p:cNvPicPr>
          <p:nvPr/>
        </p:nvPicPr>
        <p:blipFill>
          <a:blip r:embed="rId8"/>
          <a:stretch>
            <a:fillRect/>
          </a:stretch>
        </p:blipFill>
        <p:spPr>
          <a:xfrm>
            <a:off x="1574997" y="3124200"/>
            <a:ext cx="21237054" cy="8597900"/>
          </a:xfrm>
          <a:prstGeom prst="rect">
            <a:avLst/>
          </a:prstGeom>
        </p:spPr>
      </p:pic>
      <p:pic>
        <p:nvPicPr>
          <p:cNvPr id="9" name="Image 5" descr=" ">    </p:cNvPr>
          <p:cNvPicPr>
            <a:picLocks noChangeAspect="1"/>
          </p:cNvPicPr>
          <p:nvPr/>
        </p:nvPicPr>
        <p:blipFill>
          <a:blip r:embed="rId9"/>
          <a:stretch>
            <a:fillRect/>
          </a:stretch>
        </p:blipFill>
        <p:spPr>
          <a:xfrm>
            <a:off x="4077210" y="6159500"/>
            <a:ext cx="38105" cy="2527300"/>
          </a:xfrm>
          <a:prstGeom prst="rect">
            <a:avLst/>
          </a:prstGeom>
        </p:spPr>
      </p:pic>
      <p:pic>
        <p:nvPicPr>
          <p:cNvPr id="10" name="Image 6" descr=" ">    </p:cNvPr>
          <p:cNvPicPr>
            <a:picLocks noChangeAspect="1"/>
          </p:cNvPicPr>
          <p:nvPr/>
        </p:nvPicPr>
        <p:blipFill>
          <a:blip r:embed="rId10"/>
          <a:stretch>
            <a:fillRect/>
          </a:stretch>
        </p:blipFill>
        <p:spPr>
          <a:xfrm>
            <a:off x="9462683" y="6159500"/>
            <a:ext cx="38105" cy="2527300"/>
          </a:xfrm>
          <a:prstGeom prst="rect">
            <a:avLst/>
          </a:prstGeom>
        </p:spPr>
      </p:pic>
      <p:pic>
        <p:nvPicPr>
          <p:cNvPr id="11" name="Image 7" descr=" ">    </p:cNvPr>
          <p:cNvPicPr>
            <a:picLocks noChangeAspect="1"/>
          </p:cNvPicPr>
          <p:nvPr/>
        </p:nvPicPr>
        <p:blipFill>
          <a:blip r:embed="rId11"/>
          <a:stretch>
            <a:fillRect/>
          </a:stretch>
        </p:blipFill>
        <p:spPr>
          <a:xfrm>
            <a:off x="14848156" y="6159500"/>
            <a:ext cx="38105" cy="2527300"/>
          </a:xfrm>
          <a:prstGeom prst="rect">
            <a:avLst/>
          </a:prstGeom>
        </p:spPr>
      </p:pic>
      <p:pic>
        <p:nvPicPr>
          <p:cNvPr id="12" name="Image 8" descr=" ">    </p:cNvPr>
          <p:cNvPicPr>
            <a:picLocks noChangeAspect="1"/>
          </p:cNvPicPr>
          <p:nvPr/>
        </p:nvPicPr>
        <p:blipFill>
          <a:blip r:embed="rId12"/>
          <a:stretch>
            <a:fillRect/>
          </a:stretch>
        </p:blipFill>
        <p:spPr>
          <a:xfrm>
            <a:off x="20233629" y="6159500"/>
            <a:ext cx="38105" cy="2527300"/>
          </a:xfrm>
          <a:prstGeom prst="rect">
            <a:avLst/>
          </a:prstGeom>
        </p:spPr>
      </p:pic>
      <p:sp>
        <p:nvSpPr>
          <p:cNvPr id="13" name="Shape 2"/>
          <p:cNvSpPr/>
          <p:nvPr/>
        </p:nvSpPr>
        <p:spPr>
          <a:xfrm>
            <a:off x="1574997" y="6654800"/>
            <a:ext cx="21237054" cy="1524000"/>
          </a:xfrm>
          <a:prstGeom prst="rect">
            <a:avLst/>
          </a:prstGeom>
          <a:noFill/>
          <a:ln/>
        </p:spPr>
      </p:sp>
      <p:sp>
        <p:nvSpPr>
          <p:cNvPr id="14" name="Shape 3"/>
          <p:cNvSpPr/>
          <p:nvPr/>
        </p:nvSpPr>
        <p:spPr>
          <a:xfrm>
            <a:off x="1574997" y="6654800"/>
            <a:ext cx="5080635" cy="1524000"/>
          </a:xfrm>
          <a:prstGeom prst="rect">
            <a:avLst/>
          </a:prstGeom>
          <a:solidFill>
            <a:srgbClr val="FFFFFF">
              <a:alpha val="100000"/>
            </a:srgbClr>
          </a:solidFill>
          <a:ln w="50800">
            <a:solidFill>
              <a:srgbClr val="272727"/>
            </a:solidFill>
            <a:prstDash val="solid"/>
          </a:ln>
        </p:spPr>
      </p:sp>
      <p:sp>
        <p:nvSpPr>
          <p:cNvPr id="15" name="Text 4"/>
          <p:cNvSpPr/>
          <p:nvPr/>
        </p:nvSpPr>
        <p:spPr>
          <a:xfrm>
            <a:off x="2997575" y="7048500"/>
            <a:ext cx="2438705" cy="9398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Russo One Regular" pitchFamily="34" charset="0"/>
                <a:ea typeface="Russo One Regular" pitchFamily="34" charset="-122"/>
                <a:cs typeface="Russo One Regular" pitchFamily="34" charset="-120"/>
              </a:rPr>
              <a:t>Eclipse</a:t>
            </a:r>
            <a:endParaRPr lang="en-US" sz="4800" dirty="0"/>
          </a:p>
        </p:txBody>
      </p:sp>
      <p:sp>
        <p:nvSpPr>
          <p:cNvPr id="16" name="Shape 5"/>
          <p:cNvSpPr/>
          <p:nvPr/>
        </p:nvSpPr>
        <p:spPr>
          <a:xfrm>
            <a:off x="6655632" y="7416800"/>
            <a:ext cx="304838" cy="0"/>
          </a:xfrm>
          <a:prstGeom prst="rect">
            <a:avLst/>
          </a:prstGeom>
          <a:noFill/>
          <a:ln/>
        </p:spPr>
      </p:sp>
      <p:pic>
        <p:nvPicPr>
          <p:cNvPr id="17" name="Image 9"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655632" y="7378700"/>
            <a:ext cx="304838" cy="38100"/>
          </a:xfrm>
          <a:prstGeom prst="rect">
            <a:avLst/>
          </a:prstGeom>
        </p:spPr>
      </p:pic>
      <p:sp>
        <p:nvSpPr>
          <p:cNvPr id="18" name="Shape 6"/>
          <p:cNvSpPr/>
          <p:nvPr/>
        </p:nvSpPr>
        <p:spPr>
          <a:xfrm>
            <a:off x="6960470" y="6654800"/>
            <a:ext cx="5080635" cy="1524000"/>
          </a:xfrm>
          <a:prstGeom prst="rect">
            <a:avLst/>
          </a:prstGeom>
          <a:solidFill>
            <a:srgbClr val="FFFFFF">
              <a:alpha val="100000"/>
            </a:srgbClr>
          </a:solidFill>
          <a:ln w="50800">
            <a:solidFill>
              <a:srgbClr val="272727"/>
            </a:solidFill>
            <a:prstDash val="solid"/>
          </a:ln>
        </p:spPr>
      </p:sp>
      <p:sp>
        <p:nvSpPr>
          <p:cNvPr id="19" name="Text 7"/>
          <p:cNvSpPr/>
          <p:nvPr/>
        </p:nvSpPr>
        <p:spPr>
          <a:xfrm>
            <a:off x="8586273" y="7048500"/>
            <a:ext cx="2032254" cy="9398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Russo One Regular" pitchFamily="34" charset="0"/>
                <a:ea typeface="Russo One Regular" pitchFamily="34" charset="-122"/>
                <a:cs typeface="Russo One Regular" pitchFamily="34" charset="-120"/>
              </a:rPr>
              <a:t>Quest</a:t>
            </a:r>
            <a:endParaRPr lang="en-US" sz="4800" dirty="0"/>
          </a:p>
        </p:txBody>
      </p:sp>
      <p:sp>
        <p:nvSpPr>
          <p:cNvPr id="20" name="Shape 8"/>
          <p:cNvSpPr/>
          <p:nvPr/>
        </p:nvSpPr>
        <p:spPr>
          <a:xfrm>
            <a:off x="12041105" y="7416800"/>
            <a:ext cx="304838" cy="0"/>
          </a:xfrm>
          <a:prstGeom prst="rect">
            <a:avLst/>
          </a:prstGeom>
          <a:noFill/>
          <a:ln/>
        </p:spPr>
      </p:sp>
      <p:pic>
        <p:nvPicPr>
          <p:cNvPr id="21" name="Image 10"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2041105" y="7378700"/>
            <a:ext cx="304838" cy="38100"/>
          </a:xfrm>
          <a:prstGeom prst="rect">
            <a:avLst/>
          </a:prstGeom>
        </p:spPr>
      </p:pic>
      <p:sp>
        <p:nvSpPr>
          <p:cNvPr id="22" name="Shape 9"/>
          <p:cNvSpPr/>
          <p:nvPr/>
        </p:nvSpPr>
        <p:spPr>
          <a:xfrm>
            <a:off x="12345943" y="6654800"/>
            <a:ext cx="5080635" cy="1524000"/>
          </a:xfrm>
          <a:prstGeom prst="rect">
            <a:avLst/>
          </a:prstGeom>
          <a:solidFill>
            <a:srgbClr val="FFFFFF">
              <a:alpha val="100000"/>
            </a:srgbClr>
          </a:solidFill>
          <a:ln w="50800">
            <a:solidFill>
              <a:srgbClr val="272727"/>
            </a:solidFill>
            <a:prstDash val="solid"/>
          </a:ln>
        </p:spPr>
      </p:sp>
      <p:sp>
        <p:nvSpPr>
          <p:cNvPr id="23" name="Text 10"/>
          <p:cNvSpPr/>
          <p:nvPr/>
        </p:nvSpPr>
        <p:spPr>
          <a:xfrm>
            <a:off x="13139792" y="7048500"/>
            <a:ext cx="3696162" cy="9398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Russo One Regular" pitchFamily="34" charset="0"/>
                <a:ea typeface="Russo One Regular" pitchFamily="34" charset="-122"/>
                <a:cs typeface="Russo One Regular" pitchFamily="34" charset="-120"/>
              </a:rPr>
              <a:t>Foundation</a:t>
            </a:r>
            <a:endParaRPr lang="en-US" sz="4800" dirty="0"/>
          </a:p>
        </p:txBody>
      </p:sp>
      <p:sp>
        <p:nvSpPr>
          <p:cNvPr id="24" name="Shape 11"/>
          <p:cNvSpPr/>
          <p:nvPr/>
        </p:nvSpPr>
        <p:spPr>
          <a:xfrm>
            <a:off x="17426578" y="7416800"/>
            <a:ext cx="304838" cy="0"/>
          </a:xfrm>
          <a:prstGeom prst="rect">
            <a:avLst/>
          </a:prstGeom>
          <a:noFill/>
          <a:ln/>
        </p:spPr>
      </p:sp>
      <p:pic>
        <p:nvPicPr>
          <p:cNvPr id="25" name="Image 11"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7426578" y="7378700"/>
            <a:ext cx="304838" cy="38100"/>
          </a:xfrm>
          <a:prstGeom prst="rect">
            <a:avLst/>
          </a:prstGeom>
        </p:spPr>
      </p:pic>
      <p:sp>
        <p:nvSpPr>
          <p:cNvPr id="26" name="Shape 12"/>
          <p:cNvSpPr/>
          <p:nvPr/>
        </p:nvSpPr>
        <p:spPr>
          <a:xfrm>
            <a:off x="17731416" y="6654800"/>
            <a:ext cx="5080635" cy="1524000"/>
          </a:xfrm>
          <a:prstGeom prst="rect">
            <a:avLst/>
          </a:prstGeom>
          <a:solidFill>
            <a:srgbClr val="FFFFFF">
              <a:alpha val="100000"/>
            </a:srgbClr>
          </a:solidFill>
          <a:ln w="50800">
            <a:solidFill>
              <a:srgbClr val="272727"/>
            </a:solidFill>
            <a:prstDash val="solid"/>
          </a:ln>
        </p:spPr>
      </p:sp>
      <p:sp>
        <p:nvSpPr>
          <p:cNvPr id="27" name="Text 13"/>
          <p:cNvSpPr/>
          <p:nvPr/>
        </p:nvSpPr>
        <p:spPr>
          <a:xfrm>
            <a:off x="17871134" y="7048500"/>
            <a:ext cx="5004425" cy="9398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Russo One Regular" pitchFamily="34" charset="0"/>
                <a:ea typeface="Russo One Regular" pitchFamily="34" charset="-122"/>
                <a:cs typeface="Russo One Regular" pitchFamily="34" charset="-120"/>
              </a:rPr>
              <a:t>Transformation</a:t>
            </a:r>
            <a:endParaRPr lang="en-US" sz="4800" dirty="0"/>
          </a:p>
        </p:txBody>
      </p:sp>
      <p:sp>
        <p:nvSpPr>
          <p:cNvPr id="28" name="Shape 14"/>
          <p:cNvSpPr/>
          <p:nvPr/>
        </p:nvSpPr>
        <p:spPr>
          <a:xfrm>
            <a:off x="3302413" y="4432300"/>
            <a:ext cx="1625803" cy="1625600"/>
          </a:xfrm>
          <a:prstGeom prst="roundRect">
            <a:avLst>
              <a:gd name="adj" fmla="val 78188"/>
            </a:avLst>
          </a:prstGeom>
          <a:solidFill>
            <a:srgbClr val="FFFFFF">
              <a:alpha val="100000"/>
            </a:srgbClr>
          </a:solidFill>
          <a:ln w="50800">
            <a:solidFill>
              <a:srgbClr val="272727"/>
            </a:solidFill>
            <a:prstDash val="solid"/>
          </a:ln>
        </p:spPr>
      </p:sp>
      <p:pic>
        <p:nvPicPr>
          <p:cNvPr id="29" name="Image 12" descr=" ">    </p:cNvPr>
          <p:cNvPicPr>
            <a:picLocks noChangeAspect="1"/>
          </p:cNvPicPr>
          <p:nvPr/>
        </p:nvPicPr>
        <p:blipFill>
          <a:blip r:embed="rId19"/>
          <a:stretch>
            <a:fillRect/>
          </a:stretch>
        </p:blipFill>
        <p:spPr>
          <a:xfrm>
            <a:off x="3607251" y="4737100"/>
            <a:ext cx="1016127" cy="1016000"/>
          </a:xfrm>
          <a:prstGeom prst="rect">
            <a:avLst/>
          </a:prstGeom>
        </p:spPr>
      </p:pic>
      <p:pic>
        <p:nvPicPr>
          <p:cNvPr id="30" name="Image 13"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686636" y="4872038"/>
            <a:ext cx="857357" cy="722313"/>
          </a:xfrm>
          <a:prstGeom prst="rect">
            <a:avLst/>
          </a:prstGeom>
        </p:spPr>
      </p:pic>
      <p:sp>
        <p:nvSpPr>
          <p:cNvPr id="31" name="Shape 15"/>
          <p:cNvSpPr/>
          <p:nvPr/>
        </p:nvSpPr>
        <p:spPr>
          <a:xfrm>
            <a:off x="8687886" y="8788400"/>
            <a:ext cx="1625803" cy="1625600"/>
          </a:xfrm>
          <a:prstGeom prst="roundRect">
            <a:avLst>
              <a:gd name="adj" fmla="val 78188"/>
            </a:avLst>
          </a:prstGeom>
          <a:solidFill>
            <a:srgbClr val="FFFFFF">
              <a:alpha val="100000"/>
            </a:srgbClr>
          </a:solidFill>
          <a:ln w="50800">
            <a:solidFill>
              <a:srgbClr val="272727"/>
            </a:solidFill>
            <a:prstDash val="solid"/>
          </a:ln>
        </p:spPr>
      </p:sp>
      <p:pic>
        <p:nvPicPr>
          <p:cNvPr id="32" name="Image 14" descr=" ">    </p:cNvPr>
          <p:cNvPicPr>
            <a:picLocks noChangeAspect="1"/>
          </p:cNvPicPr>
          <p:nvPr/>
        </p:nvPicPr>
        <p:blipFill>
          <a:blip r:embed="rId22"/>
          <a:stretch>
            <a:fillRect/>
          </a:stretch>
        </p:blipFill>
        <p:spPr>
          <a:xfrm>
            <a:off x="8992724" y="9093200"/>
            <a:ext cx="1016127" cy="1016000"/>
          </a:xfrm>
          <a:prstGeom prst="rect">
            <a:avLst/>
          </a:prstGeom>
        </p:spPr>
      </p:pic>
      <p:pic>
        <p:nvPicPr>
          <p:cNvPr id="33" name="Image 15" descr=" ">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056161" y="9230221"/>
            <a:ext cx="889179" cy="742057"/>
          </a:xfrm>
          <a:prstGeom prst="rect">
            <a:avLst/>
          </a:prstGeom>
        </p:spPr>
      </p:pic>
      <p:sp>
        <p:nvSpPr>
          <p:cNvPr id="34" name="Shape 16"/>
          <p:cNvSpPr/>
          <p:nvPr/>
        </p:nvSpPr>
        <p:spPr>
          <a:xfrm>
            <a:off x="14073359" y="4432300"/>
            <a:ext cx="1625803" cy="1625600"/>
          </a:xfrm>
          <a:prstGeom prst="roundRect">
            <a:avLst>
              <a:gd name="adj" fmla="val 78188"/>
            </a:avLst>
          </a:prstGeom>
          <a:solidFill>
            <a:srgbClr val="FFFFFF">
              <a:alpha val="100000"/>
            </a:srgbClr>
          </a:solidFill>
          <a:ln w="50800">
            <a:solidFill>
              <a:srgbClr val="272727"/>
            </a:solidFill>
            <a:prstDash val="solid"/>
          </a:ln>
        </p:spPr>
      </p:sp>
      <p:pic>
        <p:nvPicPr>
          <p:cNvPr id="35" name="Image 16" descr=" ">    </p:cNvPr>
          <p:cNvPicPr>
            <a:picLocks noChangeAspect="1"/>
          </p:cNvPicPr>
          <p:nvPr/>
        </p:nvPicPr>
        <p:blipFill>
          <a:blip r:embed="rId25"/>
          <a:stretch>
            <a:fillRect/>
          </a:stretch>
        </p:blipFill>
        <p:spPr>
          <a:xfrm>
            <a:off x="14378197" y="4737100"/>
            <a:ext cx="1016127" cy="1016000"/>
          </a:xfrm>
          <a:prstGeom prst="rect">
            <a:avLst/>
          </a:prstGeom>
        </p:spPr>
      </p:pic>
      <p:pic>
        <p:nvPicPr>
          <p:cNvPr id="36" name="Image 17"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4489336" y="4848225"/>
            <a:ext cx="793849" cy="793750"/>
          </a:xfrm>
          <a:prstGeom prst="rect">
            <a:avLst/>
          </a:prstGeom>
        </p:spPr>
      </p:pic>
      <p:sp>
        <p:nvSpPr>
          <p:cNvPr id="37" name="Shape 17"/>
          <p:cNvSpPr/>
          <p:nvPr/>
        </p:nvSpPr>
        <p:spPr>
          <a:xfrm>
            <a:off x="19458832" y="8788400"/>
            <a:ext cx="1625803" cy="1625600"/>
          </a:xfrm>
          <a:prstGeom prst="roundRect">
            <a:avLst>
              <a:gd name="adj" fmla="val 78188"/>
            </a:avLst>
          </a:prstGeom>
          <a:solidFill>
            <a:srgbClr val="FFFFFF">
              <a:alpha val="100000"/>
            </a:srgbClr>
          </a:solidFill>
          <a:ln w="50800">
            <a:solidFill>
              <a:srgbClr val="272727"/>
            </a:solidFill>
            <a:prstDash val="solid"/>
          </a:ln>
        </p:spPr>
      </p:sp>
      <p:pic>
        <p:nvPicPr>
          <p:cNvPr id="38" name="Image 18" descr=" ">    </p:cNvPr>
          <p:cNvPicPr>
            <a:picLocks noChangeAspect="1"/>
          </p:cNvPicPr>
          <p:nvPr/>
        </p:nvPicPr>
        <p:blipFill>
          <a:blip r:embed="rId28"/>
          <a:stretch>
            <a:fillRect/>
          </a:stretch>
        </p:blipFill>
        <p:spPr>
          <a:xfrm>
            <a:off x="19763670" y="9093200"/>
            <a:ext cx="1016127" cy="1016000"/>
          </a:xfrm>
          <a:prstGeom prst="rect">
            <a:avLst/>
          </a:prstGeom>
        </p:spPr>
      </p:pic>
      <p:pic>
        <p:nvPicPr>
          <p:cNvPr id="39" name="Image 19" descr=" ">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20078220" y="9443442"/>
            <a:ext cx="386989" cy="315491"/>
          </a:xfrm>
          <a:prstGeom prst="rect">
            <a:avLst/>
          </a:prstGeom>
        </p:spPr>
      </p:pic>
      <p:pic>
        <p:nvPicPr>
          <p:cNvPr id="40" name="Image 20" descr=" ">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9827178" y="9156700"/>
            <a:ext cx="889111" cy="889000"/>
          </a:xfrm>
          <a:prstGeom prst="rect">
            <a:avLst/>
          </a:prstGeom>
        </p:spPr>
      </p:pic>
      <p:sp>
        <p:nvSpPr>
          <p:cNvPr id="41" name="Shape 18"/>
          <p:cNvSpPr/>
          <p:nvPr/>
        </p:nvSpPr>
        <p:spPr>
          <a:xfrm>
            <a:off x="1574997" y="8807450"/>
            <a:ext cx="5080635" cy="2895600"/>
          </a:xfrm>
          <a:prstGeom prst="rect">
            <a:avLst/>
          </a:prstGeom>
          <a:solidFill>
            <a:srgbClr val="FFFFFF">
              <a:alpha val="100000"/>
            </a:srgbClr>
          </a:solidFill>
          <a:ln w="50800">
            <a:solidFill>
              <a:srgbClr val="272727"/>
            </a:solidFill>
            <a:prstDash val="solid"/>
          </a:ln>
        </p:spPr>
      </p:sp>
      <p:sp>
        <p:nvSpPr>
          <p:cNvPr id="42" name="Shape 19"/>
          <p:cNvSpPr/>
          <p:nvPr/>
        </p:nvSpPr>
        <p:spPr>
          <a:xfrm>
            <a:off x="1981448" y="9112250"/>
            <a:ext cx="4267733" cy="2286000"/>
          </a:xfrm>
          <a:prstGeom prst="rect">
            <a:avLst/>
          </a:prstGeom>
          <a:noFill/>
          <a:ln/>
        </p:spPr>
      </p:sp>
      <p:sp>
        <p:nvSpPr>
          <p:cNvPr id="43" name="Text 20"/>
          <p:cNvSpPr/>
          <p:nvPr/>
        </p:nvSpPr>
        <p:spPr>
          <a:xfrm>
            <a:off x="1879835" y="9112250"/>
            <a:ext cx="4470959" cy="9398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Russo One Regular" pitchFamily="34" charset="0"/>
                <a:ea typeface="Russo One Regular" pitchFamily="34" charset="-122"/>
                <a:cs typeface="Russo One Regular" pitchFamily="34" charset="-120"/>
              </a:rPr>
              <a:t>April</a:t>
            </a:r>
            <a:endParaRPr lang="en-US" sz="4800" dirty="0"/>
          </a:p>
        </p:txBody>
      </p:sp>
      <p:sp>
        <p:nvSpPr>
          <p:cNvPr id="44" name="Text 21"/>
          <p:cNvSpPr/>
          <p:nvPr/>
        </p:nvSpPr>
        <p:spPr>
          <a:xfrm>
            <a:off x="1913706" y="9950450"/>
            <a:ext cx="4403217" cy="15832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Roboto Regular" pitchFamily="34" charset="0"/>
                <a:ea typeface="Roboto Regular" pitchFamily="34" charset="-122"/>
                <a:cs typeface="Roboto Regular" pitchFamily="34" charset="-120"/>
              </a:rPr>
              <a:t>Eclipse, quest for artifact, volcano disaster</a:t>
            </a:r>
            <a:endParaRPr lang="en-US" sz="3200" dirty="0"/>
          </a:p>
        </p:txBody>
      </p:sp>
      <p:sp>
        <p:nvSpPr>
          <p:cNvPr id="45" name="Shape 22"/>
          <p:cNvSpPr/>
          <p:nvPr/>
        </p:nvSpPr>
        <p:spPr>
          <a:xfrm>
            <a:off x="6960470" y="3143250"/>
            <a:ext cx="5080635" cy="2895600"/>
          </a:xfrm>
          <a:prstGeom prst="rect">
            <a:avLst/>
          </a:prstGeom>
          <a:solidFill>
            <a:srgbClr val="FFFFFF">
              <a:alpha val="100000"/>
            </a:srgbClr>
          </a:solidFill>
          <a:ln w="50800">
            <a:solidFill>
              <a:srgbClr val="272727"/>
            </a:solidFill>
            <a:prstDash val="solid"/>
          </a:ln>
        </p:spPr>
      </p:sp>
      <p:sp>
        <p:nvSpPr>
          <p:cNvPr id="46" name="Shape 23"/>
          <p:cNvSpPr/>
          <p:nvPr/>
        </p:nvSpPr>
        <p:spPr>
          <a:xfrm>
            <a:off x="7366921" y="3448050"/>
            <a:ext cx="4267733" cy="2286000"/>
          </a:xfrm>
          <a:prstGeom prst="rect">
            <a:avLst/>
          </a:prstGeom>
          <a:noFill/>
          <a:ln/>
        </p:spPr>
      </p:sp>
      <p:sp>
        <p:nvSpPr>
          <p:cNvPr id="47" name="Text 24"/>
          <p:cNvSpPr/>
          <p:nvPr/>
        </p:nvSpPr>
        <p:spPr>
          <a:xfrm>
            <a:off x="7265308" y="3448050"/>
            <a:ext cx="4470959" cy="9398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Russo One Regular" pitchFamily="34" charset="0"/>
                <a:ea typeface="Russo One Regular" pitchFamily="34" charset="-122"/>
                <a:cs typeface="Russo One Regular" pitchFamily="34" charset="-120"/>
              </a:rPr>
              <a:t>May</a:t>
            </a:r>
            <a:endParaRPr lang="en-US" sz="4800" dirty="0"/>
          </a:p>
        </p:txBody>
      </p:sp>
      <p:sp>
        <p:nvSpPr>
          <p:cNvPr id="48" name="Text 25"/>
          <p:cNvSpPr/>
          <p:nvPr/>
        </p:nvSpPr>
        <p:spPr>
          <a:xfrm>
            <a:off x="7299179" y="4286250"/>
            <a:ext cx="4403217" cy="15832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Roboto Regular" pitchFamily="34" charset="0"/>
                <a:ea typeface="Roboto Regular" pitchFamily="34" charset="-122"/>
                <a:cs typeface="Roboto Regular" pitchFamily="34" charset="-120"/>
              </a:rPr>
              <a:t>Shimmering City, conquest, Unicorn Crystal</a:t>
            </a:r>
            <a:endParaRPr lang="en-US" sz="3200" dirty="0"/>
          </a:p>
        </p:txBody>
      </p:sp>
      <p:sp>
        <p:nvSpPr>
          <p:cNvPr id="49" name="Shape 26"/>
          <p:cNvSpPr/>
          <p:nvPr/>
        </p:nvSpPr>
        <p:spPr>
          <a:xfrm>
            <a:off x="12345943" y="8807450"/>
            <a:ext cx="5080635" cy="2895600"/>
          </a:xfrm>
          <a:prstGeom prst="rect">
            <a:avLst/>
          </a:prstGeom>
          <a:solidFill>
            <a:srgbClr val="FFFFFF">
              <a:alpha val="100000"/>
            </a:srgbClr>
          </a:solidFill>
          <a:ln w="50800">
            <a:solidFill>
              <a:srgbClr val="272727"/>
            </a:solidFill>
            <a:prstDash val="solid"/>
          </a:ln>
        </p:spPr>
      </p:sp>
      <p:sp>
        <p:nvSpPr>
          <p:cNvPr id="50" name="Shape 27"/>
          <p:cNvSpPr/>
          <p:nvPr/>
        </p:nvSpPr>
        <p:spPr>
          <a:xfrm>
            <a:off x="12752394" y="9112250"/>
            <a:ext cx="4267733" cy="2286000"/>
          </a:xfrm>
          <a:prstGeom prst="rect">
            <a:avLst/>
          </a:prstGeom>
          <a:noFill/>
          <a:ln/>
        </p:spPr>
      </p:sp>
      <p:sp>
        <p:nvSpPr>
          <p:cNvPr id="51" name="Text 28"/>
          <p:cNvSpPr/>
          <p:nvPr/>
        </p:nvSpPr>
        <p:spPr>
          <a:xfrm>
            <a:off x="12650781" y="9112250"/>
            <a:ext cx="4470959" cy="9398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Russo One Regular" pitchFamily="34" charset="0"/>
                <a:ea typeface="Russo One Regular" pitchFamily="34" charset="-122"/>
                <a:cs typeface="Russo One Regular" pitchFamily="34" charset="-120"/>
              </a:rPr>
              <a:t>June</a:t>
            </a:r>
            <a:endParaRPr lang="en-US" sz="4800" dirty="0"/>
          </a:p>
        </p:txBody>
      </p:sp>
      <p:sp>
        <p:nvSpPr>
          <p:cNvPr id="52" name="Text 29"/>
          <p:cNvSpPr/>
          <p:nvPr/>
        </p:nvSpPr>
        <p:spPr>
          <a:xfrm>
            <a:off x="12684652" y="9950450"/>
            <a:ext cx="4403217" cy="15832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Roboto Regular" pitchFamily="34" charset="0"/>
                <a:ea typeface="Roboto Regular" pitchFamily="34" charset="-122"/>
                <a:cs typeface="Roboto Regular" pitchFamily="34" charset="-120"/>
              </a:rPr>
              <a:t>War, curse from artifact, magic discovery</a:t>
            </a:r>
            <a:endParaRPr lang="en-US" sz="3200" dirty="0"/>
          </a:p>
        </p:txBody>
      </p:sp>
      <p:sp>
        <p:nvSpPr>
          <p:cNvPr id="53" name="Shape 30"/>
          <p:cNvSpPr/>
          <p:nvPr/>
        </p:nvSpPr>
        <p:spPr>
          <a:xfrm>
            <a:off x="17731416" y="3384550"/>
            <a:ext cx="5080635" cy="2413000"/>
          </a:xfrm>
          <a:prstGeom prst="rect">
            <a:avLst/>
          </a:prstGeom>
          <a:solidFill>
            <a:srgbClr val="FFFFFF">
              <a:alpha val="100000"/>
            </a:srgbClr>
          </a:solidFill>
          <a:ln w="50800">
            <a:solidFill>
              <a:srgbClr val="272727"/>
            </a:solidFill>
            <a:prstDash val="solid"/>
          </a:ln>
        </p:spPr>
      </p:sp>
      <p:sp>
        <p:nvSpPr>
          <p:cNvPr id="54" name="Shape 31"/>
          <p:cNvSpPr/>
          <p:nvPr/>
        </p:nvSpPr>
        <p:spPr>
          <a:xfrm>
            <a:off x="18137867" y="3689350"/>
            <a:ext cx="4267733" cy="1803400"/>
          </a:xfrm>
          <a:prstGeom prst="rect">
            <a:avLst/>
          </a:prstGeom>
          <a:noFill/>
          <a:ln/>
        </p:spPr>
      </p:sp>
      <p:sp>
        <p:nvSpPr>
          <p:cNvPr id="55" name="Text 32"/>
          <p:cNvSpPr/>
          <p:nvPr/>
        </p:nvSpPr>
        <p:spPr>
          <a:xfrm>
            <a:off x="18036254" y="3689350"/>
            <a:ext cx="4470959" cy="9398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Russo One Regular" pitchFamily="34" charset="0"/>
                <a:ea typeface="Russo One Regular" pitchFamily="34" charset="-122"/>
                <a:cs typeface="Russo One Regular" pitchFamily="34" charset="-120"/>
              </a:rPr>
              <a:t>July</a:t>
            </a:r>
            <a:endParaRPr lang="en-US" sz="4800" dirty="0"/>
          </a:p>
        </p:txBody>
      </p:sp>
      <p:sp>
        <p:nvSpPr>
          <p:cNvPr id="56" name="Text 33"/>
          <p:cNvSpPr/>
          <p:nvPr/>
        </p:nvSpPr>
        <p:spPr>
          <a:xfrm>
            <a:off x="18070125" y="4527550"/>
            <a:ext cx="4403217" cy="1100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Roboto Regular" pitchFamily="34" charset="0"/>
                <a:ea typeface="Roboto Regular" pitchFamily="34" charset="-122"/>
                <a:cs typeface="Roboto Regular" pitchFamily="34" charset="-120"/>
              </a:rPr>
              <a:t>Kingdom invaded, betrayal, hero's festival</a:t>
            </a:r>
            <a:endParaRPr lang="en-US" sz="32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3A489E"/>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8785648" y="0"/>
            <a:ext cx="5601400" cy="3838798"/>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0033000"/>
            <a:ext cx="4255032" cy="36830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03625" y="487214"/>
            <a:ext cx="20791482" cy="12733065"/>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sp>
        <p:nvSpPr>
          <p:cNvPr id="7" name="Text 1"/>
          <p:cNvSpPr/>
          <p:nvPr/>
        </p:nvSpPr>
        <p:spPr>
          <a:xfrm>
            <a:off x="9894537" y="1536700"/>
            <a:ext cx="5241522" cy="1557867"/>
          </a:xfrm>
          <a:prstGeom prst="rect">
            <a:avLst/>
          </a:prstGeom>
          <a:noFill/>
          <a:ln/>
        </p:spPr>
        <p:txBody>
          <a:bodyPr wrap="square" lIns="0" tIns="0" rIns="0" bIns="0" rtlCol="0" anchor="t"/>
          <a:lstStyle/>
          <a:p>
            <a:pPr algn="l" indent="0" marL="0">
              <a:buNone/>
            </a:pPr>
            <a:r>
              <a:rPr lang="en-US" sz="8000" dirty="0">
                <a:solidFill>
                  <a:srgbClr val="3A489E">
                    <a:alpha val="100000"/>
                  </a:srgbClr>
                </a:solidFill>
                <a:latin typeface="Russo One Regular" pitchFamily="34" charset="0"/>
                <a:ea typeface="Russo One Regular" pitchFamily="34" charset="-122"/>
                <a:cs typeface="Russo One Regular" pitchFamily="34" charset="-120"/>
              </a:rPr>
              <a:t>Our Team</a:t>
            </a:r>
            <a:endParaRPr lang="en-US" sz="8000" dirty="0"/>
          </a:p>
        </p:txBody>
      </p:sp>
      <p:sp>
        <p:nvSpPr>
          <p:cNvPr id="8" name="Shape 2"/>
          <p:cNvSpPr/>
          <p:nvPr/>
        </p:nvSpPr>
        <p:spPr>
          <a:xfrm>
            <a:off x="2400600" y="3975100"/>
            <a:ext cx="6096762" cy="7670800"/>
          </a:xfrm>
          <a:prstGeom prst="rect">
            <a:avLst/>
          </a:prstGeom>
          <a:noFill/>
          <a:ln/>
        </p:spPr>
      </p:sp>
      <p:pic>
        <p:nvPicPr>
          <p:cNvPr id="9"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00600" y="3975100"/>
            <a:ext cx="6096762" cy="6096000"/>
          </a:xfrm>
          <a:prstGeom prst="rect">
            <a:avLst/>
          </a:prstGeom>
        </p:spPr>
      </p:pic>
      <p:sp>
        <p:nvSpPr>
          <p:cNvPr id="10" name="Shape 3"/>
          <p:cNvSpPr/>
          <p:nvPr/>
        </p:nvSpPr>
        <p:spPr>
          <a:xfrm>
            <a:off x="2400600" y="10274300"/>
            <a:ext cx="6096762" cy="1371600"/>
          </a:xfrm>
          <a:prstGeom prst="rect">
            <a:avLst/>
          </a:prstGeom>
          <a:noFill/>
          <a:ln/>
        </p:spPr>
      </p:sp>
      <p:sp>
        <p:nvSpPr>
          <p:cNvPr id="11" name="Shape 4"/>
          <p:cNvSpPr/>
          <p:nvPr/>
        </p:nvSpPr>
        <p:spPr>
          <a:xfrm>
            <a:off x="2400600" y="10274300"/>
            <a:ext cx="6096762" cy="1371600"/>
          </a:xfrm>
          <a:prstGeom prst="rect">
            <a:avLst/>
          </a:prstGeom>
          <a:noFill/>
          <a:ln/>
        </p:spPr>
      </p:sp>
      <p:sp>
        <p:nvSpPr>
          <p:cNvPr id="12" name="Text 5"/>
          <p:cNvSpPr/>
          <p:nvPr/>
        </p:nvSpPr>
        <p:spPr>
          <a:xfrm>
            <a:off x="2298987" y="10274300"/>
            <a:ext cx="6299987" cy="9398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Russo One Regular" pitchFamily="34" charset="0"/>
                <a:ea typeface="Russo One Regular" pitchFamily="34" charset="-122"/>
                <a:cs typeface="Russo One Regular" pitchFamily="34" charset="-120"/>
              </a:rPr>
              <a:t>Eldruin</a:t>
            </a:r>
            <a:endParaRPr lang="en-US" sz="4800" dirty="0"/>
          </a:p>
        </p:txBody>
      </p:sp>
      <p:sp>
        <p:nvSpPr>
          <p:cNvPr id="13" name="Text 6"/>
          <p:cNvSpPr/>
          <p:nvPr/>
        </p:nvSpPr>
        <p:spPr>
          <a:xfrm>
            <a:off x="2332858" y="11163300"/>
            <a:ext cx="6232246" cy="618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Roboto Regular" pitchFamily="34" charset="0"/>
                <a:ea typeface="Roboto Regular" pitchFamily="34" charset="-122"/>
                <a:cs typeface="Roboto Regular" pitchFamily="34" charset="-120"/>
              </a:rPr>
              <a:t>The Fire Mage</a:t>
            </a:r>
            <a:endParaRPr lang="en-US" sz="3200" dirty="0"/>
          </a:p>
        </p:txBody>
      </p:sp>
      <p:sp>
        <p:nvSpPr>
          <p:cNvPr id="14" name="Shape 7"/>
          <p:cNvSpPr/>
          <p:nvPr/>
        </p:nvSpPr>
        <p:spPr>
          <a:xfrm>
            <a:off x="9145143" y="3975100"/>
            <a:ext cx="6096762" cy="7670800"/>
          </a:xfrm>
          <a:prstGeom prst="rect">
            <a:avLst/>
          </a:prstGeom>
          <a:noFill/>
          <a:ln/>
        </p:spPr>
      </p:sp>
      <p:pic>
        <p:nvPicPr>
          <p:cNvPr id="15"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45143" y="3975100"/>
            <a:ext cx="6096762" cy="6096000"/>
          </a:xfrm>
          <a:prstGeom prst="rect">
            <a:avLst/>
          </a:prstGeom>
        </p:spPr>
      </p:pic>
      <p:sp>
        <p:nvSpPr>
          <p:cNvPr id="16" name="Shape 8"/>
          <p:cNvSpPr/>
          <p:nvPr/>
        </p:nvSpPr>
        <p:spPr>
          <a:xfrm>
            <a:off x="9145143" y="10274300"/>
            <a:ext cx="6096762" cy="1371600"/>
          </a:xfrm>
          <a:prstGeom prst="rect">
            <a:avLst/>
          </a:prstGeom>
          <a:noFill/>
          <a:ln/>
        </p:spPr>
      </p:sp>
      <p:sp>
        <p:nvSpPr>
          <p:cNvPr id="17" name="Shape 9"/>
          <p:cNvSpPr/>
          <p:nvPr/>
        </p:nvSpPr>
        <p:spPr>
          <a:xfrm>
            <a:off x="9145143" y="10274300"/>
            <a:ext cx="6096762" cy="1371600"/>
          </a:xfrm>
          <a:prstGeom prst="rect">
            <a:avLst/>
          </a:prstGeom>
          <a:noFill/>
          <a:ln/>
        </p:spPr>
      </p:sp>
      <p:sp>
        <p:nvSpPr>
          <p:cNvPr id="18" name="Text 10"/>
          <p:cNvSpPr/>
          <p:nvPr/>
        </p:nvSpPr>
        <p:spPr>
          <a:xfrm>
            <a:off x="9043530" y="10274300"/>
            <a:ext cx="6299987" cy="9398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Russo One Regular" pitchFamily="34" charset="0"/>
                <a:ea typeface="Russo One Regular" pitchFamily="34" charset="-122"/>
                <a:cs typeface="Russo One Regular" pitchFamily="34" charset="-120"/>
              </a:rPr>
              <a:t>Elementalen</a:t>
            </a:r>
            <a:endParaRPr lang="en-US" sz="4800" dirty="0"/>
          </a:p>
        </p:txBody>
      </p:sp>
      <p:sp>
        <p:nvSpPr>
          <p:cNvPr id="19" name="Text 11"/>
          <p:cNvSpPr/>
          <p:nvPr/>
        </p:nvSpPr>
        <p:spPr>
          <a:xfrm>
            <a:off x="9077401" y="11163300"/>
            <a:ext cx="6232246" cy="618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Roboto Regular" pitchFamily="34" charset="0"/>
                <a:ea typeface="Roboto Regular" pitchFamily="34" charset="-122"/>
                <a:cs typeface="Roboto Regular" pitchFamily="34" charset="-120"/>
              </a:rPr>
              <a:t>The Guardian</a:t>
            </a:r>
            <a:endParaRPr lang="en-US" sz="3200" dirty="0"/>
          </a:p>
        </p:txBody>
      </p:sp>
      <p:sp>
        <p:nvSpPr>
          <p:cNvPr id="20" name="Shape 12"/>
          <p:cNvSpPr/>
          <p:nvPr/>
        </p:nvSpPr>
        <p:spPr>
          <a:xfrm>
            <a:off x="15889686" y="3975100"/>
            <a:ext cx="6096762" cy="7670800"/>
          </a:xfrm>
          <a:prstGeom prst="rect">
            <a:avLst/>
          </a:prstGeom>
          <a:noFill/>
          <a:ln/>
        </p:spPr>
      </p:sp>
      <p:pic>
        <p:nvPicPr>
          <p:cNvPr id="21"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889686" y="3975100"/>
            <a:ext cx="6096762" cy="6096000"/>
          </a:xfrm>
          <a:prstGeom prst="rect">
            <a:avLst/>
          </a:prstGeom>
        </p:spPr>
      </p:pic>
      <p:sp>
        <p:nvSpPr>
          <p:cNvPr id="22" name="Shape 13"/>
          <p:cNvSpPr/>
          <p:nvPr/>
        </p:nvSpPr>
        <p:spPr>
          <a:xfrm>
            <a:off x="15889686" y="10274300"/>
            <a:ext cx="6096762" cy="1371600"/>
          </a:xfrm>
          <a:prstGeom prst="rect">
            <a:avLst/>
          </a:prstGeom>
          <a:noFill/>
          <a:ln/>
        </p:spPr>
      </p:sp>
      <p:sp>
        <p:nvSpPr>
          <p:cNvPr id="23" name="Shape 14"/>
          <p:cNvSpPr/>
          <p:nvPr/>
        </p:nvSpPr>
        <p:spPr>
          <a:xfrm>
            <a:off x="15889686" y="10274300"/>
            <a:ext cx="6096762" cy="1371600"/>
          </a:xfrm>
          <a:prstGeom prst="rect">
            <a:avLst/>
          </a:prstGeom>
          <a:noFill/>
          <a:ln/>
        </p:spPr>
      </p:sp>
      <p:sp>
        <p:nvSpPr>
          <p:cNvPr id="24" name="Text 15"/>
          <p:cNvSpPr/>
          <p:nvPr/>
        </p:nvSpPr>
        <p:spPr>
          <a:xfrm>
            <a:off x="15788073" y="10274300"/>
            <a:ext cx="6299987" cy="9398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Russo One Regular" pitchFamily="34" charset="0"/>
                <a:ea typeface="Russo One Regular" pitchFamily="34" charset="-122"/>
                <a:cs typeface="Russo One Regular" pitchFamily="34" charset="-120"/>
              </a:rPr>
              <a:t>Lunaria</a:t>
            </a:r>
            <a:endParaRPr lang="en-US" sz="4800" dirty="0"/>
          </a:p>
        </p:txBody>
      </p:sp>
      <p:sp>
        <p:nvSpPr>
          <p:cNvPr id="25" name="Text 16"/>
          <p:cNvSpPr/>
          <p:nvPr/>
        </p:nvSpPr>
        <p:spPr>
          <a:xfrm>
            <a:off x="15821944" y="11163300"/>
            <a:ext cx="6232246" cy="618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Roboto Regular" pitchFamily="34" charset="0"/>
                <a:ea typeface="Roboto Regular" pitchFamily="34" charset="-122"/>
                <a:cs typeface="Roboto Regular" pitchFamily="34" charset="-120"/>
              </a:rPr>
              <a:t>The Moon Priestess</a:t>
            </a:r>
            <a:endParaRPr lang="en-US" sz="3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3A489E"/>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8775700"/>
            <a:ext cx="9703306" cy="3639688"/>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75397" y="1241019"/>
            <a:ext cx="18023553" cy="11279867"/>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Text 1"/>
          <p:cNvSpPr/>
          <p:nvPr/>
        </p:nvSpPr>
        <p:spPr>
          <a:xfrm>
            <a:off x="8706938" y="4279900"/>
            <a:ext cx="8061274" cy="2497667"/>
          </a:xfrm>
          <a:prstGeom prst="rect">
            <a:avLst/>
          </a:prstGeom>
          <a:noFill/>
          <a:ln/>
        </p:spPr>
        <p:txBody>
          <a:bodyPr wrap="square" lIns="0" tIns="0" rIns="0" bIns="0" rtlCol="0" anchor="t"/>
          <a:lstStyle/>
          <a:p>
            <a:pPr algn="l" indent="0" marL="0">
              <a:buNone/>
            </a:pPr>
            <a:r>
              <a:rPr lang="en-US" sz="12800" dirty="0">
                <a:solidFill>
                  <a:srgbClr val="3A489E">
                    <a:alpha val="100000"/>
                  </a:srgbClr>
                </a:solidFill>
                <a:latin typeface="Russo One Regular" pitchFamily="34" charset="0"/>
                <a:ea typeface="Russo One Regular" pitchFamily="34" charset="-122"/>
                <a:cs typeface="Russo One Regular" pitchFamily="34" charset="-120"/>
              </a:rPr>
              <a:t>Welcome</a:t>
            </a:r>
            <a:endParaRPr lang="en-US" sz="12800" dirty="0"/>
          </a:p>
        </p:txBody>
      </p:sp>
      <p:sp>
        <p:nvSpPr>
          <p:cNvPr id="7" name="Text 2"/>
          <p:cNvSpPr/>
          <p:nvPr/>
        </p:nvSpPr>
        <p:spPr>
          <a:xfrm>
            <a:off x="5000192" y="6477000"/>
            <a:ext cx="14399366" cy="2065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Roboto Regular" pitchFamily="34" charset="0"/>
                <a:ea typeface="Roboto Regular" pitchFamily="34" charset="-122"/>
                <a:cs typeface="Roboto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3A489E"/>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8775700"/>
            <a:ext cx="9703306" cy="3639691"/>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75397" y="1241028"/>
            <a:ext cx="18023553" cy="11279857"/>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Shape 1"/>
          <p:cNvSpPr/>
          <p:nvPr/>
        </p:nvSpPr>
        <p:spPr>
          <a:xfrm>
            <a:off x="3607251" y="3302000"/>
            <a:ext cx="16473959" cy="7112000"/>
          </a:xfrm>
          <a:prstGeom prst="roundRect">
            <a:avLst>
              <a:gd name="adj" fmla="val 17871"/>
            </a:avLst>
          </a:prstGeom>
          <a:noFill/>
          <a:ln/>
        </p:spPr>
      </p:sp>
      <p:sp>
        <p:nvSpPr>
          <p:cNvPr id="7" name="Text 2"/>
          <p:cNvSpPr/>
          <p:nvPr/>
        </p:nvSpPr>
        <p:spPr>
          <a:xfrm>
            <a:off x="4420152" y="4114800"/>
            <a:ext cx="15186865" cy="2777067"/>
          </a:xfrm>
          <a:prstGeom prst="rect">
            <a:avLst/>
          </a:prstGeom>
          <a:noFill/>
          <a:ln/>
        </p:spPr>
        <p:txBody>
          <a:bodyPr wrap="square" lIns="0" tIns="0" rIns="0" bIns="0" rtlCol="0" anchor="t"/>
          <a:lstStyle/>
          <a:p>
            <a:pPr algn="l" indent="0" marL="0">
              <a:buNone/>
            </a:pPr>
            <a:r>
              <a:rPr lang="en-US" sz="8000" dirty="0">
                <a:solidFill>
                  <a:srgbClr val="3A489E">
                    <a:alpha val="100000"/>
                  </a:srgbClr>
                </a:solidFill>
                <a:latin typeface="Russo One Regular" pitchFamily="34" charset="0"/>
                <a:ea typeface="Russo One Regular" pitchFamily="34" charset="-122"/>
                <a:cs typeface="Russo One Regular" pitchFamily="34" charset="-120"/>
              </a:rPr>
              <a:t>Thank you for</a:t>
            </a:r>
            <a:endParaRPr lang="en-US" sz="8000" dirty="0"/>
          </a:p>
          <a:p>
            <a:pPr algn="l" indent="0" marL="0">
              <a:buNone/>
            </a:pPr>
            <a:r>
              <a:rPr lang="en-US" sz="8000" dirty="0">
                <a:solidFill>
                  <a:srgbClr val="3A489E">
                    <a:alpha val="100000"/>
                  </a:srgbClr>
                </a:solidFill>
                <a:latin typeface="Russo One Regular" pitchFamily="34" charset="0"/>
                <a:ea typeface="Russo One Regular" pitchFamily="34" charset="-122"/>
                <a:cs typeface="Russo One Regular" pitchFamily="34" charset="-120"/>
              </a:rPr>
              <a:t>choosing EaTemp</a:t>
            </a:r>
            <a:endParaRPr lang="en-US" sz="8000" dirty="0"/>
          </a:p>
        </p:txBody>
      </p:sp>
      <p:sp>
        <p:nvSpPr>
          <p:cNvPr id="8" name="Text 3"/>
          <p:cNvSpPr/>
          <p:nvPr/>
        </p:nvSpPr>
        <p:spPr>
          <a:xfrm>
            <a:off x="4420152" y="7162800"/>
            <a:ext cx="14983639"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oboto Regular" pitchFamily="34" charset="0"/>
                <a:ea typeface="Roboto Regular" pitchFamily="34" charset="-122"/>
                <a:cs typeface="Roboto Regular" pitchFamily="34" charset="-120"/>
              </a:rPr>
              <a:t>We offer free and high-quality slides templates for your presentations. We appreciate you choosing us and hope our templates have been helpful. </a:t>
            </a:r>
            <a:endParaRPr lang="en-US" sz="3200" dirty="0"/>
          </a:p>
          <a:p>
            <a:pPr algn="l" indent="0" marL="0">
              <a:spcAft>
                <a:spcPts val="4000"/>
              </a:spcAft>
              <a:buNone/>
            </a:pPr>
            <a:r>
              <a:rPr lang="en-US" sz="3200" dirty="0">
                <a:solidFill>
                  <a:srgbClr val="0E0E0E">
                    <a:alpha val="100000"/>
                  </a:srgbClr>
                </a:solidFill>
                <a:latin typeface="Roboto Regular" pitchFamily="34" charset="0"/>
                <a:ea typeface="Roboto Regular" pitchFamily="34" charset="-122"/>
                <a:cs typeface="Roboto Regular" pitchFamily="34" charset="-120"/>
              </a:rPr>
              <a:t>As a new website, we rely on your support to grow, so please help us by sharing our site with your friends and colleagues. </a:t>
            </a:r>
            <a:endParaRPr lang="en-US" sz="3200" dirty="0"/>
          </a:p>
        </p:txBody>
      </p:sp>
      <p:sp>
        <p:nvSpPr>
          <p:cNvPr id="9" name="Text 4"/>
          <p:cNvSpPr/>
          <p:nvPr/>
        </p:nvSpPr>
        <p:spPr>
          <a:xfrm rot="16200000">
            <a:off x="22204468" y="8326859"/>
            <a:ext cx="3645356" cy="469900"/>
          </a:xfrm>
          <a:prstGeom prst="rect">
            <a:avLst/>
          </a:prstGeom>
          <a:noFill/>
          <a:ln/>
        </p:spPr>
        <p:txBody>
          <a:bodyPr wrap="square" lIns="0" tIns="0" rIns="0" bIns="0" rtlCol="0" anchor="t"/>
          <a:lstStyle/>
          <a:p>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indent="0" marL="0">
              <a:spcAft>
                <a:spcPts val="4000"/>
              </a:spcAft>
              <a:buNone/>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6" invalidUrl="" action="" tgtFrame="" tooltip="Open https://unsplash.com/" history="1" highlightClick="0" endSnd="0">
                  <a:extLst>
                    <a:ext uri="{A12FA001-AC4F-418D-AE19-62706E023703}">
                      <ahyp:hlinkClr xmlns:ahyp="http://schemas.microsoft.com/office/drawing/2018/hyperlinkcolor" val="tx"/>
                    </a:ext>
                  </a:extLst>
                </a:hlinkClick>
              </a:rPr>
              <a:t>Unsplash</a:t>
            </a:r>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3A489E"/>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1710864" y="0"/>
            <a:ext cx="12676184" cy="11429802"/>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62295" y="1320800"/>
            <a:ext cx="21948343" cy="122428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1571" y="850900"/>
            <a:ext cx="22286517" cy="12362222"/>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1571" y="850900"/>
            <a:ext cx="22291286" cy="14986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82860" y="1320800"/>
            <a:ext cx="1983891" cy="546457"/>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29029" y="4610100"/>
            <a:ext cx="8459229" cy="7504379"/>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 ">    </p:cNvPr>
          <p:cNvPicPr>
            <a:picLocks noChangeAspect="1"/>
          </p:cNvPicPr>
          <p:nvPr/>
        </p:nvPicPr>
        <p:blipFill>
          <a:blip r:embed="rId13"/>
          <a:stretch>
            <a:fillRect/>
          </a:stretch>
        </p:blipFill>
        <p:spPr>
          <a:xfrm>
            <a:off x="23523340" y="10820400"/>
            <a:ext cx="711289" cy="2590800"/>
          </a:xfrm>
          <a:prstGeom prst="rect">
            <a:avLst/>
          </a:prstGeom>
        </p:spPr>
      </p:pic>
      <p:sp>
        <p:nvSpPr>
          <p:cNvPr id="10" name="Text 1"/>
          <p:cNvSpPr/>
          <p:nvPr/>
        </p:nvSpPr>
        <p:spPr>
          <a:xfrm>
            <a:off x="4902813" y="2565400"/>
            <a:ext cx="15123357" cy="2497667"/>
          </a:xfrm>
          <a:prstGeom prst="rect">
            <a:avLst/>
          </a:prstGeom>
          <a:noFill/>
          <a:ln/>
        </p:spPr>
        <p:txBody>
          <a:bodyPr wrap="square" lIns="0" tIns="0" rIns="0" bIns="0" rtlCol="0" anchor="t"/>
          <a:lstStyle/>
          <a:p>
            <a:pPr algn="l" indent="0" marL="0">
              <a:buNone/>
            </a:pPr>
            <a:r>
              <a:rPr lang="en-US" sz="12800" dirty="0">
                <a:solidFill>
                  <a:srgbClr val="3A489E">
                    <a:alpha val="100000"/>
                  </a:srgbClr>
                </a:solidFill>
                <a:latin typeface="Russo One Regular" pitchFamily="34" charset="0"/>
                <a:ea typeface="Russo One Regular" pitchFamily="34" charset="-122"/>
                <a:cs typeface="Russo One Regular" pitchFamily="34" charset="-120"/>
              </a:rPr>
              <a:t>Table of Contents</a:t>
            </a:r>
            <a:endParaRPr lang="en-US" sz="12800" dirty="0"/>
          </a:p>
        </p:txBody>
      </p:sp>
      <p:sp>
        <p:nvSpPr>
          <p:cNvPr id="11" name="Shape 2"/>
          <p:cNvSpPr/>
          <p:nvPr/>
        </p:nvSpPr>
        <p:spPr>
          <a:xfrm>
            <a:off x="12536467" y="5067300"/>
            <a:ext cx="7316114" cy="1625600"/>
          </a:xfrm>
          <a:prstGeom prst="rect">
            <a:avLst/>
          </a:prstGeom>
          <a:noFill/>
          <a:ln/>
        </p:spPr>
      </p:sp>
      <p:sp>
        <p:nvSpPr>
          <p:cNvPr id="12" name="Shape 3"/>
          <p:cNvSpPr/>
          <p:nvPr/>
        </p:nvSpPr>
        <p:spPr>
          <a:xfrm>
            <a:off x="12536467" y="5067300"/>
            <a:ext cx="1625803" cy="1625600"/>
          </a:xfrm>
          <a:prstGeom prst="rect">
            <a:avLst/>
          </a:prstGeom>
          <a:solidFill>
            <a:srgbClr val="FFFFFF">
              <a:alpha val="100000"/>
            </a:srgbClr>
          </a:solidFill>
          <a:ln w="50800">
            <a:solidFill>
              <a:srgbClr val="272727"/>
            </a:solidFill>
            <a:prstDash val="solid"/>
          </a:ln>
        </p:spPr>
      </p:sp>
      <p:sp>
        <p:nvSpPr>
          <p:cNvPr id="13" name="Text 4"/>
          <p:cNvSpPr/>
          <p:nvPr/>
        </p:nvSpPr>
        <p:spPr>
          <a:xfrm>
            <a:off x="12917514" y="5410200"/>
            <a:ext cx="863708" cy="9398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Russo One Regular" pitchFamily="34" charset="0"/>
                <a:ea typeface="Russo One Regular" pitchFamily="34" charset="-122"/>
                <a:cs typeface="Russo One Regular" pitchFamily="34" charset="-120"/>
              </a:rPr>
              <a:t>01</a:t>
            </a:r>
            <a:endParaRPr lang="en-US" sz="4800" dirty="0"/>
          </a:p>
        </p:txBody>
      </p:sp>
      <p:sp>
        <p:nvSpPr>
          <p:cNvPr id="14" name="Shape 5"/>
          <p:cNvSpPr/>
          <p:nvPr/>
        </p:nvSpPr>
        <p:spPr>
          <a:xfrm>
            <a:off x="14365495" y="5219700"/>
            <a:ext cx="5487086" cy="1320800"/>
          </a:xfrm>
          <a:prstGeom prst="rect">
            <a:avLst/>
          </a:prstGeom>
          <a:noFill/>
          <a:ln/>
        </p:spPr>
      </p:sp>
      <p:sp>
        <p:nvSpPr>
          <p:cNvPr id="15" name="Text 6"/>
          <p:cNvSpPr/>
          <p:nvPr/>
        </p:nvSpPr>
        <p:spPr>
          <a:xfrm>
            <a:off x="14365495" y="5219700"/>
            <a:ext cx="5690311" cy="9398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usso One Regular" pitchFamily="34" charset="0"/>
                <a:ea typeface="Russo One Regular" pitchFamily="34" charset="-122"/>
                <a:cs typeface="Russo One Regular" pitchFamily="34" charset="-120"/>
              </a:rPr>
              <a:t>Encounters</a:t>
            </a:r>
            <a:endParaRPr lang="en-US" sz="4800" dirty="0"/>
          </a:p>
        </p:txBody>
      </p:sp>
      <p:sp>
        <p:nvSpPr>
          <p:cNvPr id="16" name="Text 7"/>
          <p:cNvSpPr/>
          <p:nvPr/>
        </p:nvSpPr>
        <p:spPr>
          <a:xfrm>
            <a:off x="14365495" y="6057900"/>
            <a:ext cx="5622569" cy="618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oboto Regular" pitchFamily="34" charset="0"/>
                <a:ea typeface="Roboto Regular" pitchFamily="34" charset="-122"/>
                <a:cs typeface="Roboto Regular" pitchFamily="34" charset="-120"/>
              </a:rPr>
              <a:t>Unicorn Sightings</a:t>
            </a:r>
            <a:endParaRPr lang="en-US" sz="3200" dirty="0"/>
          </a:p>
        </p:txBody>
      </p:sp>
      <p:sp>
        <p:nvSpPr>
          <p:cNvPr id="17" name="Shape 8"/>
          <p:cNvSpPr/>
          <p:nvPr/>
        </p:nvSpPr>
        <p:spPr>
          <a:xfrm>
            <a:off x="12536467" y="7581900"/>
            <a:ext cx="7316114" cy="1625600"/>
          </a:xfrm>
          <a:prstGeom prst="rect">
            <a:avLst/>
          </a:prstGeom>
          <a:noFill/>
          <a:ln/>
        </p:spPr>
      </p:sp>
      <p:sp>
        <p:nvSpPr>
          <p:cNvPr id="18" name="Shape 9"/>
          <p:cNvSpPr/>
          <p:nvPr/>
        </p:nvSpPr>
        <p:spPr>
          <a:xfrm>
            <a:off x="12536467" y="7581900"/>
            <a:ext cx="1625803" cy="1625600"/>
          </a:xfrm>
          <a:prstGeom prst="roundRect">
            <a:avLst>
              <a:gd name="adj" fmla="val 781313"/>
            </a:avLst>
          </a:prstGeom>
          <a:solidFill>
            <a:srgbClr val="FFFFFF">
              <a:alpha val="100000"/>
            </a:srgbClr>
          </a:solidFill>
          <a:ln w="50800">
            <a:solidFill>
              <a:srgbClr val="272727"/>
            </a:solidFill>
            <a:prstDash val="solid"/>
          </a:ln>
        </p:spPr>
      </p:sp>
      <p:sp>
        <p:nvSpPr>
          <p:cNvPr id="19" name="Text 10"/>
          <p:cNvSpPr/>
          <p:nvPr/>
        </p:nvSpPr>
        <p:spPr>
          <a:xfrm>
            <a:off x="12860357" y="7924800"/>
            <a:ext cx="978022" cy="9398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Russo One Regular" pitchFamily="34" charset="0"/>
                <a:ea typeface="Russo One Regular" pitchFamily="34" charset="-122"/>
                <a:cs typeface="Russo One Regular" pitchFamily="34" charset="-120"/>
              </a:rPr>
              <a:t>02</a:t>
            </a:r>
            <a:endParaRPr lang="en-US" sz="4800" dirty="0"/>
          </a:p>
        </p:txBody>
      </p:sp>
      <p:sp>
        <p:nvSpPr>
          <p:cNvPr id="20" name="Shape 11"/>
          <p:cNvSpPr/>
          <p:nvPr/>
        </p:nvSpPr>
        <p:spPr>
          <a:xfrm>
            <a:off x="14365495" y="7734300"/>
            <a:ext cx="5487086" cy="1320800"/>
          </a:xfrm>
          <a:prstGeom prst="rect">
            <a:avLst/>
          </a:prstGeom>
          <a:noFill/>
          <a:ln/>
        </p:spPr>
      </p:sp>
      <p:sp>
        <p:nvSpPr>
          <p:cNvPr id="21" name="Text 12"/>
          <p:cNvSpPr/>
          <p:nvPr/>
        </p:nvSpPr>
        <p:spPr>
          <a:xfrm>
            <a:off x="14365495" y="7734300"/>
            <a:ext cx="5690311" cy="9398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usso One Regular" pitchFamily="34" charset="0"/>
                <a:ea typeface="Russo One Regular" pitchFamily="34" charset="-122"/>
                <a:cs typeface="Russo One Regular" pitchFamily="34" charset="-120"/>
              </a:rPr>
              <a:t>Magic</a:t>
            </a:r>
            <a:endParaRPr lang="en-US" sz="4800" dirty="0"/>
          </a:p>
        </p:txBody>
      </p:sp>
      <p:sp>
        <p:nvSpPr>
          <p:cNvPr id="22" name="Text 13"/>
          <p:cNvSpPr/>
          <p:nvPr/>
        </p:nvSpPr>
        <p:spPr>
          <a:xfrm>
            <a:off x="14365495" y="8572500"/>
            <a:ext cx="5622569" cy="618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oboto Regular" pitchFamily="34" charset="0"/>
                <a:ea typeface="Roboto Regular" pitchFamily="34" charset="-122"/>
                <a:cs typeface="Roboto Regular" pitchFamily="34" charset="-120"/>
              </a:rPr>
              <a:t>Spellcasting</a:t>
            </a:r>
            <a:endParaRPr lang="en-US" sz="3200" dirty="0"/>
          </a:p>
        </p:txBody>
      </p:sp>
      <p:sp>
        <p:nvSpPr>
          <p:cNvPr id="23" name="Shape 14"/>
          <p:cNvSpPr/>
          <p:nvPr/>
        </p:nvSpPr>
        <p:spPr>
          <a:xfrm>
            <a:off x="12536467" y="10096500"/>
            <a:ext cx="7316114" cy="1625600"/>
          </a:xfrm>
          <a:prstGeom prst="rect">
            <a:avLst/>
          </a:prstGeom>
          <a:noFill/>
          <a:ln/>
        </p:spPr>
      </p:sp>
      <p:sp>
        <p:nvSpPr>
          <p:cNvPr id="24" name="Shape 15"/>
          <p:cNvSpPr/>
          <p:nvPr/>
        </p:nvSpPr>
        <p:spPr>
          <a:xfrm>
            <a:off x="12536467" y="10096500"/>
            <a:ext cx="1625803" cy="1625600"/>
          </a:xfrm>
          <a:prstGeom prst="rect">
            <a:avLst/>
          </a:prstGeom>
          <a:solidFill>
            <a:srgbClr val="FFFFFF">
              <a:alpha val="100000"/>
            </a:srgbClr>
          </a:solidFill>
          <a:ln w="50800">
            <a:solidFill>
              <a:srgbClr val="272727"/>
            </a:solidFill>
            <a:prstDash val="solid"/>
          </a:ln>
        </p:spPr>
      </p:sp>
      <p:sp>
        <p:nvSpPr>
          <p:cNvPr id="25" name="Text 16"/>
          <p:cNvSpPr/>
          <p:nvPr/>
        </p:nvSpPr>
        <p:spPr>
          <a:xfrm>
            <a:off x="12854007" y="10439400"/>
            <a:ext cx="990724" cy="9398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Russo One Regular" pitchFamily="34" charset="0"/>
                <a:ea typeface="Russo One Regular" pitchFamily="34" charset="-122"/>
                <a:cs typeface="Russo One Regular" pitchFamily="34" charset="-120"/>
              </a:rPr>
              <a:t>03</a:t>
            </a:r>
            <a:endParaRPr lang="en-US" sz="4800" dirty="0"/>
          </a:p>
        </p:txBody>
      </p:sp>
      <p:sp>
        <p:nvSpPr>
          <p:cNvPr id="26" name="Shape 17"/>
          <p:cNvSpPr/>
          <p:nvPr/>
        </p:nvSpPr>
        <p:spPr>
          <a:xfrm>
            <a:off x="14365495" y="10248900"/>
            <a:ext cx="5487086" cy="1320800"/>
          </a:xfrm>
          <a:prstGeom prst="rect">
            <a:avLst/>
          </a:prstGeom>
          <a:noFill/>
          <a:ln/>
        </p:spPr>
      </p:sp>
      <p:sp>
        <p:nvSpPr>
          <p:cNvPr id="27" name="Text 18"/>
          <p:cNvSpPr/>
          <p:nvPr/>
        </p:nvSpPr>
        <p:spPr>
          <a:xfrm>
            <a:off x="14365495" y="10248900"/>
            <a:ext cx="5690311" cy="9398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usso One Regular" pitchFamily="34" charset="0"/>
                <a:ea typeface="Russo One Regular" pitchFamily="34" charset="-122"/>
                <a:cs typeface="Russo One Regular" pitchFamily="34" charset="-120"/>
              </a:rPr>
              <a:t>Conclusion</a:t>
            </a:r>
            <a:endParaRPr lang="en-US" sz="4800" dirty="0"/>
          </a:p>
        </p:txBody>
      </p:sp>
      <p:sp>
        <p:nvSpPr>
          <p:cNvPr id="28" name="Text 19"/>
          <p:cNvSpPr/>
          <p:nvPr/>
        </p:nvSpPr>
        <p:spPr>
          <a:xfrm>
            <a:off x="14365495" y="11087100"/>
            <a:ext cx="5622569" cy="618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oboto Regular" pitchFamily="34" charset="0"/>
                <a:ea typeface="Roboto Regular" pitchFamily="34" charset="-122"/>
                <a:cs typeface="Roboto Regular" pitchFamily="34" charset="-120"/>
              </a:rPr>
              <a:t>Embrace the Fantasy</a:t>
            </a:r>
            <a:endParaRPr lang="en-US" sz="3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3A489E"/>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06451" y="495300"/>
            <a:ext cx="23574146" cy="12737666"/>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423303" y="10549291"/>
            <a:ext cx="3436397" cy="2538375"/>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9639300"/>
            <a:ext cx="3200800" cy="40767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sp>
        <p:nvSpPr>
          <p:cNvPr id="7" name="Text 1"/>
          <p:cNvSpPr/>
          <p:nvPr/>
        </p:nvSpPr>
        <p:spPr>
          <a:xfrm>
            <a:off x="3429429" y="2432050"/>
            <a:ext cx="16495128" cy="1557867"/>
          </a:xfrm>
          <a:prstGeom prst="rect">
            <a:avLst/>
          </a:prstGeom>
          <a:noFill/>
          <a:ln/>
        </p:spPr>
        <p:txBody>
          <a:bodyPr wrap="square" lIns="0" tIns="0" rIns="0" bIns="0" rtlCol="0" anchor="t"/>
          <a:lstStyle/>
          <a:p>
            <a:pPr algn="l" indent="0" marL="0">
              <a:buNone/>
            </a:pPr>
            <a:r>
              <a:rPr lang="en-US" sz="8000" dirty="0">
                <a:solidFill>
                  <a:srgbClr val="3A489E">
                    <a:alpha val="100000"/>
                  </a:srgbClr>
                </a:solidFill>
                <a:latin typeface="Russo One Regular" pitchFamily="34" charset="0"/>
                <a:ea typeface="Russo One Regular" pitchFamily="34" charset="-122"/>
                <a:cs typeface="Russo One Regular" pitchFamily="34" charset="-120"/>
              </a:rPr>
              <a:t>The Realm of the Extraordinary</a:t>
            </a:r>
            <a:endParaRPr lang="en-US" sz="8000" dirty="0"/>
          </a:p>
        </p:txBody>
      </p:sp>
      <p:sp>
        <p:nvSpPr>
          <p:cNvPr id="8" name="Text 2"/>
          <p:cNvSpPr/>
          <p:nvPr/>
        </p:nvSpPr>
        <p:spPr>
          <a:xfrm>
            <a:off x="2959470" y="5346700"/>
            <a:ext cx="8861474" cy="49614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oboto Regular" pitchFamily="34" charset="0"/>
                <a:ea typeface="Roboto Regular" pitchFamily="34" charset="-122"/>
                <a:cs typeface="Roboto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9" name="Text 3"/>
          <p:cNvSpPr/>
          <p:nvPr/>
        </p:nvSpPr>
        <p:spPr>
          <a:xfrm>
            <a:off x="12701588" y="5346700"/>
            <a:ext cx="8861474" cy="49614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oboto Regular" pitchFamily="34" charset="0"/>
                <a:ea typeface="Roboto Regular" pitchFamily="34" charset="-122"/>
                <a:cs typeface="Roboto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3A489E"/>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8785648" y="0"/>
            <a:ext cx="5601400" cy="3838804"/>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0033000"/>
            <a:ext cx="4255032" cy="36830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03625" y="487207"/>
            <a:ext cx="20791482" cy="12733065"/>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968321" y="3429000"/>
            <a:ext cx="8618477" cy="8435894"/>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Shape 1"/>
          <p:cNvSpPr/>
          <p:nvPr/>
        </p:nvSpPr>
        <p:spPr>
          <a:xfrm>
            <a:off x="2426003" y="2819400"/>
            <a:ext cx="10859857" cy="4826000"/>
          </a:xfrm>
          <a:prstGeom prst="rect">
            <a:avLst/>
          </a:prstGeom>
          <a:noFill/>
          <a:ln/>
        </p:spPr>
      </p:sp>
      <p:pic>
        <p:nvPicPr>
          <p:cNvPr id="9"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086670" y="3124200"/>
            <a:ext cx="1538523" cy="1625600"/>
          </a:xfrm>
          <a:prstGeom prst="rect">
            <a:avLst/>
          </a:prstGeom>
        </p:spPr>
      </p:pic>
      <p:sp>
        <p:nvSpPr>
          <p:cNvPr id="10" name="Shape 2"/>
          <p:cNvSpPr/>
          <p:nvPr/>
        </p:nvSpPr>
        <p:spPr>
          <a:xfrm>
            <a:off x="2832454" y="5054600"/>
            <a:ext cx="10046956" cy="2286000"/>
          </a:xfrm>
          <a:prstGeom prst="rect">
            <a:avLst/>
          </a:prstGeom>
          <a:noFill/>
          <a:ln/>
        </p:spPr>
      </p:sp>
      <p:sp>
        <p:nvSpPr>
          <p:cNvPr id="11" name="Text 3"/>
          <p:cNvSpPr/>
          <p:nvPr/>
        </p:nvSpPr>
        <p:spPr>
          <a:xfrm>
            <a:off x="2730841" y="5054600"/>
            <a:ext cx="10250181" cy="9398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Russo One Regular" pitchFamily="34" charset="0"/>
                <a:ea typeface="Russo One Regular" pitchFamily="34" charset="-122"/>
                <a:cs typeface="Russo One Regular" pitchFamily="34" charset="-120"/>
              </a:rPr>
              <a:t>Unicorn Sightings</a:t>
            </a:r>
            <a:endParaRPr lang="en-US" sz="4800" dirty="0"/>
          </a:p>
        </p:txBody>
      </p:sp>
      <p:sp>
        <p:nvSpPr>
          <p:cNvPr id="12" name="Text 4"/>
          <p:cNvSpPr/>
          <p:nvPr/>
        </p:nvSpPr>
        <p:spPr>
          <a:xfrm>
            <a:off x="2764712" y="5892800"/>
            <a:ext cx="10182439" cy="15832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Roboto Regular" pitchFamily="34" charset="0"/>
                <a:ea typeface="Roboto Regular" pitchFamily="34" charset="-122"/>
                <a:cs typeface="Roboto Regular" pitchFamily="34" charset="-120"/>
              </a:rPr>
              <a:t>A record of the number of unicorns spotted in the fantasy realm and the beauty and mystery that surrounds these enchanting creatures.</a:t>
            </a:r>
            <a:endParaRPr lang="en-US" sz="3200" dirty="0"/>
          </a:p>
        </p:txBody>
      </p:sp>
      <p:sp>
        <p:nvSpPr>
          <p:cNvPr id="13" name="Shape 5"/>
          <p:cNvSpPr/>
          <p:nvPr/>
        </p:nvSpPr>
        <p:spPr>
          <a:xfrm>
            <a:off x="2426003" y="7810500"/>
            <a:ext cx="10859857" cy="4826000"/>
          </a:xfrm>
          <a:prstGeom prst="rect">
            <a:avLst/>
          </a:prstGeom>
          <a:noFill/>
          <a:ln/>
        </p:spPr>
      </p:sp>
      <p:pic>
        <p:nvPicPr>
          <p:cNvPr id="14"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028474" y="8115300"/>
            <a:ext cx="1654918" cy="1625600"/>
          </a:xfrm>
          <a:prstGeom prst="rect">
            <a:avLst/>
          </a:prstGeom>
        </p:spPr>
      </p:pic>
      <p:sp>
        <p:nvSpPr>
          <p:cNvPr id="15" name="Shape 6"/>
          <p:cNvSpPr/>
          <p:nvPr/>
        </p:nvSpPr>
        <p:spPr>
          <a:xfrm>
            <a:off x="2832454" y="10045700"/>
            <a:ext cx="10046956" cy="2286000"/>
          </a:xfrm>
          <a:prstGeom prst="rect">
            <a:avLst/>
          </a:prstGeom>
          <a:noFill/>
          <a:ln/>
        </p:spPr>
      </p:sp>
      <p:sp>
        <p:nvSpPr>
          <p:cNvPr id="16" name="Text 7"/>
          <p:cNvSpPr/>
          <p:nvPr/>
        </p:nvSpPr>
        <p:spPr>
          <a:xfrm>
            <a:off x="2730841" y="10045700"/>
            <a:ext cx="10250181" cy="9398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Russo One Regular" pitchFamily="34" charset="0"/>
                <a:ea typeface="Russo One Regular" pitchFamily="34" charset="-122"/>
                <a:cs typeface="Russo One Regular" pitchFamily="34" charset="-120"/>
              </a:rPr>
              <a:t>Dragon Taming</a:t>
            </a:r>
            <a:endParaRPr lang="en-US" sz="4800" dirty="0"/>
          </a:p>
        </p:txBody>
      </p:sp>
      <p:sp>
        <p:nvSpPr>
          <p:cNvPr id="17" name="Text 8"/>
          <p:cNvSpPr/>
          <p:nvPr/>
        </p:nvSpPr>
        <p:spPr>
          <a:xfrm>
            <a:off x="2764712" y="10883900"/>
            <a:ext cx="10182439" cy="15832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Roboto Regular" pitchFamily="34" charset="0"/>
                <a:ea typeface="Roboto Regular" pitchFamily="34" charset="-122"/>
                <a:cs typeface="Roboto Regular" pitchFamily="34" charset="-120"/>
              </a:rPr>
              <a:t>A closer look at the art of taming dragons and the brave adventurers who dare to take on these fearsome creatures.</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3A489E"/>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1710864" y="0"/>
            <a:ext cx="12676184" cy="11429802"/>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62295" y="1320800"/>
            <a:ext cx="21948343" cy="122428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1571" y="850900"/>
            <a:ext cx="22286517" cy="12362222"/>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1571" y="850900"/>
            <a:ext cx="22291286" cy="14986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82860" y="1320800"/>
            <a:ext cx="1983891" cy="54646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sp>
        <p:nvSpPr>
          <p:cNvPr id="9" name="Shape 1"/>
          <p:cNvSpPr/>
          <p:nvPr/>
        </p:nvSpPr>
        <p:spPr>
          <a:xfrm>
            <a:off x="2718140" y="3035300"/>
            <a:ext cx="8129016" cy="9575800"/>
          </a:xfrm>
          <a:prstGeom prst="rect">
            <a:avLst/>
          </a:prstGeom>
          <a:noFill/>
          <a:ln/>
        </p:spPr>
      </p:sp>
      <p:pic>
        <p:nvPicPr>
          <p:cNvPr id="10"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718140" y="3035300"/>
            <a:ext cx="8129016" cy="5562600"/>
          </a:xfrm>
          <a:prstGeom prst="rect">
            <a:avLst/>
          </a:prstGeom>
        </p:spPr>
      </p:pic>
      <p:sp>
        <p:nvSpPr>
          <p:cNvPr id="11" name="Shape 2"/>
          <p:cNvSpPr/>
          <p:nvPr/>
        </p:nvSpPr>
        <p:spPr>
          <a:xfrm>
            <a:off x="2718140" y="9207500"/>
            <a:ext cx="8129016" cy="1346200"/>
          </a:xfrm>
          <a:prstGeom prst="rect">
            <a:avLst/>
          </a:prstGeom>
          <a:solidFill>
            <a:srgbClr val="FFFFFF">
              <a:alpha val="100000"/>
            </a:srgbClr>
          </a:solidFill>
          <a:ln w="50800">
            <a:solidFill>
              <a:srgbClr val="272727"/>
            </a:solidFill>
            <a:prstDash val="solid"/>
          </a:ln>
        </p:spPr>
      </p:sp>
      <p:sp>
        <p:nvSpPr>
          <p:cNvPr id="12" name="Text 3"/>
          <p:cNvSpPr/>
          <p:nvPr/>
        </p:nvSpPr>
        <p:spPr>
          <a:xfrm>
            <a:off x="3480235" y="9512300"/>
            <a:ext cx="5741118" cy="9398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usso One Regular" pitchFamily="34" charset="0"/>
                <a:ea typeface="Russo One Regular" pitchFamily="34" charset="-122"/>
                <a:cs typeface="Russo One Regular" pitchFamily="34" charset="-120"/>
              </a:rPr>
              <a:t>Unicorn Sightings</a:t>
            </a:r>
            <a:endParaRPr lang="en-US" sz="4800" dirty="0"/>
          </a:p>
        </p:txBody>
      </p:sp>
      <p:sp>
        <p:nvSpPr>
          <p:cNvPr id="13" name="Shape 4"/>
          <p:cNvSpPr/>
          <p:nvPr/>
        </p:nvSpPr>
        <p:spPr>
          <a:xfrm>
            <a:off x="2718140" y="11163300"/>
            <a:ext cx="8129016" cy="1447800"/>
          </a:xfrm>
          <a:prstGeom prst="rect">
            <a:avLst/>
          </a:prstGeom>
          <a:noFill/>
          <a:ln/>
        </p:spPr>
      </p:sp>
      <p:sp>
        <p:nvSpPr>
          <p:cNvPr id="14" name="Text 5"/>
          <p:cNvSpPr/>
          <p:nvPr/>
        </p:nvSpPr>
        <p:spPr>
          <a:xfrm>
            <a:off x="2718140" y="11163300"/>
            <a:ext cx="8264500" cy="1583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oboto Regular" pitchFamily="34" charset="0"/>
                <a:ea typeface="Roboto Regular" pitchFamily="34" charset="-122"/>
                <a:cs typeface="Roboto Regular" pitchFamily="34" charset="-120"/>
              </a:rPr>
              <a:t>A record of the number of unicorns spotted in the fantasy realm and the beauty and mystery.</a:t>
            </a:r>
            <a:endParaRPr lang="en-US" sz="3200" dirty="0"/>
          </a:p>
        </p:txBody>
      </p:sp>
      <p:sp>
        <p:nvSpPr>
          <p:cNvPr id="15" name="Shape 6"/>
          <p:cNvSpPr/>
          <p:nvPr/>
        </p:nvSpPr>
        <p:spPr>
          <a:xfrm>
            <a:off x="13108038" y="3035300"/>
            <a:ext cx="8129016" cy="9575800"/>
          </a:xfrm>
          <a:prstGeom prst="rect">
            <a:avLst/>
          </a:prstGeom>
          <a:noFill/>
          <a:ln/>
        </p:spPr>
      </p:sp>
      <p:pic>
        <p:nvPicPr>
          <p:cNvPr id="16"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3108038" y="3035300"/>
            <a:ext cx="8129016" cy="5562600"/>
          </a:xfrm>
          <a:prstGeom prst="rect">
            <a:avLst/>
          </a:prstGeom>
        </p:spPr>
      </p:pic>
      <p:sp>
        <p:nvSpPr>
          <p:cNvPr id="17" name="Shape 7"/>
          <p:cNvSpPr/>
          <p:nvPr/>
        </p:nvSpPr>
        <p:spPr>
          <a:xfrm>
            <a:off x="13108038" y="9207500"/>
            <a:ext cx="8129016" cy="1346200"/>
          </a:xfrm>
          <a:prstGeom prst="rect">
            <a:avLst/>
          </a:prstGeom>
          <a:solidFill>
            <a:srgbClr val="FFFFFF">
              <a:alpha val="100000"/>
            </a:srgbClr>
          </a:solidFill>
          <a:ln w="50800">
            <a:solidFill>
              <a:srgbClr val="272727"/>
            </a:solidFill>
            <a:prstDash val="solid"/>
          </a:ln>
        </p:spPr>
      </p:sp>
      <p:sp>
        <p:nvSpPr>
          <p:cNvPr id="18" name="Text 8"/>
          <p:cNvSpPr/>
          <p:nvPr/>
        </p:nvSpPr>
        <p:spPr>
          <a:xfrm>
            <a:off x="13870134" y="9512300"/>
            <a:ext cx="4826603" cy="9398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usso One Regular" pitchFamily="34" charset="0"/>
                <a:ea typeface="Russo One Regular" pitchFamily="34" charset="-122"/>
                <a:cs typeface="Russo One Regular" pitchFamily="34" charset="-120"/>
              </a:rPr>
              <a:t>Dragon Taming</a:t>
            </a:r>
            <a:endParaRPr lang="en-US" sz="4800" dirty="0"/>
          </a:p>
        </p:txBody>
      </p:sp>
      <p:sp>
        <p:nvSpPr>
          <p:cNvPr id="19" name="Shape 9"/>
          <p:cNvSpPr/>
          <p:nvPr/>
        </p:nvSpPr>
        <p:spPr>
          <a:xfrm>
            <a:off x="13108038" y="11163300"/>
            <a:ext cx="8129016" cy="1447800"/>
          </a:xfrm>
          <a:prstGeom prst="rect">
            <a:avLst/>
          </a:prstGeom>
          <a:noFill/>
          <a:ln/>
        </p:spPr>
      </p:sp>
      <p:sp>
        <p:nvSpPr>
          <p:cNvPr id="20" name="Text 10"/>
          <p:cNvSpPr/>
          <p:nvPr/>
        </p:nvSpPr>
        <p:spPr>
          <a:xfrm>
            <a:off x="13108038" y="11163300"/>
            <a:ext cx="8264500" cy="1583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oboto Regular" pitchFamily="34" charset="0"/>
                <a:ea typeface="Roboto Regular" pitchFamily="34" charset="-122"/>
                <a:cs typeface="Roboto Regular" pitchFamily="34" charset="-120"/>
              </a:rPr>
              <a:t>A closer look at the art of taming dragons and the adventurers who take on these creatures.</a:t>
            </a:r>
            <a:endParaRPr lang="en-US" sz="3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3A489E"/>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8775700"/>
            <a:ext cx="9703306" cy="3639691"/>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75397" y="1241016"/>
            <a:ext cx="18023553" cy="1127987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pic>
        <p:nvPicPr>
          <p:cNvPr id="6"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54832" y="3280792"/>
            <a:ext cx="3861283" cy="2954908"/>
          </a:xfrm>
          <a:prstGeom prst="rect">
            <a:avLst/>
          </a:prstGeom>
        </p:spPr>
      </p:pic>
      <p:sp>
        <p:nvSpPr>
          <p:cNvPr id="7" name="Shape 1"/>
          <p:cNvSpPr/>
          <p:nvPr/>
        </p:nvSpPr>
        <p:spPr>
          <a:xfrm>
            <a:off x="5385473" y="4775200"/>
            <a:ext cx="13603400" cy="5270500"/>
          </a:xfrm>
          <a:prstGeom prst="rect">
            <a:avLst/>
          </a:prstGeom>
          <a:noFill/>
          <a:ln/>
        </p:spPr>
      </p:sp>
      <p:sp>
        <p:nvSpPr>
          <p:cNvPr id="8" name="Text 2"/>
          <p:cNvSpPr/>
          <p:nvPr/>
        </p:nvSpPr>
        <p:spPr>
          <a:xfrm>
            <a:off x="5385473" y="4775200"/>
            <a:ext cx="13806626" cy="46228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usso One Regular" pitchFamily="34" charset="0"/>
                <a:ea typeface="Russo One Regular" pitchFamily="34" charset="-122"/>
                <a:cs typeface="Russo One Regular"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9" name="Text 3"/>
          <p:cNvSpPr/>
          <p:nvPr/>
        </p:nvSpPr>
        <p:spPr>
          <a:xfrm>
            <a:off x="14632229" y="9499600"/>
            <a:ext cx="4509064" cy="6985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Russo One Regular" pitchFamily="34" charset="0"/>
                <a:ea typeface="Russo One Regular" pitchFamily="34" charset="-122"/>
                <a:cs typeface="Russo One Regular" pitchFamily="34" charset="-120"/>
              </a:rPr>
              <a:t>The Dream Weaver</a:t>
            </a:r>
            <a:endParaRPr lang="en-US" sz="3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3A489E"/>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06451" y="483034"/>
            <a:ext cx="23574146" cy="12737666"/>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423303" y="628340"/>
            <a:ext cx="3436397" cy="2538375"/>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0"/>
            <a:ext cx="3200800" cy="40767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270734" y="5727700"/>
            <a:ext cx="7049381" cy="64008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9111" y="5727700"/>
            <a:ext cx="14835454" cy="64008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sp>
        <p:nvSpPr>
          <p:cNvPr id="9" name="Shape 1"/>
          <p:cNvSpPr/>
          <p:nvPr/>
        </p:nvSpPr>
        <p:spPr>
          <a:xfrm>
            <a:off x="1079635" y="2247900"/>
            <a:ext cx="7049381" cy="2616200"/>
          </a:xfrm>
          <a:prstGeom prst="rect">
            <a:avLst/>
          </a:prstGeom>
          <a:noFill/>
          <a:ln/>
        </p:spPr>
      </p:sp>
      <p:sp>
        <p:nvSpPr>
          <p:cNvPr id="10" name="Shape 2"/>
          <p:cNvSpPr/>
          <p:nvPr/>
        </p:nvSpPr>
        <p:spPr>
          <a:xfrm>
            <a:off x="1079635" y="2247900"/>
            <a:ext cx="7049381" cy="1346200"/>
          </a:xfrm>
          <a:prstGeom prst="rect">
            <a:avLst/>
          </a:prstGeom>
          <a:solidFill>
            <a:srgbClr val="FFFFFF">
              <a:alpha val="100000"/>
            </a:srgbClr>
          </a:solidFill>
          <a:ln w="50800">
            <a:solidFill>
              <a:srgbClr val="272727"/>
            </a:solidFill>
            <a:prstDash val="solid"/>
          </a:ln>
        </p:spPr>
      </p:sp>
      <p:sp>
        <p:nvSpPr>
          <p:cNvPr id="11" name="Text 3"/>
          <p:cNvSpPr/>
          <p:nvPr/>
        </p:nvSpPr>
        <p:spPr>
          <a:xfrm>
            <a:off x="1841730" y="2552700"/>
            <a:ext cx="4826603" cy="939800"/>
          </a:xfrm>
          <a:prstGeom prst="rect">
            <a:avLst/>
          </a:prstGeom>
          <a:noFill/>
          <a:ln/>
        </p:spPr>
        <p:txBody>
          <a:bodyPr wrap="square" lIns="0" tIns="0" rIns="0" bIns="0" rtlCol="0" anchor="t"/>
          <a:lstStyle/>
          <a:p>
            <a:pPr algn="l" indent="0" marL="0">
              <a:buNone/>
            </a:pPr>
            <a:r>
              <a:rPr lang="en-US" sz="4800" dirty="0">
                <a:ln w="50800">
                  <a:solidFill>
                    <a:srgbClr val="272727"/>
                  </a:solidFill>
                </a:ln>
                <a:solidFill>
                  <a:srgbClr val="0E0E0E">
                    <a:alpha val="100000"/>
                  </a:srgbClr>
                </a:solidFill>
                <a:latin typeface="Russo One Regular" pitchFamily="34" charset="0"/>
                <a:ea typeface="Russo One Regular" pitchFamily="34" charset="-122"/>
                <a:cs typeface="Russo One Regular" pitchFamily="34" charset="-120"/>
              </a:rPr>
              <a:t>Dragon Taming </a:t>
            </a:r>
            <a:endParaRPr lang="en-US" sz="4800" dirty="0"/>
          </a:p>
        </p:txBody>
      </p:sp>
      <p:sp>
        <p:nvSpPr>
          <p:cNvPr id="12" name="Text 4"/>
          <p:cNvSpPr/>
          <p:nvPr/>
        </p:nvSpPr>
        <p:spPr>
          <a:xfrm>
            <a:off x="1079635" y="3898900"/>
            <a:ext cx="7184865" cy="1100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oboto Regular" pitchFamily="34" charset="0"/>
                <a:ea typeface="Roboto Regular" pitchFamily="34" charset="-122"/>
                <a:cs typeface="Roboto Regular" pitchFamily="34" charset="-120"/>
              </a:rPr>
              <a:t>A guide to taming and caring for dragons in the realm of magic.</a:t>
            </a:r>
            <a:endParaRPr lang="en-US" sz="3200" dirty="0"/>
          </a:p>
        </p:txBody>
      </p:sp>
      <p:sp>
        <p:nvSpPr>
          <p:cNvPr id="13" name="Shape 5"/>
          <p:cNvSpPr/>
          <p:nvPr/>
        </p:nvSpPr>
        <p:spPr>
          <a:xfrm>
            <a:off x="8675184" y="2247900"/>
            <a:ext cx="7049381" cy="2616200"/>
          </a:xfrm>
          <a:prstGeom prst="rect">
            <a:avLst/>
          </a:prstGeom>
          <a:noFill/>
          <a:ln/>
        </p:spPr>
      </p:sp>
      <p:sp>
        <p:nvSpPr>
          <p:cNvPr id="14" name="Shape 6"/>
          <p:cNvSpPr/>
          <p:nvPr/>
        </p:nvSpPr>
        <p:spPr>
          <a:xfrm>
            <a:off x="8675184" y="2247900"/>
            <a:ext cx="7049381" cy="1346200"/>
          </a:xfrm>
          <a:prstGeom prst="rect">
            <a:avLst/>
          </a:prstGeom>
          <a:solidFill>
            <a:srgbClr val="FFFFFF">
              <a:alpha val="100000"/>
            </a:srgbClr>
          </a:solidFill>
          <a:ln w="50800">
            <a:solidFill>
              <a:srgbClr val="272727"/>
            </a:solidFill>
            <a:prstDash val="solid"/>
          </a:ln>
        </p:spPr>
      </p:sp>
      <p:sp>
        <p:nvSpPr>
          <p:cNvPr id="15" name="Text 7"/>
          <p:cNvSpPr/>
          <p:nvPr/>
        </p:nvSpPr>
        <p:spPr>
          <a:xfrm>
            <a:off x="9437280" y="2552700"/>
            <a:ext cx="5944343" cy="939800"/>
          </a:xfrm>
          <a:prstGeom prst="rect">
            <a:avLst/>
          </a:prstGeom>
          <a:noFill/>
          <a:ln/>
        </p:spPr>
        <p:txBody>
          <a:bodyPr wrap="square" lIns="0" tIns="0" rIns="0" bIns="0" rtlCol="0" anchor="t"/>
          <a:lstStyle/>
          <a:p>
            <a:pPr algn="l" indent="0" marL="0">
              <a:buNone/>
            </a:pPr>
            <a:r>
              <a:rPr lang="en-US" sz="4800" dirty="0">
                <a:ln w="50800">
                  <a:solidFill>
                    <a:srgbClr val="272727"/>
                  </a:solidFill>
                </a:ln>
                <a:solidFill>
                  <a:srgbClr val="0E0E0E">
                    <a:alpha val="100000"/>
                  </a:srgbClr>
                </a:solidFill>
                <a:latin typeface="Russo One Regular" pitchFamily="34" charset="0"/>
                <a:ea typeface="Russo One Regular" pitchFamily="34" charset="-122"/>
                <a:cs typeface="Russo One Regular" pitchFamily="34" charset="-120"/>
              </a:rPr>
              <a:t>The Art of Unicorn</a:t>
            </a:r>
            <a:endParaRPr lang="en-US" sz="4800" dirty="0"/>
          </a:p>
        </p:txBody>
      </p:sp>
      <p:sp>
        <p:nvSpPr>
          <p:cNvPr id="16" name="Text 8"/>
          <p:cNvSpPr/>
          <p:nvPr/>
        </p:nvSpPr>
        <p:spPr>
          <a:xfrm>
            <a:off x="8675184" y="3898900"/>
            <a:ext cx="7184865" cy="1100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oboto Regular" pitchFamily="34" charset="0"/>
                <a:ea typeface="Roboto Regular" pitchFamily="34" charset="-122"/>
                <a:cs typeface="Roboto Regular" pitchFamily="34" charset="-120"/>
              </a:rPr>
              <a:t>Tips and tricks for spotting the elusive unicorns in their natural habitat.</a:t>
            </a:r>
            <a:endParaRPr lang="en-US" sz="3200" dirty="0"/>
          </a:p>
        </p:txBody>
      </p:sp>
      <p:sp>
        <p:nvSpPr>
          <p:cNvPr id="17" name="Shape 9"/>
          <p:cNvSpPr/>
          <p:nvPr/>
        </p:nvSpPr>
        <p:spPr>
          <a:xfrm>
            <a:off x="16270734" y="2247900"/>
            <a:ext cx="7049381" cy="2616200"/>
          </a:xfrm>
          <a:prstGeom prst="rect">
            <a:avLst/>
          </a:prstGeom>
          <a:noFill/>
          <a:ln/>
        </p:spPr>
      </p:sp>
      <p:sp>
        <p:nvSpPr>
          <p:cNvPr id="18" name="Shape 10"/>
          <p:cNvSpPr/>
          <p:nvPr/>
        </p:nvSpPr>
        <p:spPr>
          <a:xfrm>
            <a:off x="16270734" y="2247900"/>
            <a:ext cx="7049381" cy="1346200"/>
          </a:xfrm>
          <a:prstGeom prst="rect">
            <a:avLst/>
          </a:prstGeom>
          <a:solidFill>
            <a:srgbClr val="FFFFFF">
              <a:alpha val="100000"/>
            </a:srgbClr>
          </a:solidFill>
          <a:ln w="50800">
            <a:solidFill>
              <a:srgbClr val="272727"/>
            </a:solidFill>
            <a:prstDash val="solid"/>
          </a:ln>
        </p:spPr>
      </p:sp>
      <p:sp>
        <p:nvSpPr>
          <p:cNvPr id="19" name="Text 11"/>
          <p:cNvSpPr/>
          <p:nvPr/>
        </p:nvSpPr>
        <p:spPr>
          <a:xfrm>
            <a:off x="17032829" y="2552700"/>
            <a:ext cx="4826603" cy="939800"/>
          </a:xfrm>
          <a:prstGeom prst="rect">
            <a:avLst/>
          </a:prstGeom>
          <a:noFill/>
          <a:ln/>
        </p:spPr>
        <p:txBody>
          <a:bodyPr wrap="square" lIns="0" tIns="0" rIns="0" bIns="0" rtlCol="0" anchor="t"/>
          <a:lstStyle/>
          <a:p>
            <a:pPr algn="l" indent="0" marL="0">
              <a:buNone/>
            </a:pPr>
            <a:r>
              <a:rPr lang="en-US" sz="4800" dirty="0">
                <a:ln w="50800">
                  <a:solidFill>
                    <a:srgbClr val="272727"/>
                  </a:solidFill>
                </a:ln>
                <a:solidFill>
                  <a:srgbClr val="0E0E0E">
                    <a:alpha val="100000"/>
                  </a:srgbClr>
                </a:solidFill>
                <a:latin typeface="Russo One Regular" pitchFamily="34" charset="0"/>
                <a:ea typeface="Russo One Regular" pitchFamily="34" charset="-122"/>
                <a:cs typeface="Russo One Regular" pitchFamily="34" charset="-120"/>
              </a:rPr>
              <a:t>Dragon Taming </a:t>
            </a:r>
            <a:endParaRPr lang="en-US" sz="4800" dirty="0"/>
          </a:p>
        </p:txBody>
      </p:sp>
      <p:sp>
        <p:nvSpPr>
          <p:cNvPr id="20" name="Text 12"/>
          <p:cNvSpPr/>
          <p:nvPr/>
        </p:nvSpPr>
        <p:spPr>
          <a:xfrm>
            <a:off x="16270734" y="3898900"/>
            <a:ext cx="7184865" cy="1100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oboto Regular" pitchFamily="34" charset="0"/>
                <a:ea typeface="Roboto Regular" pitchFamily="34" charset="-122"/>
                <a:cs typeface="Roboto Regular" pitchFamily="34" charset="-120"/>
              </a:rPr>
              <a:t>A guide to taming and caring for dragons in the realm of magic.</a:t>
            </a:r>
            <a:endParaRPr lang="en-US" sz="3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3A489E"/>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8785648" y="0"/>
            <a:ext cx="5601400" cy="3838798"/>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0033000"/>
            <a:ext cx="4255032" cy="36830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03625" y="487201"/>
            <a:ext cx="20791482" cy="12733065"/>
          </a:xfrm>
          <a:prstGeom prst="rect">
            <a:avLst/>
          </a:prstGeom>
        </p:spPr>
      </p:pic>
      <p:sp>
        <p:nvSpPr>
          <p:cNvPr id="5" name="Text 0"/>
          <p:cNvSpPr/>
          <p:nvPr/>
        </p:nvSpPr>
        <p:spPr>
          <a:xfrm>
            <a:off x="6604826" y="1130300"/>
            <a:ext cx="11528808" cy="1557867"/>
          </a:xfrm>
          <a:prstGeom prst="rect">
            <a:avLst/>
          </a:prstGeom>
          <a:noFill/>
          <a:ln/>
        </p:spPr>
        <p:txBody>
          <a:bodyPr wrap="square" lIns="0" tIns="0" rIns="0" bIns="0" rtlCol="0" anchor="t"/>
          <a:lstStyle/>
          <a:p>
            <a:pPr algn="l" indent="0" marL="0">
              <a:buNone/>
            </a:pPr>
            <a:r>
              <a:rPr lang="en-US" sz="8000" dirty="0">
                <a:solidFill>
                  <a:srgbClr val="3A489E">
                    <a:alpha val="100000"/>
                  </a:srgbClr>
                </a:solidFill>
                <a:latin typeface="Russo One Regular" pitchFamily="34" charset="0"/>
                <a:ea typeface="Russo One Regular" pitchFamily="34" charset="-122"/>
                <a:cs typeface="Russo One Regular" pitchFamily="34" charset="-120"/>
              </a:rPr>
              <a:t>The Magic of Dragons</a:t>
            </a:r>
            <a:endParaRPr lang="en-US" sz="8000" dirty="0"/>
          </a:p>
        </p:txBody>
      </p:sp>
      <p:sp>
        <p:nvSpPr>
          <p:cNvPr id="6" name="Shape 1"/>
          <p:cNvSpPr/>
          <p:nvPr/>
        </p:nvSpPr>
        <p:spPr>
          <a:xfrm>
            <a:off x="12968321" y="3975100"/>
            <a:ext cx="8205226" cy="8204200"/>
          </a:xfrm>
          <a:prstGeom prst="rect">
            <a:avLst/>
          </a:prstGeom>
          <a:noFill/>
          <a:ln/>
        </p:spPr>
      </p:sp>
      <p:sp>
        <p:nvSpPr>
          <p:cNvPr id="7" name="Shape 2"/>
          <p:cNvSpPr/>
          <p:nvPr/>
        </p:nvSpPr>
        <p:spPr>
          <a:xfrm>
            <a:off x="12968321" y="3975100"/>
            <a:ext cx="8205226" cy="8204200"/>
          </a:xfrm>
          <a:prstGeom prst="ellipse">
            <a:avLst/>
          </a:prstGeom>
          <a:solidFill>
            <a:srgbClr val="FFFFFF">
              <a:alpha val="100000"/>
            </a:srgbClr>
          </a:solidFill>
          <a:ln w="50800">
            <a:solidFill>
              <a:srgbClr val="272727"/>
            </a:solidFill>
            <a:prstDash val="solid"/>
          </a:ln>
        </p:spPr>
      </p:sp>
      <p:sp>
        <p:nvSpPr>
          <p:cNvPr id="8" name="Shape 3"/>
          <p:cNvSpPr/>
          <p:nvPr/>
        </p:nvSpPr>
        <p:spPr>
          <a:xfrm>
            <a:off x="13997149" y="5867400"/>
            <a:ext cx="6160270" cy="6159500"/>
          </a:xfrm>
          <a:prstGeom prst="ellipse">
            <a:avLst/>
          </a:prstGeom>
          <a:solidFill>
            <a:srgbClr val="FFFFFF">
              <a:alpha val="100000"/>
            </a:srgbClr>
          </a:solidFill>
          <a:ln w="50800">
            <a:solidFill>
              <a:srgbClr val="272727"/>
            </a:solidFill>
            <a:prstDash val="solid"/>
          </a:ln>
        </p:spPr>
      </p:sp>
      <p:sp>
        <p:nvSpPr>
          <p:cNvPr id="9" name="Shape 4"/>
          <p:cNvSpPr/>
          <p:nvPr/>
        </p:nvSpPr>
        <p:spPr>
          <a:xfrm>
            <a:off x="15025978" y="7747000"/>
            <a:ext cx="4089911" cy="4089400"/>
          </a:xfrm>
          <a:prstGeom prst="ellipse">
            <a:avLst/>
          </a:prstGeom>
          <a:solidFill>
            <a:srgbClr val="FFFFFF">
              <a:alpha val="100000"/>
            </a:srgbClr>
          </a:solidFill>
          <a:ln w="50800">
            <a:solidFill>
              <a:srgbClr val="272727"/>
            </a:solidFill>
            <a:prstDash val="solid"/>
          </a:ln>
        </p:spPr>
      </p:sp>
      <p:sp>
        <p:nvSpPr>
          <p:cNvPr id="10" name="Text 5"/>
          <p:cNvSpPr/>
          <p:nvPr/>
        </p:nvSpPr>
        <p:spPr>
          <a:xfrm>
            <a:off x="16245330" y="4508500"/>
            <a:ext cx="1625803" cy="939800"/>
          </a:xfrm>
          <a:prstGeom prst="rect">
            <a:avLst/>
          </a:prstGeom>
          <a:noFill/>
          <a:ln/>
        </p:spPr>
        <p:txBody>
          <a:bodyPr wrap="square" lIns="0" tIns="0" rIns="0" bIns="0" rtlCol="0" anchor="ctr"/>
          <a:lstStyle/>
          <a:p>
            <a:pPr algn="ctr" indent="0" marL="0">
              <a:buNone/>
            </a:pPr>
            <a:r>
              <a:rPr lang="en-US" sz="4800" dirty="0">
                <a:solidFill>
                  <a:srgbClr val="272727">
                    <a:alpha val="100000"/>
                  </a:srgbClr>
                </a:solidFill>
                <a:latin typeface="Russo One Regular" pitchFamily="34" charset="0"/>
                <a:ea typeface="Russo One Regular" pitchFamily="34" charset="-122"/>
                <a:cs typeface="Russo One Regular" pitchFamily="34" charset="-120"/>
              </a:rPr>
              <a:t>6.7M</a:t>
            </a:r>
            <a:endParaRPr lang="en-US" sz="4800" dirty="0"/>
          </a:p>
        </p:txBody>
      </p:sp>
      <p:sp>
        <p:nvSpPr>
          <p:cNvPr id="11" name="Text 6"/>
          <p:cNvSpPr/>
          <p:nvPr/>
        </p:nvSpPr>
        <p:spPr>
          <a:xfrm>
            <a:off x="16258032" y="9321800"/>
            <a:ext cx="1638505" cy="939800"/>
          </a:xfrm>
          <a:prstGeom prst="rect">
            <a:avLst/>
          </a:prstGeom>
          <a:noFill/>
          <a:ln/>
        </p:spPr>
        <p:txBody>
          <a:bodyPr wrap="square" lIns="0" tIns="0" rIns="0" bIns="0" rtlCol="0" anchor="ctr"/>
          <a:lstStyle/>
          <a:p>
            <a:pPr algn="ctr" indent="0" marL="0">
              <a:buNone/>
            </a:pPr>
            <a:r>
              <a:rPr lang="en-US" sz="4800" dirty="0">
                <a:solidFill>
                  <a:srgbClr val="272727">
                    <a:alpha val="100000"/>
                  </a:srgbClr>
                </a:solidFill>
                <a:latin typeface="Russo One Regular" pitchFamily="34" charset="0"/>
                <a:ea typeface="Russo One Regular" pitchFamily="34" charset="-122"/>
                <a:cs typeface="Russo One Regular" pitchFamily="34" charset="-120"/>
              </a:rPr>
              <a:t>2.3M</a:t>
            </a:r>
            <a:endParaRPr lang="en-US" sz="4800" dirty="0"/>
          </a:p>
        </p:txBody>
      </p:sp>
      <p:sp>
        <p:nvSpPr>
          <p:cNvPr id="12" name="Text 7"/>
          <p:cNvSpPr/>
          <p:nvPr/>
        </p:nvSpPr>
        <p:spPr>
          <a:xfrm>
            <a:off x="16219927" y="6388100"/>
            <a:ext cx="1702013" cy="939800"/>
          </a:xfrm>
          <a:prstGeom prst="rect">
            <a:avLst/>
          </a:prstGeom>
          <a:noFill/>
          <a:ln/>
        </p:spPr>
        <p:txBody>
          <a:bodyPr wrap="square" lIns="0" tIns="0" rIns="0" bIns="0" rtlCol="0" anchor="ctr"/>
          <a:lstStyle/>
          <a:p>
            <a:pPr algn="ctr" indent="0" marL="0">
              <a:buNone/>
            </a:pPr>
            <a:r>
              <a:rPr lang="en-US" sz="4800" dirty="0">
                <a:solidFill>
                  <a:srgbClr val="272727">
                    <a:alpha val="100000"/>
                  </a:srgbClr>
                </a:solidFill>
                <a:latin typeface="Russo One Regular" pitchFamily="34" charset="0"/>
                <a:ea typeface="Russo One Regular" pitchFamily="34" charset="-122"/>
                <a:cs typeface="Russo One Regular" pitchFamily="34" charset="-120"/>
              </a:rPr>
              <a:t>4.4M</a:t>
            </a:r>
            <a:endParaRPr lang="en-US" sz="4800" dirty="0"/>
          </a:p>
        </p:txBody>
      </p:sp>
      <p:sp>
        <p:nvSpPr>
          <p:cNvPr id="13" name="Shape 8"/>
          <p:cNvSpPr/>
          <p:nvPr/>
        </p:nvSpPr>
        <p:spPr>
          <a:xfrm>
            <a:off x="23370921" y="10515600"/>
            <a:ext cx="1016127" cy="3200400"/>
          </a:xfrm>
          <a:prstGeom prst="rect">
            <a:avLst/>
          </a:prstGeom>
          <a:noFill/>
          <a:ln/>
        </p:spPr>
      </p:sp>
      <p:pic>
        <p:nvPicPr>
          <p:cNvPr id="14" name="Image 3" descr=" ">    </p:cNvPr>
          <p:cNvPicPr>
            <a:picLocks noChangeAspect="1"/>
          </p:cNvPicPr>
          <p:nvPr/>
        </p:nvPicPr>
        <p:blipFill>
          <a:blip r:embed="rId7"/>
          <a:stretch>
            <a:fillRect/>
          </a:stretch>
        </p:blipFill>
        <p:spPr>
          <a:xfrm>
            <a:off x="23523340" y="10820400"/>
            <a:ext cx="711289" cy="2590800"/>
          </a:xfrm>
          <a:prstGeom prst="rect">
            <a:avLst/>
          </a:prstGeom>
        </p:spPr>
      </p:pic>
      <p:sp>
        <p:nvSpPr>
          <p:cNvPr id="15" name="Shape 9"/>
          <p:cNvSpPr/>
          <p:nvPr/>
        </p:nvSpPr>
        <p:spPr>
          <a:xfrm>
            <a:off x="3480235" y="3975100"/>
            <a:ext cx="8459257" cy="2286000"/>
          </a:xfrm>
          <a:prstGeom prst="rect">
            <a:avLst/>
          </a:prstGeom>
          <a:noFill/>
          <a:ln/>
        </p:spPr>
      </p:sp>
      <p:sp>
        <p:nvSpPr>
          <p:cNvPr id="16" name="Shape 10"/>
          <p:cNvSpPr/>
          <p:nvPr/>
        </p:nvSpPr>
        <p:spPr>
          <a:xfrm>
            <a:off x="3480235" y="3975100"/>
            <a:ext cx="1016127" cy="1016000"/>
          </a:xfrm>
          <a:prstGeom prst="roundRect">
            <a:avLst>
              <a:gd name="adj" fmla="val 125100"/>
            </a:avLst>
          </a:prstGeom>
          <a:noFill/>
          <a:ln/>
        </p:spPr>
      </p:sp>
      <p:pic>
        <p:nvPicPr>
          <p:cNvPr id="17" name="Image 4" descr=" ">    </p:cNvPr>
          <p:cNvPicPr>
            <a:picLocks noChangeAspect="1"/>
          </p:cNvPicPr>
          <p:nvPr/>
        </p:nvPicPr>
        <p:blipFill>
          <a:blip r:embed="rId8"/>
          <a:stretch>
            <a:fillRect/>
          </a:stretch>
        </p:blipFill>
        <p:spPr>
          <a:xfrm>
            <a:off x="3480235" y="3975100"/>
            <a:ext cx="1016127" cy="1016000"/>
          </a:xfrm>
          <a:prstGeom prst="rect">
            <a:avLst/>
          </a:prstGeom>
        </p:spPr>
      </p:pic>
      <p:pic>
        <p:nvPicPr>
          <p:cNvPr id="18" name="Image 5"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41982" y="4070350"/>
            <a:ext cx="693626" cy="825537"/>
          </a:xfrm>
          <a:prstGeom prst="rect">
            <a:avLst/>
          </a:prstGeom>
        </p:spPr>
      </p:pic>
      <p:sp>
        <p:nvSpPr>
          <p:cNvPr id="19" name="Shape 11"/>
          <p:cNvSpPr/>
          <p:nvPr/>
        </p:nvSpPr>
        <p:spPr>
          <a:xfrm>
            <a:off x="3480235" y="5295900"/>
            <a:ext cx="8459257" cy="965200"/>
          </a:xfrm>
          <a:prstGeom prst="rect">
            <a:avLst/>
          </a:prstGeom>
          <a:noFill/>
          <a:ln/>
        </p:spPr>
      </p:sp>
      <p:sp>
        <p:nvSpPr>
          <p:cNvPr id="20" name="Text 12"/>
          <p:cNvSpPr/>
          <p:nvPr/>
        </p:nvSpPr>
        <p:spPr>
          <a:xfrm>
            <a:off x="3480235" y="5295900"/>
            <a:ext cx="8594741" cy="1100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oboto Regular" pitchFamily="34" charset="0"/>
                <a:ea typeface="Roboto Regular" pitchFamily="34" charset="-122"/>
                <a:cs typeface="Roboto Regular" pitchFamily="34" charset="-120"/>
              </a:rPr>
              <a:t>"The Art of Archery": Discover the intricacies of the Art of Archery .</a:t>
            </a:r>
            <a:endParaRPr lang="en-US" sz="3200" dirty="0"/>
          </a:p>
        </p:txBody>
      </p:sp>
      <p:sp>
        <p:nvSpPr>
          <p:cNvPr id="21" name="Shape 13"/>
          <p:cNvSpPr/>
          <p:nvPr/>
        </p:nvSpPr>
        <p:spPr>
          <a:xfrm>
            <a:off x="3480235" y="6680200"/>
            <a:ext cx="8459257" cy="2286000"/>
          </a:xfrm>
          <a:prstGeom prst="rect">
            <a:avLst/>
          </a:prstGeom>
          <a:noFill/>
          <a:ln/>
        </p:spPr>
      </p:sp>
      <p:sp>
        <p:nvSpPr>
          <p:cNvPr id="22" name="Shape 14"/>
          <p:cNvSpPr/>
          <p:nvPr/>
        </p:nvSpPr>
        <p:spPr>
          <a:xfrm>
            <a:off x="3480235" y="6680200"/>
            <a:ext cx="1016127" cy="1016000"/>
          </a:xfrm>
          <a:prstGeom prst="roundRect">
            <a:avLst>
              <a:gd name="adj" fmla="val 125100"/>
            </a:avLst>
          </a:prstGeom>
          <a:noFill/>
          <a:ln/>
        </p:spPr>
      </p:sp>
      <p:pic>
        <p:nvPicPr>
          <p:cNvPr id="23" name="Image 6" descr=" ">    </p:cNvPr>
          <p:cNvPicPr>
            <a:picLocks noChangeAspect="1"/>
          </p:cNvPicPr>
          <p:nvPr/>
        </p:nvPicPr>
        <p:blipFill>
          <a:blip r:embed="rId11"/>
          <a:stretch>
            <a:fillRect/>
          </a:stretch>
        </p:blipFill>
        <p:spPr>
          <a:xfrm>
            <a:off x="3480235" y="6680200"/>
            <a:ext cx="1016127" cy="1016000"/>
          </a:xfrm>
          <a:prstGeom prst="rect">
            <a:avLst/>
          </a:prstGeom>
        </p:spPr>
      </p:pic>
      <p:pic>
        <p:nvPicPr>
          <p:cNvPr id="24" name="Image 7"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575497" y="6823075"/>
            <a:ext cx="777972" cy="762000"/>
          </a:xfrm>
          <a:prstGeom prst="rect">
            <a:avLst/>
          </a:prstGeom>
        </p:spPr>
      </p:pic>
      <p:sp>
        <p:nvSpPr>
          <p:cNvPr id="25" name="Shape 15"/>
          <p:cNvSpPr/>
          <p:nvPr/>
        </p:nvSpPr>
        <p:spPr>
          <a:xfrm>
            <a:off x="3480235" y="8001000"/>
            <a:ext cx="8459257" cy="965200"/>
          </a:xfrm>
          <a:prstGeom prst="rect">
            <a:avLst/>
          </a:prstGeom>
          <a:noFill/>
          <a:ln/>
        </p:spPr>
      </p:sp>
      <p:sp>
        <p:nvSpPr>
          <p:cNvPr id="26" name="Text 16"/>
          <p:cNvSpPr/>
          <p:nvPr/>
        </p:nvSpPr>
        <p:spPr>
          <a:xfrm>
            <a:off x="3480235" y="8001000"/>
            <a:ext cx="8594741" cy="1100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oboto Regular" pitchFamily="34" charset="0"/>
                <a:ea typeface="Roboto Regular" pitchFamily="34" charset="-122"/>
                <a:cs typeface="Roboto Regular" pitchFamily="34" charset="-120"/>
              </a:rPr>
              <a:t>"The Music of the Elves": Immerse yourself in the enchanting music of the elves.</a:t>
            </a:r>
            <a:endParaRPr lang="en-US" sz="3200" dirty="0"/>
          </a:p>
        </p:txBody>
      </p:sp>
      <p:sp>
        <p:nvSpPr>
          <p:cNvPr id="27" name="Shape 17"/>
          <p:cNvSpPr/>
          <p:nvPr/>
        </p:nvSpPr>
        <p:spPr>
          <a:xfrm>
            <a:off x="3480235" y="9385300"/>
            <a:ext cx="8459257" cy="2286000"/>
          </a:xfrm>
          <a:prstGeom prst="rect">
            <a:avLst/>
          </a:prstGeom>
          <a:noFill/>
          <a:ln/>
        </p:spPr>
      </p:sp>
      <p:sp>
        <p:nvSpPr>
          <p:cNvPr id="28" name="Shape 18"/>
          <p:cNvSpPr/>
          <p:nvPr/>
        </p:nvSpPr>
        <p:spPr>
          <a:xfrm>
            <a:off x="3480235" y="9385300"/>
            <a:ext cx="1016127" cy="1016000"/>
          </a:xfrm>
          <a:prstGeom prst="roundRect">
            <a:avLst>
              <a:gd name="adj" fmla="val 125100"/>
            </a:avLst>
          </a:prstGeom>
          <a:noFill/>
          <a:ln/>
        </p:spPr>
      </p:sp>
      <p:pic>
        <p:nvPicPr>
          <p:cNvPr id="29" name="Image 8" descr=" ">    </p:cNvPr>
          <p:cNvPicPr>
            <a:picLocks noChangeAspect="1"/>
          </p:cNvPicPr>
          <p:nvPr/>
        </p:nvPicPr>
        <p:blipFill>
          <a:blip r:embed="rId14"/>
          <a:stretch>
            <a:fillRect/>
          </a:stretch>
        </p:blipFill>
        <p:spPr>
          <a:xfrm>
            <a:off x="3480235" y="9385300"/>
            <a:ext cx="1016127" cy="1016000"/>
          </a:xfrm>
          <a:prstGeom prst="rect">
            <a:avLst/>
          </a:prstGeom>
        </p:spPr>
      </p:pic>
      <p:pic>
        <p:nvPicPr>
          <p:cNvPr id="30" name="Image 9"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623128" y="9528175"/>
            <a:ext cx="730341" cy="730250"/>
          </a:xfrm>
          <a:prstGeom prst="rect">
            <a:avLst/>
          </a:prstGeom>
        </p:spPr>
      </p:pic>
      <p:sp>
        <p:nvSpPr>
          <p:cNvPr id="31" name="Shape 19"/>
          <p:cNvSpPr/>
          <p:nvPr/>
        </p:nvSpPr>
        <p:spPr>
          <a:xfrm>
            <a:off x="3480235" y="10706100"/>
            <a:ext cx="8459257" cy="965200"/>
          </a:xfrm>
          <a:prstGeom prst="rect">
            <a:avLst/>
          </a:prstGeom>
          <a:noFill/>
          <a:ln/>
        </p:spPr>
      </p:sp>
      <p:sp>
        <p:nvSpPr>
          <p:cNvPr id="32" name="Text 20"/>
          <p:cNvSpPr/>
          <p:nvPr/>
        </p:nvSpPr>
        <p:spPr>
          <a:xfrm>
            <a:off x="3480235" y="10706100"/>
            <a:ext cx="8594741" cy="1100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oboto Regular" pitchFamily="34" charset="0"/>
                <a:ea typeface="Roboto Regular" pitchFamily="34" charset="-122"/>
                <a:cs typeface="Roboto Regular" pitchFamily="34" charset="-120"/>
              </a:rPr>
              <a:t>"The Life of an Elf": Learn about the customs and daily life of the elves.</a:t>
            </a:r>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2023-09-08T06:45:00Z</dcterms:created>
  <dcterms:modified xsi:type="dcterms:W3CDTF">2023-09-08T06:45:00Z</dcterms:modified>
</cp:coreProperties>
</file>