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9" r:id="rId3"/>
    <p:sldId id="290" r:id="rId4"/>
    <p:sldId id="286" r:id="rId5"/>
    <p:sldId id="28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1" d="100"/>
          <a:sy n="61" d="100"/>
        </p:scale>
        <p:origin x="78" y="11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D7E106F-7802-44BF-8423-B0A8940F00D7}" type="datetimeFigureOut">
              <a:rPr lang="en-US" smtClean="0"/>
              <a:t>09/06/2025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2551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09/06/2025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961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09/06/2025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849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09/06/2025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567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D7E106F-7802-44BF-8423-B0A8940F00D7}" type="datetimeFigureOut">
              <a:rPr lang="en-US" smtClean="0"/>
              <a:t>09/06/2025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4309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09/06/2025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190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09/06/2025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99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09/06/2025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630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09/06/2025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094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09/06/2025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9871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D7E106F-7802-44BF-8423-B0A8940F00D7}" type="datetimeFigureOut">
              <a:rPr lang="en-US" smtClean="0"/>
              <a:t>09/06/2025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0195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D7E106F-7802-44BF-8423-B0A8940F00D7}" type="datetimeFigureOut">
              <a:rPr lang="en-US" smtClean="0"/>
              <a:t>09/06/2025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43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th&#225;nh%20ca%20PDF/Ch&#250;a%20v&#7851;n%20th&#432;&#417;ng%20y&#234;u.pdf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5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5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vẫn</a:t>
            </a:r>
            <a:r>
              <a:rPr lang="en-US" sz="5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thương</a:t>
            </a:r>
            <a:r>
              <a:rPr lang="en-US" sz="5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yêu</a:t>
            </a:r>
            <a:endParaRPr lang="en-US" sz="5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36302" y="4682062"/>
            <a:ext cx="2696646" cy="457201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Tác </a:t>
            </a:r>
            <a:r>
              <a:rPr lang="en-US" dirty="0" err="1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giả</a:t>
            </a:r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: THẾ THÔNG</a:t>
            </a:r>
            <a:endParaRPr lang="en-US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9530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557840"/>
            <a:ext cx="1137920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5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5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5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vẫn</a:t>
            </a:r>
            <a:r>
              <a:rPr lang="en-US" sz="5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luôn</a:t>
            </a:r>
            <a:r>
              <a:rPr lang="en-US" sz="5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thương</a:t>
            </a:r>
            <a:r>
              <a:rPr lang="en-US" sz="5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yêu</a:t>
            </a:r>
            <a:r>
              <a:rPr lang="en-US" sz="5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loài</a:t>
            </a:r>
            <a:r>
              <a:rPr lang="en-US" sz="5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người</a:t>
            </a:r>
            <a:r>
              <a:rPr lang="en-US" sz="5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Tình</a:t>
            </a:r>
            <a:r>
              <a:rPr lang="en-US" sz="5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yêu</a:t>
            </a:r>
            <a:r>
              <a:rPr lang="en-US" sz="5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muôn</a:t>
            </a:r>
            <a:r>
              <a:rPr lang="en-US" sz="5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đời</a:t>
            </a:r>
            <a:r>
              <a:rPr lang="en-US" sz="5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sáng</a:t>
            </a:r>
            <a:r>
              <a:rPr lang="en-US" sz="5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tươi</a:t>
            </a:r>
            <a:r>
              <a:rPr lang="en-US" sz="5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Ngài</a:t>
            </a:r>
            <a:r>
              <a:rPr lang="en-US" sz="5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en-US" sz="5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đoái</a:t>
            </a:r>
            <a:r>
              <a:rPr lang="en-US" sz="5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ban </a:t>
            </a:r>
            <a:r>
              <a:rPr lang="en-US" sz="5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sự</a:t>
            </a:r>
            <a:r>
              <a:rPr lang="en-US" sz="5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sống</a:t>
            </a:r>
            <a:r>
              <a:rPr lang="en-US" sz="5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phúc</a:t>
            </a:r>
            <a:r>
              <a:rPr lang="en-US" sz="5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vinh</a:t>
            </a:r>
            <a:r>
              <a:rPr lang="en-US" sz="5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trường</a:t>
            </a:r>
            <a:r>
              <a:rPr lang="en-US" sz="5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5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Ra </a:t>
            </a:r>
            <a:r>
              <a:rPr lang="en-US" sz="5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tay</a:t>
            </a:r>
            <a:r>
              <a:rPr lang="en-US" sz="5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quyền</a:t>
            </a:r>
            <a:r>
              <a:rPr lang="en-US" sz="5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uy</a:t>
            </a:r>
            <a:r>
              <a:rPr lang="en-US" sz="5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thắng</a:t>
            </a:r>
            <a:r>
              <a:rPr lang="en-US" sz="5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vượt</a:t>
            </a:r>
            <a:r>
              <a:rPr lang="en-US" sz="5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nanh</a:t>
            </a:r>
            <a:r>
              <a:rPr lang="en-US" sz="5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vuốt</a:t>
            </a:r>
            <a:r>
              <a:rPr lang="en-US" sz="5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tử</a:t>
            </a:r>
            <a:r>
              <a:rPr lang="en-US" sz="5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thần</a:t>
            </a:r>
            <a:r>
              <a:rPr lang="en-US" sz="5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Tình</a:t>
            </a:r>
            <a:r>
              <a:rPr lang="en-US" sz="5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yêu</a:t>
            </a:r>
            <a:r>
              <a:rPr lang="en-US" sz="5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Thiên</a:t>
            </a:r>
            <a:r>
              <a:rPr lang="en-US" sz="5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5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5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5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cây</a:t>
            </a:r>
            <a:r>
              <a:rPr lang="en-US" sz="5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đời</a:t>
            </a:r>
            <a:r>
              <a:rPr lang="en-US" sz="5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tỏa</a:t>
            </a:r>
            <a:r>
              <a:rPr lang="en-US" sz="5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hương</a:t>
            </a:r>
            <a:r>
              <a:rPr lang="en-US" sz="5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56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71671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226755"/>
            <a:ext cx="11260083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Tình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yêu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Thiên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tỏa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sáng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khắp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đất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trời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Tình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yêu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Thiên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thoát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muôn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muôn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người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Cuộc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đời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luôn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tươi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mới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vì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Ngài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hằng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đưa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lối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cánh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tay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Ngài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sẽ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dắt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về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tới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phúc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vinh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trời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cao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66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74118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321350"/>
            <a:ext cx="11379200" cy="63401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58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58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dẫn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ta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tình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Ngài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hạnh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phúc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người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biết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yêu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Ngài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phá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tan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mù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tối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phá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tan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hoài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nghi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ra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tay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quyền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uy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cứu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khỏi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bao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nỗi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hiểm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nghèo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Tình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yêu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Thiên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tim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người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nở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hoa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58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5428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226755"/>
            <a:ext cx="11260083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Tình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yêu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Thiên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tỏa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sáng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khắp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đất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trời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Tình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yêu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Thiên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thoát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muôn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muôn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người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Cuộc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đời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luôn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tươi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mới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vì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Ngài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hằng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đưa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lối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cánh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tay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Ngài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sẽ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dắt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về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tới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phúc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vinh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trời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cao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66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37953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75</TotalTime>
  <Words>202</Words>
  <Application>Microsoft Office PowerPoint</Application>
  <PresentationFormat>Widescreen</PresentationFormat>
  <Paragraphs>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Century Gothic</vt:lpstr>
      <vt:lpstr>Garamond</vt:lpstr>
      <vt:lpstr>Roboto</vt:lpstr>
      <vt:lpstr>Savon</vt:lpstr>
      <vt:lpstr>Chúa vẫn thương yêu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TỪ PHƯƠNG ĐÔNG</dc:title>
  <dc:creator>Admin</dc:creator>
  <cp:lastModifiedBy>Admin</cp:lastModifiedBy>
  <cp:revision>52</cp:revision>
  <dcterms:created xsi:type="dcterms:W3CDTF">2024-12-09T09:39:37Z</dcterms:created>
  <dcterms:modified xsi:type="dcterms:W3CDTF">2025-06-09T16:32:14Z</dcterms:modified>
</cp:coreProperties>
</file>