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9"/>
  </p:notesMasterIdLst>
  <p:sldIdLst>
    <p:sldId id="256" r:id="rId2"/>
    <p:sldId id="259" r:id="rId3"/>
    <p:sldId id="260" r:id="rId4"/>
    <p:sldId id="262" r:id="rId5"/>
    <p:sldId id="264" r:id="rId6"/>
    <p:sldId id="265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>
        <p:scale>
          <a:sx n="65" d="100"/>
          <a:sy n="65" d="100"/>
        </p:scale>
        <p:origin x="15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23-02-2025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கர்த்தர் என்னை </a:t>
            </a:r>
          </a:p>
          <a:p>
            <a:r>
              <a:rPr lang="en-IN" dirty="0"/>
              <a:t>Slide 2 - </a:t>
            </a:r>
            <a:r>
              <a:rPr lang="ta-IN" dirty="0"/>
              <a:t>என் </a:t>
            </a:r>
            <a:r>
              <a:rPr lang="ta-IN" dirty="0" err="1"/>
              <a:t>எலும்புகளை</a:t>
            </a:r>
            <a:r>
              <a:rPr lang="ta-IN" dirty="0"/>
              <a:t> (</a:t>
            </a:r>
            <a:r>
              <a:rPr lang="en-IN" dirty="0"/>
              <a:t>slide 1-</a:t>
            </a:r>
            <a:r>
              <a:rPr lang="ta-IN" dirty="0" err="1"/>
              <a:t>ன்</a:t>
            </a:r>
            <a:r>
              <a:rPr lang="ta-IN" dirty="0"/>
              <a:t> தொடர்ச்சி )</a:t>
            </a:r>
          </a:p>
          <a:p>
            <a:r>
              <a:rPr lang="en-IN" dirty="0"/>
              <a:t>Slide 3 - </a:t>
            </a:r>
            <a:r>
              <a:rPr lang="ta-IN" dirty="0" err="1"/>
              <a:t>உழைப்பின்</a:t>
            </a:r>
            <a:r>
              <a:rPr lang="ta-IN" dirty="0"/>
              <a:t> </a:t>
            </a:r>
            <a:r>
              <a:rPr lang="ta-IN" dirty="0" err="1"/>
              <a:t>பலனை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ஆண்டவருக்கு</a:t>
            </a:r>
            <a:r>
              <a:rPr lang="ta-IN" dirty="0"/>
              <a:t> (</a:t>
            </a:r>
            <a:r>
              <a:rPr lang="en-IN" dirty="0"/>
              <a:t>slide 3-</a:t>
            </a:r>
            <a:r>
              <a:rPr lang="ta-IN" dirty="0" err="1"/>
              <a:t>ன்</a:t>
            </a:r>
            <a:r>
              <a:rPr lang="ta-IN" dirty="0"/>
              <a:t> தொடர்ச்சி )</a:t>
            </a:r>
          </a:p>
          <a:p>
            <a:r>
              <a:rPr lang="en-IN" dirty="0"/>
              <a:t>Slide 5 - </a:t>
            </a:r>
            <a:r>
              <a:rPr lang="ta-IN" dirty="0" err="1"/>
              <a:t>வாழ்வின்</a:t>
            </a:r>
            <a:r>
              <a:rPr lang="ta-IN" dirty="0"/>
              <a:t> பயணம்</a:t>
            </a:r>
          </a:p>
          <a:p>
            <a:r>
              <a:rPr lang="en-IN" dirty="0"/>
              <a:t>Slide 6 - </a:t>
            </a:r>
            <a:r>
              <a:rPr lang="ta-IN" dirty="0" err="1"/>
              <a:t>கர்த்தருடைய</a:t>
            </a:r>
            <a:r>
              <a:rPr lang="ta-IN" dirty="0"/>
              <a:t> (</a:t>
            </a:r>
            <a:r>
              <a:rPr lang="en-IN" dirty="0"/>
              <a:t>slide 5-</a:t>
            </a:r>
            <a:r>
              <a:rPr lang="ta-IN" dirty="0" err="1"/>
              <a:t>ன்</a:t>
            </a:r>
            <a:r>
              <a:rPr lang="ta-IN" dirty="0"/>
              <a:t> தொடர்ச்சி )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கர்த்தர் என்னை </a:t>
            </a:r>
          </a:p>
          <a:p>
            <a:r>
              <a:rPr lang="en-IN" dirty="0"/>
              <a:t>Slide 2 - </a:t>
            </a:r>
            <a:r>
              <a:rPr lang="ta-IN" dirty="0"/>
              <a:t>என் </a:t>
            </a:r>
            <a:r>
              <a:rPr lang="ta-IN" dirty="0" err="1"/>
              <a:t>எலும்புகளை</a:t>
            </a:r>
            <a:r>
              <a:rPr lang="ta-IN" dirty="0"/>
              <a:t> (</a:t>
            </a:r>
            <a:r>
              <a:rPr lang="en-IN" dirty="0"/>
              <a:t>slide 1-</a:t>
            </a:r>
            <a:r>
              <a:rPr lang="ta-IN" dirty="0" err="1"/>
              <a:t>ன்</a:t>
            </a:r>
            <a:r>
              <a:rPr lang="ta-IN" dirty="0"/>
              <a:t> தொடர்ச்சி )</a:t>
            </a:r>
          </a:p>
          <a:p>
            <a:r>
              <a:rPr lang="en-IN" dirty="0"/>
              <a:t>Slide 3 - </a:t>
            </a:r>
            <a:r>
              <a:rPr lang="ta-IN" dirty="0" err="1"/>
              <a:t>உழைப்பின்</a:t>
            </a:r>
            <a:r>
              <a:rPr lang="ta-IN" dirty="0"/>
              <a:t> </a:t>
            </a:r>
            <a:r>
              <a:rPr lang="ta-IN" dirty="0" err="1"/>
              <a:t>பலனை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ஆண்டவருக்கு</a:t>
            </a:r>
            <a:r>
              <a:rPr lang="ta-IN" dirty="0"/>
              <a:t> (</a:t>
            </a:r>
            <a:r>
              <a:rPr lang="en-IN" dirty="0"/>
              <a:t>slide 3-</a:t>
            </a:r>
            <a:r>
              <a:rPr lang="ta-IN" dirty="0" err="1"/>
              <a:t>ன்</a:t>
            </a:r>
            <a:r>
              <a:rPr lang="ta-IN" dirty="0"/>
              <a:t> தொடர்ச்சி )</a:t>
            </a:r>
          </a:p>
          <a:p>
            <a:r>
              <a:rPr lang="en-IN" dirty="0"/>
              <a:t>Slide 5 - </a:t>
            </a:r>
            <a:r>
              <a:rPr lang="ta-IN" dirty="0" err="1"/>
              <a:t>வாழ்வின்</a:t>
            </a:r>
            <a:r>
              <a:rPr lang="ta-IN" dirty="0"/>
              <a:t> பயணம்</a:t>
            </a:r>
          </a:p>
          <a:p>
            <a:r>
              <a:rPr lang="en-IN" dirty="0"/>
              <a:t>Slide 6 - </a:t>
            </a:r>
            <a:r>
              <a:rPr lang="ta-IN" dirty="0" err="1"/>
              <a:t>கர்த்தருடைய</a:t>
            </a:r>
            <a:r>
              <a:rPr lang="ta-IN" dirty="0"/>
              <a:t> (</a:t>
            </a:r>
            <a:r>
              <a:rPr lang="en-IN" dirty="0"/>
              <a:t>slide 5-</a:t>
            </a:r>
            <a:r>
              <a:rPr lang="ta-IN" dirty="0" err="1"/>
              <a:t>ன்</a:t>
            </a:r>
            <a:r>
              <a:rPr lang="ta-IN" dirty="0"/>
              <a:t> தொடர்ச்சி )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கர்த்தர் என்னை </a:t>
            </a:r>
          </a:p>
          <a:p>
            <a:r>
              <a:rPr lang="en-IN" dirty="0"/>
              <a:t>Slide 2 - </a:t>
            </a:r>
            <a:r>
              <a:rPr lang="ta-IN" dirty="0"/>
              <a:t>என் </a:t>
            </a:r>
            <a:r>
              <a:rPr lang="ta-IN" dirty="0" err="1"/>
              <a:t>எலும்புகளை</a:t>
            </a:r>
            <a:r>
              <a:rPr lang="ta-IN" dirty="0"/>
              <a:t> (</a:t>
            </a:r>
            <a:r>
              <a:rPr lang="en-IN" dirty="0"/>
              <a:t>slide 1-</a:t>
            </a:r>
            <a:r>
              <a:rPr lang="ta-IN" dirty="0" err="1"/>
              <a:t>ன்</a:t>
            </a:r>
            <a:r>
              <a:rPr lang="ta-IN" dirty="0"/>
              <a:t> தொடர்ச்சி )</a:t>
            </a:r>
          </a:p>
          <a:p>
            <a:r>
              <a:rPr lang="en-IN" dirty="0"/>
              <a:t>Slide 3 - </a:t>
            </a:r>
            <a:r>
              <a:rPr lang="ta-IN" dirty="0" err="1"/>
              <a:t>உழைப்பின்</a:t>
            </a:r>
            <a:r>
              <a:rPr lang="ta-IN" dirty="0"/>
              <a:t> </a:t>
            </a:r>
            <a:r>
              <a:rPr lang="ta-IN" dirty="0" err="1"/>
              <a:t>பலனை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ஆண்டவருக்கு</a:t>
            </a:r>
            <a:r>
              <a:rPr lang="ta-IN" dirty="0"/>
              <a:t> (</a:t>
            </a:r>
            <a:r>
              <a:rPr lang="en-IN" dirty="0"/>
              <a:t>slide 3-</a:t>
            </a:r>
            <a:r>
              <a:rPr lang="ta-IN" dirty="0" err="1"/>
              <a:t>ன்</a:t>
            </a:r>
            <a:r>
              <a:rPr lang="ta-IN" dirty="0"/>
              <a:t> தொடர்ச்சி )</a:t>
            </a:r>
          </a:p>
          <a:p>
            <a:r>
              <a:rPr lang="en-IN" dirty="0"/>
              <a:t>Slide 5 - </a:t>
            </a:r>
            <a:r>
              <a:rPr lang="ta-IN" dirty="0" err="1"/>
              <a:t>வாழ்வின்</a:t>
            </a:r>
            <a:r>
              <a:rPr lang="ta-IN" dirty="0"/>
              <a:t> பயணம்</a:t>
            </a:r>
          </a:p>
          <a:p>
            <a:r>
              <a:rPr lang="en-IN" dirty="0"/>
              <a:t>Slide 6 - </a:t>
            </a:r>
            <a:r>
              <a:rPr lang="ta-IN" dirty="0" err="1"/>
              <a:t>கர்த்தருடைய</a:t>
            </a:r>
            <a:r>
              <a:rPr lang="ta-IN" dirty="0"/>
              <a:t> (</a:t>
            </a:r>
            <a:r>
              <a:rPr lang="en-IN" dirty="0"/>
              <a:t>slide 5-</a:t>
            </a:r>
            <a:r>
              <a:rPr lang="ta-IN" dirty="0" err="1"/>
              <a:t>ன்</a:t>
            </a:r>
            <a:r>
              <a:rPr lang="ta-IN" dirty="0"/>
              <a:t> தொடர்ச்சி )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கர்த்தர் என்னை </a:t>
            </a:r>
          </a:p>
          <a:p>
            <a:r>
              <a:rPr lang="en-IN" dirty="0"/>
              <a:t>Slide 2 - </a:t>
            </a:r>
            <a:r>
              <a:rPr lang="ta-IN" dirty="0"/>
              <a:t>என் </a:t>
            </a:r>
            <a:r>
              <a:rPr lang="ta-IN" dirty="0" err="1"/>
              <a:t>எலும்புகளை</a:t>
            </a:r>
            <a:r>
              <a:rPr lang="ta-IN" dirty="0"/>
              <a:t> (</a:t>
            </a:r>
            <a:r>
              <a:rPr lang="en-IN" dirty="0"/>
              <a:t>slide 1-</a:t>
            </a:r>
            <a:r>
              <a:rPr lang="ta-IN" dirty="0" err="1"/>
              <a:t>ன்</a:t>
            </a:r>
            <a:r>
              <a:rPr lang="ta-IN" dirty="0"/>
              <a:t> தொடர்ச்சி )</a:t>
            </a:r>
          </a:p>
          <a:p>
            <a:r>
              <a:rPr lang="en-IN" dirty="0"/>
              <a:t>Slide 3 - </a:t>
            </a:r>
            <a:r>
              <a:rPr lang="ta-IN" dirty="0" err="1"/>
              <a:t>உழைப்பின்</a:t>
            </a:r>
            <a:r>
              <a:rPr lang="ta-IN" dirty="0"/>
              <a:t> </a:t>
            </a:r>
            <a:r>
              <a:rPr lang="ta-IN" dirty="0" err="1"/>
              <a:t>பலனை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ஆண்டவருக்கு</a:t>
            </a:r>
            <a:r>
              <a:rPr lang="ta-IN" dirty="0"/>
              <a:t> (</a:t>
            </a:r>
            <a:r>
              <a:rPr lang="en-IN" dirty="0"/>
              <a:t>slide 3-</a:t>
            </a:r>
            <a:r>
              <a:rPr lang="ta-IN" dirty="0" err="1"/>
              <a:t>ன்</a:t>
            </a:r>
            <a:r>
              <a:rPr lang="ta-IN" dirty="0"/>
              <a:t> தொடர்ச்சி )</a:t>
            </a:r>
          </a:p>
          <a:p>
            <a:r>
              <a:rPr lang="en-IN" dirty="0"/>
              <a:t>Slide 5 - </a:t>
            </a:r>
            <a:r>
              <a:rPr lang="ta-IN" dirty="0" err="1"/>
              <a:t>வாழ்வின்</a:t>
            </a:r>
            <a:r>
              <a:rPr lang="ta-IN" dirty="0"/>
              <a:t> பயணம்</a:t>
            </a:r>
          </a:p>
          <a:p>
            <a:r>
              <a:rPr lang="en-IN" dirty="0"/>
              <a:t>Slide 6 - </a:t>
            </a:r>
            <a:r>
              <a:rPr lang="ta-IN" dirty="0" err="1"/>
              <a:t>கர்த்தருடைய</a:t>
            </a:r>
            <a:r>
              <a:rPr lang="ta-IN" dirty="0"/>
              <a:t> (</a:t>
            </a:r>
            <a:r>
              <a:rPr lang="en-IN" dirty="0"/>
              <a:t>slide 5-</a:t>
            </a:r>
            <a:r>
              <a:rPr lang="ta-IN" dirty="0" err="1"/>
              <a:t>ன்</a:t>
            </a:r>
            <a:r>
              <a:rPr lang="ta-IN" dirty="0"/>
              <a:t> தொடர்ச்சி )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கர்த்தர் என்னை </a:t>
            </a:r>
          </a:p>
          <a:p>
            <a:r>
              <a:rPr lang="en-IN" dirty="0"/>
              <a:t>Slide 2 - </a:t>
            </a:r>
            <a:r>
              <a:rPr lang="ta-IN" dirty="0"/>
              <a:t>என் </a:t>
            </a:r>
            <a:r>
              <a:rPr lang="ta-IN" dirty="0" err="1"/>
              <a:t>எலும்புகளை</a:t>
            </a:r>
            <a:r>
              <a:rPr lang="ta-IN" dirty="0"/>
              <a:t> (</a:t>
            </a:r>
            <a:r>
              <a:rPr lang="en-IN" dirty="0"/>
              <a:t>slide 1-</a:t>
            </a:r>
            <a:r>
              <a:rPr lang="ta-IN" dirty="0" err="1"/>
              <a:t>ன்</a:t>
            </a:r>
            <a:r>
              <a:rPr lang="ta-IN" dirty="0"/>
              <a:t> தொடர்ச்சி )</a:t>
            </a:r>
          </a:p>
          <a:p>
            <a:r>
              <a:rPr lang="en-IN" dirty="0"/>
              <a:t>Slide 3 - </a:t>
            </a:r>
            <a:r>
              <a:rPr lang="ta-IN" dirty="0" err="1"/>
              <a:t>உழைப்பின்</a:t>
            </a:r>
            <a:r>
              <a:rPr lang="ta-IN" dirty="0"/>
              <a:t> </a:t>
            </a:r>
            <a:r>
              <a:rPr lang="ta-IN" dirty="0" err="1"/>
              <a:t>பலனை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ஆண்டவருக்கு</a:t>
            </a:r>
            <a:r>
              <a:rPr lang="ta-IN" dirty="0"/>
              <a:t> (</a:t>
            </a:r>
            <a:r>
              <a:rPr lang="en-IN" dirty="0"/>
              <a:t>slide 3-</a:t>
            </a:r>
            <a:r>
              <a:rPr lang="ta-IN" dirty="0" err="1"/>
              <a:t>ன்</a:t>
            </a:r>
            <a:r>
              <a:rPr lang="ta-IN" dirty="0"/>
              <a:t> தொடர்ச்சி )</a:t>
            </a:r>
          </a:p>
          <a:p>
            <a:r>
              <a:rPr lang="en-IN" dirty="0"/>
              <a:t>Slide 5 - </a:t>
            </a:r>
            <a:r>
              <a:rPr lang="ta-IN" dirty="0" err="1"/>
              <a:t>வாழ்வின்</a:t>
            </a:r>
            <a:r>
              <a:rPr lang="ta-IN" dirty="0"/>
              <a:t> பயணம்</a:t>
            </a:r>
          </a:p>
          <a:p>
            <a:r>
              <a:rPr lang="en-IN" dirty="0"/>
              <a:t>Slide 6 - </a:t>
            </a:r>
            <a:r>
              <a:rPr lang="ta-IN" dirty="0" err="1"/>
              <a:t>கர்த்தருடைய</a:t>
            </a:r>
            <a:r>
              <a:rPr lang="ta-IN" dirty="0"/>
              <a:t> (</a:t>
            </a:r>
            <a:r>
              <a:rPr lang="en-IN" dirty="0"/>
              <a:t>slide 5-</a:t>
            </a:r>
            <a:r>
              <a:rPr lang="ta-IN" dirty="0" err="1"/>
              <a:t>ன்</a:t>
            </a:r>
            <a:r>
              <a:rPr lang="ta-IN" dirty="0"/>
              <a:t> தொடர்ச்சி )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B7057-E2A7-13AF-927A-FA0FF42A4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C7EBF8-DF95-96A3-CB1A-F7698E8FF8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DC55E8-DC02-ED43-CDFF-9B4B3FCDB1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கர்த்தர் என்னை </a:t>
            </a:r>
          </a:p>
          <a:p>
            <a:r>
              <a:rPr lang="en-IN" dirty="0"/>
              <a:t>Slide 2 - </a:t>
            </a:r>
            <a:r>
              <a:rPr lang="ta-IN" dirty="0"/>
              <a:t>என் </a:t>
            </a:r>
            <a:r>
              <a:rPr lang="ta-IN" dirty="0" err="1"/>
              <a:t>எலும்புகளை</a:t>
            </a:r>
            <a:r>
              <a:rPr lang="ta-IN" dirty="0"/>
              <a:t> (</a:t>
            </a:r>
            <a:r>
              <a:rPr lang="en-IN" dirty="0"/>
              <a:t>slide 1-</a:t>
            </a:r>
            <a:r>
              <a:rPr lang="ta-IN" dirty="0" err="1"/>
              <a:t>ன்</a:t>
            </a:r>
            <a:r>
              <a:rPr lang="ta-IN" dirty="0"/>
              <a:t> தொடர்ச்சி )</a:t>
            </a:r>
          </a:p>
          <a:p>
            <a:r>
              <a:rPr lang="en-IN" dirty="0"/>
              <a:t>Slide 3 - </a:t>
            </a:r>
            <a:r>
              <a:rPr lang="ta-IN" dirty="0" err="1"/>
              <a:t>உழைப்பின்</a:t>
            </a:r>
            <a:r>
              <a:rPr lang="ta-IN" dirty="0"/>
              <a:t> </a:t>
            </a:r>
            <a:r>
              <a:rPr lang="ta-IN" dirty="0" err="1"/>
              <a:t>பலனை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ஆண்டவருக்கு</a:t>
            </a:r>
            <a:r>
              <a:rPr lang="ta-IN" dirty="0"/>
              <a:t> (</a:t>
            </a:r>
            <a:r>
              <a:rPr lang="en-IN" dirty="0"/>
              <a:t>slide 3-</a:t>
            </a:r>
            <a:r>
              <a:rPr lang="ta-IN" dirty="0" err="1"/>
              <a:t>ன்</a:t>
            </a:r>
            <a:r>
              <a:rPr lang="ta-IN" dirty="0"/>
              <a:t> தொடர்ச்சி )</a:t>
            </a:r>
          </a:p>
          <a:p>
            <a:r>
              <a:rPr lang="en-IN" dirty="0"/>
              <a:t>Slide 5 - </a:t>
            </a:r>
            <a:r>
              <a:rPr lang="ta-IN" dirty="0" err="1"/>
              <a:t>வாழ்வின்</a:t>
            </a:r>
            <a:r>
              <a:rPr lang="ta-IN" dirty="0"/>
              <a:t> பயணம்</a:t>
            </a:r>
          </a:p>
          <a:p>
            <a:r>
              <a:rPr lang="en-IN" dirty="0"/>
              <a:t>Slide 6 - </a:t>
            </a:r>
            <a:r>
              <a:rPr lang="ta-IN" dirty="0" err="1"/>
              <a:t>கர்த்தருடைய</a:t>
            </a:r>
            <a:r>
              <a:rPr lang="ta-IN" dirty="0"/>
              <a:t> (</a:t>
            </a:r>
            <a:r>
              <a:rPr lang="en-IN" dirty="0"/>
              <a:t>slide 5-</a:t>
            </a:r>
            <a:r>
              <a:rPr lang="ta-IN" dirty="0" err="1"/>
              <a:t>ன்</a:t>
            </a:r>
            <a:r>
              <a:rPr lang="ta-IN" dirty="0"/>
              <a:t> தொடர்ச்சி )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A7F12-614E-9244-C2E3-0AB7E3D09A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4061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1387E3-5CF9-2A3A-AC99-996FF6AF29A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A2B5C531-63A1-2233-51F6-64E37B54916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6BCBBA5-918A-E840-D006-399DBDF5635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07EB113-A382-DF7D-0C4E-12E7AF825F1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DE1A28B-E05F-D519-52B8-AEE8AFFF72E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802112A-A07F-597E-8E02-14F61027A9D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65736-912D-23B6-273F-9BD50911C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87740D9-779D-5D1A-44D7-7364BAD13A3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16188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4E7185C-D95E-D1B8-DFBF-A3F97D2FEAE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8747AB-65E6-5536-C8C2-FBFD74A87B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15</TotalTime>
  <Words>282</Words>
  <Application>Microsoft Office PowerPoint</Application>
  <PresentationFormat>On-screen Show (4:3)</PresentationFormat>
  <Paragraphs>42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20</cp:revision>
  <dcterms:created xsi:type="dcterms:W3CDTF">2024-03-09T15:16:34Z</dcterms:created>
  <dcterms:modified xsi:type="dcterms:W3CDTF">2025-02-23T04:03:16Z</dcterms:modified>
</cp:coreProperties>
</file>