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65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34806282" r:id="rId11"/>
    <p:sldId id="2147482390" r:id="rId12"/>
    <p:sldId id="2147482391" r:id="rId13"/>
    <p:sldId id="2134808285" r:id="rId14"/>
    <p:sldId id="2134808273" r:id="rId15"/>
    <p:sldId id="2134808905" r:id="rId16"/>
    <p:sldId id="2134807223" r:id="rId17"/>
    <p:sldId id="2134808870" r:id="rId18"/>
    <p:sldId id="2134808951" r:id="rId19"/>
    <p:sldId id="2134808846" r:id="rId20"/>
    <p:sldId id="2134808852" r:id="rId21"/>
    <p:sldId id="2134808851" r:id="rId22"/>
    <p:sldId id="2134808949" r:id="rId23"/>
    <p:sldId id="2147482408" r:id="rId24"/>
    <p:sldId id="2147482385" r:id="rId25"/>
    <p:sldId id="2147482409" r:id="rId26"/>
    <p:sldId id="2134808935" r:id="rId27"/>
    <p:sldId id="2147482410" r:id="rId28"/>
    <p:sldId id="2134808872" r:id="rId29"/>
    <p:sldId id="2134808631" r:id="rId30"/>
    <p:sldId id="2134808635" r:id="rId31"/>
    <p:sldId id="2134808873" r:id="rId32"/>
    <p:sldId id="2147482412" r:id="rId33"/>
    <p:sldId id="2147482413" r:id="rId34"/>
    <p:sldId id="2147482411" r:id="rId35"/>
    <p:sldId id="2134808857" r:id="rId36"/>
    <p:sldId id="2134808858" r:id="rId37"/>
    <p:sldId id="2134806998" r:id="rId38"/>
    <p:sldId id="2134806247" r:id="rId39"/>
    <p:sldId id="2134808958" r:id="rId40"/>
    <p:sldId id="2134808962" r:id="rId41"/>
    <p:sldId id="2134808964" r:id="rId42"/>
    <p:sldId id="2134808967" r:id="rId43"/>
    <p:sldId id="2134808968" r:id="rId44"/>
    <p:sldId id="2134808969" r:id="rId45"/>
    <p:sldId id="2134808984" r:id="rId46"/>
    <p:sldId id="2134806255" r:id="rId47"/>
    <p:sldId id="2134808971" r:id="rId48"/>
    <p:sldId id="2134808972" r:id="rId49"/>
    <p:sldId id="2134808973" r:id="rId50"/>
    <p:sldId id="2134808974" r:id="rId51"/>
    <p:sldId id="2134808975" r:id="rId52"/>
    <p:sldId id="2134808976" r:id="rId53"/>
    <p:sldId id="2134808844" r:id="rId54"/>
    <p:sldId id="2134808977" r:id="rId55"/>
    <p:sldId id="2134806115" r:id="rId56"/>
    <p:sldId id="2134808299" r:id="rId57"/>
    <p:sldId id="2134808929" r:id="rId58"/>
    <p:sldId id="2134808978" r:id="rId59"/>
    <p:sldId id="2134808979" r:id="rId60"/>
    <p:sldId id="2134808980" r:id="rId61"/>
    <p:sldId id="2147482388" r:id="rId62"/>
    <p:sldId id="2147482389" r:id="rId63"/>
    <p:sldId id="2134808474" r:id="rId64"/>
  </p:sldIdLst>
  <p:sldSz cx="13716000" cy="10287000"/>
  <p:notesSz cx="6858000" cy="9144000"/>
  <p:embeddedFontLs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relia" panose="020B060402020202020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Bold" charset="0"/>
      <p:regular r:id="rId73"/>
      <p:bold r:id="rId74"/>
    </p:embeddedFont>
    <p:embeddedFont>
      <p:font typeface="KG Primary Penmanship Alt" panose="020B0604020202020204" charset="0"/>
      <p:regular r:id="rId7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800"/>
    <a:srgbClr val="7DBE00"/>
    <a:srgbClr val="67803F"/>
    <a:srgbClr val="F2F2F2"/>
    <a:srgbClr val="7F7F7F"/>
    <a:srgbClr val="106584"/>
    <a:srgbClr val="FDEADA"/>
    <a:srgbClr val="FFFFFF"/>
    <a:srgbClr val="F7F1BD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28/07/2025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4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26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33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26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33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tags" Target="../tags/tag159.xml"/><Relationship Id="rId10" Type="http://schemas.openxmlformats.org/officeDocument/2006/relationships/image" Target="../media/image35.png"/><Relationship Id="rId4" Type="http://schemas.openxmlformats.org/officeDocument/2006/relationships/tags" Target="../tags/tag158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6.sv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33.png"/><Relationship Id="rId2" Type="http://schemas.openxmlformats.org/officeDocument/2006/relationships/tags" Target="../tags/tag167.xml"/><Relationship Id="rId16" Type="http://schemas.openxmlformats.org/officeDocument/2006/relationships/image" Target="../media/image40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2.jpeg"/><Relationship Id="rId5" Type="http://schemas.openxmlformats.org/officeDocument/2006/relationships/tags" Target="../tags/tag170.xml"/><Relationship Id="rId15" Type="http://schemas.openxmlformats.org/officeDocument/2006/relationships/image" Target="../media/image39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41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16.sv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15.png"/><Relationship Id="rId5" Type="http://schemas.openxmlformats.org/officeDocument/2006/relationships/tags" Target="../tags/tag1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8.xml"/><Relationship Id="rId9" Type="http://schemas.openxmlformats.org/officeDocument/2006/relationships/tags" Target="../tags/tag18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6.xml"/><Relationship Id="rId7" Type="http://schemas.openxmlformats.org/officeDocument/2006/relationships/image" Target="../media/image16.sv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tags" Target="../tags/tag187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0.xml"/><Relationship Id="rId7" Type="http://schemas.openxmlformats.org/officeDocument/2006/relationships/image" Target="../media/image15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5" Type="http://schemas.openxmlformats.org/officeDocument/2006/relationships/tags" Target="../tags/tag192.xml"/><Relationship Id="rId10" Type="http://schemas.openxmlformats.org/officeDocument/2006/relationships/image" Target="../media/image42.png"/><Relationship Id="rId4" Type="http://schemas.openxmlformats.org/officeDocument/2006/relationships/tags" Target="../tags/tag191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5.png"/><Relationship Id="rId5" Type="http://schemas.openxmlformats.org/officeDocument/2006/relationships/tags" Target="../tags/tag197.xml"/><Relationship Id="rId10" Type="http://schemas.openxmlformats.org/officeDocument/2006/relationships/image" Target="../media/image4.svg"/><Relationship Id="rId4" Type="http://schemas.openxmlformats.org/officeDocument/2006/relationships/tags" Target="../tags/tag196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9.sv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image" Target="../media/image38.png"/><Relationship Id="rId2" Type="http://schemas.openxmlformats.org/officeDocument/2006/relationships/tags" Target="../tags/tag200.xml"/><Relationship Id="rId16" Type="http://schemas.openxmlformats.org/officeDocument/2006/relationships/image" Target="../media/image26.sv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5" Type="http://schemas.openxmlformats.org/officeDocument/2006/relationships/image" Target="../media/image33.png"/><Relationship Id="rId10" Type="http://schemas.openxmlformats.org/officeDocument/2006/relationships/tags" Target="../tags/tag208.xml"/><Relationship Id="rId19" Type="http://schemas.openxmlformats.org/officeDocument/2006/relationships/image" Target="../media/image40.png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3.xml"/><Relationship Id="rId7" Type="http://schemas.openxmlformats.org/officeDocument/2006/relationships/image" Target="../media/image15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tags" Target="../tags/tag215.xml"/><Relationship Id="rId10" Type="http://schemas.openxmlformats.org/officeDocument/2006/relationships/image" Target="../media/image45.PNG"/><Relationship Id="rId4" Type="http://schemas.openxmlformats.org/officeDocument/2006/relationships/tags" Target="../tags/tag214.xml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47.png"/><Relationship Id="rId3" Type="http://schemas.openxmlformats.org/officeDocument/2006/relationships/tags" Target="../tags/tag218.xml"/><Relationship Id="rId7" Type="http://schemas.openxmlformats.org/officeDocument/2006/relationships/audio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microsoft.com/office/2007/relationships/media" Target="../media/media1.wav"/><Relationship Id="rId11" Type="http://schemas.openxmlformats.org/officeDocument/2006/relationships/image" Target="../media/image45.PNG"/><Relationship Id="rId5" Type="http://schemas.openxmlformats.org/officeDocument/2006/relationships/tags" Target="../tags/tag220.xml"/><Relationship Id="rId10" Type="http://schemas.openxmlformats.org/officeDocument/2006/relationships/image" Target="../media/image44.png"/><Relationship Id="rId4" Type="http://schemas.openxmlformats.org/officeDocument/2006/relationships/tags" Target="../tags/tag219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24.xml"/><Relationship Id="rId7" Type="http://schemas.openxmlformats.org/officeDocument/2006/relationships/image" Target="../media/image16.sv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47.png"/><Relationship Id="rId3" Type="http://schemas.openxmlformats.org/officeDocument/2006/relationships/tags" Target="../tags/tag228.xml"/><Relationship Id="rId7" Type="http://schemas.openxmlformats.org/officeDocument/2006/relationships/audio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microsoft.com/office/2007/relationships/media" Target="../media/media1.wav"/><Relationship Id="rId11" Type="http://schemas.openxmlformats.org/officeDocument/2006/relationships/image" Target="../media/image45.PNG"/><Relationship Id="rId5" Type="http://schemas.openxmlformats.org/officeDocument/2006/relationships/tags" Target="../tags/tag230.xml"/><Relationship Id="rId10" Type="http://schemas.openxmlformats.org/officeDocument/2006/relationships/image" Target="../media/image44.png"/><Relationship Id="rId4" Type="http://schemas.openxmlformats.org/officeDocument/2006/relationships/tags" Target="../tags/tag229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49.pn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44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16.svg"/><Relationship Id="rId5" Type="http://schemas.openxmlformats.org/officeDocument/2006/relationships/tags" Target="../tags/tag236.xml"/><Relationship Id="rId1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tags" Target="../tags/tag23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5.PN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49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51.png"/><Relationship Id="rId5" Type="http://schemas.openxmlformats.org/officeDocument/2006/relationships/tags" Target="../tags/tag244.xml"/><Relationship Id="rId10" Type="http://schemas.openxmlformats.org/officeDocument/2006/relationships/image" Target="../media/image16.svg"/><Relationship Id="rId4" Type="http://schemas.openxmlformats.org/officeDocument/2006/relationships/tags" Target="../tags/tag243.xml"/><Relationship Id="rId9" Type="http://schemas.openxmlformats.org/officeDocument/2006/relationships/image" Target="../media/image15.png"/><Relationship Id="rId1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3.png"/><Relationship Id="rId3" Type="http://schemas.openxmlformats.org/officeDocument/2006/relationships/tags" Target="../tags/tag24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2.jpe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image" Target="../media/image46.png"/><Relationship Id="rId5" Type="http://schemas.openxmlformats.org/officeDocument/2006/relationships/tags" Target="../tags/tag251.xml"/><Relationship Id="rId10" Type="http://schemas.openxmlformats.org/officeDocument/2006/relationships/image" Target="../media/image44.png"/><Relationship Id="rId4" Type="http://schemas.openxmlformats.org/officeDocument/2006/relationships/tags" Target="../tags/tag250.xml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5.xml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jpeg"/><Relationship Id="rId5" Type="http://schemas.openxmlformats.org/officeDocument/2006/relationships/tags" Target="../tags/tag257.xml"/><Relationship Id="rId10" Type="http://schemas.openxmlformats.org/officeDocument/2006/relationships/image" Target="../media/image46.png"/><Relationship Id="rId4" Type="http://schemas.openxmlformats.org/officeDocument/2006/relationships/tags" Target="../tags/tag256.xml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2.jpeg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image" Target="../media/image46.pn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image" Target="../media/image44.png"/><Relationship Id="rId5" Type="http://schemas.openxmlformats.org/officeDocument/2006/relationships/tags" Target="../tags/tag262.xml"/><Relationship Id="rId10" Type="http://schemas.openxmlformats.org/officeDocument/2006/relationships/image" Target="../media/image16.svg"/><Relationship Id="rId4" Type="http://schemas.openxmlformats.org/officeDocument/2006/relationships/tags" Target="../tags/tag261.xml"/><Relationship Id="rId9" Type="http://schemas.openxmlformats.org/officeDocument/2006/relationships/image" Target="../media/image15.pn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png"/><Relationship Id="rId3" Type="http://schemas.openxmlformats.org/officeDocument/2006/relationships/tags" Target="../tags/tag26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2.jpeg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image" Target="../media/image46.png"/><Relationship Id="rId5" Type="http://schemas.openxmlformats.org/officeDocument/2006/relationships/tags" Target="../tags/tag269.xml"/><Relationship Id="rId10" Type="http://schemas.openxmlformats.org/officeDocument/2006/relationships/image" Target="../media/image51.png"/><Relationship Id="rId4" Type="http://schemas.openxmlformats.org/officeDocument/2006/relationships/tags" Target="../tags/tag268.xml"/><Relationship Id="rId9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73.xml"/><Relationship Id="rId7" Type="http://schemas.openxmlformats.org/officeDocument/2006/relationships/image" Target="../media/image16.sv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7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5.png"/><Relationship Id="rId5" Type="http://schemas.openxmlformats.org/officeDocument/2006/relationships/tags" Target="../tags/tag279.xml"/><Relationship Id="rId10" Type="http://schemas.openxmlformats.org/officeDocument/2006/relationships/image" Target="../media/image4.svg"/><Relationship Id="rId4" Type="http://schemas.openxmlformats.org/officeDocument/2006/relationships/tags" Target="../tags/tag278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image" Target="../media/image38.png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image" Target="../media/image26.sv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image" Target="../media/image33.png"/><Relationship Id="rId5" Type="http://schemas.openxmlformats.org/officeDocument/2006/relationships/tags" Target="../tags/tag285.xml"/><Relationship Id="rId15" Type="http://schemas.openxmlformats.org/officeDocument/2006/relationships/image" Target="../media/image40.png"/><Relationship Id="rId10" Type="http://schemas.openxmlformats.org/officeDocument/2006/relationships/image" Target="../media/image2.jpeg"/><Relationship Id="rId4" Type="http://schemas.openxmlformats.org/officeDocument/2006/relationships/tags" Target="../tags/tag28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1.xml"/><Relationship Id="rId7" Type="http://schemas.openxmlformats.org/officeDocument/2006/relationships/image" Target="../media/image15.png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image" Target="../media/image5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6.xml"/><Relationship Id="rId7" Type="http://schemas.openxmlformats.org/officeDocument/2006/relationships/image" Target="../media/image15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9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3.xml"/><Relationship Id="rId7" Type="http://schemas.openxmlformats.org/officeDocument/2006/relationships/image" Target="../media/image15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5.xml"/><Relationship Id="rId10" Type="http://schemas.openxmlformats.org/officeDocument/2006/relationships/image" Target="../media/image30.png"/><Relationship Id="rId4" Type="http://schemas.openxmlformats.org/officeDocument/2006/relationships/tags" Target="../tags/tag334.xml"/><Relationship Id="rId9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38.xml"/><Relationship Id="rId7" Type="http://schemas.openxmlformats.org/officeDocument/2006/relationships/image" Target="../media/image16.sv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../media/image61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61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tags" Target="../tags/tag348.xml"/><Relationship Id="rId6" Type="http://schemas.openxmlformats.org/officeDocument/2006/relationships/image" Target="../media/image63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9.xml"/><Relationship Id="rId9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tags" Target="../tags/tag352.xml"/><Relationship Id="rId7" Type="http://schemas.openxmlformats.org/officeDocument/2006/relationships/image" Target="../media/image64.jpg"/><Relationship Id="rId12" Type="http://schemas.openxmlformats.org/officeDocument/2006/relationships/image" Target="../media/image68.pn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image" Target="../media/image16.sv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7" Type="http://schemas.openxmlformats.org/officeDocument/2006/relationships/image" Target="../media/image41.pn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3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</a:t>
            </a:r>
            <a:r>
              <a:rPr lang="fr-MA" sz="4001" b="1" dirty="0">
                <a:solidFill>
                  <a:prstClr val="white"/>
                </a:solidFill>
                <a:latin typeface="Dosis Bold"/>
              </a:rPr>
              <a:t>4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- Séance 4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906623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43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4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9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984067-BD40-2178-DBDB-CFBA1D0444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630" y="3039561"/>
            <a:ext cx="3772227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C90A07-A499-19D7-8EEE-4CF00A972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266" y="3039561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96C6E9-FA94-71D4-AF47-C869052DEA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3902" y="3039561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Où sont tes jouets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22649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88925" y="513101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B318B57-1032-2EE8-3881-FBB8E61927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1695" y="4295363"/>
            <a:ext cx="2992268" cy="21503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BDFCCB-F44F-C359-C738-D6396B3C33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6338" y="3843008"/>
            <a:ext cx="2385012" cy="26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819187B-6EAE-F412-DFAB-C17E7A24E7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884545" y="6434879"/>
            <a:ext cx="299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jouets 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BCB729-3939-8B3B-08D5-DBA3D945EB4F}"/>
              </a:ext>
            </a:extLst>
          </p:cNvPr>
          <p:cNvSpPr txBox="1"/>
          <p:nvPr/>
        </p:nvSpPr>
        <p:spPr>
          <a:xfrm>
            <a:off x="7381756" y="6434879"/>
            <a:ext cx="3299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miroir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353265-6229-793D-07BE-012D9FDE8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545" y="3852121"/>
            <a:ext cx="2992268" cy="2150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79E4BE-9876-C19B-93AB-6AD887EE48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9188" y="3399766"/>
            <a:ext cx="2385012" cy="26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29025" y="2857500"/>
            <a:ext cx="9800537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Où sont tes jouets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8321" y="475705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07530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Où sont tes jouets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07530" y="6504261"/>
            <a:ext cx="893029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Est/sont – mes/tes – sur/sous.</a:t>
            </a:r>
          </a:p>
        </p:txBody>
      </p:sp>
    </p:spTree>
    <p:extLst>
      <p:ext uri="{BB962C8B-B14F-4D97-AF65-F5344CB8AC3E}">
        <p14:creationId xmlns:p14="http://schemas.microsoft.com/office/powerpoint/2010/main" val="3290311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827316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710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4_Dialogue">
            <a:hlinkClick r:id="" action="ppaction://media"/>
            <a:extLst>
              <a:ext uri="{FF2B5EF4-FFF2-40B4-BE49-F238E27FC236}">
                <a16:creationId xmlns:a16="http://schemas.microsoft.com/office/drawing/2014/main" id="{F0240BC4-8A05-C43B-AA7A-24DB1311FBC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12896" y="806153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2148CC-808D-8073-282C-D396AD21A92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1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4_Dialogue">
            <a:hlinkClick r:id="" action="ppaction://media"/>
            <a:extLst>
              <a:ext uri="{FF2B5EF4-FFF2-40B4-BE49-F238E27FC236}">
                <a16:creationId xmlns:a16="http://schemas.microsoft.com/office/drawing/2014/main" id="{F0240BC4-8A05-C43B-AA7A-24DB1311FBC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12896" y="806153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62148CC-808D-8073-282C-D396AD21A92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9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Où sont tes jouets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550" y="2454481"/>
            <a:ext cx="4543238" cy="1367494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60387" y="2840262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 sont tes jouets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6A1654-B47C-EF87-3B1A-A6A5AEBA9D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75662" y="6026741"/>
            <a:ext cx="3047069" cy="15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«Où sont tes jouets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83A95A0A-6EAD-8AF3-32A9-AAAD3D4CAC9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550" y="2454481"/>
            <a:ext cx="4543238" cy="1367494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48C689-E339-6943-B38F-072D8BFA87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CF4CCF-B4D1-37DB-115A-76C1DE7F96A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60387" y="2840262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Où sont tes jouets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69780A-1DD2-08BC-F712-0A05F383A2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5662" y="6026741"/>
            <a:ext cx="3047069" cy="15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Mes jouets sont sur le lit.».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29234" y="2329055"/>
            <a:ext cx="4029075" cy="1579438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673092" y="2611247"/>
            <a:ext cx="3342321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 jouets sont sur le lit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591D2B-4747-7EEC-38C5-F18E1318BF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1928" y="5721758"/>
            <a:ext cx="3200404" cy="230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Mes jouets sont sur le lit.»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D7BEC6-CDA8-A88D-1B32-3849EC6C9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F2CCAE41-5368-61A1-DB5A-C55F7F3819C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329234" y="2329055"/>
            <a:ext cx="4029075" cy="1579438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891A48-1792-1D3E-189C-6ED421743B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73092" y="2611247"/>
            <a:ext cx="3342321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 jouets sont sur le lit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CAD81B-71A5-5BC6-241B-F215AF2649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1928" y="5721758"/>
            <a:ext cx="3200404" cy="230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E426C-86DE-74D9-425D-D8C052DB2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E308FA4-3549-6C7C-1520-6B75A86C96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13F135-B6FA-7E24-2A53-ADEFA7E4FF9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Mes jouets sont sous le lit.».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856110-B129-D863-B5B7-E78C88E54E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92D511-E024-28AC-5918-38C5F16FD1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F8536795-31A0-FB13-0195-CCEE227271A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A50CA439-8A83-57D3-8893-5945FC38703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29234" y="2329055"/>
            <a:ext cx="4029075" cy="1579438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6692F7-EBC3-DEFD-070F-34C6598F603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673092" y="2611247"/>
            <a:ext cx="3342321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 jouets sont sous le lit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CCDD7D98-A100-E63C-74D7-5373D3C6891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2CD8BF-4D31-E8DB-DF46-A9F033CC56B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15413" y="5645479"/>
            <a:ext cx="3496412" cy="20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E66E7-EFA3-2B5C-BB6E-EB8356AD6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A4CE546-B810-A5D8-357D-9CDE640696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2533AC-E217-57C2-BD67-B323564F76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Mes jouets sont sous le lit.»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1B3BC45-B845-86A1-9A94-B36C97B56C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EE7A9B3-D14D-3F55-D50D-557D62EDD66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53CC1D7-B813-1748-3D01-DAF98EDF0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606DD583-95F3-9825-652F-DFC4BC57D0E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24A5D631-4F17-9C1B-06A1-227D31901E9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329234" y="2329055"/>
            <a:ext cx="4029075" cy="1579438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AE8190-2837-09F7-7E18-64A7BB71243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73092" y="2611247"/>
            <a:ext cx="3342321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 jouets sont sous le lit</a:t>
            </a:r>
            <a:r>
              <a:rPr lang="fr-MA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324171-2431-ADFC-2A55-06134279012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015413" y="5645479"/>
            <a:ext cx="3496412" cy="20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77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BD8F-70BF-CBA0-78E6-BFD5E00E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B94E519-0617-E52F-C485-8B86BA4E88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696EA6-B994-412B-1DCA-88206E3EF2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7" y="601321"/>
            <a:ext cx="11958637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… (objets )? Qui veut répondre avec une phrase ? </a:t>
            </a:r>
          </a:p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</a:rPr>
              <a:t>Mettre des objets sous ou sur le bureau, la table, la chaise et demander où sont-ils.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3C8EA2-3BA1-DF3E-9486-1DD2FAA02B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043" y="4287561"/>
            <a:ext cx="6157914" cy="42738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EC486F-F653-C109-0C8B-6528DF97639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8" y="2476501"/>
            <a:ext cx="12987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sont …. 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723B62D-D62A-8ACB-3184-FBA7D3C5C25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088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55534" y="2857500"/>
            <a:ext cx="10274028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Où sont tes jouets 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19350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des syllabes et des mots contenant la lettre c.  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41EB-CAB9-B1AF-75FA-225D0C46B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3606E85-1D88-938E-A5AE-F50CBB9034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8175C5-A75E-93F8-CB8F-289D022287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c. Elle fait le son « 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89D8962-303D-9935-6104-FD56D93DD1C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FBAC324-AEAE-DF9D-0F84-9BF5C2BDA1A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87862C-BEBA-26A9-A7FC-4D7E191CFD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1704188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2000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13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73D1F5-16AF-5B40-20DB-C4C06D241AFF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c et la lettre a.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41C63EDA-5ED3-A14E-A991-308F54BCB17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8B94F7-7DA3-20E0-1141-41F1ADFCA1D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 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32C512C-4EC7-7EA7-8A2E-62C2328CC6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421956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C6C0BFC-3DBB-58B5-F60B-D97D3CAC48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6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55E2-D01A-643A-D4DD-0340A736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45B58D-608C-6D36-FD05-595DE76D6065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a, ça fait le son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 – ca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63FD363-80E2-BEF2-1BB9-8C1BBE534BF0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FFF624-5088-834A-7FDD-65A13C353E3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7094CD-97D8-2CE1-3E08-B647AF46915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84CEDB9-8BF1-D8C7-6242-8732AD562A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4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609D-BD75-F04D-2CD6-4C9502BF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D775EA-1ACD-3C11-4D89-E2AF5F29C184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o, ça fait le son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o –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A222B6-9E27-49EB-88CE-BE830510B32B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C8581C-444F-D367-C766-6F1D1E6B497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9405340-3E11-43B6-4AE2-9B8771D4207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A0A27E4-7366-E581-01F5-023E4E1D29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1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B2D5-0543-3D68-57D0-57D650FD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128F67-E820-4166-49AD-997420CDB760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u,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c – u –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D10AAB-500C-FED9-3646-F581A7CA3A8A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234B25-C65A-1BA5-10AB-04A6BE0BD364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u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1F4657-9905-DDDC-0BCC-94DCC2B204D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436CC27-DDB2-2526-4E8B-D61448154E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15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E81A-4932-AE7F-0A8E-29FE7A95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80E400-B179-1E38-54E9-92723F74442C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a et la lettre c.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8F1FCD8-22FC-7FDA-1A2E-D11EB38ADEA8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1B49E2-DE5F-3EF9-F871-5EF1DBD7865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   </a:t>
            </a: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F94CD7A-BB12-DF7A-F034-69C8802934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7BB4B1F-2A19-CD33-E2DF-5CB311D2E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8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0537-F74A-5EBF-4989-AF636B74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06E247-D447-FF1D-3D16-11C557BC4ED3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a est à côté de la lettre c, ça fait le son « 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a –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9EC1D88-54CE-80B3-34A8-CAC18AEDF3CF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088E5-5FA9-F060-545A-1956FBD7ED71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5811F5-ABCF-CEEC-4C69-09DA901BF56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4D24B01-14AB-F5AD-497A-C7D5EAD9DD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9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99BF-9800-DCA5-D515-C7DC450D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0E13082-A5F3-CA4E-F6A8-B02CB51F856A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i est à côté de la lettre c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i – c –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510EE7E-A45A-224B-EB91-6564ED61FE22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70C2B9-F6BA-066F-3041-3BE0D6A744C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98C491-6AA4-1125-D338-D0BE91F882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7E49EE7-A5F5-8C12-9F01-4D6E8FB2D6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3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8B93-AC0C-84E4-78E7-A041A034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2F056-9A81-409E-5036-CDC16C08DFBA}"/>
              </a:ext>
            </a:extLst>
          </p:cNvPr>
          <p:cNvSpPr txBox="1"/>
          <p:nvPr/>
        </p:nvSpPr>
        <p:spPr>
          <a:xfrm>
            <a:off x="1420063" y="746208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ensemble.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CB888C5-AE43-CFC7-E12B-6B60B6168D8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10D9E6-4A70-FC39-E782-DF2289D0814F}"/>
              </a:ext>
            </a:extLst>
          </p:cNvPr>
          <p:cNvSpPr txBox="1"/>
          <p:nvPr/>
        </p:nvSpPr>
        <p:spPr>
          <a:xfrm>
            <a:off x="371474" y="3135258"/>
            <a:ext cx="12973049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  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u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ou  </a:t>
            </a:r>
          </a:p>
          <a:p>
            <a:pPr algn="ctr">
              <a:spcAft>
                <a:spcPts val="600"/>
              </a:spcAft>
              <a:defRPr/>
            </a:pP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é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</a:t>
            </a:r>
            <a:endParaRPr lang="fr-MA" sz="125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A12175F-EB4C-5EBC-76E5-DA1D74376CC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2F37D2C-3300-3A49-AAEA-61B5074049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7440" y="565575"/>
            <a:ext cx="1530246" cy="12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7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D74EF6A-815A-2114-126E-2911C0B62AE8}"/>
              </a:ext>
            </a:extLst>
          </p:cNvPr>
          <p:cNvSpPr txBox="1"/>
          <p:nvPr/>
        </p:nvSpPr>
        <p:spPr>
          <a:xfrm>
            <a:off x="1228725" y="658147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Maintenant, n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allons apprendre à lire des mots ensemble.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Nous lisons les lettres de gauche à droite.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AC5B7CB-D60B-64A4-912A-02FF2C6D5E95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0431B6AA-9E69-651D-93C2-8EA28001B1A3}"/>
              </a:ext>
            </a:extLst>
          </p:cNvPr>
          <p:cNvSpPr/>
          <p:nvPr/>
        </p:nvSpPr>
        <p:spPr>
          <a:xfrm>
            <a:off x="4666686" y="7086600"/>
            <a:ext cx="4382626" cy="901818"/>
          </a:xfrm>
          <a:custGeom>
            <a:avLst/>
            <a:gdLst/>
            <a:ahLst/>
            <a:cxnLst/>
            <a:rect l="l" t="t" r="r" b="b"/>
            <a:pathLst>
              <a:path w="1665242" h="455860">
                <a:moveTo>
                  <a:pt x="0" y="0"/>
                </a:moveTo>
                <a:lnTo>
                  <a:pt x="1665242" y="0"/>
                </a:lnTo>
                <a:lnTo>
                  <a:pt x="1665242" y="455859"/>
                </a:lnTo>
                <a:lnTo>
                  <a:pt x="0" y="455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768EB-3179-67BF-FB74-C4B4D1C18F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31F5A2-CF11-8048-F56A-2BD733D42671}"/>
              </a:ext>
            </a:extLst>
          </p:cNvPr>
          <p:cNvSpPr txBox="1"/>
          <p:nvPr/>
        </p:nvSpPr>
        <p:spPr>
          <a:xfrm>
            <a:off x="371474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caméra</a:t>
            </a:r>
            <a:endParaRPr lang="fr-MA" sz="23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F39203-E43D-BE52-975D-7C1FA2C34F7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379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Ecoutez comment je fais :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c/a ca – m/é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mé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– r/a ra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Caméra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5735CD-111E-C547-14E3-83CA5505019F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caméra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14BC6C6-BAF4-FC33-5A1E-48259C46C5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10C03E24-5780-B41A-0B0C-3DFEDEB466FA}"/>
              </a:ext>
            </a:extLst>
          </p:cNvPr>
          <p:cNvSpPr/>
          <p:nvPr/>
        </p:nvSpPr>
        <p:spPr>
          <a:xfrm rot="16200000">
            <a:off x="4316311" y="5430733"/>
            <a:ext cx="425649" cy="180022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A0C0433B-AB46-5628-1360-F96C1D8F8D54}"/>
              </a:ext>
            </a:extLst>
          </p:cNvPr>
          <p:cNvSpPr/>
          <p:nvPr/>
        </p:nvSpPr>
        <p:spPr>
          <a:xfrm rot="16200000">
            <a:off x="6680895" y="5094969"/>
            <a:ext cx="425650" cy="247173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F96C61D2-43A7-388D-BE2A-EA4F72420B19}"/>
              </a:ext>
            </a:extLst>
          </p:cNvPr>
          <p:cNvSpPr/>
          <p:nvPr/>
        </p:nvSpPr>
        <p:spPr>
          <a:xfrm rot="16200000">
            <a:off x="9095484" y="5380720"/>
            <a:ext cx="425649" cy="190023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/>
        </p:nvSpPr>
        <p:spPr>
          <a:xfrm>
            <a:off x="1404569" y="732794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caméra.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614B49B-5980-7400-EBDB-4CB9A1EDED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68BE7ED-660A-9E6A-5549-FB8711E956CB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caméra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F417B5FB-1318-4118-5AEF-C2E1DF640E0E}"/>
              </a:ext>
            </a:extLst>
          </p:cNvPr>
          <p:cNvSpPr/>
          <p:nvPr/>
        </p:nvSpPr>
        <p:spPr>
          <a:xfrm rot="16200000">
            <a:off x="4316311" y="5430733"/>
            <a:ext cx="425649" cy="180022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E7798D1E-41B9-0CC2-F067-E029DC158D17}"/>
              </a:ext>
            </a:extLst>
          </p:cNvPr>
          <p:cNvSpPr/>
          <p:nvPr/>
        </p:nvSpPr>
        <p:spPr>
          <a:xfrm rot="16200000">
            <a:off x="6680895" y="5094969"/>
            <a:ext cx="425650" cy="247173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64FDAF58-A55F-C4E4-96C2-F5F06876A5E0}"/>
              </a:ext>
            </a:extLst>
          </p:cNvPr>
          <p:cNvSpPr/>
          <p:nvPr/>
        </p:nvSpPr>
        <p:spPr>
          <a:xfrm rot="16200000">
            <a:off x="9095484" y="5380720"/>
            <a:ext cx="425649" cy="190023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81DA-8A4B-8B6A-F026-5DF781BD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CC39F69-82E7-91B6-D94D-183438CF6E66}"/>
              </a:ext>
            </a:extLst>
          </p:cNvPr>
          <p:cNvSpPr txBox="1"/>
          <p:nvPr/>
        </p:nvSpPr>
        <p:spPr>
          <a:xfrm>
            <a:off x="1228725" y="729587"/>
            <a:ext cx="1002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c/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 cou -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r. cour.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453853D-2C79-AA56-CADC-3060ADD6C9AE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9F2C7D-4F19-B3BE-06B5-EB07294B54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A8307E-34FF-D1D0-2115-88E051A81AF7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cour 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4B3221F-C911-D0B7-2B66-D3D54F62AC9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C83313C0-02CC-6305-639B-89894FE70798}"/>
              </a:ext>
            </a:extLst>
          </p:cNvPr>
          <p:cNvSpPr/>
          <p:nvPr/>
        </p:nvSpPr>
        <p:spPr>
          <a:xfrm rot="16200000">
            <a:off x="6595174" y="3891852"/>
            <a:ext cx="582804" cy="56292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405477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08DC9-FF27-FE42-241A-2A8EC143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3F5C2E1-D83D-B13A-95C0-65D15175B760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cour.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13491A1-BD90-3566-462C-7763B9A99909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9FBE6E-2878-EDD8-0779-02F62AC0DE2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7964877-3003-77BE-7CCB-AD3ED52C27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E129FC-1801-08E2-CF2D-86CDCB4A8ACB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cour 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C1F2E7D3-B4F6-952A-F90B-15EE9AE6DF32}"/>
              </a:ext>
            </a:extLst>
          </p:cNvPr>
          <p:cNvSpPr/>
          <p:nvPr/>
        </p:nvSpPr>
        <p:spPr>
          <a:xfrm rot="16200000">
            <a:off x="6595174" y="3891852"/>
            <a:ext cx="582804" cy="56292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48627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0EB9-9B4E-E90C-2870-A562F72B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462A685-7CFE-95EC-F073-0BCF886A6B08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59E7C18-7CD3-B434-1475-0F271DD92A0A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BA8F9AE-33AC-F5A9-5410-0EA98C0E6BF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10F78847-7360-68A6-9A24-A03CFE242C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F26E03-AEA9-0254-45D3-36078453A513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sac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63F93BC4-BA1F-9F29-3A8A-54B45B62FDDF}"/>
              </a:ext>
            </a:extLst>
          </p:cNvPr>
          <p:cNvSpPr/>
          <p:nvPr/>
        </p:nvSpPr>
        <p:spPr>
          <a:xfrm rot="16200000">
            <a:off x="6738051" y="4634805"/>
            <a:ext cx="468505" cy="425766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241478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99E13-5AE2-0FC5-7D51-5517A7C2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15A8D828-79BE-86C5-7A9A-C7253EA30F69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979ADC8-EFF4-A4BC-C9E9-A4B1698160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882829F-96D8-3A91-2160-93113747623B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56A97D-E69E-66F5-6563-E4A85C7D18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DB6D2F-F50C-1C9E-19DE-96BE855D5AB5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canapé</a:t>
            </a:r>
            <a:endParaRPr lang="fr-MA" sz="28700" b="1" dirty="0">
              <a:solidFill>
                <a:schemeClr val="bg1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9049932D-640C-F770-8C1E-C15E99ED5411}"/>
              </a:ext>
            </a:extLst>
          </p:cNvPr>
          <p:cNvSpPr/>
          <p:nvPr/>
        </p:nvSpPr>
        <p:spPr>
          <a:xfrm rot="16200000">
            <a:off x="3559084" y="5356320"/>
            <a:ext cx="439933" cy="284321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2D0A7D31-111D-1747-21C4-4377F891C219}"/>
              </a:ext>
            </a:extLst>
          </p:cNvPr>
          <p:cNvSpPr/>
          <p:nvPr/>
        </p:nvSpPr>
        <p:spPr>
          <a:xfrm rot="16200000">
            <a:off x="6638032" y="5299171"/>
            <a:ext cx="439933" cy="295750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4912A51E-94EC-2F89-664E-CC83ABD1CECC}"/>
              </a:ext>
            </a:extLst>
          </p:cNvPr>
          <p:cNvSpPr/>
          <p:nvPr/>
        </p:nvSpPr>
        <p:spPr>
          <a:xfrm rot="16200000">
            <a:off x="9774129" y="5299171"/>
            <a:ext cx="439933" cy="295750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192085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1E85-F3F1-879B-5E74-E62FA67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35159AF3-CE79-AA51-0D5D-0A6C8144BC6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FEA46E-579E-F360-5BDE-256B723E4C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mot « école ». Je ne prononce pas la lettre en gris.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7D7FE-4DF6-D85D-A200-E1BDB54FF0D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E5E32C-5CE8-5289-2DD3-14E33DA8CB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42900" y="3542606"/>
            <a:ext cx="1301605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500" b="1" dirty="0">
                <a:solidFill>
                  <a:srgbClr val="106585"/>
                </a:solidFill>
                <a:latin typeface="Dosis" pitchFamily="2" charset="0"/>
              </a:rPr>
              <a:t>écol</a:t>
            </a:r>
            <a:r>
              <a:rPr lang="pt-BR" sz="225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endParaRPr kumimoji="0" lang="fr-MA" sz="22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134E44C-DA83-9C4E-46B3-5BE2A058771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A89B3DAC-F6F3-449A-331E-2D20D012527D}"/>
              </a:ext>
            </a:extLst>
          </p:cNvPr>
          <p:cNvSpPr/>
          <p:nvPr/>
        </p:nvSpPr>
        <p:spPr>
          <a:xfrm rot="16200000">
            <a:off x="6708657" y="5305016"/>
            <a:ext cx="439449" cy="314536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9AD3F2BE-EB9F-392C-994F-C5411958805F}"/>
              </a:ext>
            </a:extLst>
          </p:cNvPr>
          <p:cNvSpPr/>
          <p:nvPr/>
        </p:nvSpPr>
        <p:spPr>
          <a:xfrm rot="16200000">
            <a:off x="4287982" y="6256189"/>
            <a:ext cx="439450" cy="124301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882008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C06E-7F32-AFF2-A4F1-2B138EC4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DF2BFD56-A1F4-17F3-9BB5-0A216741D6DB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7AF9D4-0C74-E680-669C-4C4957290796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canar</a:t>
            </a:r>
            <a:r>
              <a:rPr lang="fr-FR" sz="287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d</a:t>
            </a:r>
            <a:endParaRPr lang="fr-MA" sz="287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C3DD8A-3363-7FD2-B0A9-18E2B318BB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DA5EB071-C2FF-479A-EE77-6D9A295298BD}"/>
              </a:ext>
            </a:extLst>
          </p:cNvPr>
          <p:cNvSpPr/>
          <p:nvPr/>
        </p:nvSpPr>
        <p:spPr>
          <a:xfrm rot="16200000">
            <a:off x="3644809" y="5370601"/>
            <a:ext cx="425638" cy="277177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110ABC-5CE0-5A7E-0D20-AC9BB96A7833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29550-F3E5-D2B9-070A-CFBC50F37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6ACE136D-5A05-5E4E-574A-8D35D4762DB6}"/>
              </a:ext>
            </a:extLst>
          </p:cNvPr>
          <p:cNvSpPr/>
          <p:nvPr/>
        </p:nvSpPr>
        <p:spPr>
          <a:xfrm rot="16200000">
            <a:off x="7516725" y="4584789"/>
            <a:ext cx="425636" cy="434339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681806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0229519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109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syllabes et les mots affichés.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2E1E73-358D-A81B-3F09-DCC7A4012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16.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C0D16C-4DA0-DDC2-AED1-A4F737663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6103" y="1776116"/>
            <a:ext cx="5583791" cy="78869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021494-5A93-59B5-7E0F-4D3D325AA73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86170" y="6029325"/>
            <a:ext cx="5872217" cy="2495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3E04-281C-266E-28DD-AAD462C8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F5F03F8E-BED3-FEB5-A31A-97A83649890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5862F3-1BD0-BC76-44F3-179172B6C79E}"/>
              </a:ext>
            </a:extLst>
          </p:cNvPr>
          <p:cNvSpPr txBox="1"/>
          <p:nvPr/>
        </p:nvSpPr>
        <p:spPr>
          <a:xfrm>
            <a:off x="1411357" y="653362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Je vais former des syllabes. Répétez après moi.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c/a ca– c/o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co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– c/u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cu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- …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37F63C-42D2-8D91-4AE0-406A85E6FB3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E5CB70E-92DD-D381-93CE-2014A46E71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FE332D-3C47-DC72-BB0C-45C2B1175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45" y="3037659"/>
            <a:ext cx="12538321" cy="46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6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96E7-F47A-4738-A2F7-8CC03751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8D9DB80-58A8-F02A-7EE1-1EA4AC42ABAD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FD07F-E8D4-5755-DD07-E0DAAF271910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syllabes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4BF82-7284-78D6-DB81-66CCDFFFFC4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6B3125EC-0EC8-CFE4-1128-AA0C68D9CD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91A794-E98D-314F-0262-F7453F53D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45" y="3037659"/>
            <a:ext cx="12538321" cy="46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1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/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5. Je vais lire des syllabes et des mots. Répétez après moi.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4F4FA8-789F-41C2-40DF-AD0B2287A3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A2BA09-D55E-80CA-6ADA-9FD067F1C639}"/>
              </a:ext>
            </a:extLst>
          </p:cNvPr>
          <p:cNvSpPr/>
          <p:nvPr/>
        </p:nvSpPr>
        <p:spPr>
          <a:xfrm>
            <a:off x="4086225" y="554355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02B32-5AB4-4D24-26C8-D7B9836F2BDA}"/>
              </a:ext>
            </a:extLst>
          </p:cNvPr>
          <p:cNvSpPr/>
          <p:nvPr/>
        </p:nvSpPr>
        <p:spPr>
          <a:xfrm>
            <a:off x="6858000" y="552450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0C0D12-6CE3-0910-076A-35152C237C46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674479-1A36-0846-4771-6882DD2E6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41" y="3975980"/>
            <a:ext cx="12422917" cy="26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mots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F10F07-8693-502C-EA9F-FAA93B3348A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0540F-17FA-44F9-E0F0-E7E60C6BB7AD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37C282-2A49-8AEC-361D-700525777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41" y="3975980"/>
            <a:ext cx="12422917" cy="26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8D18DC22-E22A-7AD8-CD6D-EC799946E98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794D02-2783-FEA8-6F49-D111EE4379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7166" y="548413"/>
            <a:ext cx="120491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ED05AB-B1BA-416A-7748-4DBD36601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45922A78-E2E3-CB6A-B314-A45A124B58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EE1EA3-638C-A80B-2A46-01BA24B32314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E81E42C-6C6A-3931-E0F4-7A6CBB6B2F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05E001A4-C6AD-12C5-0E7F-F8BD493390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3011" y="8438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CC4876-C0E1-46ED-DDBF-C15B4ECBDB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55605"/>
            <a:ext cx="1198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B94D6F48-B068-630D-054E-27EFE721E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ABC965A7-D452-68FA-5DA1-AEC37C55FAF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B98FB9-79D3-82E7-8E3E-C5381C62B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A5FCD6-07C5-3484-A412-A883FEC0C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B5729C-48BB-B3F6-E84B-FFDB4A5EAA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4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14978</TotalTime>
  <Words>1740</Words>
  <PresentationFormat>Personnalisé</PresentationFormat>
  <Paragraphs>332</Paragraphs>
  <Slides>62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2" baseType="lpstr">
      <vt:lpstr>Dosis</vt:lpstr>
      <vt:lpstr>Calibri</vt:lpstr>
      <vt:lpstr>Cambria</vt:lpstr>
      <vt:lpstr>Dosis Bold</vt:lpstr>
      <vt:lpstr>Calibri </vt:lpstr>
      <vt:lpstr>Carelia</vt:lpstr>
      <vt:lpstr>Arial</vt:lpstr>
      <vt:lpstr>KG Primary Penmanship Alt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2025-07-28T19:25:56Z</dcterms:modified>
</cp:coreProperties>
</file>