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1" r:id="rId3"/>
    <p:sldId id="353" r:id="rId4"/>
    <p:sldId id="372" r:id="rId5"/>
    <p:sldId id="371" r:id="rId6"/>
    <p:sldId id="37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523" y="29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z="4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SỐNG LỜI CHÚA</a:t>
            </a:r>
            <a:endParaRPr lang="en-US" sz="4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91726" y="3902581"/>
            <a:ext cx="5366458" cy="1164093"/>
          </a:xfrm>
        </p:spPr>
        <p:txBody>
          <a:bodyPr>
            <a:noAutofit/>
          </a:bodyPr>
          <a:lstStyle/>
          <a:p>
            <a:pPr algn="l"/>
            <a:r>
              <a:rPr lang="en-US" sz="3200" b="1" dirty="0" err="1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Lời</a:t>
            </a:r>
            <a:r>
              <a:rPr lang="en-US" sz="3200" b="1" dirty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 GM </a:t>
            </a:r>
            <a:r>
              <a:rPr lang="en-US" sz="3200" b="1" dirty="0" err="1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Nguyễn</a:t>
            </a:r>
            <a:r>
              <a:rPr lang="en-US" sz="3200" b="1" dirty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 </a:t>
            </a:r>
            <a:r>
              <a:rPr lang="en-US" sz="3200" b="1" dirty="0" err="1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Năng</a:t>
            </a:r>
            <a:endParaRPr lang="en-US" sz="3200" b="1" dirty="0">
              <a:latin typeface="Arial" pitchFamily="34" charset="0"/>
              <a:ea typeface="Roboto" panose="02000000000000000000" pitchFamily="2" charset="0"/>
              <a:cs typeface="Arial" pitchFamily="34" charset="0"/>
            </a:endParaRPr>
          </a:p>
          <a:p>
            <a:pPr algn="l"/>
            <a:r>
              <a:rPr lang="en-US" sz="3200" b="1" dirty="0" err="1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Nhạc</a:t>
            </a:r>
            <a:r>
              <a:rPr lang="en-US" sz="3200" b="1" dirty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 </a:t>
            </a:r>
            <a:r>
              <a:rPr lang="en-US" sz="3200" b="1" dirty="0" err="1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Thế</a:t>
            </a:r>
            <a:r>
              <a:rPr lang="en-US" sz="3200" b="1" dirty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 </a:t>
            </a:r>
            <a:r>
              <a:rPr lang="en-US" sz="3200" b="1" dirty="0" err="1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Thông</a:t>
            </a:r>
            <a:endParaRPr lang="en-US" sz="3200" b="1" dirty="0">
              <a:latin typeface="Arial" pitchFamily="34" charset="0"/>
              <a:ea typeface="Roboto" panose="02000000000000000000" pitchFamily="2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530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0147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441792" y="402217"/>
            <a:ext cx="11308415" cy="60170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5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ĐK. </a:t>
            </a:r>
            <a:r>
              <a:rPr lang="vi-VN" sz="5500" b="1" dirty="0">
                <a:latin typeface="Arial" pitchFamily="34" charset="0"/>
                <a:cs typeface="Arial" pitchFamily="34" charset="0"/>
              </a:rPr>
              <a:t>Lời Chúa là ánh sáng dẫn lối con đi trong cuộc đời. Lời Chúa là niềm vui xóa tan khổ sầu tăm tối</a:t>
            </a:r>
            <a:r>
              <a:rPr lang="vi-VN" sz="5500" b="1">
                <a:latin typeface="Arial" pitchFamily="34" charset="0"/>
                <a:cs typeface="Arial" pitchFamily="34" charset="0"/>
              </a:rPr>
              <a:t>. Lời Chúa là sự sống dưỡng nuôi con trong tình yêu Ngài. Lời Chúa là chân lý cho đời con hạnh phúc bình an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.</a:t>
            </a:r>
            <a:endParaRPr lang="en-US" sz="5500" b="1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172928"/>
            <a:ext cx="11308415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1.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Lời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như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đôi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cánh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chắp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cho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phận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thấp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hèn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Để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con bay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lên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cao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vút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giữa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khung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trời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bao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la.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Đến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tận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cung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lòng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(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cung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lòng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)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Tình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yêu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 Cho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cuộc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đời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luôn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đổi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mới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nâng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cao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6D9B7D-29BB-B278-1378-9DFCD2CC4F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F5AE6E-85E9-3F43-D799-A6702D16FB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B29ADDE-1843-3DB8-CCE3-2C960EE4E4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01473"/>
            <a:ext cx="12575567" cy="7109717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3E9BFF13-F72E-E7A8-46DB-716576E633C0}"/>
              </a:ext>
            </a:extLst>
          </p:cNvPr>
          <p:cNvSpPr/>
          <p:nvPr/>
        </p:nvSpPr>
        <p:spPr>
          <a:xfrm>
            <a:off x="441792" y="402217"/>
            <a:ext cx="11308415" cy="60170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5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ĐK. </a:t>
            </a:r>
            <a:r>
              <a:rPr lang="vi-VN" sz="5500" b="1" dirty="0">
                <a:latin typeface="Arial" pitchFamily="34" charset="0"/>
                <a:cs typeface="Arial" pitchFamily="34" charset="0"/>
              </a:rPr>
              <a:t>Lời Chúa là ánh sáng dẫn lối con đi trong cuộc đời. Lời Chúa là niềm vui xóa tan khổ sầu tăm tối</a:t>
            </a:r>
            <a:r>
              <a:rPr lang="vi-VN" sz="5500" b="1">
                <a:latin typeface="Arial" pitchFamily="34" charset="0"/>
                <a:cs typeface="Arial" pitchFamily="34" charset="0"/>
              </a:rPr>
              <a:t>. Lời Chúa là sự sống dưỡng nuôi con trong tình yêu Ngài. Lời Chúa là chân lý cho đời con hạnh phúc bình an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.</a:t>
            </a:r>
            <a:endParaRPr lang="en-US" sz="5500" b="1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7300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172928"/>
            <a:ext cx="11308415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2.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Lời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trên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đôi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môi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để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suy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niệm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trong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lòng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Rồi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như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chim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cất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cánh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báo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Tin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Mừng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muôn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nơi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Sứ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điệp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Hòa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Bình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(An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Bình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)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Thiên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 Cho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loài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người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sống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sung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mãn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an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vui</a:t>
            </a:r>
            <a:r>
              <a:rPr lang="en-US" sz="6000" b="1">
                <a:latin typeface="Arial" pitchFamily="34" charset="0"/>
                <a:cs typeface="Arial" pitchFamily="34" charset="0"/>
              </a:rPr>
              <a:t>.</a:t>
            </a:r>
            <a:endParaRPr lang="en-US" sz="6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3E6C21-3276-4775-C2B7-7EA4C7799F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37C60E-CE8E-911B-2C41-C66786BF67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533249B-547F-0E69-B22A-4916EB157A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01473"/>
            <a:ext cx="12575567" cy="7109717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1BD2E109-BA9C-D734-D553-3B8456E0AB9A}"/>
              </a:ext>
            </a:extLst>
          </p:cNvPr>
          <p:cNvSpPr/>
          <p:nvPr/>
        </p:nvSpPr>
        <p:spPr>
          <a:xfrm>
            <a:off x="441792" y="402217"/>
            <a:ext cx="11308415" cy="60170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5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ĐK. </a:t>
            </a:r>
            <a:r>
              <a:rPr lang="vi-VN" sz="5500" b="1" dirty="0">
                <a:latin typeface="Arial" pitchFamily="34" charset="0"/>
                <a:cs typeface="Arial" pitchFamily="34" charset="0"/>
              </a:rPr>
              <a:t>Lời Chúa là ánh sáng dẫn lối con đi trong cuộc đời. Lời Chúa là niềm vui xóa tan khổ sầu tăm tối</a:t>
            </a:r>
            <a:r>
              <a:rPr lang="vi-VN" sz="5500" b="1">
                <a:latin typeface="Arial" pitchFamily="34" charset="0"/>
                <a:cs typeface="Arial" pitchFamily="34" charset="0"/>
              </a:rPr>
              <a:t>. Lời Chúa là sự sống dưỡng nuôi con trong tình yêu Ngài. Lời Chúa là chân lý cho đời con hạnh phúc bình an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.</a:t>
            </a:r>
            <a:endParaRPr lang="en-US" sz="5500" b="1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35320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1085</TotalTime>
  <Words>261</Words>
  <Application>Microsoft Office PowerPoint</Application>
  <PresentationFormat>Widescreen</PresentationFormat>
  <Paragraphs>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Garamond</vt:lpstr>
      <vt:lpstr>Savon</vt:lpstr>
      <vt:lpstr>SỐNG LỜI CHÚA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DINH GIA</cp:lastModifiedBy>
  <cp:revision>224</cp:revision>
  <dcterms:created xsi:type="dcterms:W3CDTF">2024-12-09T09:39:37Z</dcterms:created>
  <dcterms:modified xsi:type="dcterms:W3CDTF">2025-10-07T08:59:22Z</dcterms:modified>
</cp:coreProperties>
</file>