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Akatab" panose="020B0604020202020204" charset="0"/>
      <p:regular r:id="rId15"/>
      <p:bold r:id="rId16"/>
    </p:embeddedFont>
    <p:embeddedFont>
      <p:font typeface="Karla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4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54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962b0e5-25cb-46bd-9a71-f9b2ccdf1beb" descr="/home/forge/chalkie-production-workers-3/releases/77078975/backend/storage/app/render-specs/3f31d7fc-104b-493d-bcf8-3cb680d9ce71/img_7ca3a4710bf20098968a2b1af4aa4f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07590265-bc14-495b-bba7-5ebcdca5b8c8"/>
          <p:cNvSpPr/>
          <p:nvPr/>
        </p:nvSpPr>
        <p:spPr>
          <a:xfrm>
            <a:off x="5314950" y="1132050"/>
            <a:ext cx="382905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Nuestra Huella Digital</a:t>
            </a:r>
            <a:endParaRPr lang="en-US" sz="3240" dirty="0"/>
          </a:p>
        </p:txBody>
      </p:sp>
      <p:sp>
        <p:nvSpPr>
          <p:cNvPr id="4" name="209022a3-085e-4070-807b-cf69ac89b141"/>
          <p:cNvSpPr/>
          <p:nvPr/>
        </p:nvSpPr>
        <p:spPr>
          <a:xfrm>
            <a:off x="5314950" y="2434111"/>
            <a:ext cx="382905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Identidad, privacidad y permanencia en el entorno digital</a:t>
            </a:r>
            <a:endParaRPr lang="en-US" sz="16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c3285f-699b-46e7-a3e3-2c29d0718cda" descr="/home/forge/chalkie-production-workers-3/releases/77078975/backend/storage/app/render-specs/3f31d7fc-104b-493d-bcf8-3cb680d9ce71/img_2716df7cc12327c0d79ae3250d29f7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ab019c2c-a19b-4284-a5af-06968a49978b"/>
          <p:cNvSpPr/>
          <p:nvPr/>
        </p:nvSpPr>
        <p:spPr>
          <a:xfrm>
            <a:off x="285750" y="1463040"/>
            <a:ext cx="5143500" cy="11155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¿Se borra realmente lo digital?</a:t>
            </a:r>
            <a:endParaRPr lang="en-US" sz="2880" dirty="0"/>
          </a:p>
        </p:txBody>
      </p:sp>
      <p:sp>
        <p:nvSpPr>
          <p:cNvPr id="4" name="068c1f9f-c3bb-4343-b00c-15b4634f0aa0"/>
          <p:cNvSpPr/>
          <p:nvPr/>
        </p:nvSpPr>
        <p:spPr>
          <a:xfrm>
            <a:off x="285750" y="2514600"/>
            <a:ext cx="5143500" cy="95554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Cada búsqueda, reacción y clic deja un registro que sobrevive al cierre de sesión. ¿Controlamos realmente lo que la red recuerda de nosotros?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06ab1c3-3ffd-4c55-9757-64493e371b08" descr="/home/forge/chalkie-production-workers-3/releases/77078975/backend/storage/app/render-specs/3f31d7fc-104b-493d-bcf8-3cb680d9ce71/img_27aedc42ddaa816451c8dddc305c6b9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822960"/>
            <a:ext cx="419481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6c109c9c-f07d-4d4c-8cae-1c6b1a273f58" descr="/home/forge/chalkie-production-workers-3/releases/77078975/backend/storage/app/render-specs/3f31d7fc-104b-493d-bcf8-3cb680d9ce71/img_d59d773e3302383adcfcecee08f828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010" y="822960"/>
            <a:ext cx="419481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b3bce380-a054-4db9-80e7-e28d112437c6"/>
          <p:cNvSpPr/>
          <p:nvPr/>
        </p:nvSpPr>
        <p:spPr>
          <a:xfrm>
            <a:off x="285750" y="20574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Dos Caras del Rastro Digital</a:t>
            </a:r>
            <a:endParaRPr lang="en-US" sz="2880" dirty="0"/>
          </a:p>
        </p:txBody>
      </p:sp>
      <p:sp>
        <p:nvSpPr>
          <p:cNvPr id="5" name="7182a0ef-1e83-452e-97c8-384a9be1d3ee"/>
          <p:cNvSpPr/>
          <p:nvPr/>
        </p:nvSpPr>
        <p:spPr>
          <a:xfrm>
            <a:off x="285750" y="3017520"/>
            <a:ext cx="419481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Huella Activa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Datos compartidos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intencionalmente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publicaciones, comentarios en foros, fotos subidas y formularios completados voluntariamente por el usuario.</a:t>
            </a:r>
            <a:endParaRPr lang="en-US" sz="1980" dirty="0"/>
          </a:p>
        </p:txBody>
      </p:sp>
      <p:sp>
        <p:nvSpPr>
          <p:cNvPr id="6" name="65cb24c2-973b-4665-930b-5b7e5e36c629"/>
          <p:cNvSpPr/>
          <p:nvPr/>
        </p:nvSpPr>
        <p:spPr>
          <a:xfrm>
            <a:off x="4652010" y="3017520"/>
            <a:ext cx="419481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Huella Pasiva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Información recopilada de manera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automática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direcciones IP, registros de geolocalización, cookies y tiempo exacto de permanencia en sitios web.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0c92547-e410-4038-a7fd-664f67bc103c" descr="/home/forge/chalkie-production-workers-3/releases/77078975/backend/storage/app/render-specs/3f31d7fc-104b-493d-bcf8-3cb680d9ce71/img_d9238dafcb690e06a2d2bacabacf1d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a9ba5de9-684c-4ba4-8873-81f1adc2af0d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Construcción de la Reputación</a:t>
            </a:r>
            <a:endParaRPr lang="en-US" sz="2880" dirty="0"/>
          </a:p>
        </p:txBody>
      </p:sp>
      <p:sp>
        <p:nvSpPr>
          <p:cNvPr id="4" name="fb266efb-8878-4771-a3fe-636d7f77a425"/>
          <p:cNvSpPr/>
          <p:nvPr/>
        </p:nvSpPr>
        <p:spPr>
          <a:xfrm>
            <a:off x="4286250" y="788670"/>
            <a:ext cx="4572000" cy="255574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Perfil Invisible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Nuestras publicaciones pasadas y conductas en redes sociales construyen una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identidad pública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Universidades, reclutadores y empleadores consultan rutinariamente estos registros históricos antes de tomar decisiones de selección.</a:t>
            </a:r>
            <a:endParaRPr lang="en-US" sz="1980" dirty="0"/>
          </a:p>
        </p:txBody>
      </p:sp>
      <p:sp>
        <p:nvSpPr>
          <p:cNvPr id="5" name="99ef3e1f-2611-493c-b117-19eae0b7fdbf_card"/>
          <p:cNvSpPr/>
          <p:nvPr/>
        </p:nvSpPr>
        <p:spPr>
          <a:xfrm>
            <a:off x="4286250" y="2937510"/>
            <a:ext cx="4572000" cy="1348740"/>
          </a:xfrm>
          <a:prstGeom prst="roundRect">
            <a:avLst>
              <a:gd name="adj" fmla="val 678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99ef3e1f-2611-493c-b117-19eae0b7fdbf_emoji"/>
          <p:cNvSpPr/>
          <p:nvPr/>
        </p:nvSpPr>
        <p:spPr>
          <a:xfrm>
            <a:off x="4400550" y="308610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7" name="99ef3e1f-2611-493c-b117-19eae0b7fdbf_text"/>
          <p:cNvSpPr/>
          <p:nvPr/>
        </p:nvSpPr>
        <p:spPr>
          <a:xfrm>
            <a:off x="4766310" y="3051810"/>
            <a:ext cx="397764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Recuerda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contenido efímero puede archivarse mediante capturas de pantalla de terceros en cuestión de segundos.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4ae9da2-6b36-4f06-bd89-8ff167d85cf2" descr="/home/forge/chalkie-production-workers-3/releases/77078975/backend/storage/app/render-specs/3f31d7fc-104b-493d-bcf8-3cb680d9ce71/img_0082d5eeab359bbd85140947946fe8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3dfd1a9e-902a-4f2a-b2e2-0fc74769a06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Riesgos para la Seguridad Personal</a:t>
            </a:r>
            <a:endParaRPr lang="en-US" sz="2880" dirty="0"/>
          </a:p>
        </p:txBody>
      </p:sp>
      <p:sp>
        <p:nvSpPr>
          <p:cNvPr id="4" name="5c518628-1fd7-4518-91c9-989e5fc2fe62"/>
          <p:cNvSpPr/>
          <p:nvPr/>
        </p:nvSpPr>
        <p:spPr>
          <a:xfrm>
            <a:off x="285750" y="788670"/>
            <a:ext cx="45720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Sobreexposición de Datos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exceso de información pública facilita ataques cibernéticos: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Ingeniería social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mensajes de suplantación creíbles.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Robo de identidad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uso ilícito de datos personales.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Doxing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revelación maliciosa de información privada.</a:t>
            </a:r>
            <a:endParaRPr lang="en-US" sz="1980" dirty="0"/>
          </a:p>
        </p:txBody>
      </p:sp>
      <p:sp>
        <p:nvSpPr>
          <p:cNvPr id="5" name="dbdaa45a-2be1-4ffc-930d-2355825fb1f8_card"/>
          <p:cNvSpPr/>
          <p:nvPr/>
        </p:nvSpPr>
        <p:spPr>
          <a:xfrm>
            <a:off x="285750" y="3680460"/>
            <a:ext cx="4572000" cy="1101852"/>
          </a:xfrm>
          <a:prstGeom prst="roundRect">
            <a:avLst>
              <a:gd name="adj" fmla="val 8299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6" name="dbdaa45a-2be1-4ffc-930d-2355825fb1f8_emoji"/>
          <p:cNvSpPr/>
          <p:nvPr/>
        </p:nvSpPr>
        <p:spPr>
          <a:xfrm>
            <a:off x="400050" y="382905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⚠️</a:t>
            </a:r>
            <a:endParaRPr lang="en-US" sz="2160" dirty="0"/>
          </a:p>
        </p:txBody>
      </p:sp>
      <p:sp>
        <p:nvSpPr>
          <p:cNvPr id="7" name="dbdaa45a-2be1-4ffc-930d-2355825fb1f8_text"/>
          <p:cNvSpPr/>
          <p:nvPr/>
        </p:nvSpPr>
        <p:spPr>
          <a:xfrm>
            <a:off x="765810" y="3794760"/>
            <a:ext cx="3977640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Atención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Compartir ubicación en tiempo real revela rutinas de hogar y estudio.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a84ddee-de73-479c-a6b6-64c10cd6bd67" descr="/home/forge/chalkie-production-workers-3/releases/77078975/backend/storage/app/render-specs/3f31d7fc-104b-493d-bcf8-3cb680d9ce71/img_fae1fda635b8eb6ff88ee894335096f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b948b879-8c54-4f0c-ae8f-80589c79b2af"/>
          <p:cNvSpPr/>
          <p:nvPr/>
        </p:nvSpPr>
        <p:spPr>
          <a:xfrm>
            <a:off x="285750" y="40005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El Negocio tras los Rastros</a:t>
            </a:r>
            <a:endParaRPr lang="en-US" sz="2880" dirty="0"/>
          </a:p>
        </p:txBody>
      </p:sp>
      <p:sp>
        <p:nvSpPr>
          <p:cNvPr id="4" name="144fe67d-c792-400f-b868-7d35135ff06a"/>
          <p:cNvSpPr/>
          <p:nvPr/>
        </p:nvSpPr>
        <p:spPr>
          <a:xfrm>
            <a:off x="285750" y="1017270"/>
            <a:ext cx="5143500" cy="255574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Monetización y Algoritmos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plataformas comerciales analizan patrones de navegación para construir perfiles psicológicos detallados. Esto no solo personaliza la publicidad comercial, sino que modula los contenidos informativos mediante algoritmos que pueden crear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cámaras de eco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y sesgos cognitivos.</a:t>
            </a:r>
            <a:endParaRPr lang="en-US" sz="1980" dirty="0"/>
          </a:p>
        </p:txBody>
      </p:sp>
      <p:sp>
        <p:nvSpPr>
          <p:cNvPr id="5" name="db910745-60ab-49ee-a2b1-be675c8ab8d6_card"/>
          <p:cNvSpPr/>
          <p:nvPr/>
        </p:nvSpPr>
        <p:spPr>
          <a:xfrm>
            <a:off x="285750" y="3166110"/>
            <a:ext cx="5143500" cy="1348740"/>
          </a:xfrm>
          <a:prstGeom prst="roundRect">
            <a:avLst>
              <a:gd name="adj" fmla="val 6780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6" name="db910745-60ab-49ee-a2b1-be675c8ab8d6_emoji"/>
          <p:cNvSpPr/>
          <p:nvPr/>
        </p:nvSpPr>
        <p:spPr>
          <a:xfrm>
            <a:off x="400050" y="331470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7" name="db910745-60ab-49ee-a2b1-be675c8ab8d6_text"/>
          <p:cNvSpPr/>
          <p:nvPr/>
        </p:nvSpPr>
        <p:spPr>
          <a:xfrm>
            <a:off x="765810" y="3280410"/>
            <a:ext cx="454914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Idea clave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gratuidad de muchas plataformas se financia con la extracción sistemática de datos de navegación.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547a45f-ae5d-4395-96df-670c193e7801" descr="/home/forge/chalkie-production-workers-3/releases/77078975/backend/storage/app/render-specs/3f31d7fc-104b-493d-bcf8-3cb680d9ce71/img_cb8e02c980af41b24ab14ccb83db8c9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25812a2f-f840-420e-aec8-7e26114630c0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Estrategias de Autoprotección</a:t>
            </a:r>
            <a:endParaRPr lang="en-US" sz="2880" dirty="0"/>
          </a:p>
        </p:txBody>
      </p:sp>
      <p:sp>
        <p:nvSpPr>
          <p:cNvPr id="4" name="3987b16f-3764-40fa-b9ef-47a0dcccfb5e"/>
          <p:cNvSpPr/>
          <p:nvPr/>
        </p:nvSpPr>
        <p:spPr>
          <a:xfrm>
            <a:off x="4286250" y="788670"/>
            <a:ext cx="457200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Higiene Digital Básica</a:t>
            </a:r>
            <a:endParaRPr lang="en-US" sz="198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Reducir la huella requiere prácticas constantes: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Auditar permisos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revocar accesos a cámara o GPS.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Borrar historial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limpiar cookies y caché frecuentemente.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Ajustar privacidad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 restringir perfiles a contactos conocidos.</a:t>
            </a:r>
            <a:endParaRPr lang="en-US" sz="1980" dirty="0"/>
          </a:p>
        </p:txBody>
      </p:sp>
      <p:sp>
        <p:nvSpPr>
          <p:cNvPr id="5" name="3094b2ba-26dc-4c21-a4ed-f86fe20a9cb0_card"/>
          <p:cNvSpPr/>
          <p:nvPr/>
        </p:nvSpPr>
        <p:spPr>
          <a:xfrm>
            <a:off x="4286250" y="3680460"/>
            <a:ext cx="4572000" cy="1101852"/>
          </a:xfrm>
          <a:prstGeom prst="roundRect">
            <a:avLst>
              <a:gd name="adj" fmla="val 8299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6" name="3094b2ba-26dc-4c21-a4ed-f86fe20a9cb0_emoji"/>
          <p:cNvSpPr/>
          <p:nvPr/>
        </p:nvSpPr>
        <p:spPr>
          <a:xfrm>
            <a:off x="4400550" y="382905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7" name="3094b2ba-26dc-4c21-a4ed-f86fe20a9cb0_text"/>
          <p:cNvSpPr/>
          <p:nvPr/>
        </p:nvSpPr>
        <p:spPr>
          <a:xfrm>
            <a:off x="4766310" y="3794760"/>
            <a:ext cx="3977640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Ejemplo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Buscar tu nombre en buscadores revela qué información tuya es pública.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c8e857a-e08d-4502-8b5a-0d86d7ec50d7"/>
          <p:cNvSpPr/>
          <p:nvPr/>
        </p:nvSpPr>
        <p:spPr>
          <a:xfrm>
            <a:off x="171450" y="902970"/>
            <a:ext cx="220599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3" name="49a45c14-a566-40db-ba64-0d32c874ab75"/>
          <p:cNvSpPr/>
          <p:nvPr/>
        </p:nvSpPr>
        <p:spPr>
          <a:xfrm>
            <a:off x="2377440" y="902970"/>
            <a:ext cx="220599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4" name="1c9d163d-a6eb-4d43-8b82-a6edb33c1778"/>
          <p:cNvSpPr/>
          <p:nvPr/>
        </p:nvSpPr>
        <p:spPr>
          <a:xfrm>
            <a:off x="4572000" y="902970"/>
            <a:ext cx="220599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5" name="68ab2083-a419-4e09-aeb2-bbc999b4c14a"/>
          <p:cNvSpPr/>
          <p:nvPr/>
        </p:nvSpPr>
        <p:spPr>
          <a:xfrm>
            <a:off x="6777990" y="902970"/>
            <a:ext cx="220599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6" name="ce75ef11-e493-4b45-87ca-3c803928a15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Pautas para una Huella Positiva</a:t>
            </a:r>
            <a:endParaRPr lang="en-US" sz="2880" dirty="0"/>
          </a:p>
        </p:txBody>
      </p:sp>
      <p:sp>
        <p:nvSpPr>
          <p:cNvPr id="7" name="72844589-c145-4202-8ac0-cb62c6964eec"/>
          <p:cNvSpPr/>
          <p:nvPr/>
        </p:nvSpPr>
        <p:spPr>
          <a:xfrm>
            <a:off x="285750" y="13601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Reflexionar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Pensar en el impacto a largo plazo antes de publicar.</a:t>
            </a:r>
            <a:endParaRPr lang="en-US" sz="1980" dirty="0"/>
          </a:p>
        </p:txBody>
      </p:sp>
      <p:sp>
        <p:nvSpPr>
          <p:cNvPr id="8" name="431eabb0-ce8e-4c40-8de0-77070730b3b3"/>
          <p:cNvSpPr/>
          <p:nvPr/>
        </p:nvSpPr>
        <p:spPr>
          <a:xfrm>
            <a:off x="2491740" y="1360170"/>
            <a:ext cx="197739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Proteger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Configurar contraseñas robustas y autenticación doble factor.</a:t>
            </a:r>
            <a:endParaRPr lang="en-US" sz="1980" dirty="0"/>
          </a:p>
        </p:txBody>
      </p:sp>
      <p:sp>
        <p:nvSpPr>
          <p:cNvPr id="9" name="f5b38a7f-4dd3-44f6-a7e7-9159f7129ca5"/>
          <p:cNvSpPr/>
          <p:nvPr/>
        </p:nvSpPr>
        <p:spPr>
          <a:xfrm>
            <a:off x="4686300" y="13601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Limpiar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Eliminar cuentas antiguas y publicaciones obsoletas.</a:t>
            </a:r>
            <a:endParaRPr lang="en-US" sz="1980" dirty="0"/>
          </a:p>
        </p:txBody>
      </p:sp>
      <p:sp>
        <p:nvSpPr>
          <p:cNvPr id="10" name="26234cb6-2732-428e-8ace-0aec25a53ff4"/>
          <p:cNvSpPr/>
          <p:nvPr/>
        </p:nvSpPr>
        <p:spPr>
          <a:xfrm>
            <a:off x="6892290" y="1360170"/>
            <a:ext cx="197739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Aportar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Compartir contenido constructivo que fortalezca el perfil personal.</a:t>
            </a: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e1ed58b-22f9-4fe3-978f-0a5490ebc2e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Análisis de Mitigación</a:t>
            </a:r>
            <a:endParaRPr lang="en-US" sz="2880" dirty="0"/>
          </a:p>
        </p:txBody>
      </p:sp>
      <p:sp>
        <p:nvSpPr>
          <p:cNvPr id="3" name="f390c46e-adf9-466e-8f3f-0dfb7b32dd0b-shadow"/>
          <p:cNvSpPr/>
          <p:nvPr/>
        </p:nvSpPr>
        <p:spPr>
          <a:xfrm>
            <a:off x="914400" y="123444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000000"/>
          </a:solidFill>
          <a:ln/>
        </p:spPr>
      </p:sp>
      <p:sp>
        <p:nvSpPr>
          <p:cNvPr id="4" name="f390c46e-adf9-466e-8f3f-0dfb7b32dd0b"/>
          <p:cNvSpPr/>
          <p:nvPr/>
        </p:nvSpPr>
        <p:spPr>
          <a:xfrm>
            <a:off x="822960" y="114300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Navegar en modo incógnito garantiza que nuestra actividad en línea no genere ninguna huella digital.</a:t>
            </a:r>
            <a:endParaRPr lang="en-US" sz="1620" dirty="0"/>
          </a:p>
        </p:txBody>
      </p:sp>
      <p:sp>
        <p:nvSpPr>
          <p:cNvPr id="5" name="1b7c3dc2-5503-4def-b9d5-8a47c77bb785"/>
          <p:cNvSpPr/>
          <p:nvPr/>
        </p:nvSpPr>
        <p:spPr>
          <a:xfrm>
            <a:off x="2571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VERDADERO</a:t>
            </a:r>
            <a:endParaRPr lang="en-US" sz="2340" dirty="0"/>
          </a:p>
        </p:txBody>
      </p:sp>
      <p:sp>
        <p:nvSpPr>
          <p:cNvPr id="6" name="f3290cc6-c858-4a3a-b557-c1ecb185734a"/>
          <p:cNvSpPr/>
          <p:nvPr/>
        </p:nvSpPr>
        <p:spPr>
          <a:xfrm>
            <a:off x="4857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FALSO</a:t>
            </a:r>
            <a:endParaRPr lang="en-US" sz="2340" dirty="0"/>
          </a:p>
        </p:txBody>
      </p:sp>
      <p:sp>
        <p:nvSpPr>
          <p:cNvPr id="7" name="a2718e9d-0fb6-457c-9436-9f56aecdaedb"/>
          <p:cNvSpPr/>
          <p:nvPr/>
        </p:nvSpPr>
        <p:spPr>
          <a:xfrm>
            <a:off x="2571750" y="3714750"/>
            <a:ext cx="571500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D90368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🤔 </a:t>
            </a:r>
            <a:r>
              <a:rPr lang="en-US" sz="1620" i="1" dirty="0">
                <a:solidFill>
                  <a:srgbClr val="D90368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Prepárate para explicar tu razonamiento.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e1ed58b-22f9-4fe3-978f-0a5490ebc2e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Análisis de Mitigación</a:t>
            </a:r>
            <a:endParaRPr lang="en-US" sz="2880" dirty="0"/>
          </a:p>
        </p:txBody>
      </p:sp>
      <p:sp>
        <p:nvSpPr>
          <p:cNvPr id="3" name="f390c46e-adf9-466e-8f3f-0dfb7b32dd0b-shadow"/>
          <p:cNvSpPr/>
          <p:nvPr/>
        </p:nvSpPr>
        <p:spPr>
          <a:xfrm>
            <a:off x="914400" y="123444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000000"/>
          </a:solidFill>
          <a:ln/>
        </p:spPr>
      </p:sp>
      <p:sp>
        <p:nvSpPr>
          <p:cNvPr id="4" name="f390c46e-adf9-466e-8f3f-0dfb7b32dd0b"/>
          <p:cNvSpPr/>
          <p:nvPr/>
        </p:nvSpPr>
        <p:spPr>
          <a:xfrm>
            <a:off x="822960" y="114300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Navegar en modo incógnito garantiza que nuestra actividad en línea no genere ninguna huella digital.</a:t>
            </a:r>
            <a:endParaRPr lang="en-US" sz="1620" dirty="0"/>
          </a:p>
        </p:txBody>
      </p:sp>
      <p:sp>
        <p:nvSpPr>
          <p:cNvPr id="5" name="1b7c3dc2-5503-4def-b9d5-8a47c77bb785"/>
          <p:cNvSpPr/>
          <p:nvPr/>
        </p:nvSpPr>
        <p:spPr>
          <a:xfrm>
            <a:off x="2571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VERDADERO</a:t>
            </a:r>
            <a:endParaRPr lang="en-US" sz="2340" dirty="0"/>
          </a:p>
        </p:txBody>
      </p:sp>
      <p:sp>
        <p:nvSpPr>
          <p:cNvPr id="6" name="f3290cc6-c858-4a3a-b557-c1ecb185734a"/>
          <p:cNvSpPr/>
          <p:nvPr/>
        </p:nvSpPr>
        <p:spPr>
          <a:xfrm>
            <a:off x="4857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2C6E49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FALSO</a:t>
            </a:r>
            <a:endParaRPr lang="en-US" sz="2340" dirty="0"/>
          </a:p>
        </p:txBody>
      </p:sp>
      <p:sp>
        <p:nvSpPr>
          <p:cNvPr id="7" name="95a8e4fc-e0c1-4b1d-9020-917faac64bb8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8" name="e7b31804-4bee-4a35-a055-3c4620902f5e_card"/>
          <p:cNvSpPr/>
          <p:nvPr/>
        </p:nvSpPr>
        <p:spPr>
          <a:xfrm>
            <a:off x="457200" y="3657600"/>
            <a:ext cx="8229600" cy="1101852"/>
          </a:xfrm>
          <a:prstGeom prst="roundRect">
            <a:avLst>
              <a:gd name="adj" fmla="val 8299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9" name="e7b31804-4bee-4a35-a055-3c4620902f5e_emoji"/>
          <p:cNvSpPr/>
          <p:nvPr/>
        </p:nvSpPr>
        <p:spPr>
          <a:xfrm>
            <a:off x="571500" y="380619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10" name="e7b31804-4bee-4a35-a055-3c4620902f5e_text"/>
          <p:cNvSpPr/>
          <p:nvPr/>
        </p:nvSpPr>
        <p:spPr>
          <a:xfrm>
            <a:off x="937260" y="3771900"/>
            <a:ext cx="7635240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¿Por qué es así?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modo incógnito solo evita guardar el historial localmente; los proveedores de internet y los sitios web siguen registrando la actividad.</a:t>
            </a:r>
            <a:endParaRPr lang="en-US" sz="1440" dirty="0"/>
          </a:p>
        </p:txBody>
      </p:sp>
      <p:sp>
        <p:nvSpPr>
          <p:cNvPr id="11" name="c89de5c8-c5f3-48e1-98bb-2563d7f6c6af"/>
          <p:cNvSpPr/>
          <p:nvPr/>
        </p:nvSpPr>
        <p:spPr>
          <a:xfrm>
            <a:off x="6435090" y="24917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acd78dd-db45-4844-be67-acf5d72156f4" descr="/home/forge/chalkie-production-workers-3/releases/77078975/backend/storage/app/render-specs/3f31d7fc-104b-493d-bcf8-3cb680d9ce71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pic>
        <p:nvPicPr>
          <p:cNvPr id="3" name="d61d48ac-cbc5-4d65-9f9f-512c9bda4628" descr="/home/forge/chalkie-production-workers-3/releases/77078975/backend/storage/app/render-specs/3f31d7fc-104b-493d-bcf8-3cb680d9ce71/img_af222d8a6c19e5f4f8c3bc166a715c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020" y="1657350"/>
            <a:ext cx="2834640" cy="2194560"/>
          </a:xfrm>
          <a:prstGeom prst="roundRect">
            <a:avLst>
              <a:gd name="adj" fmla="val 6250"/>
            </a:avLst>
          </a:prstGeom>
        </p:spPr>
      </p:pic>
      <p:sp>
        <p:nvSpPr>
          <p:cNvPr id="4" name="2fb565ce-95d6-42fc-8caf-ef407f4ea9a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Debate: Permanencia y Privacidad</a:t>
            </a:r>
            <a:endParaRPr lang="en-US" sz="2880" dirty="0"/>
          </a:p>
        </p:txBody>
      </p:sp>
      <p:sp>
        <p:nvSpPr>
          <p:cNvPr id="5" name="77088ed3-4f96-4bb3-9aa4-7cdb05fd3b65"/>
          <p:cNvSpPr/>
          <p:nvPr/>
        </p:nvSpPr>
        <p:spPr>
          <a:xfrm>
            <a:off x="4297680" y="1828800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¿Deberían las leyes exigir a las redes sociales que borren de forma automática e irreversible todas las publicaciones de un usuario cuando este cumple la mayoría de edad?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acd78dd-db45-4844-be67-acf5d72156f4" descr="/home/forge/chalkie-production-workers-3/releases/77078975/backend/storage/app/render-specs/3f31d7fc-104b-493d-bcf8-3cb680d9ce71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sp>
        <p:nvSpPr>
          <p:cNvPr id="3" name="2fb565ce-95d6-42fc-8caf-ef407f4ea9a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Debate: Permanencia y Privacidad</a:t>
            </a:r>
            <a:endParaRPr lang="en-US" sz="2880" dirty="0"/>
          </a:p>
        </p:txBody>
      </p:sp>
      <p:sp>
        <p:nvSpPr>
          <p:cNvPr id="4" name="89bf3f52-ebe2-40c0-9802-8f6ace6b866f"/>
          <p:cNvSpPr/>
          <p:nvPr/>
        </p:nvSpPr>
        <p:spPr>
          <a:xfrm>
            <a:off x="982980" y="1657350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favor: protege los errores de juicio de la adolescencia y garantiza el derecho a comenzar una vida adulta sin antecedentes digitales.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contra: vulnera la libertad individual de conservar recuerdos, limita la transparencia personal y resultaría complejo de implementar a nivel técnico internacional.</a:t>
            </a:r>
            <a:endParaRPr lang="en-US" sz="1620" dirty="0"/>
          </a:p>
        </p:txBody>
      </p:sp>
      <p:sp>
        <p:nvSpPr>
          <p:cNvPr id="5" name="001ca95b-3224-42ec-8802-8b423b5ef825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566</Words>
  <Application>Microsoft Office PowerPoint</Application>
  <PresentationFormat>Presentación en pantalla (16:9)</PresentationFormat>
  <Paragraphs>81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Karla</vt:lpstr>
      <vt:lpstr>Arial</vt:lpstr>
      <vt:lpstr>Akatab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 Huella Digital</dc:title>
  <dc:subject>PptxGenJS Presentation</dc:subject>
  <dc:creator>PptxGenJS</dc:creator>
  <cp:lastModifiedBy>Cristian Humberto Porras Rodriguez</cp:lastModifiedBy>
  <cp:revision>2</cp:revision>
  <dcterms:created xsi:type="dcterms:W3CDTF">2026-09-07T00:50:27Z</dcterms:created>
  <dcterms:modified xsi:type="dcterms:W3CDTF">2026-09-07T01:55:08Z</dcterms:modified>
</cp:coreProperties>
</file>