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15-03-2026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சாத்தானுக்கு</a:t>
            </a:r>
            <a:r>
              <a:rPr lang="ta-IN" dirty="0"/>
              <a:t> </a:t>
            </a:r>
            <a:r>
              <a:rPr lang="ta-IN" dirty="0" err="1"/>
              <a:t>எதிராய்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இத்தகைய மேன்மை</a:t>
            </a:r>
          </a:p>
          <a:p>
            <a:r>
              <a:rPr lang="en-IN" dirty="0"/>
              <a:t>Slide 3 - </a:t>
            </a:r>
            <a:r>
              <a:rPr lang="ta-IN" dirty="0" err="1"/>
              <a:t>வாயிலே</a:t>
            </a:r>
            <a:r>
              <a:rPr lang="ta-IN" dirty="0"/>
              <a:t> </a:t>
            </a:r>
            <a:r>
              <a:rPr lang="ta-IN" dirty="0" err="1"/>
              <a:t>கர்த்தரை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இஸ்ரவேல்</a:t>
            </a:r>
            <a:r>
              <a:rPr lang="ta-IN" dirty="0"/>
              <a:t> தன்னை</a:t>
            </a:r>
          </a:p>
          <a:p>
            <a:r>
              <a:rPr lang="en-IN" dirty="0"/>
              <a:t>Slide 5 - </a:t>
            </a:r>
            <a:r>
              <a:rPr lang="ta-IN" dirty="0"/>
              <a:t>நம் கர்த்தர்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சாத்தானுக்கு</a:t>
            </a:r>
            <a:r>
              <a:rPr lang="ta-IN" dirty="0"/>
              <a:t> </a:t>
            </a:r>
            <a:r>
              <a:rPr lang="ta-IN" dirty="0" err="1"/>
              <a:t>எதிராய்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இத்தகைய மேன்மை</a:t>
            </a:r>
          </a:p>
          <a:p>
            <a:r>
              <a:rPr lang="en-IN" dirty="0"/>
              <a:t>Slide 3 - </a:t>
            </a:r>
            <a:r>
              <a:rPr lang="ta-IN" dirty="0" err="1"/>
              <a:t>வாயிலே</a:t>
            </a:r>
            <a:r>
              <a:rPr lang="ta-IN" dirty="0"/>
              <a:t> </a:t>
            </a:r>
            <a:r>
              <a:rPr lang="ta-IN" dirty="0" err="1"/>
              <a:t>கர்த்தரை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இஸ்ரவேல்</a:t>
            </a:r>
            <a:r>
              <a:rPr lang="ta-IN" dirty="0"/>
              <a:t> தன்னை</a:t>
            </a:r>
          </a:p>
          <a:p>
            <a:r>
              <a:rPr lang="en-IN" dirty="0"/>
              <a:t>Slide 5 - </a:t>
            </a:r>
            <a:r>
              <a:rPr lang="ta-IN" dirty="0"/>
              <a:t>நம் கர்த்தர்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சாத்தானுக்கு</a:t>
            </a:r>
            <a:r>
              <a:rPr lang="ta-IN" dirty="0"/>
              <a:t> </a:t>
            </a:r>
            <a:r>
              <a:rPr lang="ta-IN" dirty="0" err="1"/>
              <a:t>எதிராய்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இத்தகைய மேன்மை</a:t>
            </a:r>
          </a:p>
          <a:p>
            <a:r>
              <a:rPr lang="en-IN" dirty="0"/>
              <a:t>Slide 3 - </a:t>
            </a:r>
            <a:r>
              <a:rPr lang="ta-IN" dirty="0" err="1"/>
              <a:t>வாயிலே</a:t>
            </a:r>
            <a:r>
              <a:rPr lang="ta-IN" dirty="0"/>
              <a:t> </a:t>
            </a:r>
            <a:r>
              <a:rPr lang="ta-IN" dirty="0" err="1"/>
              <a:t>கர்த்தரை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இஸ்ரவேல்</a:t>
            </a:r>
            <a:r>
              <a:rPr lang="ta-IN" dirty="0"/>
              <a:t> தன்னை</a:t>
            </a:r>
          </a:p>
          <a:p>
            <a:r>
              <a:rPr lang="en-IN" dirty="0"/>
              <a:t>Slide 5 - </a:t>
            </a:r>
            <a:r>
              <a:rPr lang="ta-IN" dirty="0"/>
              <a:t>நம் கர்த்தர்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சாத்தானுக்கு</a:t>
            </a:r>
            <a:r>
              <a:rPr lang="ta-IN" dirty="0"/>
              <a:t> </a:t>
            </a:r>
            <a:r>
              <a:rPr lang="ta-IN" dirty="0" err="1"/>
              <a:t>எதிராய்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இத்தகைய மேன்மை</a:t>
            </a:r>
          </a:p>
          <a:p>
            <a:r>
              <a:rPr lang="en-IN" dirty="0"/>
              <a:t>Slide 3 - </a:t>
            </a:r>
            <a:r>
              <a:rPr lang="ta-IN" dirty="0" err="1"/>
              <a:t>வாயிலே</a:t>
            </a:r>
            <a:r>
              <a:rPr lang="ta-IN" dirty="0"/>
              <a:t> </a:t>
            </a:r>
            <a:r>
              <a:rPr lang="ta-IN" dirty="0" err="1"/>
              <a:t>கர்த்தரை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இஸ்ரவேல்</a:t>
            </a:r>
            <a:r>
              <a:rPr lang="ta-IN" dirty="0"/>
              <a:t> தன்னை</a:t>
            </a:r>
          </a:p>
          <a:p>
            <a:r>
              <a:rPr lang="en-IN" dirty="0"/>
              <a:t>Slide 5 - </a:t>
            </a:r>
            <a:r>
              <a:rPr lang="ta-IN" dirty="0"/>
              <a:t>நம் கர்த்தர்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சாத்தானுக்கு</a:t>
            </a:r>
            <a:r>
              <a:rPr lang="ta-IN" dirty="0"/>
              <a:t> </a:t>
            </a:r>
            <a:r>
              <a:rPr lang="ta-IN" dirty="0" err="1"/>
              <a:t>எதிராய்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இத்தகைய மேன்மை</a:t>
            </a:r>
          </a:p>
          <a:p>
            <a:r>
              <a:rPr lang="en-IN" dirty="0"/>
              <a:t>Slide 3 - </a:t>
            </a:r>
            <a:r>
              <a:rPr lang="ta-IN" dirty="0" err="1"/>
              <a:t>வாயிலே</a:t>
            </a:r>
            <a:r>
              <a:rPr lang="ta-IN" dirty="0"/>
              <a:t> </a:t>
            </a:r>
            <a:r>
              <a:rPr lang="ta-IN" dirty="0" err="1"/>
              <a:t>கர்த்தரை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இஸ்ரவேல்</a:t>
            </a:r>
            <a:r>
              <a:rPr lang="ta-IN" dirty="0"/>
              <a:t> தன்னை</a:t>
            </a:r>
          </a:p>
          <a:p>
            <a:r>
              <a:rPr lang="en-IN" dirty="0"/>
              <a:t>Slide 5 - </a:t>
            </a:r>
            <a:r>
              <a:rPr lang="ta-IN" dirty="0"/>
              <a:t>நம் கர்த்தர்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AF8559-F9D0-F302-FE87-89D43605E10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0D03B58F-6CAE-DB97-C920-CFDF5D5D1E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D99081F-9E50-F48F-3DDD-2CA80EB2FB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CED747E-9EAA-D5F9-6185-A4381F1662D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0D4BA52-9B63-5F7D-DE08-AD9301C06C1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BA9F141-AD03-ED9D-BEA2-A76E3F5799A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17</TotalTime>
  <Words>130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19</cp:revision>
  <dcterms:created xsi:type="dcterms:W3CDTF">2024-03-09T15:16:34Z</dcterms:created>
  <dcterms:modified xsi:type="dcterms:W3CDTF">2026-03-15T14:04:45Z</dcterms:modified>
</cp:coreProperties>
</file>