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8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88"/>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2" name="Shape 922"/>
        <p:cNvGrpSpPr/>
        <p:nvPr/>
      </p:nvGrpSpPr>
      <p:grpSpPr>
        <a:xfrm>
          <a:off x="0" y="0"/>
          <a:ext cx="0" cy="0"/>
          <a:chOff x="0" y="0"/>
          <a:chExt cx="0" cy="0"/>
        </a:xfrm>
      </p:grpSpPr>
      <p:sp>
        <p:nvSpPr>
          <p:cNvPr id="923" name="Google Shape;923;g2744869513d_1_8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4" name="Google Shape;924;g2744869513d_1_8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0" name="Shape 1550"/>
        <p:cNvGrpSpPr/>
        <p:nvPr/>
      </p:nvGrpSpPr>
      <p:grpSpPr>
        <a:xfrm>
          <a:off x="0" y="0"/>
          <a:ext cx="0" cy="0"/>
          <a:chOff x="0" y="0"/>
          <a:chExt cx="0" cy="0"/>
        </a:xfrm>
      </p:grpSpPr>
      <p:sp>
        <p:nvSpPr>
          <p:cNvPr id="1551" name="Google Shape;1551;g111c3728c19_0_1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2" name="Google Shape;1552;g111c3728c19_0_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4" name="Shape 1684"/>
        <p:cNvGrpSpPr/>
        <p:nvPr/>
      </p:nvGrpSpPr>
      <p:grpSpPr>
        <a:xfrm>
          <a:off x="0" y="0"/>
          <a:ext cx="0" cy="0"/>
          <a:chOff x="0" y="0"/>
          <a:chExt cx="0" cy="0"/>
        </a:xfrm>
      </p:grpSpPr>
      <p:sp>
        <p:nvSpPr>
          <p:cNvPr id="1685" name="Google Shape;1685;ga073618e60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6" name="Google Shape;1686;ga073618e60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7" name="Shape 1737"/>
        <p:cNvGrpSpPr/>
        <p:nvPr/>
      </p:nvGrpSpPr>
      <p:grpSpPr>
        <a:xfrm>
          <a:off x="0" y="0"/>
          <a:ext cx="0" cy="0"/>
          <a:chOff x="0" y="0"/>
          <a:chExt cx="0" cy="0"/>
        </a:xfrm>
      </p:grpSpPr>
      <p:sp>
        <p:nvSpPr>
          <p:cNvPr id="1738" name="Google Shape;1738;ga073618e60_0_1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9" name="Google Shape;1739;ga073618e60_0_1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1" name="Shape 1761"/>
        <p:cNvGrpSpPr/>
        <p:nvPr/>
      </p:nvGrpSpPr>
      <p:grpSpPr>
        <a:xfrm>
          <a:off x="0" y="0"/>
          <a:ext cx="0" cy="0"/>
          <a:chOff x="0" y="0"/>
          <a:chExt cx="0" cy="0"/>
        </a:xfrm>
      </p:grpSpPr>
      <p:sp>
        <p:nvSpPr>
          <p:cNvPr id="1762" name="Google Shape;1762;ga073618e60_0_6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3" name="Google Shape;1763;ga073618e60_0_6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2" name="Shape 1792"/>
        <p:cNvGrpSpPr/>
        <p:nvPr/>
      </p:nvGrpSpPr>
      <p:grpSpPr>
        <a:xfrm>
          <a:off x="0" y="0"/>
          <a:ext cx="0" cy="0"/>
          <a:chOff x="0" y="0"/>
          <a:chExt cx="0" cy="0"/>
        </a:xfrm>
      </p:grpSpPr>
      <p:sp>
        <p:nvSpPr>
          <p:cNvPr id="1793" name="Google Shape;1793;ga073618e60_0_6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4" name="Google Shape;1794;ga073618e60_0_6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8" name="Shape 1808"/>
        <p:cNvGrpSpPr/>
        <p:nvPr/>
      </p:nvGrpSpPr>
      <p:grpSpPr>
        <a:xfrm>
          <a:off x="0" y="0"/>
          <a:ext cx="0" cy="0"/>
          <a:chOff x="0" y="0"/>
          <a:chExt cx="0" cy="0"/>
        </a:xfrm>
      </p:grpSpPr>
      <p:sp>
        <p:nvSpPr>
          <p:cNvPr id="1809" name="Google Shape;1809;ga073618e60_0_6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0" name="Google Shape;1810;ga073618e60_0_6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5" name="Shape 1845"/>
        <p:cNvGrpSpPr/>
        <p:nvPr/>
      </p:nvGrpSpPr>
      <p:grpSpPr>
        <a:xfrm>
          <a:off x="0" y="0"/>
          <a:ext cx="0" cy="0"/>
          <a:chOff x="0" y="0"/>
          <a:chExt cx="0" cy="0"/>
        </a:xfrm>
      </p:grpSpPr>
      <p:sp>
        <p:nvSpPr>
          <p:cNvPr id="1846" name="Google Shape;1846;ga073618e60_0_7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7" name="Google Shape;1847;ga073618e60_0_7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1" name="Shape 1901"/>
        <p:cNvGrpSpPr/>
        <p:nvPr/>
      </p:nvGrpSpPr>
      <p:grpSpPr>
        <a:xfrm>
          <a:off x="0" y="0"/>
          <a:ext cx="0" cy="0"/>
          <a:chOff x="0" y="0"/>
          <a:chExt cx="0" cy="0"/>
        </a:xfrm>
      </p:grpSpPr>
      <p:sp>
        <p:nvSpPr>
          <p:cNvPr id="1902" name="Google Shape;1902;g215fe8440b1_2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3" name="Google Shape;1903;g215fe8440b1_2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1" name="Shape 1931"/>
        <p:cNvGrpSpPr/>
        <p:nvPr/>
      </p:nvGrpSpPr>
      <p:grpSpPr>
        <a:xfrm>
          <a:off x="0" y="0"/>
          <a:ext cx="0" cy="0"/>
          <a:chOff x="0" y="0"/>
          <a:chExt cx="0" cy="0"/>
        </a:xfrm>
      </p:grpSpPr>
      <p:sp>
        <p:nvSpPr>
          <p:cNvPr id="1932" name="Google Shape;1932;g215fe8440b1_2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3" name="Google Shape;1933;g215fe8440b1_2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9" name="Shape 2029"/>
        <p:cNvGrpSpPr/>
        <p:nvPr/>
      </p:nvGrpSpPr>
      <p:grpSpPr>
        <a:xfrm>
          <a:off x="0" y="0"/>
          <a:ext cx="0" cy="0"/>
          <a:chOff x="0" y="0"/>
          <a:chExt cx="0" cy="0"/>
        </a:xfrm>
      </p:grpSpPr>
      <p:sp>
        <p:nvSpPr>
          <p:cNvPr id="2030" name="Google Shape;2030;ga073618e60_0_9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1" name="Google Shape;2031;ga073618e60_0_9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5" name="Shape 1005"/>
        <p:cNvGrpSpPr/>
        <p:nvPr/>
      </p:nvGrpSpPr>
      <p:grpSpPr>
        <a:xfrm>
          <a:off x="0" y="0"/>
          <a:ext cx="0" cy="0"/>
          <a:chOff x="0" y="0"/>
          <a:chExt cx="0" cy="0"/>
        </a:xfrm>
      </p:grpSpPr>
      <p:sp>
        <p:nvSpPr>
          <p:cNvPr id="1006" name="Google Shape;1006;ga073618e60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7" name="Google Shape;1007;ga073618e60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4" name="Shape 2094"/>
        <p:cNvGrpSpPr/>
        <p:nvPr/>
      </p:nvGrpSpPr>
      <p:grpSpPr>
        <a:xfrm>
          <a:off x="0" y="0"/>
          <a:ext cx="0" cy="0"/>
          <a:chOff x="0" y="0"/>
          <a:chExt cx="0" cy="0"/>
        </a:xfrm>
      </p:grpSpPr>
      <p:sp>
        <p:nvSpPr>
          <p:cNvPr id="2095" name="Google Shape;2095;ga073618e60_0_9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6" name="Google Shape;2096;ga073618e60_0_9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5" name="Shape 2395"/>
        <p:cNvGrpSpPr/>
        <p:nvPr/>
      </p:nvGrpSpPr>
      <p:grpSpPr>
        <a:xfrm>
          <a:off x="0" y="0"/>
          <a:ext cx="0" cy="0"/>
          <a:chOff x="0" y="0"/>
          <a:chExt cx="0" cy="0"/>
        </a:xfrm>
      </p:grpSpPr>
      <p:sp>
        <p:nvSpPr>
          <p:cNvPr id="2396" name="Google Shape;2396;ga0744a8d92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97" name="Google Shape;2397;ga0744a8d92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0" name="Shape 1090"/>
        <p:cNvGrpSpPr/>
        <p:nvPr/>
      </p:nvGrpSpPr>
      <p:grpSpPr>
        <a:xfrm>
          <a:off x="0" y="0"/>
          <a:ext cx="0" cy="0"/>
          <a:chOff x="0" y="0"/>
          <a:chExt cx="0" cy="0"/>
        </a:xfrm>
      </p:grpSpPr>
      <p:sp>
        <p:nvSpPr>
          <p:cNvPr id="1091" name="Google Shape;1091;ga073618e60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2" name="Google Shape;1092;ga073618e60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0" name="Shape 1130"/>
        <p:cNvGrpSpPr/>
        <p:nvPr/>
      </p:nvGrpSpPr>
      <p:grpSpPr>
        <a:xfrm>
          <a:off x="0" y="0"/>
          <a:ext cx="0" cy="0"/>
          <a:chOff x="0" y="0"/>
          <a:chExt cx="0" cy="0"/>
        </a:xfrm>
      </p:grpSpPr>
      <p:sp>
        <p:nvSpPr>
          <p:cNvPr id="1131" name="Google Shape;1131;g111c3728c19_2_1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2" name="Google Shape;1132;g111c3728c19_2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5" name="Shape 1195"/>
        <p:cNvGrpSpPr/>
        <p:nvPr/>
      </p:nvGrpSpPr>
      <p:grpSpPr>
        <a:xfrm>
          <a:off x="0" y="0"/>
          <a:ext cx="0" cy="0"/>
          <a:chOff x="0" y="0"/>
          <a:chExt cx="0" cy="0"/>
        </a:xfrm>
      </p:grpSpPr>
      <p:sp>
        <p:nvSpPr>
          <p:cNvPr id="1196" name="Google Shape;1196;ga073618e60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7" name="Google Shape;1197;ga073618e60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1" name="Shape 1281"/>
        <p:cNvGrpSpPr/>
        <p:nvPr/>
      </p:nvGrpSpPr>
      <p:grpSpPr>
        <a:xfrm>
          <a:off x="0" y="0"/>
          <a:ext cx="0" cy="0"/>
          <a:chOff x="0" y="0"/>
          <a:chExt cx="0" cy="0"/>
        </a:xfrm>
      </p:grpSpPr>
      <p:sp>
        <p:nvSpPr>
          <p:cNvPr id="1282" name="Google Shape;1282;ga073618e60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3" name="Google Shape;1283;ga073618e60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4" name="Shape 1354"/>
        <p:cNvGrpSpPr/>
        <p:nvPr/>
      </p:nvGrpSpPr>
      <p:grpSpPr>
        <a:xfrm>
          <a:off x="0" y="0"/>
          <a:ext cx="0" cy="0"/>
          <a:chOff x="0" y="0"/>
          <a:chExt cx="0" cy="0"/>
        </a:xfrm>
      </p:grpSpPr>
      <p:sp>
        <p:nvSpPr>
          <p:cNvPr id="1355" name="Google Shape;1355;g111c3728c19_0_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6" name="Google Shape;1356;g111c3728c19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2" name="Shape 1452"/>
        <p:cNvGrpSpPr/>
        <p:nvPr/>
      </p:nvGrpSpPr>
      <p:grpSpPr>
        <a:xfrm>
          <a:off x="0" y="0"/>
          <a:ext cx="0" cy="0"/>
          <a:chOff x="0" y="0"/>
          <a:chExt cx="0" cy="0"/>
        </a:xfrm>
      </p:grpSpPr>
      <p:sp>
        <p:nvSpPr>
          <p:cNvPr id="1453" name="Google Shape;1453;ga073618e60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4" name="Google Shape;1454;ga073618e60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5" name="Shape 1495"/>
        <p:cNvGrpSpPr/>
        <p:nvPr/>
      </p:nvGrpSpPr>
      <p:grpSpPr>
        <a:xfrm>
          <a:off x="0" y="0"/>
          <a:ext cx="0" cy="0"/>
          <a:chOff x="0" y="0"/>
          <a:chExt cx="0" cy="0"/>
        </a:xfrm>
      </p:grpSpPr>
      <p:sp>
        <p:nvSpPr>
          <p:cNvPr id="1496" name="Google Shape;1496;ga073618e60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7" name="Google Shape;1497;ga073618e60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slidesmania.com/questions-powerpoint-google-slides/can-i-use-these-templates/" TargetMode="External"/><Relationship Id="rId3" Type="http://schemas.openxmlformats.org/officeDocument/2006/relationships/hyperlink" Target="https://www.facebook.com/SlidesManiaSM/" TargetMode="External"/><Relationship Id="rId4" Type="http://schemas.openxmlformats.org/officeDocument/2006/relationships/image" Target="../media/image8.png"/><Relationship Id="rId11" Type="http://schemas.openxmlformats.org/officeDocument/2006/relationships/image" Target="../media/image7.png"/><Relationship Id="rId10" Type="http://schemas.openxmlformats.org/officeDocument/2006/relationships/image" Target="../media/image6.png"/><Relationship Id="rId9" Type="http://schemas.openxmlformats.org/officeDocument/2006/relationships/hyperlink" Target="https://www.instagram.com/slidesmania/" TargetMode="External"/><Relationship Id="rId5" Type="http://schemas.openxmlformats.org/officeDocument/2006/relationships/hyperlink" Target="https://twitter.com/SlidesManiaSM/" TargetMode="External"/><Relationship Id="rId6" Type="http://schemas.openxmlformats.org/officeDocument/2006/relationships/image" Target="../media/image5.png"/><Relationship Id="rId7" Type="http://schemas.openxmlformats.org/officeDocument/2006/relationships/hyperlink" Target="https://www.pinterest.com/slidesmania/" TargetMode="External"/><Relationship Id="rId8"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1 Title">
  <p:cSld name="CUSTOM">
    <p:bg>
      <p:bgPr>
        <a:solidFill>
          <a:schemeClr val="lt2"/>
        </a:solidFill>
      </p:bgPr>
    </p:bg>
    <p:spTree>
      <p:nvGrpSpPr>
        <p:cNvPr id="84" name="Shape 84"/>
        <p:cNvGrpSpPr/>
        <p:nvPr/>
      </p:nvGrpSpPr>
      <p:grpSpPr>
        <a:xfrm>
          <a:off x="0" y="0"/>
          <a:ext cx="0" cy="0"/>
          <a:chOff x="0" y="0"/>
          <a:chExt cx="0" cy="0"/>
        </a:xfrm>
      </p:grpSpPr>
      <p:sp>
        <p:nvSpPr>
          <p:cNvPr id="85" name="Google Shape;85;p2"/>
          <p:cNvSpPr txBox="1"/>
          <p:nvPr>
            <p:ph idx="1" type="subTitle"/>
          </p:nvPr>
        </p:nvSpPr>
        <p:spPr>
          <a:xfrm>
            <a:off x="1785000" y="4604625"/>
            <a:ext cx="8774400" cy="586500"/>
          </a:xfrm>
          <a:prstGeom prst="rect">
            <a:avLst/>
          </a:prstGeom>
        </p:spPr>
        <p:txBody>
          <a:bodyPr anchorCtr="0" anchor="ctr" bIns="121900" lIns="121900" spcFirstLastPara="1" rIns="121900" wrap="square" tIns="121900">
            <a:noAutofit/>
          </a:bodyPr>
          <a:lstStyle>
            <a:lvl1pPr lvl="0" algn="ctr">
              <a:lnSpc>
                <a:spcPct val="100000"/>
              </a:lnSpc>
              <a:spcBef>
                <a:spcPts val="0"/>
              </a:spcBef>
              <a:spcAft>
                <a:spcPts val="0"/>
              </a:spcAft>
              <a:buSzPts val="1900"/>
              <a:buNone/>
              <a:defRPr/>
            </a:lvl1pPr>
            <a:lvl2pPr lvl="1">
              <a:spcBef>
                <a:spcPts val="0"/>
              </a:spcBef>
              <a:spcAft>
                <a:spcPts val="0"/>
              </a:spcAft>
              <a:buSzPts val="1900"/>
              <a:buNone/>
              <a:defRPr/>
            </a:lvl2pPr>
            <a:lvl3pPr lvl="2">
              <a:spcBef>
                <a:spcPts val="2100"/>
              </a:spcBef>
              <a:spcAft>
                <a:spcPts val="0"/>
              </a:spcAft>
              <a:buSzPts val="1900"/>
              <a:buNone/>
              <a:defRPr/>
            </a:lvl3pPr>
            <a:lvl4pPr lvl="3">
              <a:spcBef>
                <a:spcPts val="2100"/>
              </a:spcBef>
              <a:spcAft>
                <a:spcPts val="0"/>
              </a:spcAft>
              <a:buSzPts val="1900"/>
              <a:buNone/>
              <a:defRPr/>
            </a:lvl4pPr>
            <a:lvl5pPr lvl="4">
              <a:spcBef>
                <a:spcPts val="2100"/>
              </a:spcBef>
              <a:spcAft>
                <a:spcPts val="0"/>
              </a:spcAft>
              <a:buSzPts val="1900"/>
              <a:buNone/>
              <a:defRPr/>
            </a:lvl5pPr>
            <a:lvl6pPr lvl="5">
              <a:spcBef>
                <a:spcPts val="2100"/>
              </a:spcBef>
              <a:spcAft>
                <a:spcPts val="0"/>
              </a:spcAft>
              <a:buSzPts val="1900"/>
              <a:buNone/>
              <a:defRPr/>
            </a:lvl6pPr>
            <a:lvl7pPr lvl="6">
              <a:spcBef>
                <a:spcPts val="2100"/>
              </a:spcBef>
              <a:spcAft>
                <a:spcPts val="0"/>
              </a:spcAft>
              <a:buSzPts val="1900"/>
              <a:buNone/>
              <a:defRPr/>
            </a:lvl7pPr>
            <a:lvl8pPr lvl="7">
              <a:spcBef>
                <a:spcPts val="2100"/>
              </a:spcBef>
              <a:spcAft>
                <a:spcPts val="0"/>
              </a:spcAft>
              <a:buSzPts val="1900"/>
              <a:buNone/>
              <a:defRPr/>
            </a:lvl8pPr>
            <a:lvl9pPr lvl="8">
              <a:spcBef>
                <a:spcPts val="2100"/>
              </a:spcBef>
              <a:spcAft>
                <a:spcPts val="2100"/>
              </a:spcAft>
              <a:buSzPts val="1900"/>
              <a:buNone/>
              <a:defRPr/>
            </a:lvl9pPr>
          </a:lstStyle>
          <a:p/>
        </p:txBody>
      </p:sp>
      <p:sp>
        <p:nvSpPr>
          <p:cNvPr id="86" name="Google Shape;86;p2"/>
          <p:cNvSpPr txBox="1"/>
          <p:nvPr>
            <p:ph type="title"/>
          </p:nvPr>
        </p:nvSpPr>
        <p:spPr>
          <a:xfrm>
            <a:off x="1785000" y="1900000"/>
            <a:ext cx="8774400" cy="2699100"/>
          </a:xfrm>
          <a:prstGeom prst="rect">
            <a:avLst/>
          </a:prstGeom>
        </p:spPr>
        <p:txBody>
          <a:bodyPr anchorCtr="0" anchor="ctr" bIns="121900" lIns="121900" spcFirstLastPara="1" rIns="121900" wrap="square" tIns="121900">
            <a:noAutofit/>
          </a:bodyPr>
          <a:lstStyle>
            <a:lvl1pPr indent="0" lvl="0" marL="0" marR="0" rtl="0" algn="ctr">
              <a:lnSpc>
                <a:spcPct val="80000"/>
              </a:lnSpc>
              <a:spcBef>
                <a:spcPts val="0"/>
              </a:spcBef>
              <a:spcAft>
                <a:spcPts val="0"/>
              </a:spcAft>
              <a:buClr>
                <a:schemeClr val="dk1"/>
              </a:buClr>
              <a:buSzPts val="9000"/>
              <a:buFont typeface="Aldrich"/>
              <a:buNone/>
              <a:defRPr sz="8000"/>
            </a:lvl1pPr>
            <a:lvl2pPr lvl="1"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9pPr>
          </a:lstStyle>
          <a:p/>
        </p:txBody>
      </p:sp>
      <p:grpSp>
        <p:nvGrpSpPr>
          <p:cNvPr id="87" name="Google Shape;87;p2"/>
          <p:cNvGrpSpPr/>
          <p:nvPr/>
        </p:nvGrpSpPr>
        <p:grpSpPr>
          <a:xfrm flipH="1" rot="1263304">
            <a:off x="138029" y="2272021"/>
            <a:ext cx="478630" cy="4845998"/>
            <a:chOff x="3794083" y="2503850"/>
            <a:chExt cx="408445" cy="3699739"/>
          </a:xfrm>
        </p:grpSpPr>
        <p:grpSp>
          <p:nvGrpSpPr>
            <p:cNvPr id="88" name="Google Shape;88;p2"/>
            <p:cNvGrpSpPr/>
            <p:nvPr/>
          </p:nvGrpSpPr>
          <p:grpSpPr>
            <a:xfrm>
              <a:off x="3794083" y="2503851"/>
              <a:ext cx="408445" cy="3699738"/>
              <a:chOff x="5554908" y="3098301"/>
              <a:chExt cx="408445" cy="3699738"/>
            </a:xfrm>
          </p:grpSpPr>
          <p:grpSp>
            <p:nvGrpSpPr>
              <p:cNvPr id="89" name="Google Shape;89;p2"/>
              <p:cNvGrpSpPr/>
              <p:nvPr/>
            </p:nvGrpSpPr>
            <p:grpSpPr>
              <a:xfrm rot="5525154">
                <a:off x="4051841" y="5036428"/>
                <a:ext cx="3322621" cy="195680"/>
                <a:chOff x="9400423" y="4620600"/>
                <a:chExt cx="3322413" cy="195668"/>
              </a:xfrm>
            </p:grpSpPr>
            <p:sp>
              <p:nvSpPr>
                <p:cNvPr id="90" name="Google Shape;90;p2"/>
                <p:cNvSpPr/>
                <p:nvPr/>
              </p:nvSpPr>
              <p:spPr>
                <a:xfrm>
                  <a:off x="9835917" y="4707429"/>
                  <a:ext cx="2257709" cy="41599"/>
                </a:xfrm>
                <a:custGeom>
                  <a:rect b="b" l="l" r="r" t="t"/>
                  <a:pathLst>
                    <a:path extrusionOk="0" h="41599" w="2257709">
                      <a:moveTo>
                        <a:pt x="-311" y="-309"/>
                      </a:moveTo>
                      <a:lnTo>
                        <a:pt x="2257398" y="-309"/>
                      </a:lnTo>
                      <a:lnTo>
                        <a:pt x="2257398" y="41291"/>
                      </a:lnTo>
                      <a:lnTo>
                        <a:pt x="-311" y="41291"/>
                      </a:lnTo>
                      <a:close/>
                    </a:path>
                  </a:pathLst>
                </a:custGeom>
                <a:solidFill>
                  <a:schemeClr val="dk2"/>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1" name="Google Shape;91;p2"/>
                <p:cNvSpPr/>
                <p:nvPr/>
              </p:nvSpPr>
              <p:spPr>
                <a:xfrm>
                  <a:off x="9835917" y="4672713"/>
                  <a:ext cx="2257709" cy="7104"/>
                </a:xfrm>
                <a:custGeom>
                  <a:rect b="b" l="l" r="r" t="t"/>
                  <a:pathLst>
                    <a:path extrusionOk="0" h="7104" w="2257709">
                      <a:moveTo>
                        <a:pt x="-311" y="-307"/>
                      </a:moveTo>
                      <a:lnTo>
                        <a:pt x="2257398" y="-307"/>
                      </a:lnTo>
                      <a:lnTo>
                        <a:pt x="2257398" y="6797"/>
                      </a:lnTo>
                      <a:lnTo>
                        <a:pt x="-311" y="6797"/>
                      </a:lnTo>
                      <a:close/>
                    </a:path>
                  </a:pathLst>
                </a:custGeom>
                <a:solidFill>
                  <a:schemeClr val="dk2"/>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2" name="Google Shape;92;p2"/>
                <p:cNvSpPr/>
                <p:nvPr/>
              </p:nvSpPr>
              <p:spPr>
                <a:xfrm>
                  <a:off x="9835917" y="4692302"/>
                  <a:ext cx="2257709" cy="7104"/>
                </a:xfrm>
                <a:custGeom>
                  <a:rect b="b" l="l" r="r" t="t"/>
                  <a:pathLst>
                    <a:path extrusionOk="0" h="7104" w="2257709">
                      <a:moveTo>
                        <a:pt x="-311" y="-308"/>
                      </a:moveTo>
                      <a:lnTo>
                        <a:pt x="2257398" y="-308"/>
                      </a:lnTo>
                      <a:lnTo>
                        <a:pt x="2257398" y="6797"/>
                      </a:lnTo>
                      <a:lnTo>
                        <a:pt x="-311" y="6797"/>
                      </a:lnTo>
                      <a:close/>
                    </a:path>
                  </a:pathLst>
                </a:custGeom>
                <a:solidFill>
                  <a:schemeClr val="dk2"/>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3" name="Google Shape;93;p2"/>
                <p:cNvSpPr/>
                <p:nvPr/>
              </p:nvSpPr>
              <p:spPr>
                <a:xfrm>
                  <a:off x="9626030" y="4623399"/>
                  <a:ext cx="3053164" cy="30254"/>
                </a:xfrm>
                <a:custGeom>
                  <a:rect b="b" l="l" r="r" t="t"/>
                  <a:pathLst>
                    <a:path extrusionOk="0" h="30254" w="3053164">
                      <a:moveTo>
                        <a:pt x="-317" y="29948"/>
                      </a:moveTo>
                      <a:cubicBezTo>
                        <a:pt x="76907" y="19888"/>
                        <a:pt x="186956" y="-306"/>
                        <a:pt x="231354" y="-306"/>
                      </a:cubicBezTo>
                      <a:lnTo>
                        <a:pt x="3052848" y="-306"/>
                      </a:lnTo>
                      <a:lnTo>
                        <a:pt x="3052848" y="16182"/>
                      </a:lnTo>
                      <a:lnTo>
                        <a:pt x="231354" y="16182"/>
                      </a:lnTo>
                      <a:lnTo>
                        <a:pt x="-317" y="29948"/>
                      </a:lnTo>
                      <a:close/>
                    </a:path>
                  </a:pathLst>
                </a:custGeom>
                <a:solidFill>
                  <a:srgbClr val="C6C6C6"/>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4" name="Google Shape;94;p2"/>
                <p:cNvSpPr/>
                <p:nvPr/>
              </p:nvSpPr>
              <p:spPr>
                <a:xfrm>
                  <a:off x="12092744" y="4714993"/>
                  <a:ext cx="459485" cy="15127"/>
                </a:xfrm>
                <a:custGeom>
                  <a:rect b="b" l="l" r="r" t="t"/>
                  <a:pathLst>
                    <a:path extrusionOk="0" h="15127" w="459485">
                      <a:moveTo>
                        <a:pt x="-348" y="-309"/>
                      </a:moveTo>
                      <a:lnTo>
                        <a:pt x="459138" y="-309"/>
                      </a:lnTo>
                      <a:lnTo>
                        <a:pt x="459138" y="14818"/>
                      </a:lnTo>
                      <a:lnTo>
                        <a:pt x="-348" y="14818"/>
                      </a:lnTo>
                      <a:close/>
                    </a:path>
                  </a:pathLst>
                </a:custGeom>
                <a:solidFill>
                  <a:srgbClr val="DEDEDC"/>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5" name="Google Shape;95;p2"/>
                <p:cNvSpPr/>
                <p:nvPr/>
              </p:nvSpPr>
              <p:spPr>
                <a:xfrm>
                  <a:off x="9635581" y="4764005"/>
                  <a:ext cx="2915286" cy="5348"/>
                </a:xfrm>
                <a:custGeom>
                  <a:rect b="b" l="l" r="r" t="t"/>
                  <a:pathLst>
                    <a:path extrusionOk="0" h="5348" w="2915286">
                      <a:moveTo>
                        <a:pt x="-292" y="-310"/>
                      </a:moveTo>
                      <a:lnTo>
                        <a:pt x="2914995" y="-310"/>
                      </a:lnTo>
                      <a:lnTo>
                        <a:pt x="2914995" y="5039"/>
                      </a:lnTo>
                      <a:lnTo>
                        <a:pt x="-292" y="5039"/>
                      </a:lnTo>
                      <a:close/>
                    </a:path>
                  </a:pathLst>
                </a:custGeom>
                <a:solidFill>
                  <a:srgbClr val="DADAD8"/>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6" name="Google Shape;96;p2"/>
                <p:cNvSpPr/>
                <p:nvPr/>
              </p:nvSpPr>
              <p:spPr>
                <a:xfrm>
                  <a:off x="9626030" y="4788813"/>
                  <a:ext cx="3061181" cy="19513"/>
                </a:xfrm>
                <a:custGeom>
                  <a:rect b="b" l="l" r="r" t="t"/>
                  <a:pathLst>
                    <a:path extrusionOk="0" h="19513" w="3061181">
                      <a:moveTo>
                        <a:pt x="239371" y="13152"/>
                      </a:moveTo>
                      <a:lnTo>
                        <a:pt x="3060865" y="13152"/>
                      </a:lnTo>
                      <a:lnTo>
                        <a:pt x="3052848" y="19203"/>
                      </a:lnTo>
                      <a:lnTo>
                        <a:pt x="231354" y="19203"/>
                      </a:lnTo>
                      <a:cubicBezTo>
                        <a:pt x="175762" y="19203"/>
                        <a:pt x="76831" y="9900"/>
                        <a:pt x="-317" y="-311"/>
                      </a:cubicBezTo>
                      <a:lnTo>
                        <a:pt x="239371" y="13152"/>
                      </a:lnTo>
                      <a:close/>
                    </a:path>
                  </a:pathLst>
                </a:custGeom>
                <a:solidFill>
                  <a:srgbClr val="CDCDCB"/>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7" name="Google Shape;97;p2"/>
                <p:cNvSpPr/>
                <p:nvPr/>
              </p:nvSpPr>
              <p:spPr>
                <a:xfrm>
                  <a:off x="12565137" y="4621281"/>
                  <a:ext cx="157699" cy="194306"/>
                </a:xfrm>
                <a:custGeom>
                  <a:rect b="b" l="l" r="r" t="t"/>
                  <a:pathLst>
                    <a:path extrusionOk="0" h="194306" w="157699">
                      <a:moveTo>
                        <a:pt x="113096" y="-309"/>
                      </a:moveTo>
                      <a:lnTo>
                        <a:pt x="113096" y="29794"/>
                      </a:lnTo>
                      <a:lnTo>
                        <a:pt x="-357" y="29794"/>
                      </a:lnTo>
                      <a:lnTo>
                        <a:pt x="-357" y="169417"/>
                      </a:lnTo>
                      <a:lnTo>
                        <a:pt x="113096" y="169417"/>
                      </a:lnTo>
                      <a:lnTo>
                        <a:pt x="113096" y="193998"/>
                      </a:lnTo>
                      <a:cubicBezTo>
                        <a:pt x="140248" y="169871"/>
                        <a:pt x="157342" y="135381"/>
                        <a:pt x="157342" y="96883"/>
                      </a:cubicBezTo>
                      <a:lnTo>
                        <a:pt x="157342" y="94538"/>
                      </a:lnTo>
                      <a:cubicBezTo>
                        <a:pt x="156661" y="56872"/>
                        <a:pt x="139719" y="23365"/>
                        <a:pt x="113096" y="-309"/>
                      </a:cubicBezTo>
                      <a:close/>
                    </a:path>
                  </a:pathLst>
                </a:custGeom>
                <a:solidFill>
                  <a:schemeClr val="dk2"/>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8" name="Google Shape;98;p2"/>
                <p:cNvSpPr/>
                <p:nvPr/>
              </p:nvSpPr>
              <p:spPr>
                <a:xfrm>
                  <a:off x="9626030" y="4662427"/>
                  <a:ext cx="140620" cy="90921"/>
                </a:xfrm>
                <a:custGeom>
                  <a:rect b="b" l="l" r="r" t="t"/>
                  <a:pathLst>
                    <a:path extrusionOk="0" h="90921" w="140620">
                      <a:moveTo>
                        <a:pt x="-277" y="-308"/>
                      </a:moveTo>
                      <a:lnTo>
                        <a:pt x="140344" y="-308"/>
                      </a:lnTo>
                      <a:lnTo>
                        <a:pt x="140344" y="90613"/>
                      </a:lnTo>
                      <a:lnTo>
                        <a:pt x="-277" y="90613"/>
                      </a:lnTo>
                      <a:close/>
                    </a:path>
                  </a:pathLst>
                </a:custGeom>
                <a:solidFill>
                  <a:srgbClr val="7F6A4B"/>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9" name="Google Shape;99;p2"/>
                <p:cNvSpPr/>
                <p:nvPr/>
              </p:nvSpPr>
              <p:spPr>
                <a:xfrm>
                  <a:off x="12551749" y="4639207"/>
                  <a:ext cx="14707" cy="164037"/>
                </a:xfrm>
                <a:custGeom>
                  <a:rect b="b" l="l" r="r" t="t"/>
                  <a:pathLst>
                    <a:path extrusionOk="0" h="164037" w="14707">
                      <a:moveTo>
                        <a:pt x="-355" y="-309"/>
                      </a:moveTo>
                      <a:lnTo>
                        <a:pt x="14353" y="-309"/>
                      </a:lnTo>
                      <a:lnTo>
                        <a:pt x="14353" y="163729"/>
                      </a:lnTo>
                      <a:lnTo>
                        <a:pt x="-355" y="163729"/>
                      </a:lnTo>
                      <a:close/>
                    </a:path>
                  </a:pathLst>
                </a:custGeom>
                <a:solidFill>
                  <a:schemeClr val="dk2"/>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0" name="Google Shape;100;p2"/>
                <p:cNvSpPr/>
                <p:nvPr/>
              </p:nvSpPr>
              <p:spPr>
                <a:xfrm>
                  <a:off x="12565210" y="4638903"/>
                  <a:ext cx="151950" cy="157900"/>
                </a:xfrm>
                <a:custGeom>
                  <a:rect b="b" l="l" r="r" t="t"/>
                  <a:pathLst>
                    <a:path extrusionOk="0" h="157900" w="151950">
                      <a:moveTo>
                        <a:pt x="118238" y="-309"/>
                      </a:moveTo>
                      <a:lnTo>
                        <a:pt x="118238" y="24155"/>
                      </a:lnTo>
                      <a:lnTo>
                        <a:pt x="-358" y="24155"/>
                      </a:lnTo>
                      <a:lnTo>
                        <a:pt x="-358" y="137644"/>
                      </a:lnTo>
                      <a:lnTo>
                        <a:pt x="118238" y="137644"/>
                      </a:lnTo>
                      <a:lnTo>
                        <a:pt x="118238" y="157592"/>
                      </a:lnTo>
                      <a:cubicBezTo>
                        <a:pt x="140173" y="136296"/>
                        <a:pt x="151593" y="109945"/>
                        <a:pt x="151593" y="78675"/>
                      </a:cubicBezTo>
                      <a:lnTo>
                        <a:pt x="151593" y="76788"/>
                      </a:lnTo>
                      <a:cubicBezTo>
                        <a:pt x="150913" y="46125"/>
                        <a:pt x="139643" y="23885"/>
                        <a:pt x="118238" y="-309"/>
                      </a:cubicBezTo>
                      <a:close/>
                    </a:path>
                  </a:pathLst>
                </a:custGeom>
                <a:solidFill>
                  <a:schemeClr val="dk2"/>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1" name="Google Shape;101;p2"/>
                <p:cNvSpPr/>
                <p:nvPr/>
              </p:nvSpPr>
              <p:spPr>
                <a:xfrm>
                  <a:off x="9835917" y="4718094"/>
                  <a:ext cx="2257709" cy="20206"/>
                </a:xfrm>
                <a:custGeom>
                  <a:rect b="b" l="l" r="r" t="t"/>
                  <a:pathLst>
                    <a:path extrusionOk="0" h="20206" w="2257709">
                      <a:moveTo>
                        <a:pt x="-311" y="-309"/>
                      </a:moveTo>
                      <a:lnTo>
                        <a:pt x="2257398" y="-309"/>
                      </a:lnTo>
                      <a:lnTo>
                        <a:pt x="2257398" y="19898"/>
                      </a:lnTo>
                      <a:lnTo>
                        <a:pt x="-311" y="19898"/>
                      </a:lnTo>
                      <a:close/>
                    </a:path>
                  </a:pathLst>
                </a:custGeom>
                <a:solidFill>
                  <a:schemeClr val="dk2"/>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2" name="Google Shape;102;p2"/>
                <p:cNvSpPr/>
                <p:nvPr/>
              </p:nvSpPr>
              <p:spPr>
                <a:xfrm>
                  <a:off x="9766182" y="4662426"/>
                  <a:ext cx="70189" cy="90913"/>
                </a:xfrm>
                <a:custGeom>
                  <a:rect b="b" l="l" r="r" t="t"/>
                  <a:pathLst>
                    <a:path extrusionOk="0" h="90913" w="70189">
                      <a:moveTo>
                        <a:pt x="69910" y="2339"/>
                      </a:moveTo>
                      <a:lnTo>
                        <a:pt x="-280" y="-308"/>
                      </a:lnTo>
                      <a:lnTo>
                        <a:pt x="-280" y="90605"/>
                      </a:lnTo>
                      <a:lnTo>
                        <a:pt x="69910" y="87202"/>
                      </a:lnTo>
                      <a:lnTo>
                        <a:pt x="69910" y="2339"/>
                      </a:lnTo>
                      <a:close/>
                    </a:path>
                  </a:pathLst>
                </a:custGeom>
                <a:gradFill>
                  <a:gsLst>
                    <a:gs pos="0">
                      <a:srgbClr val="8D7955"/>
                    </a:gs>
                    <a:gs pos="50000">
                      <a:srgbClr val="927D58"/>
                    </a:gs>
                    <a:gs pos="100000">
                      <a:srgbClr val="97825C"/>
                    </a:gs>
                  </a:gsLst>
                  <a:lin ang="4175143" scaled="0"/>
                </a:gra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3" name="Google Shape;103;p2"/>
                <p:cNvSpPr/>
                <p:nvPr/>
              </p:nvSpPr>
              <p:spPr>
                <a:xfrm flipH="1">
                  <a:off x="12093664" y="4672713"/>
                  <a:ext cx="457592" cy="7104"/>
                </a:xfrm>
                <a:custGeom>
                  <a:rect b="b" l="l" r="r" t="t"/>
                  <a:pathLst>
                    <a:path extrusionOk="0" h="7104" w="457592">
                      <a:moveTo>
                        <a:pt x="-169" y="-307"/>
                      </a:moveTo>
                      <a:lnTo>
                        <a:pt x="457424" y="-307"/>
                      </a:lnTo>
                      <a:lnTo>
                        <a:pt x="457424" y="6797"/>
                      </a:lnTo>
                      <a:lnTo>
                        <a:pt x="-169" y="6797"/>
                      </a:lnTo>
                      <a:close/>
                    </a:path>
                  </a:pathLst>
                </a:custGeom>
                <a:solidFill>
                  <a:srgbClr val="CCCCCC"/>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4" name="Google Shape;104;p2"/>
                <p:cNvSpPr/>
                <p:nvPr/>
              </p:nvSpPr>
              <p:spPr>
                <a:xfrm flipH="1">
                  <a:off x="12093664" y="4692302"/>
                  <a:ext cx="457592" cy="7104"/>
                </a:xfrm>
                <a:custGeom>
                  <a:rect b="b" l="l" r="r" t="t"/>
                  <a:pathLst>
                    <a:path extrusionOk="0" h="7104" w="457592">
                      <a:moveTo>
                        <a:pt x="-169" y="-308"/>
                      </a:moveTo>
                      <a:lnTo>
                        <a:pt x="457424" y="-308"/>
                      </a:lnTo>
                      <a:lnTo>
                        <a:pt x="457424" y="6797"/>
                      </a:lnTo>
                      <a:lnTo>
                        <a:pt x="-169" y="6797"/>
                      </a:lnTo>
                      <a:close/>
                    </a:path>
                  </a:pathLst>
                </a:custGeom>
                <a:solidFill>
                  <a:srgbClr val="CCCCCC"/>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5" name="Google Shape;105;p2"/>
                <p:cNvSpPr/>
                <p:nvPr/>
              </p:nvSpPr>
              <p:spPr>
                <a:xfrm>
                  <a:off x="9626027" y="4662427"/>
                  <a:ext cx="140620" cy="90921"/>
                </a:xfrm>
                <a:custGeom>
                  <a:rect b="b" l="l" r="r" t="t"/>
                  <a:pathLst>
                    <a:path extrusionOk="0" h="90921" w="140620">
                      <a:moveTo>
                        <a:pt x="-277" y="-308"/>
                      </a:moveTo>
                      <a:lnTo>
                        <a:pt x="140344" y="-308"/>
                      </a:lnTo>
                      <a:lnTo>
                        <a:pt x="140344" y="90613"/>
                      </a:lnTo>
                      <a:lnTo>
                        <a:pt x="-277" y="90613"/>
                      </a:lnTo>
                      <a:close/>
                    </a:path>
                  </a:pathLst>
                </a:custGeom>
                <a:gradFill>
                  <a:gsLst>
                    <a:gs pos="0">
                      <a:srgbClr val="FFFFFF">
                        <a:alpha val="0"/>
                      </a:srgbClr>
                    </a:gs>
                    <a:gs pos="9730">
                      <a:srgbClr val="FFFFFF">
                        <a:alpha val="0"/>
                      </a:srgbClr>
                    </a:gs>
                    <a:gs pos="19450">
                      <a:srgbClr val="FFFFFF">
                        <a:alpha val="30196"/>
                      </a:srgbClr>
                    </a:gs>
                    <a:gs pos="29170">
                      <a:srgbClr val="FFFFFF">
                        <a:alpha val="0"/>
                      </a:srgbClr>
                    </a:gs>
                    <a:gs pos="39590">
                      <a:srgbClr val="FFFFFF">
                        <a:alpha val="21960"/>
                      </a:srgbClr>
                    </a:gs>
                    <a:gs pos="48270">
                      <a:srgbClr val="FFFFFF">
                        <a:alpha val="0"/>
                      </a:srgbClr>
                    </a:gs>
                    <a:gs pos="74570">
                      <a:srgbClr val="FFFFFF">
                        <a:alpha val="0"/>
                      </a:srgbClr>
                    </a:gs>
                    <a:gs pos="81730">
                      <a:srgbClr val="FFFFFF">
                        <a:alpha val="13333"/>
                      </a:srgbClr>
                    </a:gs>
                    <a:gs pos="90869">
                      <a:srgbClr val="FFFFFF">
                        <a:alpha val="0"/>
                      </a:srgbClr>
                    </a:gs>
                    <a:gs pos="100000">
                      <a:srgbClr val="FFFFFF">
                        <a:alpha val="0"/>
                      </a:srgbClr>
                    </a:gs>
                  </a:gsLst>
                  <a:lin ang="5400012" scaled="0"/>
                </a:gra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6" name="Google Shape;106;p2"/>
                <p:cNvSpPr/>
                <p:nvPr/>
              </p:nvSpPr>
              <p:spPr>
                <a:xfrm>
                  <a:off x="9766182" y="4662426"/>
                  <a:ext cx="70189" cy="90913"/>
                </a:xfrm>
                <a:custGeom>
                  <a:rect b="b" l="l" r="r" t="t"/>
                  <a:pathLst>
                    <a:path extrusionOk="0" h="90913" w="70189">
                      <a:moveTo>
                        <a:pt x="69910" y="2339"/>
                      </a:moveTo>
                      <a:lnTo>
                        <a:pt x="-280" y="-308"/>
                      </a:lnTo>
                      <a:lnTo>
                        <a:pt x="-280" y="90605"/>
                      </a:lnTo>
                      <a:lnTo>
                        <a:pt x="69910" y="87202"/>
                      </a:lnTo>
                      <a:lnTo>
                        <a:pt x="69910" y="2339"/>
                      </a:lnTo>
                      <a:close/>
                    </a:path>
                  </a:pathLst>
                </a:custGeom>
                <a:gradFill>
                  <a:gsLst>
                    <a:gs pos="0">
                      <a:srgbClr val="FFFFFF">
                        <a:alpha val="0"/>
                      </a:srgbClr>
                    </a:gs>
                    <a:gs pos="9730">
                      <a:srgbClr val="FFFFFF">
                        <a:alpha val="0"/>
                      </a:srgbClr>
                    </a:gs>
                    <a:gs pos="19450">
                      <a:srgbClr val="FFFFFF">
                        <a:alpha val="30196"/>
                      </a:srgbClr>
                    </a:gs>
                    <a:gs pos="29170">
                      <a:srgbClr val="FFFFFF">
                        <a:alpha val="0"/>
                      </a:srgbClr>
                    </a:gs>
                    <a:gs pos="39590">
                      <a:srgbClr val="FFFFFF">
                        <a:alpha val="21960"/>
                      </a:srgbClr>
                    </a:gs>
                    <a:gs pos="48270">
                      <a:srgbClr val="FFFFFF">
                        <a:alpha val="0"/>
                      </a:srgbClr>
                    </a:gs>
                    <a:gs pos="74570">
                      <a:srgbClr val="FFFFFF">
                        <a:alpha val="0"/>
                      </a:srgbClr>
                    </a:gs>
                    <a:gs pos="81730">
                      <a:srgbClr val="FFFFFF">
                        <a:alpha val="13333"/>
                      </a:srgbClr>
                    </a:gs>
                    <a:gs pos="90869">
                      <a:srgbClr val="FFFFFF">
                        <a:alpha val="0"/>
                      </a:srgbClr>
                    </a:gs>
                    <a:gs pos="100000">
                      <a:srgbClr val="FFFFFF">
                        <a:alpha val="0"/>
                      </a:srgbClr>
                    </a:gs>
                  </a:gsLst>
                  <a:lin ang="5400012" scaled="0"/>
                </a:gra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7" name="Google Shape;107;p2"/>
                <p:cNvSpPr/>
                <p:nvPr/>
              </p:nvSpPr>
              <p:spPr>
                <a:xfrm>
                  <a:off x="12674732" y="4651686"/>
                  <a:ext cx="4679" cy="135039"/>
                </a:xfrm>
                <a:custGeom>
                  <a:rect b="b" l="l" r="r" t="t"/>
                  <a:pathLst>
                    <a:path extrusionOk="0" h="135039" w="4679">
                      <a:moveTo>
                        <a:pt x="-358" y="-309"/>
                      </a:moveTo>
                      <a:lnTo>
                        <a:pt x="4322" y="-309"/>
                      </a:lnTo>
                      <a:lnTo>
                        <a:pt x="4322" y="134731"/>
                      </a:lnTo>
                      <a:lnTo>
                        <a:pt x="-358" y="134731"/>
                      </a:lnTo>
                      <a:close/>
                    </a:path>
                  </a:pathLst>
                </a:custGeom>
                <a:solidFill>
                  <a:schemeClr val="dk2"/>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8" name="Google Shape;108;p2"/>
                <p:cNvSpPr/>
                <p:nvPr/>
              </p:nvSpPr>
              <p:spPr>
                <a:xfrm>
                  <a:off x="9626030" y="4620600"/>
                  <a:ext cx="3053164" cy="195668"/>
                </a:xfrm>
                <a:custGeom>
                  <a:rect b="b" l="l" r="r" t="t"/>
                  <a:pathLst>
                    <a:path extrusionOk="0" h="195668" w="3053164">
                      <a:moveTo>
                        <a:pt x="-317" y="29946"/>
                      </a:moveTo>
                      <a:cubicBezTo>
                        <a:pt x="76907" y="19886"/>
                        <a:pt x="186956" y="-309"/>
                        <a:pt x="231354" y="-309"/>
                      </a:cubicBezTo>
                      <a:lnTo>
                        <a:pt x="3052848" y="-309"/>
                      </a:lnTo>
                      <a:lnTo>
                        <a:pt x="3052848" y="195360"/>
                      </a:lnTo>
                      <a:lnTo>
                        <a:pt x="231354" y="195360"/>
                      </a:lnTo>
                      <a:cubicBezTo>
                        <a:pt x="175762" y="195360"/>
                        <a:pt x="76831" y="175316"/>
                        <a:pt x="-317" y="165106"/>
                      </a:cubicBezTo>
                      <a:lnTo>
                        <a:pt x="-317" y="29946"/>
                      </a:lnTo>
                      <a:close/>
                    </a:path>
                  </a:pathLst>
                </a:custGeom>
                <a:solidFill>
                  <a:srgbClr val="999999">
                    <a:alpha val="13730"/>
                  </a:srgbClr>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9" name="Google Shape;109;p2"/>
                <p:cNvSpPr/>
                <p:nvPr/>
              </p:nvSpPr>
              <p:spPr>
                <a:xfrm>
                  <a:off x="9493668" y="4650703"/>
                  <a:ext cx="132588" cy="135689"/>
                </a:xfrm>
                <a:custGeom>
                  <a:rect b="b" l="l" r="r" t="t"/>
                  <a:pathLst>
                    <a:path extrusionOk="0" h="135689" w="132588">
                      <a:moveTo>
                        <a:pt x="-273" y="28735"/>
                      </a:moveTo>
                      <a:lnTo>
                        <a:pt x="132315" y="-309"/>
                      </a:lnTo>
                      <a:lnTo>
                        <a:pt x="132315" y="135381"/>
                      </a:lnTo>
                      <a:lnTo>
                        <a:pt x="-273" y="106261"/>
                      </a:lnTo>
                      <a:lnTo>
                        <a:pt x="-273" y="28735"/>
                      </a:lnTo>
                      <a:close/>
                    </a:path>
                  </a:pathLst>
                </a:custGeom>
                <a:solidFill>
                  <a:srgbClr val="B3A185"/>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0" name="Google Shape;110;p2"/>
                <p:cNvSpPr/>
                <p:nvPr/>
              </p:nvSpPr>
              <p:spPr>
                <a:xfrm>
                  <a:off x="9502215" y="4666738"/>
                  <a:ext cx="115570" cy="103544"/>
                </a:xfrm>
                <a:custGeom>
                  <a:rect b="b" l="l" r="r" t="t"/>
                  <a:pathLst>
                    <a:path extrusionOk="0" h="103544" w="115570">
                      <a:moveTo>
                        <a:pt x="-273" y="21928"/>
                      </a:moveTo>
                      <a:lnTo>
                        <a:pt x="115297" y="-309"/>
                      </a:lnTo>
                      <a:lnTo>
                        <a:pt x="115297" y="103236"/>
                      </a:lnTo>
                      <a:lnTo>
                        <a:pt x="-273" y="81075"/>
                      </a:lnTo>
                      <a:lnTo>
                        <a:pt x="-273" y="21928"/>
                      </a:lnTo>
                      <a:close/>
                    </a:path>
                  </a:pathLst>
                </a:custGeom>
                <a:solidFill>
                  <a:srgbClr val="C5AD8B"/>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1" name="Google Shape;111;p2"/>
                <p:cNvSpPr/>
                <p:nvPr/>
              </p:nvSpPr>
              <p:spPr>
                <a:xfrm>
                  <a:off x="9502215" y="4666738"/>
                  <a:ext cx="115570" cy="103544"/>
                </a:xfrm>
                <a:custGeom>
                  <a:rect b="b" l="l" r="r" t="t"/>
                  <a:pathLst>
                    <a:path extrusionOk="0" h="103544" w="115570">
                      <a:moveTo>
                        <a:pt x="-273" y="21928"/>
                      </a:moveTo>
                      <a:lnTo>
                        <a:pt x="115297" y="-309"/>
                      </a:lnTo>
                      <a:lnTo>
                        <a:pt x="115297" y="103236"/>
                      </a:lnTo>
                      <a:lnTo>
                        <a:pt x="-273" y="81075"/>
                      </a:lnTo>
                      <a:lnTo>
                        <a:pt x="-273" y="21928"/>
                      </a:lnTo>
                      <a:close/>
                    </a:path>
                  </a:pathLst>
                </a:custGeom>
                <a:gradFill>
                  <a:gsLst>
                    <a:gs pos="0">
                      <a:srgbClr val="E4CCA8"/>
                    </a:gs>
                    <a:gs pos="50000">
                      <a:srgbClr val="E4CCA8">
                        <a:alpha val="49803"/>
                      </a:srgbClr>
                    </a:gs>
                    <a:gs pos="100000">
                      <a:srgbClr val="E4CCA8">
                        <a:alpha val="0"/>
                      </a:srgbClr>
                    </a:gs>
                  </a:gsLst>
                  <a:lin ang="5767852" scaled="0"/>
                </a:gra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2" name="Google Shape;112;p2"/>
                <p:cNvSpPr/>
                <p:nvPr/>
              </p:nvSpPr>
              <p:spPr>
                <a:xfrm>
                  <a:off x="9400423" y="4679823"/>
                  <a:ext cx="93472" cy="77450"/>
                </a:xfrm>
                <a:custGeom>
                  <a:rect b="b" l="l" r="r" t="t"/>
                  <a:pathLst>
                    <a:path extrusionOk="0" h="77450" w="93472">
                      <a:moveTo>
                        <a:pt x="19306" y="16256"/>
                      </a:moveTo>
                      <a:lnTo>
                        <a:pt x="93202" y="-309"/>
                      </a:lnTo>
                      <a:lnTo>
                        <a:pt x="93202" y="77142"/>
                      </a:lnTo>
                      <a:lnTo>
                        <a:pt x="19306" y="60578"/>
                      </a:lnTo>
                      <a:cubicBezTo>
                        <a:pt x="-7695" y="54527"/>
                        <a:pt x="-5880" y="21928"/>
                        <a:pt x="19306" y="16256"/>
                      </a:cubicBezTo>
                      <a:close/>
                    </a:path>
                  </a:pathLst>
                </a:custGeom>
                <a:gradFill>
                  <a:gsLst>
                    <a:gs pos="0">
                      <a:srgbClr val="C4C09D"/>
                    </a:gs>
                    <a:gs pos="15990">
                      <a:srgbClr val="DAD5B8"/>
                    </a:gs>
                    <a:gs pos="49219">
                      <a:srgbClr val="CDC6A0"/>
                    </a:gs>
                    <a:gs pos="70970">
                      <a:srgbClr val="E7E3CF"/>
                    </a:gs>
                    <a:gs pos="85460">
                      <a:srgbClr val="DDD6BB"/>
                    </a:gs>
                    <a:gs pos="100000">
                      <a:srgbClr val="DCD9BD"/>
                    </a:gs>
                  </a:gsLst>
                  <a:lin ang="16200038" scaled="0"/>
                </a:gra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3" name="Google Shape;113;p2"/>
                <p:cNvSpPr/>
                <p:nvPr/>
              </p:nvSpPr>
              <p:spPr>
                <a:xfrm>
                  <a:off x="9453909" y="4679823"/>
                  <a:ext cx="39985" cy="77450"/>
                </a:xfrm>
                <a:custGeom>
                  <a:rect b="b" l="l" r="r" t="t"/>
                  <a:pathLst>
                    <a:path extrusionOk="0" h="77450" w="39985">
                      <a:moveTo>
                        <a:pt x="7192" y="6952"/>
                      </a:moveTo>
                      <a:lnTo>
                        <a:pt x="39715" y="-309"/>
                      </a:lnTo>
                      <a:lnTo>
                        <a:pt x="39715" y="77142"/>
                      </a:lnTo>
                      <a:lnTo>
                        <a:pt x="7192" y="69124"/>
                      </a:lnTo>
                      <a:cubicBezTo>
                        <a:pt x="-2338" y="47720"/>
                        <a:pt x="-3170" y="26996"/>
                        <a:pt x="7192" y="6952"/>
                      </a:cubicBezTo>
                      <a:close/>
                    </a:path>
                  </a:pathLst>
                </a:custGeom>
                <a:gradFill>
                  <a:gsLst>
                    <a:gs pos="0">
                      <a:srgbClr val="C9BB98"/>
                    </a:gs>
                    <a:gs pos="15990">
                      <a:srgbClr val="DFD2B1"/>
                    </a:gs>
                    <a:gs pos="49219">
                      <a:srgbClr val="DCC691"/>
                    </a:gs>
                    <a:gs pos="70970">
                      <a:srgbClr val="F0E3C4"/>
                    </a:gs>
                    <a:gs pos="85460">
                      <a:srgbClr val="EDD9AA"/>
                    </a:gs>
                    <a:gs pos="100000">
                      <a:srgbClr val="F0DBA9"/>
                    </a:gs>
                  </a:gsLst>
                  <a:lin ang="16200038" scaled="0"/>
                </a:gra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4" name="Google Shape;114;p2"/>
                <p:cNvSpPr/>
                <p:nvPr/>
              </p:nvSpPr>
              <p:spPr>
                <a:xfrm>
                  <a:off x="9400423" y="4679823"/>
                  <a:ext cx="93472" cy="77450"/>
                </a:xfrm>
                <a:custGeom>
                  <a:rect b="b" l="l" r="r" t="t"/>
                  <a:pathLst>
                    <a:path extrusionOk="0" h="77450" w="93472">
                      <a:moveTo>
                        <a:pt x="19306" y="16256"/>
                      </a:moveTo>
                      <a:lnTo>
                        <a:pt x="93202" y="-309"/>
                      </a:lnTo>
                      <a:lnTo>
                        <a:pt x="93202" y="77142"/>
                      </a:lnTo>
                      <a:lnTo>
                        <a:pt x="19306" y="60578"/>
                      </a:lnTo>
                      <a:cubicBezTo>
                        <a:pt x="-7695" y="54527"/>
                        <a:pt x="-5880" y="21928"/>
                        <a:pt x="19306" y="16256"/>
                      </a:cubicBezTo>
                      <a:close/>
                    </a:path>
                  </a:pathLst>
                </a:custGeom>
                <a:solidFill>
                  <a:schemeClr val="dk2"/>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15" name="Google Shape;115;p2"/>
              <p:cNvGrpSpPr/>
              <p:nvPr/>
            </p:nvGrpSpPr>
            <p:grpSpPr>
              <a:xfrm rot="5525154">
                <a:off x="5102093" y="3647242"/>
                <a:ext cx="1380318" cy="292155"/>
                <a:chOff x="9257093" y="4533807"/>
                <a:chExt cx="1380232" cy="292137"/>
              </a:xfrm>
            </p:grpSpPr>
            <p:sp>
              <p:nvSpPr>
                <p:cNvPr id="116" name="Google Shape;116;p2"/>
                <p:cNvSpPr/>
                <p:nvPr/>
              </p:nvSpPr>
              <p:spPr>
                <a:xfrm>
                  <a:off x="9257093" y="4533807"/>
                  <a:ext cx="1380232" cy="292137"/>
                </a:xfrm>
                <a:custGeom>
                  <a:rect b="b" l="l" r="r" t="t"/>
                  <a:pathLst>
                    <a:path extrusionOk="0" h="292137" w="1380232">
                      <a:moveTo>
                        <a:pt x="-173" y="119250"/>
                      </a:moveTo>
                      <a:cubicBezTo>
                        <a:pt x="-173" y="117057"/>
                        <a:pt x="2399" y="115393"/>
                        <a:pt x="4970" y="114864"/>
                      </a:cubicBezTo>
                      <a:cubicBezTo>
                        <a:pt x="105414" y="94064"/>
                        <a:pt x="205252" y="79920"/>
                        <a:pt x="320747" y="67592"/>
                      </a:cubicBezTo>
                      <a:cubicBezTo>
                        <a:pt x="499700" y="15101"/>
                        <a:pt x="673434" y="15101"/>
                        <a:pt x="847546" y="11395"/>
                      </a:cubicBezTo>
                      <a:cubicBezTo>
                        <a:pt x="847546" y="11395"/>
                        <a:pt x="854126" y="276"/>
                        <a:pt x="861539" y="-329"/>
                      </a:cubicBezTo>
                      <a:cubicBezTo>
                        <a:pt x="868875" y="-1010"/>
                        <a:pt x="876892" y="8747"/>
                        <a:pt x="876892" y="8747"/>
                      </a:cubicBezTo>
                      <a:cubicBezTo>
                        <a:pt x="1049190" y="6630"/>
                        <a:pt x="1244631" y="3150"/>
                        <a:pt x="1360655" y="21151"/>
                      </a:cubicBezTo>
                      <a:cubicBezTo>
                        <a:pt x="1393783" y="26295"/>
                        <a:pt x="1377446" y="62448"/>
                        <a:pt x="1363302" y="63961"/>
                      </a:cubicBezTo>
                      <a:cubicBezTo>
                        <a:pt x="1201519" y="81735"/>
                        <a:pt x="1039584" y="97543"/>
                        <a:pt x="884002" y="101400"/>
                      </a:cubicBezTo>
                      <a:lnTo>
                        <a:pt x="870917" y="119553"/>
                      </a:lnTo>
                      <a:lnTo>
                        <a:pt x="871296" y="278160"/>
                      </a:lnTo>
                      <a:cubicBezTo>
                        <a:pt x="871296" y="285421"/>
                        <a:pt x="866530" y="291774"/>
                        <a:pt x="861765" y="291774"/>
                      </a:cubicBezTo>
                      <a:cubicBezTo>
                        <a:pt x="853521" y="291774"/>
                        <a:pt x="846790" y="284437"/>
                        <a:pt x="842630" y="278841"/>
                      </a:cubicBezTo>
                      <a:cubicBezTo>
                        <a:pt x="704142" y="277782"/>
                        <a:pt x="503936" y="276269"/>
                        <a:pt x="398273" y="270823"/>
                      </a:cubicBezTo>
                      <a:cubicBezTo>
                        <a:pt x="266895" y="264016"/>
                        <a:pt x="136424" y="232779"/>
                        <a:pt x="4970" y="205021"/>
                      </a:cubicBezTo>
                      <a:cubicBezTo>
                        <a:pt x="2172" y="204416"/>
                        <a:pt x="-173" y="203054"/>
                        <a:pt x="-173" y="200861"/>
                      </a:cubicBezTo>
                      <a:lnTo>
                        <a:pt x="-173" y="119250"/>
                      </a:lnTo>
                      <a:close/>
                    </a:path>
                  </a:pathLst>
                </a:custGeom>
                <a:solidFill>
                  <a:schemeClr val="dk2"/>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7" name="Google Shape;117;p2"/>
                <p:cNvSpPr/>
                <p:nvPr/>
              </p:nvSpPr>
              <p:spPr>
                <a:xfrm>
                  <a:off x="10096794" y="4538531"/>
                  <a:ext cx="18685" cy="279698"/>
                </a:xfrm>
                <a:custGeom>
                  <a:rect b="b" l="l" r="r" t="t"/>
                  <a:pathLst>
                    <a:path extrusionOk="0" h="279698" w="18685">
                      <a:moveTo>
                        <a:pt x="15177" y="-363"/>
                      </a:moveTo>
                      <a:lnTo>
                        <a:pt x="10714" y="5234"/>
                      </a:lnTo>
                      <a:cubicBezTo>
                        <a:pt x="12832" y="34959"/>
                        <a:pt x="13664" y="56288"/>
                        <a:pt x="7386" y="96753"/>
                      </a:cubicBezTo>
                      <a:cubicBezTo>
                        <a:pt x="11849" y="120653"/>
                        <a:pt x="6327" y="143117"/>
                        <a:pt x="5344" y="167245"/>
                      </a:cubicBezTo>
                      <a:cubicBezTo>
                        <a:pt x="4058" y="200600"/>
                        <a:pt x="352" y="243107"/>
                        <a:pt x="-177" y="272983"/>
                      </a:cubicBezTo>
                      <a:lnTo>
                        <a:pt x="3983" y="272983"/>
                      </a:lnTo>
                      <a:lnTo>
                        <a:pt x="9277" y="279336"/>
                      </a:lnTo>
                      <a:cubicBezTo>
                        <a:pt x="9806" y="249914"/>
                        <a:pt x="8067" y="201583"/>
                        <a:pt x="9428" y="168001"/>
                      </a:cubicBezTo>
                      <a:cubicBezTo>
                        <a:pt x="10109" y="144252"/>
                        <a:pt x="15630" y="120048"/>
                        <a:pt x="9882" y="96753"/>
                      </a:cubicBezTo>
                      <a:cubicBezTo>
                        <a:pt x="10185" y="95618"/>
                        <a:pt x="24933" y="41690"/>
                        <a:pt x="15177" y="-363"/>
                      </a:cubicBezTo>
                      <a:close/>
                    </a:path>
                  </a:pathLst>
                </a:custGeom>
                <a:solidFill>
                  <a:srgbClr val="FFFFFF">
                    <a:alpha val="38820"/>
                  </a:srgbClr>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8" name="Google Shape;118;p2"/>
                <p:cNvSpPr/>
                <p:nvPr/>
              </p:nvSpPr>
              <p:spPr>
                <a:xfrm>
                  <a:off x="9425381" y="4604128"/>
                  <a:ext cx="218127" cy="18357"/>
                </a:xfrm>
                <a:custGeom>
                  <a:rect b="b" l="l" r="r" t="t"/>
                  <a:pathLst>
                    <a:path extrusionOk="0" h="18357" w="218127">
                      <a:moveTo>
                        <a:pt x="-162" y="17997"/>
                      </a:moveTo>
                      <a:cubicBezTo>
                        <a:pt x="58380" y="8618"/>
                        <a:pt x="231963" y="-2727"/>
                        <a:pt x="217063" y="71"/>
                      </a:cubicBezTo>
                      <a:cubicBezTo>
                        <a:pt x="196339" y="4080"/>
                        <a:pt x="176900" y="14820"/>
                        <a:pt x="161471" y="15047"/>
                      </a:cubicBezTo>
                      <a:cubicBezTo>
                        <a:pt x="113821" y="15955"/>
                        <a:pt x="23437" y="17997"/>
                        <a:pt x="-162" y="17997"/>
                      </a:cubicBezTo>
                      <a:close/>
                    </a:path>
                  </a:pathLst>
                </a:custGeom>
                <a:solidFill>
                  <a:srgbClr val="FFFFFF">
                    <a:alpha val="17650"/>
                  </a:srgbClr>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9" name="Google Shape;119;p2"/>
                <p:cNvSpPr/>
                <p:nvPr/>
              </p:nvSpPr>
              <p:spPr>
                <a:xfrm>
                  <a:off x="9260429" y="4635200"/>
                  <a:ext cx="244284" cy="43128"/>
                </a:xfrm>
                <a:custGeom>
                  <a:rect b="b" l="l" r="r" t="t"/>
                  <a:pathLst>
                    <a:path extrusionOk="0" h="43128" w="244284">
                      <a:moveTo>
                        <a:pt x="4523" y="22850"/>
                      </a:moveTo>
                      <a:cubicBezTo>
                        <a:pt x="95966" y="5681"/>
                        <a:pt x="239446" y="3487"/>
                        <a:pt x="244060" y="-68"/>
                      </a:cubicBezTo>
                      <a:cubicBezTo>
                        <a:pt x="248749" y="-3774"/>
                        <a:pt x="5658" y="28447"/>
                        <a:pt x="5809" y="41456"/>
                      </a:cubicBezTo>
                      <a:cubicBezTo>
                        <a:pt x="5885" y="48868"/>
                        <a:pt x="-6746" y="22396"/>
                        <a:pt x="4523" y="22850"/>
                      </a:cubicBezTo>
                      <a:close/>
                    </a:path>
                  </a:pathLst>
                </a:custGeom>
                <a:solidFill>
                  <a:srgbClr val="FFFFFF">
                    <a:alpha val="32940"/>
                  </a:srgbClr>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0" name="Google Shape;120;p2"/>
                <p:cNvSpPr/>
                <p:nvPr/>
              </p:nvSpPr>
              <p:spPr>
                <a:xfrm>
                  <a:off x="9258973" y="4723232"/>
                  <a:ext cx="175746" cy="27771"/>
                </a:xfrm>
                <a:custGeom>
                  <a:rect b="b" l="l" r="r" t="t"/>
                  <a:pathLst>
                    <a:path extrusionOk="0" h="27771" w="175746">
                      <a:moveTo>
                        <a:pt x="2502" y="-364"/>
                      </a:moveTo>
                      <a:cubicBezTo>
                        <a:pt x="55295" y="11964"/>
                        <a:pt x="145528" y="24217"/>
                        <a:pt x="172681" y="27015"/>
                      </a:cubicBezTo>
                      <a:cubicBezTo>
                        <a:pt x="199229" y="29814"/>
                        <a:pt x="36159" y="16956"/>
                        <a:pt x="4165" y="9922"/>
                      </a:cubicBezTo>
                      <a:cubicBezTo>
                        <a:pt x="-2339" y="8485"/>
                        <a:pt x="-297" y="543"/>
                        <a:pt x="2502" y="-364"/>
                      </a:cubicBezTo>
                      <a:close/>
                    </a:path>
                  </a:pathLst>
                </a:custGeom>
                <a:solidFill>
                  <a:srgbClr val="FFFFFF">
                    <a:alpha val="33730"/>
                  </a:srgbClr>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sp>
          <p:nvSpPr>
            <p:cNvPr id="121" name="Google Shape;121;p2"/>
            <p:cNvSpPr/>
            <p:nvPr/>
          </p:nvSpPr>
          <p:spPr>
            <a:xfrm>
              <a:off x="4006525" y="2503850"/>
              <a:ext cx="57000" cy="869400"/>
            </a:xfrm>
            <a:prstGeom prst="triangle">
              <a:avLst>
                <a:gd fmla="val 56974" name="adj"/>
              </a:avLst>
            </a:prstGeom>
            <a:solidFill>
              <a:srgbClr val="FFFFFF">
                <a:alpha val="440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2"/>
            <p:cNvSpPr/>
            <p:nvPr/>
          </p:nvSpPr>
          <p:spPr>
            <a:xfrm rot="-346944">
              <a:off x="4070316" y="2558704"/>
              <a:ext cx="23821" cy="805831"/>
            </a:xfrm>
            <a:prstGeom prst="triangle">
              <a:avLst>
                <a:gd fmla="val 100000" name="adj"/>
              </a:avLst>
            </a:prstGeom>
            <a:solidFill>
              <a:srgbClr val="FFFFFF">
                <a:alpha val="440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2"/>
            <p:cNvSpPr/>
            <p:nvPr/>
          </p:nvSpPr>
          <p:spPr>
            <a:xfrm flipH="1" rot="10800000">
              <a:off x="4109425" y="3372983"/>
              <a:ext cx="22200" cy="498000"/>
            </a:xfrm>
            <a:prstGeom prst="triangle">
              <a:avLst>
                <a:gd fmla="val 100000" name="adj"/>
              </a:avLst>
            </a:prstGeom>
            <a:solidFill>
              <a:srgbClr val="FFFFFF">
                <a:alpha val="440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124" name="Google Shape;124;p2"/>
          <p:cNvPicPr preferRelativeResize="0"/>
          <p:nvPr/>
        </p:nvPicPr>
        <p:blipFill rotWithShape="1">
          <a:blip r:embed="rId2">
            <a:alphaModFix/>
          </a:blip>
          <a:srcRect b="0" l="0" r="0" t="0"/>
          <a:stretch/>
        </p:blipFill>
        <p:spPr>
          <a:xfrm flipH="1" rot="-1195752">
            <a:off x="4989034" y="5506354"/>
            <a:ext cx="7741809" cy="883470"/>
          </a:xfrm>
          <a:prstGeom prst="rect">
            <a:avLst/>
          </a:prstGeom>
          <a:noFill/>
          <a:ln>
            <a:noFill/>
          </a:ln>
        </p:spPr>
      </p:pic>
      <p:pic>
        <p:nvPicPr>
          <p:cNvPr id="125" name="Google Shape;125;p2"/>
          <p:cNvPicPr preferRelativeResize="0"/>
          <p:nvPr/>
        </p:nvPicPr>
        <p:blipFill rotWithShape="1">
          <a:blip r:embed="rId3">
            <a:alphaModFix/>
          </a:blip>
          <a:srcRect b="0" l="22863" r="29603" t="0"/>
          <a:stretch/>
        </p:blipFill>
        <p:spPr>
          <a:xfrm flipH="1" rot="1651024">
            <a:off x="10904614" y="1425515"/>
            <a:ext cx="1070127" cy="3183421"/>
          </a:xfrm>
          <a:prstGeom prst="rect">
            <a:avLst/>
          </a:prstGeom>
          <a:noFill/>
          <a:ln>
            <a:noFill/>
          </a:ln>
          <a:effectLst>
            <a:outerShdw blurRad="57150" rotWithShape="0" algn="bl" dir="5400000" dist="19050">
              <a:srgbClr val="000000">
                <a:alpha val="50000"/>
              </a:srgbClr>
            </a:outerShdw>
          </a:effectLst>
        </p:spPr>
      </p:pic>
      <p:grpSp>
        <p:nvGrpSpPr>
          <p:cNvPr id="126" name="Google Shape;126;p2"/>
          <p:cNvGrpSpPr/>
          <p:nvPr/>
        </p:nvGrpSpPr>
        <p:grpSpPr>
          <a:xfrm rot="-7800336">
            <a:off x="11337367" y="-564669"/>
            <a:ext cx="874940" cy="2951792"/>
            <a:chOff x="4956637" y="584511"/>
            <a:chExt cx="1835125" cy="6191178"/>
          </a:xfrm>
        </p:grpSpPr>
        <p:sp>
          <p:nvSpPr>
            <p:cNvPr id="127" name="Google Shape;127;p2"/>
            <p:cNvSpPr/>
            <p:nvPr/>
          </p:nvSpPr>
          <p:spPr>
            <a:xfrm>
              <a:off x="4956647" y="584609"/>
              <a:ext cx="1835115" cy="6190985"/>
            </a:xfrm>
            <a:custGeom>
              <a:rect b="b" l="l" r="r" t="t"/>
              <a:pathLst>
                <a:path extrusionOk="0" h="6190985" w="1835115">
                  <a:moveTo>
                    <a:pt x="1114204" y="0"/>
                  </a:moveTo>
                  <a:lnTo>
                    <a:pt x="1114204" y="1"/>
                  </a:lnTo>
                  <a:lnTo>
                    <a:pt x="1114204" y="0"/>
                  </a:lnTo>
                  <a:lnTo>
                    <a:pt x="1114204" y="1"/>
                  </a:lnTo>
                  <a:lnTo>
                    <a:pt x="1114204" y="614024"/>
                  </a:lnTo>
                  <a:lnTo>
                    <a:pt x="1160492" y="614024"/>
                  </a:lnTo>
                  <a:cubicBezTo>
                    <a:pt x="1180700" y="614024"/>
                    <a:pt x="1197119" y="628851"/>
                    <a:pt x="1197119" y="647100"/>
                  </a:cubicBezTo>
                  <a:cubicBezTo>
                    <a:pt x="1197119" y="827994"/>
                    <a:pt x="1293043" y="998109"/>
                    <a:pt x="1455210" y="1104410"/>
                  </a:cubicBezTo>
                  <a:lnTo>
                    <a:pt x="1576961" y="1184191"/>
                  </a:lnTo>
                  <a:cubicBezTo>
                    <a:pt x="1739128" y="1290493"/>
                    <a:pt x="1835052" y="1460493"/>
                    <a:pt x="1835052" y="1641502"/>
                  </a:cubicBezTo>
                  <a:lnTo>
                    <a:pt x="1835052" y="1716437"/>
                  </a:lnTo>
                  <a:lnTo>
                    <a:pt x="1835115" y="1716437"/>
                  </a:lnTo>
                  <a:lnTo>
                    <a:pt x="1603358" y="5992926"/>
                  </a:lnTo>
                  <a:cubicBezTo>
                    <a:pt x="1597358" y="6103846"/>
                    <a:pt x="1496004" y="6190985"/>
                    <a:pt x="1373053" y="6190985"/>
                  </a:cubicBezTo>
                  <a:lnTo>
                    <a:pt x="462126" y="6190985"/>
                  </a:lnTo>
                  <a:cubicBezTo>
                    <a:pt x="339174" y="6190985"/>
                    <a:pt x="237820" y="6103846"/>
                    <a:pt x="231821" y="5992926"/>
                  </a:cubicBezTo>
                  <a:lnTo>
                    <a:pt x="0" y="1716437"/>
                  </a:lnTo>
                  <a:lnTo>
                    <a:pt x="0" y="1641502"/>
                  </a:lnTo>
                  <a:cubicBezTo>
                    <a:pt x="0" y="1460493"/>
                    <a:pt x="95924" y="1290493"/>
                    <a:pt x="258091" y="1184191"/>
                  </a:cubicBezTo>
                  <a:lnTo>
                    <a:pt x="379842" y="1104410"/>
                  </a:lnTo>
                  <a:cubicBezTo>
                    <a:pt x="542009" y="998109"/>
                    <a:pt x="637933" y="827994"/>
                    <a:pt x="637933" y="647100"/>
                  </a:cubicBezTo>
                  <a:cubicBezTo>
                    <a:pt x="637933" y="628851"/>
                    <a:pt x="654352" y="614024"/>
                    <a:pt x="674560" y="614024"/>
                  </a:cubicBezTo>
                  <a:lnTo>
                    <a:pt x="720911" y="614024"/>
                  </a:lnTo>
                  <a:lnTo>
                    <a:pt x="720911" y="193328"/>
                  </a:lnTo>
                  <a:lnTo>
                    <a:pt x="720911" y="193327"/>
                  </a:lnTo>
                  <a:lnTo>
                    <a:pt x="720911" y="193326"/>
                  </a:lnTo>
                  <a:lnTo>
                    <a:pt x="720913" y="193326"/>
                  </a:lnTo>
                  <a:close/>
                </a:path>
              </a:pathLst>
            </a:custGeom>
            <a:solidFill>
              <a:srgbClr val="FFFFFF"/>
            </a:solidFill>
            <a:ln>
              <a:noFill/>
            </a:ln>
            <a:effectLst>
              <a:outerShdw blurRad="100013" rotWithShape="0" algn="bl" dir="5400000" dist="19050">
                <a:srgbClr val="000000">
                  <a:alpha val="52999"/>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128" name="Google Shape;128;p2"/>
            <p:cNvGrpSpPr/>
            <p:nvPr/>
          </p:nvGrpSpPr>
          <p:grpSpPr>
            <a:xfrm>
              <a:off x="4956637" y="584511"/>
              <a:ext cx="1835115" cy="6191178"/>
              <a:chOff x="5775584" y="523589"/>
              <a:chExt cx="1835115" cy="6855473"/>
            </a:xfrm>
          </p:grpSpPr>
          <p:sp>
            <p:nvSpPr>
              <p:cNvPr id="129" name="Google Shape;129;p2"/>
              <p:cNvSpPr/>
              <p:nvPr/>
            </p:nvSpPr>
            <p:spPr>
              <a:xfrm>
                <a:off x="5775584" y="2424252"/>
                <a:ext cx="1835115" cy="4954810"/>
              </a:xfrm>
              <a:custGeom>
                <a:rect b="b" l="l" r="r" t="t"/>
                <a:pathLst>
                  <a:path extrusionOk="0" h="4954810" w="1835115">
                    <a:moveTo>
                      <a:pt x="0" y="0"/>
                    </a:moveTo>
                    <a:lnTo>
                      <a:pt x="1835115" y="0"/>
                    </a:lnTo>
                    <a:lnTo>
                      <a:pt x="1603358" y="4735493"/>
                    </a:lnTo>
                    <a:cubicBezTo>
                      <a:pt x="1597358" y="4858318"/>
                      <a:pt x="1496004" y="4954810"/>
                      <a:pt x="1373053" y="4954810"/>
                    </a:cubicBezTo>
                    <a:lnTo>
                      <a:pt x="462126" y="4954810"/>
                    </a:lnTo>
                    <a:cubicBezTo>
                      <a:pt x="339174" y="4954810"/>
                      <a:pt x="237820" y="4858318"/>
                      <a:pt x="231821" y="4735493"/>
                    </a:cubicBezTo>
                    <a:lnTo>
                      <a:pt x="0" y="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0" name="Google Shape;130;p2"/>
              <p:cNvSpPr/>
              <p:nvPr/>
            </p:nvSpPr>
            <p:spPr>
              <a:xfrm>
                <a:off x="7015076" y="2463594"/>
                <a:ext cx="475702" cy="4876189"/>
              </a:xfrm>
              <a:custGeom>
                <a:rect b="b" l="l" r="r" t="t"/>
                <a:pathLst>
                  <a:path extrusionOk="0" h="4876189" w="475702">
                    <a:moveTo>
                      <a:pt x="0" y="4876190"/>
                    </a:moveTo>
                    <a:cubicBezTo>
                      <a:pt x="34732" y="4836848"/>
                      <a:pt x="58097" y="4771426"/>
                      <a:pt x="60307" y="4696215"/>
                    </a:cubicBezTo>
                    <a:lnTo>
                      <a:pt x="196899" y="0"/>
                    </a:lnTo>
                    <a:lnTo>
                      <a:pt x="475703" y="0"/>
                    </a:lnTo>
                    <a:lnTo>
                      <a:pt x="245903" y="4696215"/>
                    </a:lnTo>
                    <a:cubicBezTo>
                      <a:pt x="242240" y="4771173"/>
                      <a:pt x="203025" y="4836469"/>
                      <a:pt x="144991" y="4875811"/>
                    </a:cubicBezTo>
                    <a:cubicBezTo>
                      <a:pt x="141202" y="4876063"/>
                      <a:pt x="137413" y="4876190"/>
                      <a:pt x="133560" y="4876190"/>
                    </a:cubicBezTo>
                    <a:lnTo>
                      <a:pt x="0" y="4876190"/>
                    </a:lnTo>
                    <a:close/>
                  </a:path>
                </a:pathLst>
              </a:custGeom>
              <a:solidFill>
                <a:srgbClr val="FFFFFF">
                  <a:alpha val="3098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1" name="Google Shape;131;p2"/>
              <p:cNvSpPr/>
              <p:nvPr/>
            </p:nvSpPr>
            <p:spPr>
              <a:xfrm>
                <a:off x="5816883" y="2463594"/>
                <a:ext cx="610841" cy="4876189"/>
              </a:xfrm>
              <a:custGeom>
                <a:rect b="b" l="l" r="r" t="t"/>
                <a:pathLst>
                  <a:path extrusionOk="0" h="4876189" w="610841">
                    <a:moveTo>
                      <a:pt x="0" y="0"/>
                    </a:moveTo>
                    <a:lnTo>
                      <a:pt x="401881" y="0"/>
                    </a:lnTo>
                    <a:lnTo>
                      <a:pt x="546872" y="4696215"/>
                    </a:lnTo>
                    <a:cubicBezTo>
                      <a:pt x="549208" y="4771426"/>
                      <a:pt x="574152" y="4836848"/>
                      <a:pt x="610842" y="4876190"/>
                    </a:cubicBezTo>
                    <a:lnTo>
                      <a:pt x="420763" y="4876190"/>
                    </a:lnTo>
                    <a:cubicBezTo>
                      <a:pt x="318651" y="4876190"/>
                      <a:pt x="234789" y="4796243"/>
                      <a:pt x="229800" y="4694257"/>
                    </a:cubicBezTo>
                    <a:lnTo>
                      <a:pt x="0" y="0"/>
                    </a:lnTo>
                    <a:close/>
                  </a:path>
                </a:pathLst>
              </a:custGeom>
              <a:solidFill>
                <a:srgbClr val="0D0D0D">
                  <a:alpha val="137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2" name="Google Shape;132;p2"/>
              <p:cNvSpPr/>
              <p:nvPr/>
            </p:nvSpPr>
            <p:spPr>
              <a:xfrm>
                <a:off x="5775584" y="1203516"/>
                <a:ext cx="1835051" cy="1220736"/>
              </a:xfrm>
              <a:custGeom>
                <a:rect b="b" l="l" r="r" t="t"/>
                <a:pathLst>
                  <a:path extrusionOk="0" h="1220736" w="1835051">
                    <a:moveTo>
                      <a:pt x="0" y="1220737"/>
                    </a:moveTo>
                    <a:lnTo>
                      <a:pt x="0" y="1137759"/>
                    </a:lnTo>
                    <a:cubicBezTo>
                      <a:pt x="0" y="937323"/>
                      <a:pt x="95924" y="749075"/>
                      <a:pt x="258091" y="631365"/>
                    </a:cubicBezTo>
                    <a:lnTo>
                      <a:pt x="379842" y="543020"/>
                    </a:lnTo>
                    <a:cubicBezTo>
                      <a:pt x="542009" y="425310"/>
                      <a:pt x="637933" y="236936"/>
                      <a:pt x="637933" y="36627"/>
                    </a:cubicBezTo>
                    <a:lnTo>
                      <a:pt x="637933" y="36627"/>
                    </a:lnTo>
                    <a:cubicBezTo>
                      <a:pt x="637933" y="16419"/>
                      <a:pt x="654352" y="0"/>
                      <a:pt x="674560" y="0"/>
                    </a:cubicBezTo>
                    <a:lnTo>
                      <a:pt x="1160492" y="0"/>
                    </a:lnTo>
                    <a:cubicBezTo>
                      <a:pt x="1180700" y="0"/>
                      <a:pt x="1197119" y="16419"/>
                      <a:pt x="1197119" y="36627"/>
                    </a:cubicBezTo>
                    <a:lnTo>
                      <a:pt x="1197119" y="36627"/>
                    </a:lnTo>
                    <a:cubicBezTo>
                      <a:pt x="1197119" y="236936"/>
                      <a:pt x="1293043" y="425310"/>
                      <a:pt x="1455210" y="543020"/>
                    </a:cubicBezTo>
                    <a:lnTo>
                      <a:pt x="1576961" y="631365"/>
                    </a:lnTo>
                    <a:cubicBezTo>
                      <a:pt x="1739128" y="749075"/>
                      <a:pt x="1835052" y="937323"/>
                      <a:pt x="1835052" y="1137759"/>
                    </a:cubicBezTo>
                    <a:lnTo>
                      <a:pt x="1835052" y="1220737"/>
                    </a:lnTo>
                    <a:lnTo>
                      <a:pt x="0" y="1220737"/>
                    </a:lnTo>
                    <a:close/>
                  </a:path>
                </a:pathLst>
              </a:custGeom>
              <a:solidFill>
                <a:srgbClr val="3E3E3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3" name="Google Shape;133;p2"/>
              <p:cNvSpPr/>
              <p:nvPr/>
            </p:nvSpPr>
            <p:spPr>
              <a:xfrm>
                <a:off x="6834027" y="1242984"/>
                <a:ext cx="658709" cy="1142115"/>
              </a:xfrm>
              <a:custGeom>
                <a:rect b="b" l="l" r="r" t="t"/>
                <a:pathLst>
                  <a:path extrusionOk="0" h="1142115" w="658709">
                    <a:moveTo>
                      <a:pt x="0" y="0"/>
                    </a:moveTo>
                    <a:lnTo>
                      <a:pt x="20713" y="0"/>
                    </a:lnTo>
                    <a:cubicBezTo>
                      <a:pt x="20965" y="61634"/>
                      <a:pt x="30312" y="122194"/>
                      <a:pt x="47993" y="179723"/>
                    </a:cubicBezTo>
                    <a:cubicBezTo>
                      <a:pt x="51530" y="191405"/>
                      <a:pt x="55445" y="203025"/>
                      <a:pt x="59676" y="214455"/>
                    </a:cubicBezTo>
                    <a:cubicBezTo>
                      <a:pt x="68201" y="237378"/>
                      <a:pt x="78052" y="259796"/>
                      <a:pt x="89040" y="281456"/>
                    </a:cubicBezTo>
                    <a:cubicBezTo>
                      <a:pt x="91819" y="286824"/>
                      <a:pt x="94661" y="292191"/>
                      <a:pt x="97565" y="297559"/>
                    </a:cubicBezTo>
                    <a:cubicBezTo>
                      <a:pt x="103312" y="308294"/>
                      <a:pt x="109501" y="318777"/>
                      <a:pt x="116068" y="329133"/>
                    </a:cubicBezTo>
                    <a:cubicBezTo>
                      <a:pt x="122509" y="339490"/>
                      <a:pt x="129329" y="349594"/>
                      <a:pt x="136402" y="359571"/>
                    </a:cubicBezTo>
                    <a:cubicBezTo>
                      <a:pt x="139939" y="364560"/>
                      <a:pt x="143475" y="369549"/>
                      <a:pt x="147138" y="374412"/>
                    </a:cubicBezTo>
                    <a:cubicBezTo>
                      <a:pt x="154589" y="384136"/>
                      <a:pt x="162230" y="393672"/>
                      <a:pt x="170187" y="403018"/>
                    </a:cubicBezTo>
                    <a:cubicBezTo>
                      <a:pt x="189953" y="426320"/>
                      <a:pt x="211739" y="448359"/>
                      <a:pt x="235041" y="468819"/>
                    </a:cubicBezTo>
                    <a:cubicBezTo>
                      <a:pt x="244324" y="476966"/>
                      <a:pt x="253923" y="484796"/>
                      <a:pt x="263900" y="492437"/>
                    </a:cubicBezTo>
                    <a:cubicBezTo>
                      <a:pt x="268763" y="496226"/>
                      <a:pt x="273752" y="500015"/>
                      <a:pt x="278867" y="503741"/>
                    </a:cubicBezTo>
                    <a:lnTo>
                      <a:pt x="400618" y="592087"/>
                    </a:lnTo>
                    <a:cubicBezTo>
                      <a:pt x="562786" y="709797"/>
                      <a:pt x="658709" y="898044"/>
                      <a:pt x="658709" y="1098480"/>
                    </a:cubicBezTo>
                    <a:lnTo>
                      <a:pt x="658709" y="1142116"/>
                    </a:lnTo>
                    <a:lnTo>
                      <a:pt x="379085" y="1142116"/>
                    </a:lnTo>
                    <a:lnTo>
                      <a:pt x="379085" y="1098480"/>
                    </a:lnTo>
                    <a:cubicBezTo>
                      <a:pt x="379085" y="898044"/>
                      <a:pt x="322061" y="709797"/>
                      <a:pt x="225695" y="592087"/>
                    </a:cubicBezTo>
                    <a:lnTo>
                      <a:pt x="153326" y="503741"/>
                    </a:lnTo>
                    <a:cubicBezTo>
                      <a:pt x="105207" y="444886"/>
                      <a:pt x="66812" y="368349"/>
                      <a:pt x="40479" y="281582"/>
                    </a:cubicBezTo>
                    <a:cubicBezTo>
                      <a:pt x="14587" y="195257"/>
                      <a:pt x="316" y="99207"/>
                      <a:pt x="0" y="0"/>
                    </a:cubicBezTo>
                    <a:close/>
                  </a:path>
                </a:pathLst>
              </a:custGeom>
              <a:solidFill>
                <a:srgbClr val="FFFFFF">
                  <a:alpha val="3098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4" name="Google Shape;134;p2"/>
              <p:cNvSpPr/>
              <p:nvPr/>
            </p:nvSpPr>
            <p:spPr>
              <a:xfrm>
                <a:off x="5814925" y="1242984"/>
                <a:ext cx="804899" cy="1141989"/>
              </a:xfrm>
              <a:custGeom>
                <a:rect b="b" l="l" r="r" t="t"/>
                <a:pathLst>
                  <a:path extrusionOk="0" h="1141989" w="804899">
                    <a:moveTo>
                      <a:pt x="0" y="1141927"/>
                    </a:moveTo>
                    <a:lnTo>
                      <a:pt x="0" y="1098290"/>
                    </a:lnTo>
                    <a:cubicBezTo>
                      <a:pt x="0" y="911116"/>
                      <a:pt x="90430" y="733730"/>
                      <a:pt x="241861" y="623788"/>
                    </a:cubicBezTo>
                    <a:lnTo>
                      <a:pt x="363613" y="535442"/>
                    </a:lnTo>
                    <a:cubicBezTo>
                      <a:pt x="534684" y="411164"/>
                      <a:pt x="637049" y="211297"/>
                      <a:pt x="637933" y="0"/>
                    </a:cubicBezTo>
                    <a:lnTo>
                      <a:pt x="804899" y="0"/>
                    </a:lnTo>
                    <a:cubicBezTo>
                      <a:pt x="804394" y="199236"/>
                      <a:pt x="743834" y="386410"/>
                      <a:pt x="642101" y="503615"/>
                    </a:cubicBezTo>
                    <a:lnTo>
                      <a:pt x="565438" y="591960"/>
                    </a:lnTo>
                    <a:cubicBezTo>
                      <a:pt x="463199" y="709670"/>
                      <a:pt x="402639" y="897918"/>
                      <a:pt x="402639" y="1098354"/>
                    </a:cubicBezTo>
                    <a:lnTo>
                      <a:pt x="402639" y="1141990"/>
                    </a:lnTo>
                    <a:lnTo>
                      <a:pt x="0" y="1141927"/>
                    </a:lnTo>
                    <a:close/>
                  </a:path>
                </a:pathLst>
              </a:custGeom>
              <a:solidFill>
                <a:srgbClr val="3E3E3E">
                  <a:alpha val="686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5" name="Google Shape;135;p2"/>
              <p:cNvSpPr/>
              <p:nvPr/>
            </p:nvSpPr>
            <p:spPr>
              <a:xfrm>
                <a:off x="6496495" y="523589"/>
                <a:ext cx="393293" cy="679990"/>
              </a:xfrm>
              <a:custGeom>
                <a:rect b="b" l="l" r="r" t="t"/>
                <a:pathLst>
                  <a:path extrusionOk="0" h="679990" w="393293">
                    <a:moveTo>
                      <a:pt x="0" y="214076"/>
                    </a:moveTo>
                    <a:lnTo>
                      <a:pt x="393293" y="0"/>
                    </a:lnTo>
                    <a:lnTo>
                      <a:pt x="393293" y="679990"/>
                    </a:lnTo>
                    <a:lnTo>
                      <a:pt x="0" y="67999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6" name="Google Shape;136;p2"/>
              <p:cNvSpPr/>
              <p:nvPr/>
            </p:nvSpPr>
            <p:spPr>
              <a:xfrm>
                <a:off x="6496495" y="737664"/>
                <a:ext cx="159577" cy="465977"/>
              </a:xfrm>
              <a:custGeom>
                <a:rect b="b" l="l" r="r" t="t"/>
                <a:pathLst>
                  <a:path extrusionOk="0" h="465977" w="159577">
                    <a:moveTo>
                      <a:pt x="0" y="465978"/>
                    </a:moveTo>
                    <a:lnTo>
                      <a:pt x="0" y="0"/>
                    </a:lnTo>
                    <a:cubicBezTo>
                      <a:pt x="4168" y="1831"/>
                      <a:pt x="8525" y="3663"/>
                      <a:pt x="12819" y="5241"/>
                    </a:cubicBezTo>
                    <a:cubicBezTo>
                      <a:pt x="16861" y="6820"/>
                      <a:pt x="20966" y="8273"/>
                      <a:pt x="25133" y="9599"/>
                    </a:cubicBezTo>
                    <a:cubicBezTo>
                      <a:pt x="28038" y="10546"/>
                      <a:pt x="30880" y="11304"/>
                      <a:pt x="33785" y="12061"/>
                    </a:cubicBezTo>
                    <a:cubicBezTo>
                      <a:pt x="34164" y="12188"/>
                      <a:pt x="34732" y="12314"/>
                      <a:pt x="35111" y="12440"/>
                    </a:cubicBezTo>
                    <a:cubicBezTo>
                      <a:pt x="37574" y="13198"/>
                      <a:pt x="39973" y="13767"/>
                      <a:pt x="42436" y="14272"/>
                    </a:cubicBezTo>
                    <a:cubicBezTo>
                      <a:pt x="45215" y="15029"/>
                      <a:pt x="47930" y="15724"/>
                      <a:pt x="50709" y="16229"/>
                    </a:cubicBezTo>
                    <a:cubicBezTo>
                      <a:pt x="52035" y="16608"/>
                      <a:pt x="53172" y="16735"/>
                      <a:pt x="54498" y="16987"/>
                    </a:cubicBezTo>
                    <a:cubicBezTo>
                      <a:pt x="57276" y="17619"/>
                      <a:pt x="59992" y="18061"/>
                      <a:pt x="62770" y="18440"/>
                    </a:cubicBezTo>
                    <a:cubicBezTo>
                      <a:pt x="68769" y="19513"/>
                      <a:pt x="74832" y="20271"/>
                      <a:pt x="81020" y="20902"/>
                    </a:cubicBezTo>
                    <a:cubicBezTo>
                      <a:pt x="81147" y="20902"/>
                      <a:pt x="81147" y="20902"/>
                      <a:pt x="81147" y="20902"/>
                    </a:cubicBezTo>
                    <a:lnTo>
                      <a:pt x="82094" y="20902"/>
                    </a:lnTo>
                    <a:cubicBezTo>
                      <a:pt x="91124" y="21850"/>
                      <a:pt x="100028" y="22228"/>
                      <a:pt x="109248" y="22228"/>
                    </a:cubicBezTo>
                    <a:cubicBezTo>
                      <a:pt x="114237" y="22228"/>
                      <a:pt x="119226" y="22102"/>
                      <a:pt x="124214" y="21850"/>
                    </a:cubicBezTo>
                    <a:cubicBezTo>
                      <a:pt x="136150" y="21344"/>
                      <a:pt x="147958" y="20018"/>
                      <a:pt x="159578" y="17808"/>
                    </a:cubicBezTo>
                    <a:lnTo>
                      <a:pt x="159578" y="465978"/>
                    </a:lnTo>
                    <a:lnTo>
                      <a:pt x="0" y="465978"/>
                    </a:lnTo>
                    <a:close/>
                  </a:path>
                </a:pathLst>
              </a:custGeom>
              <a:solidFill>
                <a:srgbClr val="0D0D0D">
                  <a:alpha val="137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7" name="Google Shape;137;p2"/>
              <p:cNvSpPr/>
              <p:nvPr/>
            </p:nvSpPr>
            <p:spPr>
              <a:xfrm>
                <a:off x="6737977" y="647298"/>
                <a:ext cx="96113" cy="556344"/>
              </a:xfrm>
              <a:custGeom>
                <a:rect b="b" l="l" r="r" t="t"/>
                <a:pathLst>
                  <a:path extrusionOk="0" h="556344" w="96113">
                    <a:moveTo>
                      <a:pt x="0" y="556344"/>
                    </a:moveTo>
                    <a:lnTo>
                      <a:pt x="0" y="80389"/>
                    </a:lnTo>
                    <a:cubicBezTo>
                      <a:pt x="2084" y="79442"/>
                      <a:pt x="4168" y="78305"/>
                      <a:pt x="6189" y="77231"/>
                    </a:cubicBezTo>
                    <a:cubicBezTo>
                      <a:pt x="41173" y="58224"/>
                      <a:pt x="72116" y="31511"/>
                      <a:pt x="96113" y="0"/>
                    </a:cubicBezTo>
                    <a:lnTo>
                      <a:pt x="96113" y="556281"/>
                    </a:lnTo>
                    <a:lnTo>
                      <a:pt x="0" y="556344"/>
                    </a:lnTo>
                    <a:close/>
                  </a:path>
                </a:pathLst>
              </a:custGeom>
              <a:solidFill>
                <a:srgbClr val="FFFFFF">
                  <a:alpha val="1765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8" name="Google Shape;138;p2"/>
              <p:cNvSpPr/>
              <p:nvPr/>
            </p:nvSpPr>
            <p:spPr>
              <a:xfrm>
                <a:off x="6496495" y="523589"/>
                <a:ext cx="393293" cy="236303"/>
              </a:xfrm>
              <a:custGeom>
                <a:rect b="b" l="l" r="r" t="t"/>
                <a:pathLst>
                  <a:path extrusionOk="0" h="236303" w="393293">
                    <a:moveTo>
                      <a:pt x="0" y="214076"/>
                    </a:moveTo>
                    <a:lnTo>
                      <a:pt x="393293" y="0"/>
                    </a:lnTo>
                    <a:cubicBezTo>
                      <a:pt x="386220" y="41300"/>
                      <a:pt x="368665" y="81147"/>
                      <a:pt x="343595" y="115752"/>
                    </a:cubicBezTo>
                    <a:cubicBezTo>
                      <a:pt x="318714" y="150611"/>
                      <a:pt x="285687" y="180354"/>
                      <a:pt x="247671" y="200941"/>
                    </a:cubicBezTo>
                    <a:cubicBezTo>
                      <a:pt x="228663" y="211297"/>
                      <a:pt x="208455" y="219443"/>
                      <a:pt x="187742" y="225569"/>
                    </a:cubicBezTo>
                    <a:cubicBezTo>
                      <a:pt x="166903" y="231189"/>
                      <a:pt x="145685" y="234978"/>
                      <a:pt x="124151" y="235925"/>
                    </a:cubicBezTo>
                    <a:cubicBezTo>
                      <a:pt x="81399" y="238072"/>
                      <a:pt x="38332" y="231126"/>
                      <a:pt x="0" y="214076"/>
                    </a:cubicBezTo>
                    <a:close/>
                  </a:path>
                </a:pathLst>
              </a:custGeom>
              <a:solidFill>
                <a:srgbClr val="FFFFFF">
                  <a:alpha val="1765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9" name="Google Shape;139;p2"/>
              <p:cNvSpPr/>
              <p:nvPr/>
            </p:nvSpPr>
            <p:spPr>
              <a:xfrm>
                <a:off x="6496495" y="523589"/>
                <a:ext cx="393293" cy="236304"/>
              </a:xfrm>
              <a:custGeom>
                <a:rect b="b" l="l" r="r" t="t"/>
                <a:pathLst>
                  <a:path extrusionOk="0" h="236304" w="393293">
                    <a:moveTo>
                      <a:pt x="0" y="214076"/>
                    </a:moveTo>
                    <a:cubicBezTo>
                      <a:pt x="18503" y="216981"/>
                      <a:pt x="36816" y="218812"/>
                      <a:pt x="55192" y="219191"/>
                    </a:cubicBezTo>
                    <a:cubicBezTo>
                      <a:pt x="77737" y="219949"/>
                      <a:pt x="100155" y="218686"/>
                      <a:pt x="122194" y="215528"/>
                    </a:cubicBezTo>
                    <a:cubicBezTo>
                      <a:pt x="152063" y="211234"/>
                      <a:pt x="181049" y="203088"/>
                      <a:pt x="208329" y="191279"/>
                    </a:cubicBezTo>
                    <a:lnTo>
                      <a:pt x="208455" y="191279"/>
                    </a:lnTo>
                    <a:cubicBezTo>
                      <a:pt x="217486" y="187237"/>
                      <a:pt x="226390" y="182880"/>
                      <a:pt x="235041" y="178018"/>
                    </a:cubicBezTo>
                    <a:cubicBezTo>
                      <a:pt x="237251" y="176944"/>
                      <a:pt x="239399" y="175807"/>
                      <a:pt x="241482" y="174607"/>
                    </a:cubicBezTo>
                    <a:cubicBezTo>
                      <a:pt x="248050" y="170945"/>
                      <a:pt x="254175" y="166588"/>
                      <a:pt x="260617" y="162799"/>
                    </a:cubicBezTo>
                    <a:cubicBezTo>
                      <a:pt x="268637" y="156799"/>
                      <a:pt x="276972" y="151369"/>
                      <a:pt x="284487" y="144864"/>
                    </a:cubicBezTo>
                    <a:cubicBezTo>
                      <a:pt x="300337" y="132676"/>
                      <a:pt x="314104" y="118152"/>
                      <a:pt x="327618" y="103186"/>
                    </a:cubicBezTo>
                    <a:cubicBezTo>
                      <a:pt x="331028" y="99271"/>
                      <a:pt x="334438" y="95292"/>
                      <a:pt x="337595" y="91251"/>
                    </a:cubicBezTo>
                    <a:cubicBezTo>
                      <a:pt x="359635" y="63844"/>
                      <a:pt x="378074" y="33027"/>
                      <a:pt x="393293" y="0"/>
                    </a:cubicBezTo>
                    <a:cubicBezTo>
                      <a:pt x="386220" y="41300"/>
                      <a:pt x="368665" y="81147"/>
                      <a:pt x="343595" y="115752"/>
                    </a:cubicBezTo>
                    <a:cubicBezTo>
                      <a:pt x="341637" y="118531"/>
                      <a:pt x="339679" y="121120"/>
                      <a:pt x="337595" y="123772"/>
                    </a:cubicBezTo>
                    <a:lnTo>
                      <a:pt x="337469" y="123899"/>
                    </a:lnTo>
                    <a:cubicBezTo>
                      <a:pt x="334817" y="127435"/>
                      <a:pt x="332102" y="130845"/>
                      <a:pt x="329197" y="134129"/>
                    </a:cubicBezTo>
                    <a:lnTo>
                      <a:pt x="327239" y="136465"/>
                    </a:lnTo>
                    <a:cubicBezTo>
                      <a:pt x="325029" y="139118"/>
                      <a:pt x="322755" y="141580"/>
                      <a:pt x="320419" y="144043"/>
                    </a:cubicBezTo>
                    <a:cubicBezTo>
                      <a:pt x="318461" y="146380"/>
                      <a:pt x="316251" y="148653"/>
                      <a:pt x="313851" y="150863"/>
                    </a:cubicBezTo>
                    <a:cubicBezTo>
                      <a:pt x="313220" y="151811"/>
                      <a:pt x="312273" y="152568"/>
                      <a:pt x="311515" y="153326"/>
                    </a:cubicBezTo>
                    <a:cubicBezTo>
                      <a:pt x="308231" y="156610"/>
                      <a:pt x="304947" y="159767"/>
                      <a:pt x="301537" y="162609"/>
                    </a:cubicBezTo>
                    <a:cubicBezTo>
                      <a:pt x="301032" y="163241"/>
                      <a:pt x="300337" y="163809"/>
                      <a:pt x="299832" y="164188"/>
                    </a:cubicBezTo>
                    <a:cubicBezTo>
                      <a:pt x="296801" y="166966"/>
                      <a:pt x="293833" y="169556"/>
                      <a:pt x="290676" y="171892"/>
                    </a:cubicBezTo>
                    <a:cubicBezTo>
                      <a:pt x="277288" y="182880"/>
                      <a:pt x="262890" y="192605"/>
                      <a:pt x="247671" y="200878"/>
                    </a:cubicBezTo>
                    <a:cubicBezTo>
                      <a:pt x="245713" y="201951"/>
                      <a:pt x="243630" y="203088"/>
                      <a:pt x="241482" y="204035"/>
                    </a:cubicBezTo>
                    <a:cubicBezTo>
                      <a:pt x="241356" y="204161"/>
                      <a:pt x="241230" y="204161"/>
                      <a:pt x="241104" y="204161"/>
                    </a:cubicBezTo>
                    <a:cubicBezTo>
                      <a:pt x="236936" y="206372"/>
                      <a:pt x="232705" y="208455"/>
                      <a:pt x="228411" y="210350"/>
                    </a:cubicBezTo>
                    <a:cubicBezTo>
                      <a:pt x="224748" y="212055"/>
                      <a:pt x="220959" y="213760"/>
                      <a:pt x="217107" y="215212"/>
                    </a:cubicBezTo>
                    <a:cubicBezTo>
                      <a:pt x="214455" y="216412"/>
                      <a:pt x="211739" y="217423"/>
                      <a:pt x="208961" y="218370"/>
                    </a:cubicBezTo>
                    <a:cubicBezTo>
                      <a:pt x="206498" y="219443"/>
                      <a:pt x="203972" y="220327"/>
                      <a:pt x="201509" y="221148"/>
                    </a:cubicBezTo>
                    <a:cubicBezTo>
                      <a:pt x="197594" y="222601"/>
                      <a:pt x="193615" y="223801"/>
                      <a:pt x="189574" y="225064"/>
                    </a:cubicBezTo>
                    <a:cubicBezTo>
                      <a:pt x="188942" y="225190"/>
                      <a:pt x="188374" y="225443"/>
                      <a:pt x="187742" y="225569"/>
                    </a:cubicBezTo>
                    <a:cubicBezTo>
                      <a:pt x="178460" y="228032"/>
                      <a:pt x="168987" y="230305"/>
                      <a:pt x="159578" y="231884"/>
                    </a:cubicBezTo>
                    <a:cubicBezTo>
                      <a:pt x="147895" y="234094"/>
                      <a:pt x="136086" y="235420"/>
                      <a:pt x="124214" y="235925"/>
                    </a:cubicBezTo>
                    <a:cubicBezTo>
                      <a:pt x="119226" y="236178"/>
                      <a:pt x="114237" y="236304"/>
                      <a:pt x="109248" y="236304"/>
                    </a:cubicBezTo>
                    <a:cubicBezTo>
                      <a:pt x="100091" y="236304"/>
                      <a:pt x="91187" y="235925"/>
                      <a:pt x="82094" y="234978"/>
                    </a:cubicBezTo>
                    <a:lnTo>
                      <a:pt x="81147" y="234978"/>
                    </a:lnTo>
                    <a:cubicBezTo>
                      <a:pt x="81147" y="234978"/>
                      <a:pt x="81147" y="234978"/>
                      <a:pt x="81020" y="234978"/>
                    </a:cubicBezTo>
                    <a:cubicBezTo>
                      <a:pt x="74832" y="234347"/>
                      <a:pt x="68833" y="233526"/>
                      <a:pt x="62770" y="232515"/>
                    </a:cubicBezTo>
                    <a:cubicBezTo>
                      <a:pt x="59865" y="232136"/>
                      <a:pt x="57276" y="231568"/>
                      <a:pt x="54498" y="231063"/>
                    </a:cubicBezTo>
                    <a:cubicBezTo>
                      <a:pt x="53172" y="230810"/>
                      <a:pt x="52035" y="230684"/>
                      <a:pt x="50709" y="230305"/>
                    </a:cubicBezTo>
                    <a:cubicBezTo>
                      <a:pt x="47930" y="229800"/>
                      <a:pt x="45215" y="229105"/>
                      <a:pt x="42436" y="228347"/>
                    </a:cubicBezTo>
                    <a:cubicBezTo>
                      <a:pt x="39973" y="227842"/>
                      <a:pt x="37574" y="227148"/>
                      <a:pt x="35111" y="226516"/>
                    </a:cubicBezTo>
                    <a:cubicBezTo>
                      <a:pt x="34732" y="226390"/>
                      <a:pt x="34164" y="226264"/>
                      <a:pt x="33785" y="226137"/>
                    </a:cubicBezTo>
                    <a:cubicBezTo>
                      <a:pt x="30880" y="225379"/>
                      <a:pt x="28038" y="224558"/>
                      <a:pt x="25133" y="223674"/>
                    </a:cubicBezTo>
                    <a:cubicBezTo>
                      <a:pt x="20966" y="222348"/>
                      <a:pt x="16861" y="220896"/>
                      <a:pt x="12819" y="219317"/>
                    </a:cubicBezTo>
                    <a:cubicBezTo>
                      <a:pt x="8525" y="217738"/>
                      <a:pt x="4231" y="215907"/>
                      <a:pt x="0" y="21407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grpSp>
        <p:nvGrpSpPr>
          <p:cNvPr id="140" name="Google Shape;140;p2"/>
          <p:cNvGrpSpPr/>
          <p:nvPr/>
        </p:nvGrpSpPr>
        <p:grpSpPr>
          <a:xfrm rot="-10274463">
            <a:off x="7400938" y="-1209525"/>
            <a:ext cx="874914" cy="2951707"/>
            <a:chOff x="4956637" y="584511"/>
            <a:chExt cx="1835125" cy="6191178"/>
          </a:xfrm>
        </p:grpSpPr>
        <p:sp>
          <p:nvSpPr>
            <p:cNvPr id="141" name="Google Shape;141;p2"/>
            <p:cNvSpPr/>
            <p:nvPr/>
          </p:nvSpPr>
          <p:spPr>
            <a:xfrm>
              <a:off x="4956647" y="584609"/>
              <a:ext cx="1835115" cy="6190985"/>
            </a:xfrm>
            <a:custGeom>
              <a:rect b="b" l="l" r="r" t="t"/>
              <a:pathLst>
                <a:path extrusionOk="0" h="6190985" w="1835115">
                  <a:moveTo>
                    <a:pt x="1114204" y="0"/>
                  </a:moveTo>
                  <a:lnTo>
                    <a:pt x="1114204" y="1"/>
                  </a:lnTo>
                  <a:lnTo>
                    <a:pt x="1114204" y="0"/>
                  </a:lnTo>
                  <a:lnTo>
                    <a:pt x="1114204" y="1"/>
                  </a:lnTo>
                  <a:lnTo>
                    <a:pt x="1114204" y="614024"/>
                  </a:lnTo>
                  <a:lnTo>
                    <a:pt x="1160492" y="614024"/>
                  </a:lnTo>
                  <a:cubicBezTo>
                    <a:pt x="1180700" y="614024"/>
                    <a:pt x="1197119" y="628851"/>
                    <a:pt x="1197119" y="647100"/>
                  </a:cubicBezTo>
                  <a:cubicBezTo>
                    <a:pt x="1197119" y="827994"/>
                    <a:pt x="1293043" y="998109"/>
                    <a:pt x="1455210" y="1104410"/>
                  </a:cubicBezTo>
                  <a:lnTo>
                    <a:pt x="1576961" y="1184191"/>
                  </a:lnTo>
                  <a:cubicBezTo>
                    <a:pt x="1739128" y="1290493"/>
                    <a:pt x="1835052" y="1460493"/>
                    <a:pt x="1835052" y="1641502"/>
                  </a:cubicBezTo>
                  <a:lnTo>
                    <a:pt x="1835052" y="1716437"/>
                  </a:lnTo>
                  <a:lnTo>
                    <a:pt x="1835115" y="1716437"/>
                  </a:lnTo>
                  <a:lnTo>
                    <a:pt x="1603358" y="5992926"/>
                  </a:lnTo>
                  <a:cubicBezTo>
                    <a:pt x="1597358" y="6103846"/>
                    <a:pt x="1496004" y="6190985"/>
                    <a:pt x="1373053" y="6190985"/>
                  </a:cubicBezTo>
                  <a:lnTo>
                    <a:pt x="462126" y="6190985"/>
                  </a:lnTo>
                  <a:cubicBezTo>
                    <a:pt x="339174" y="6190985"/>
                    <a:pt x="237820" y="6103846"/>
                    <a:pt x="231821" y="5992926"/>
                  </a:cubicBezTo>
                  <a:lnTo>
                    <a:pt x="0" y="1716437"/>
                  </a:lnTo>
                  <a:lnTo>
                    <a:pt x="0" y="1641502"/>
                  </a:lnTo>
                  <a:cubicBezTo>
                    <a:pt x="0" y="1460493"/>
                    <a:pt x="95924" y="1290493"/>
                    <a:pt x="258091" y="1184191"/>
                  </a:cubicBezTo>
                  <a:lnTo>
                    <a:pt x="379842" y="1104410"/>
                  </a:lnTo>
                  <a:cubicBezTo>
                    <a:pt x="542009" y="998109"/>
                    <a:pt x="637933" y="827994"/>
                    <a:pt x="637933" y="647100"/>
                  </a:cubicBezTo>
                  <a:cubicBezTo>
                    <a:pt x="637933" y="628851"/>
                    <a:pt x="654352" y="614024"/>
                    <a:pt x="674560" y="614024"/>
                  </a:cubicBezTo>
                  <a:lnTo>
                    <a:pt x="720911" y="614024"/>
                  </a:lnTo>
                  <a:lnTo>
                    <a:pt x="720911" y="193328"/>
                  </a:lnTo>
                  <a:lnTo>
                    <a:pt x="720911" y="193327"/>
                  </a:lnTo>
                  <a:lnTo>
                    <a:pt x="720911" y="193326"/>
                  </a:lnTo>
                  <a:lnTo>
                    <a:pt x="720913" y="193326"/>
                  </a:lnTo>
                  <a:close/>
                </a:path>
              </a:pathLst>
            </a:custGeom>
            <a:solidFill>
              <a:srgbClr val="FFFFFF"/>
            </a:solidFill>
            <a:ln>
              <a:noFill/>
            </a:ln>
            <a:effectLst>
              <a:outerShdw blurRad="100013" rotWithShape="0" algn="bl" dir="5400000" dist="19050">
                <a:srgbClr val="000000">
                  <a:alpha val="52999"/>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142" name="Google Shape;142;p2"/>
            <p:cNvGrpSpPr/>
            <p:nvPr/>
          </p:nvGrpSpPr>
          <p:grpSpPr>
            <a:xfrm>
              <a:off x="4956637" y="584511"/>
              <a:ext cx="1835115" cy="6191178"/>
              <a:chOff x="5775584" y="523589"/>
              <a:chExt cx="1835115" cy="6855473"/>
            </a:xfrm>
          </p:grpSpPr>
          <p:sp>
            <p:nvSpPr>
              <p:cNvPr id="143" name="Google Shape;143;p2"/>
              <p:cNvSpPr/>
              <p:nvPr/>
            </p:nvSpPr>
            <p:spPr>
              <a:xfrm>
                <a:off x="5775584" y="2424252"/>
                <a:ext cx="1835115" cy="4954810"/>
              </a:xfrm>
              <a:custGeom>
                <a:rect b="b" l="l" r="r" t="t"/>
                <a:pathLst>
                  <a:path extrusionOk="0" h="4954810" w="1835115">
                    <a:moveTo>
                      <a:pt x="0" y="0"/>
                    </a:moveTo>
                    <a:lnTo>
                      <a:pt x="1835115" y="0"/>
                    </a:lnTo>
                    <a:lnTo>
                      <a:pt x="1603358" y="4735493"/>
                    </a:lnTo>
                    <a:cubicBezTo>
                      <a:pt x="1597358" y="4858318"/>
                      <a:pt x="1496004" y="4954810"/>
                      <a:pt x="1373053" y="4954810"/>
                    </a:cubicBezTo>
                    <a:lnTo>
                      <a:pt x="462126" y="4954810"/>
                    </a:lnTo>
                    <a:cubicBezTo>
                      <a:pt x="339174" y="4954810"/>
                      <a:pt x="237820" y="4858318"/>
                      <a:pt x="231821" y="4735493"/>
                    </a:cubicBezTo>
                    <a:lnTo>
                      <a:pt x="0"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4" name="Google Shape;144;p2"/>
              <p:cNvSpPr/>
              <p:nvPr/>
            </p:nvSpPr>
            <p:spPr>
              <a:xfrm>
                <a:off x="7015076" y="2463594"/>
                <a:ext cx="475702" cy="4876189"/>
              </a:xfrm>
              <a:custGeom>
                <a:rect b="b" l="l" r="r" t="t"/>
                <a:pathLst>
                  <a:path extrusionOk="0" h="4876189" w="475702">
                    <a:moveTo>
                      <a:pt x="0" y="4876190"/>
                    </a:moveTo>
                    <a:cubicBezTo>
                      <a:pt x="34732" y="4836848"/>
                      <a:pt x="58097" y="4771426"/>
                      <a:pt x="60307" y="4696215"/>
                    </a:cubicBezTo>
                    <a:lnTo>
                      <a:pt x="196899" y="0"/>
                    </a:lnTo>
                    <a:lnTo>
                      <a:pt x="475703" y="0"/>
                    </a:lnTo>
                    <a:lnTo>
                      <a:pt x="245903" y="4696215"/>
                    </a:lnTo>
                    <a:cubicBezTo>
                      <a:pt x="242240" y="4771173"/>
                      <a:pt x="203025" y="4836469"/>
                      <a:pt x="144991" y="4875811"/>
                    </a:cubicBezTo>
                    <a:cubicBezTo>
                      <a:pt x="141202" y="4876063"/>
                      <a:pt x="137413" y="4876190"/>
                      <a:pt x="133560" y="4876190"/>
                    </a:cubicBezTo>
                    <a:lnTo>
                      <a:pt x="0" y="4876190"/>
                    </a:lnTo>
                    <a:close/>
                  </a:path>
                </a:pathLst>
              </a:custGeom>
              <a:solidFill>
                <a:srgbClr val="FFFFFF">
                  <a:alpha val="3098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5" name="Google Shape;145;p2"/>
              <p:cNvSpPr/>
              <p:nvPr/>
            </p:nvSpPr>
            <p:spPr>
              <a:xfrm>
                <a:off x="5816883" y="2463594"/>
                <a:ext cx="610841" cy="4876189"/>
              </a:xfrm>
              <a:custGeom>
                <a:rect b="b" l="l" r="r" t="t"/>
                <a:pathLst>
                  <a:path extrusionOk="0" h="4876189" w="610841">
                    <a:moveTo>
                      <a:pt x="0" y="0"/>
                    </a:moveTo>
                    <a:lnTo>
                      <a:pt x="401881" y="0"/>
                    </a:lnTo>
                    <a:lnTo>
                      <a:pt x="546872" y="4696215"/>
                    </a:lnTo>
                    <a:cubicBezTo>
                      <a:pt x="549208" y="4771426"/>
                      <a:pt x="574152" y="4836848"/>
                      <a:pt x="610842" y="4876190"/>
                    </a:cubicBezTo>
                    <a:lnTo>
                      <a:pt x="420763" y="4876190"/>
                    </a:lnTo>
                    <a:cubicBezTo>
                      <a:pt x="318651" y="4876190"/>
                      <a:pt x="234789" y="4796243"/>
                      <a:pt x="229800" y="4694257"/>
                    </a:cubicBezTo>
                    <a:lnTo>
                      <a:pt x="0" y="0"/>
                    </a:lnTo>
                    <a:close/>
                  </a:path>
                </a:pathLst>
              </a:custGeom>
              <a:solidFill>
                <a:srgbClr val="0D0D0D">
                  <a:alpha val="137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6" name="Google Shape;146;p2"/>
              <p:cNvSpPr/>
              <p:nvPr/>
            </p:nvSpPr>
            <p:spPr>
              <a:xfrm>
                <a:off x="5775584" y="1203516"/>
                <a:ext cx="1835051" cy="1220736"/>
              </a:xfrm>
              <a:custGeom>
                <a:rect b="b" l="l" r="r" t="t"/>
                <a:pathLst>
                  <a:path extrusionOk="0" h="1220736" w="1835051">
                    <a:moveTo>
                      <a:pt x="0" y="1220737"/>
                    </a:moveTo>
                    <a:lnTo>
                      <a:pt x="0" y="1137759"/>
                    </a:lnTo>
                    <a:cubicBezTo>
                      <a:pt x="0" y="937323"/>
                      <a:pt x="95924" y="749075"/>
                      <a:pt x="258091" y="631365"/>
                    </a:cubicBezTo>
                    <a:lnTo>
                      <a:pt x="379842" y="543020"/>
                    </a:lnTo>
                    <a:cubicBezTo>
                      <a:pt x="542009" y="425310"/>
                      <a:pt x="637933" y="236936"/>
                      <a:pt x="637933" y="36627"/>
                    </a:cubicBezTo>
                    <a:lnTo>
                      <a:pt x="637933" y="36627"/>
                    </a:lnTo>
                    <a:cubicBezTo>
                      <a:pt x="637933" y="16419"/>
                      <a:pt x="654352" y="0"/>
                      <a:pt x="674560" y="0"/>
                    </a:cubicBezTo>
                    <a:lnTo>
                      <a:pt x="1160492" y="0"/>
                    </a:lnTo>
                    <a:cubicBezTo>
                      <a:pt x="1180700" y="0"/>
                      <a:pt x="1197119" y="16419"/>
                      <a:pt x="1197119" y="36627"/>
                    </a:cubicBezTo>
                    <a:lnTo>
                      <a:pt x="1197119" y="36627"/>
                    </a:lnTo>
                    <a:cubicBezTo>
                      <a:pt x="1197119" y="236936"/>
                      <a:pt x="1293043" y="425310"/>
                      <a:pt x="1455210" y="543020"/>
                    </a:cubicBezTo>
                    <a:lnTo>
                      <a:pt x="1576961" y="631365"/>
                    </a:lnTo>
                    <a:cubicBezTo>
                      <a:pt x="1739128" y="749075"/>
                      <a:pt x="1835052" y="937323"/>
                      <a:pt x="1835052" y="1137759"/>
                    </a:cubicBezTo>
                    <a:lnTo>
                      <a:pt x="1835052" y="1220737"/>
                    </a:lnTo>
                    <a:lnTo>
                      <a:pt x="0" y="1220737"/>
                    </a:lnTo>
                    <a:close/>
                  </a:path>
                </a:pathLst>
              </a:custGeom>
              <a:solidFill>
                <a:srgbClr val="3E3E3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7" name="Google Shape;147;p2"/>
              <p:cNvSpPr/>
              <p:nvPr/>
            </p:nvSpPr>
            <p:spPr>
              <a:xfrm>
                <a:off x="6834027" y="1242984"/>
                <a:ext cx="658709" cy="1142115"/>
              </a:xfrm>
              <a:custGeom>
                <a:rect b="b" l="l" r="r" t="t"/>
                <a:pathLst>
                  <a:path extrusionOk="0" h="1142115" w="658709">
                    <a:moveTo>
                      <a:pt x="0" y="0"/>
                    </a:moveTo>
                    <a:lnTo>
                      <a:pt x="20713" y="0"/>
                    </a:lnTo>
                    <a:cubicBezTo>
                      <a:pt x="20965" y="61634"/>
                      <a:pt x="30312" y="122194"/>
                      <a:pt x="47993" y="179723"/>
                    </a:cubicBezTo>
                    <a:cubicBezTo>
                      <a:pt x="51530" y="191405"/>
                      <a:pt x="55445" y="203025"/>
                      <a:pt x="59676" y="214455"/>
                    </a:cubicBezTo>
                    <a:cubicBezTo>
                      <a:pt x="68201" y="237378"/>
                      <a:pt x="78052" y="259796"/>
                      <a:pt x="89040" y="281456"/>
                    </a:cubicBezTo>
                    <a:cubicBezTo>
                      <a:pt x="91819" y="286824"/>
                      <a:pt x="94661" y="292191"/>
                      <a:pt x="97565" y="297559"/>
                    </a:cubicBezTo>
                    <a:cubicBezTo>
                      <a:pt x="103312" y="308294"/>
                      <a:pt x="109501" y="318777"/>
                      <a:pt x="116068" y="329133"/>
                    </a:cubicBezTo>
                    <a:cubicBezTo>
                      <a:pt x="122509" y="339490"/>
                      <a:pt x="129329" y="349594"/>
                      <a:pt x="136402" y="359571"/>
                    </a:cubicBezTo>
                    <a:cubicBezTo>
                      <a:pt x="139939" y="364560"/>
                      <a:pt x="143475" y="369549"/>
                      <a:pt x="147138" y="374412"/>
                    </a:cubicBezTo>
                    <a:cubicBezTo>
                      <a:pt x="154589" y="384136"/>
                      <a:pt x="162230" y="393672"/>
                      <a:pt x="170187" y="403018"/>
                    </a:cubicBezTo>
                    <a:cubicBezTo>
                      <a:pt x="189953" y="426320"/>
                      <a:pt x="211739" y="448359"/>
                      <a:pt x="235041" y="468819"/>
                    </a:cubicBezTo>
                    <a:cubicBezTo>
                      <a:pt x="244324" y="476966"/>
                      <a:pt x="253923" y="484796"/>
                      <a:pt x="263900" y="492437"/>
                    </a:cubicBezTo>
                    <a:cubicBezTo>
                      <a:pt x="268763" y="496226"/>
                      <a:pt x="273752" y="500015"/>
                      <a:pt x="278867" y="503741"/>
                    </a:cubicBezTo>
                    <a:lnTo>
                      <a:pt x="400618" y="592087"/>
                    </a:lnTo>
                    <a:cubicBezTo>
                      <a:pt x="562786" y="709797"/>
                      <a:pt x="658709" y="898044"/>
                      <a:pt x="658709" y="1098480"/>
                    </a:cubicBezTo>
                    <a:lnTo>
                      <a:pt x="658709" y="1142116"/>
                    </a:lnTo>
                    <a:lnTo>
                      <a:pt x="379085" y="1142116"/>
                    </a:lnTo>
                    <a:lnTo>
                      <a:pt x="379085" y="1098480"/>
                    </a:lnTo>
                    <a:cubicBezTo>
                      <a:pt x="379085" y="898044"/>
                      <a:pt x="322061" y="709797"/>
                      <a:pt x="225695" y="592087"/>
                    </a:cubicBezTo>
                    <a:lnTo>
                      <a:pt x="153326" y="503741"/>
                    </a:lnTo>
                    <a:cubicBezTo>
                      <a:pt x="105207" y="444886"/>
                      <a:pt x="66812" y="368349"/>
                      <a:pt x="40479" y="281582"/>
                    </a:cubicBezTo>
                    <a:cubicBezTo>
                      <a:pt x="14587" y="195257"/>
                      <a:pt x="316" y="99207"/>
                      <a:pt x="0" y="0"/>
                    </a:cubicBezTo>
                    <a:close/>
                  </a:path>
                </a:pathLst>
              </a:custGeom>
              <a:solidFill>
                <a:srgbClr val="FFFFFF">
                  <a:alpha val="3098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8" name="Google Shape;148;p2"/>
              <p:cNvSpPr/>
              <p:nvPr/>
            </p:nvSpPr>
            <p:spPr>
              <a:xfrm>
                <a:off x="5814925" y="1242984"/>
                <a:ext cx="804899" cy="1141989"/>
              </a:xfrm>
              <a:custGeom>
                <a:rect b="b" l="l" r="r" t="t"/>
                <a:pathLst>
                  <a:path extrusionOk="0" h="1141989" w="804899">
                    <a:moveTo>
                      <a:pt x="0" y="1141927"/>
                    </a:moveTo>
                    <a:lnTo>
                      <a:pt x="0" y="1098290"/>
                    </a:lnTo>
                    <a:cubicBezTo>
                      <a:pt x="0" y="911116"/>
                      <a:pt x="90430" y="733730"/>
                      <a:pt x="241861" y="623788"/>
                    </a:cubicBezTo>
                    <a:lnTo>
                      <a:pt x="363613" y="535442"/>
                    </a:lnTo>
                    <a:cubicBezTo>
                      <a:pt x="534684" y="411164"/>
                      <a:pt x="637049" y="211297"/>
                      <a:pt x="637933" y="0"/>
                    </a:cubicBezTo>
                    <a:lnTo>
                      <a:pt x="804899" y="0"/>
                    </a:lnTo>
                    <a:cubicBezTo>
                      <a:pt x="804394" y="199236"/>
                      <a:pt x="743834" y="386410"/>
                      <a:pt x="642101" y="503615"/>
                    </a:cubicBezTo>
                    <a:lnTo>
                      <a:pt x="565438" y="591960"/>
                    </a:lnTo>
                    <a:cubicBezTo>
                      <a:pt x="463199" y="709670"/>
                      <a:pt x="402639" y="897918"/>
                      <a:pt x="402639" y="1098354"/>
                    </a:cubicBezTo>
                    <a:lnTo>
                      <a:pt x="402639" y="1141990"/>
                    </a:lnTo>
                    <a:lnTo>
                      <a:pt x="0" y="1141927"/>
                    </a:lnTo>
                    <a:close/>
                  </a:path>
                </a:pathLst>
              </a:custGeom>
              <a:solidFill>
                <a:srgbClr val="3E3E3E">
                  <a:alpha val="686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9" name="Google Shape;149;p2"/>
              <p:cNvSpPr/>
              <p:nvPr/>
            </p:nvSpPr>
            <p:spPr>
              <a:xfrm>
                <a:off x="6496495" y="523589"/>
                <a:ext cx="393293" cy="679990"/>
              </a:xfrm>
              <a:custGeom>
                <a:rect b="b" l="l" r="r" t="t"/>
                <a:pathLst>
                  <a:path extrusionOk="0" h="679990" w="393293">
                    <a:moveTo>
                      <a:pt x="0" y="214076"/>
                    </a:moveTo>
                    <a:lnTo>
                      <a:pt x="393293" y="0"/>
                    </a:lnTo>
                    <a:lnTo>
                      <a:pt x="393293" y="679990"/>
                    </a:lnTo>
                    <a:lnTo>
                      <a:pt x="0" y="67999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0" name="Google Shape;150;p2"/>
              <p:cNvSpPr/>
              <p:nvPr/>
            </p:nvSpPr>
            <p:spPr>
              <a:xfrm>
                <a:off x="6496495" y="737664"/>
                <a:ext cx="159577" cy="465977"/>
              </a:xfrm>
              <a:custGeom>
                <a:rect b="b" l="l" r="r" t="t"/>
                <a:pathLst>
                  <a:path extrusionOk="0" h="465977" w="159577">
                    <a:moveTo>
                      <a:pt x="0" y="465978"/>
                    </a:moveTo>
                    <a:lnTo>
                      <a:pt x="0" y="0"/>
                    </a:lnTo>
                    <a:cubicBezTo>
                      <a:pt x="4168" y="1831"/>
                      <a:pt x="8525" y="3663"/>
                      <a:pt x="12819" y="5241"/>
                    </a:cubicBezTo>
                    <a:cubicBezTo>
                      <a:pt x="16861" y="6820"/>
                      <a:pt x="20966" y="8273"/>
                      <a:pt x="25133" y="9599"/>
                    </a:cubicBezTo>
                    <a:cubicBezTo>
                      <a:pt x="28038" y="10546"/>
                      <a:pt x="30880" y="11304"/>
                      <a:pt x="33785" y="12061"/>
                    </a:cubicBezTo>
                    <a:cubicBezTo>
                      <a:pt x="34164" y="12188"/>
                      <a:pt x="34732" y="12314"/>
                      <a:pt x="35111" y="12440"/>
                    </a:cubicBezTo>
                    <a:cubicBezTo>
                      <a:pt x="37574" y="13198"/>
                      <a:pt x="39973" y="13767"/>
                      <a:pt x="42436" y="14272"/>
                    </a:cubicBezTo>
                    <a:cubicBezTo>
                      <a:pt x="45215" y="15029"/>
                      <a:pt x="47930" y="15724"/>
                      <a:pt x="50709" y="16229"/>
                    </a:cubicBezTo>
                    <a:cubicBezTo>
                      <a:pt x="52035" y="16608"/>
                      <a:pt x="53172" y="16735"/>
                      <a:pt x="54498" y="16987"/>
                    </a:cubicBezTo>
                    <a:cubicBezTo>
                      <a:pt x="57276" y="17619"/>
                      <a:pt x="59992" y="18061"/>
                      <a:pt x="62770" y="18440"/>
                    </a:cubicBezTo>
                    <a:cubicBezTo>
                      <a:pt x="68769" y="19513"/>
                      <a:pt x="74832" y="20271"/>
                      <a:pt x="81020" y="20902"/>
                    </a:cubicBezTo>
                    <a:cubicBezTo>
                      <a:pt x="81147" y="20902"/>
                      <a:pt x="81147" y="20902"/>
                      <a:pt x="81147" y="20902"/>
                    </a:cubicBezTo>
                    <a:lnTo>
                      <a:pt x="82094" y="20902"/>
                    </a:lnTo>
                    <a:cubicBezTo>
                      <a:pt x="91124" y="21850"/>
                      <a:pt x="100028" y="22228"/>
                      <a:pt x="109248" y="22228"/>
                    </a:cubicBezTo>
                    <a:cubicBezTo>
                      <a:pt x="114237" y="22228"/>
                      <a:pt x="119226" y="22102"/>
                      <a:pt x="124214" y="21850"/>
                    </a:cubicBezTo>
                    <a:cubicBezTo>
                      <a:pt x="136150" y="21344"/>
                      <a:pt x="147958" y="20018"/>
                      <a:pt x="159578" y="17808"/>
                    </a:cubicBezTo>
                    <a:lnTo>
                      <a:pt x="159578" y="465978"/>
                    </a:lnTo>
                    <a:lnTo>
                      <a:pt x="0" y="465978"/>
                    </a:lnTo>
                    <a:close/>
                  </a:path>
                </a:pathLst>
              </a:custGeom>
              <a:solidFill>
                <a:srgbClr val="0D0D0D">
                  <a:alpha val="137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1" name="Google Shape;151;p2"/>
              <p:cNvSpPr/>
              <p:nvPr/>
            </p:nvSpPr>
            <p:spPr>
              <a:xfrm>
                <a:off x="6737977" y="647298"/>
                <a:ext cx="96113" cy="556344"/>
              </a:xfrm>
              <a:custGeom>
                <a:rect b="b" l="l" r="r" t="t"/>
                <a:pathLst>
                  <a:path extrusionOk="0" h="556344" w="96113">
                    <a:moveTo>
                      <a:pt x="0" y="556344"/>
                    </a:moveTo>
                    <a:lnTo>
                      <a:pt x="0" y="80389"/>
                    </a:lnTo>
                    <a:cubicBezTo>
                      <a:pt x="2084" y="79442"/>
                      <a:pt x="4168" y="78305"/>
                      <a:pt x="6189" y="77231"/>
                    </a:cubicBezTo>
                    <a:cubicBezTo>
                      <a:pt x="41173" y="58224"/>
                      <a:pt x="72116" y="31511"/>
                      <a:pt x="96113" y="0"/>
                    </a:cubicBezTo>
                    <a:lnTo>
                      <a:pt x="96113" y="556281"/>
                    </a:lnTo>
                    <a:lnTo>
                      <a:pt x="0" y="556344"/>
                    </a:lnTo>
                    <a:close/>
                  </a:path>
                </a:pathLst>
              </a:custGeom>
              <a:solidFill>
                <a:srgbClr val="FFFFFF">
                  <a:alpha val="1765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2" name="Google Shape;152;p2"/>
              <p:cNvSpPr/>
              <p:nvPr/>
            </p:nvSpPr>
            <p:spPr>
              <a:xfrm>
                <a:off x="6496495" y="523589"/>
                <a:ext cx="393293" cy="236303"/>
              </a:xfrm>
              <a:custGeom>
                <a:rect b="b" l="l" r="r" t="t"/>
                <a:pathLst>
                  <a:path extrusionOk="0" h="236303" w="393293">
                    <a:moveTo>
                      <a:pt x="0" y="214076"/>
                    </a:moveTo>
                    <a:lnTo>
                      <a:pt x="393293" y="0"/>
                    </a:lnTo>
                    <a:cubicBezTo>
                      <a:pt x="386220" y="41300"/>
                      <a:pt x="368665" y="81147"/>
                      <a:pt x="343595" y="115752"/>
                    </a:cubicBezTo>
                    <a:cubicBezTo>
                      <a:pt x="318714" y="150611"/>
                      <a:pt x="285687" y="180354"/>
                      <a:pt x="247671" y="200941"/>
                    </a:cubicBezTo>
                    <a:cubicBezTo>
                      <a:pt x="228663" y="211297"/>
                      <a:pt x="208455" y="219443"/>
                      <a:pt x="187742" y="225569"/>
                    </a:cubicBezTo>
                    <a:cubicBezTo>
                      <a:pt x="166903" y="231189"/>
                      <a:pt x="145685" y="234978"/>
                      <a:pt x="124151" y="235925"/>
                    </a:cubicBezTo>
                    <a:cubicBezTo>
                      <a:pt x="81399" y="238072"/>
                      <a:pt x="38332" y="231126"/>
                      <a:pt x="0" y="214076"/>
                    </a:cubicBezTo>
                    <a:close/>
                  </a:path>
                </a:pathLst>
              </a:custGeom>
              <a:solidFill>
                <a:srgbClr val="FFFFFF">
                  <a:alpha val="1765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3" name="Google Shape;153;p2"/>
              <p:cNvSpPr/>
              <p:nvPr/>
            </p:nvSpPr>
            <p:spPr>
              <a:xfrm>
                <a:off x="6496495" y="523589"/>
                <a:ext cx="393293" cy="236304"/>
              </a:xfrm>
              <a:custGeom>
                <a:rect b="b" l="l" r="r" t="t"/>
                <a:pathLst>
                  <a:path extrusionOk="0" h="236304" w="393293">
                    <a:moveTo>
                      <a:pt x="0" y="214076"/>
                    </a:moveTo>
                    <a:cubicBezTo>
                      <a:pt x="18503" y="216981"/>
                      <a:pt x="36816" y="218812"/>
                      <a:pt x="55192" y="219191"/>
                    </a:cubicBezTo>
                    <a:cubicBezTo>
                      <a:pt x="77737" y="219949"/>
                      <a:pt x="100155" y="218686"/>
                      <a:pt x="122194" y="215528"/>
                    </a:cubicBezTo>
                    <a:cubicBezTo>
                      <a:pt x="152063" y="211234"/>
                      <a:pt x="181049" y="203088"/>
                      <a:pt x="208329" y="191279"/>
                    </a:cubicBezTo>
                    <a:lnTo>
                      <a:pt x="208455" y="191279"/>
                    </a:lnTo>
                    <a:cubicBezTo>
                      <a:pt x="217486" y="187237"/>
                      <a:pt x="226390" y="182880"/>
                      <a:pt x="235041" y="178018"/>
                    </a:cubicBezTo>
                    <a:cubicBezTo>
                      <a:pt x="237251" y="176944"/>
                      <a:pt x="239399" y="175807"/>
                      <a:pt x="241482" y="174607"/>
                    </a:cubicBezTo>
                    <a:cubicBezTo>
                      <a:pt x="248050" y="170945"/>
                      <a:pt x="254175" y="166588"/>
                      <a:pt x="260617" y="162799"/>
                    </a:cubicBezTo>
                    <a:cubicBezTo>
                      <a:pt x="268637" y="156799"/>
                      <a:pt x="276972" y="151369"/>
                      <a:pt x="284487" y="144864"/>
                    </a:cubicBezTo>
                    <a:cubicBezTo>
                      <a:pt x="300337" y="132676"/>
                      <a:pt x="314104" y="118152"/>
                      <a:pt x="327618" y="103186"/>
                    </a:cubicBezTo>
                    <a:cubicBezTo>
                      <a:pt x="331028" y="99271"/>
                      <a:pt x="334438" y="95292"/>
                      <a:pt x="337595" y="91251"/>
                    </a:cubicBezTo>
                    <a:cubicBezTo>
                      <a:pt x="359635" y="63844"/>
                      <a:pt x="378074" y="33027"/>
                      <a:pt x="393293" y="0"/>
                    </a:cubicBezTo>
                    <a:cubicBezTo>
                      <a:pt x="386220" y="41300"/>
                      <a:pt x="368665" y="81147"/>
                      <a:pt x="343595" y="115752"/>
                    </a:cubicBezTo>
                    <a:cubicBezTo>
                      <a:pt x="341637" y="118531"/>
                      <a:pt x="339679" y="121120"/>
                      <a:pt x="337595" y="123772"/>
                    </a:cubicBezTo>
                    <a:lnTo>
                      <a:pt x="337469" y="123899"/>
                    </a:lnTo>
                    <a:cubicBezTo>
                      <a:pt x="334817" y="127435"/>
                      <a:pt x="332102" y="130845"/>
                      <a:pt x="329197" y="134129"/>
                    </a:cubicBezTo>
                    <a:lnTo>
                      <a:pt x="327239" y="136465"/>
                    </a:lnTo>
                    <a:cubicBezTo>
                      <a:pt x="325029" y="139118"/>
                      <a:pt x="322755" y="141580"/>
                      <a:pt x="320419" y="144043"/>
                    </a:cubicBezTo>
                    <a:cubicBezTo>
                      <a:pt x="318461" y="146380"/>
                      <a:pt x="316251" y="148653"/>
                      <a:pt x="313851" y="150863"/>
                    </a:cubicBezTo>
                    <a:cubicBezTo>
                      <a:pt x="313220" y="151811"/>
                      <a:pt x="312273" y="152568"/>
                      <a:pt x="311515" y="153326"/>
                    </a:cubicBezTo>
                    <a:cubicBezTo>
                      <a:pt x="308231" y="156610"/>
                      <a:pt x="304947" y="159767"/>
                      <a:pt x="301537" y="162609"/>
                    </a:cubicBezTo>
                    <a:cubicBezTo>
                      <a:pt x="301032" y="163241"/>
                      <a:pt x="300337" y="163809"/>
                      <a:pt x="299832" y="164188"/>
                    </a:cubicBezTo>
                    <a:cubicBezTo>
                      <a:pt x="296801" y="166966"/>
                      <a:pt x="293833" y="169556"/>
                      <a:pt x="290676" y="171892"/>
                    </a:cubicBezTo>
                    <a:cubicBezTo>
                      <a:pt x="277288" y="182880"/>
                      <a:pt x="262890" y="192605"/>
                      <a:pt x="247671" y="200878"/>
                    </a:cubicBezTo>
                    <a:cubicBezTo>
                      <a:pt x="245713" y="201951"/>
                      <a:pt x="243630" y="203088"/>
                      <a:pt x="241482" y="204035"/>
                    </a:cubicBezTo>
                    <a:cubicBezTo>
                      <a:pt x="241356" y="204161"/>
                      <a:pt x="241230" y="204161"/>
                      <a:pt x="241104" y="204161"/>
                    </a:cubicBezTo>
                    <a:cubicBezTo>
                      <a:pt x="236936" y="206372"/>
                      <a:pt x="232705" y="208455"/>
                      <a:pt x="228411" y="210350"/>
                    </a:cubicBezTo>
                    <a:cubicBezTo>
                      <a:pt x="224748" y="212055"/>
                      <a:pt x="220959" y="213760"/>
                      <a:pt x="217107" y="215212"/>
                    </a:cubicBezTo>
                    <a:cubicBezTo>
                      <a:pt x="214455" y="216412"/>
                      <a:pt x="211739" y="217423"/>
                      <a:pt x="208961" y="218370"/>
                    </a:cubicBezTo>
                    <a:cubicBezTo>
                      <a:pt x="206498" y="219443"/>
                      <a:pt x="203972" y="220327"/>
                      <a:pt x="201509" y="221148"/>
                    </a:cubicBezTo>
                    <a:cubicBezTo>
                      <a:pt x="197594" y="222601"/>
                      <a:pt x="193615" y="223801"/>
                      <a:pt x="189574" y="225064"/>
                    </a:cubicBezTo>
                    <a:cubicBezTo>
                      <a:pt x="188942" y="225190"/>
                      <a:pt x="188374" y="225443"/>
                      <a:pt x="187742" y="225569"/>
                    </a:cubicBezTo>
                    <a:cubicBezTo>
                      <a:pt x="178460" y="228032"/>
                      <a:pt x="168987" y="230305"/>
                      <a:pt x="159578" y="231884"/>
                    </a:cubicBezTo>
                    <a:cubicBezTo>
                      <a:pt x="147895" y="234094"/>
                      <a:pt x="136086" y="235420"/>
                      <a:pt x="124214" y="235925"/>
                    </a:cubicBezTo>
                    <a:cubicBezTo>
                      <a:pt x="119226" y="236178"/>
                      <a:pt x="114237" y="236304"/>
                      <a:pt x="109248" y="236304"/>
                    </a:cubicBezTo>
                    <a:cubicBezTo>
                      <a:pt x="100091" y="236304"/>
                      <a:pt x="91187" y="235925"/>
                      <a:pt x="82094" y="234978"/>
                    </a:cubicBezTo>
                    <a:lnTo>
                      <a:pt x="81147" y="234978"/>
                    </a:lnTo>
                    <a:cubicBezTo>
                      <a:pt x="81147" y="234978"/>
                      <a:pt x="81147" y="234978"/>
                      <a:pt x="81020" y="234978"/>
                    </a:cubicBezTo>
                    <a:cubicBezTo>
                      <a:pt x="74832" y="234347"/>
                      <a:pt x="68833" y="233526"/>
                      <a:pt x="62770" y="232515"/>
                    </a:cubicBezTo>
                    <a:cubicBezTo>
                      <a:pt x="59865" y="232136"/>
                      <a:pt x="57276" y="231568"/>
                      <a:pt x="54498" y="231063"/>
                    </a:cubicBezTo>
                    <a:cubicBezTo>
                      <a:pt x="53172" y="230810"/>
                      <a:pt x="52035" y="230684"/>
                      <a:pt x="50709" y="230305"/>
                    </a:cubicBezTo>
                    <a:cubicBezTo>
                      <a:pt x="47930" y="229800"/>
                      <a:pt x="45215" y="229105"/>
                      <a:pt x="42436" y="228347"/>
                    </a:cubicBezTo>
                    <a:cubicBezTo>
                      <a:pt x="39973" y="227842"/>
                      <a:pt x="37574" y="227148"/>
                      <a:pt x="35111" y="226516"/>
                    </a:cubicBezTo>
                    <a:cubicBezTo>
                      <a:pt x="34732" y="226390"/>
                      <a:pt x="34164" y="226264"/>
                      <a:pt x="33785" y="226137"/>
                    </a:cubicBezTo>
                    <a:cubicBezTo>
                      <a:pt x="30880" y="225379"/>
                      <a:pt x="28038" y="224558"/>
                      <a:pt x="25133" y="223674"/>
                    </a:cubicBezTo>
                    <a:cubicBezTo>
                      <a:pt x="20966" y="222348"/>
                      <a:pt x="16861" y="220896"/>
                      <a:pt x="12819" y="219317"/>
                    </a:cubicBezTo>
                    <a:cubicBezTo>
                      <a:pt x="8525" y="217738"/>
                      <a:pt x="4231" y="215907"/>
                      <a:pt x="0" y="21407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grpSp>
        <p:nvGrpSpPr>
          <p:cNvPr id="154" name="Google Shape;154;p2"/>
          <p:cNvGrpSpPr/>
          <p:nvPr/>
        </p:nvGrpSpPr>
        <p:grpSpPr>
          <a:xfrm rot="2180464">
            <a:off x="-193218" y="1245315"/>
            <a:ext cx="874841" cy="2951460"/>
            <a:chOff x="4956637" y="584511"/>
            <a:chExt cx="1835125" cy="6191178"/>
          </a:xfrm>
        </p:grpSpPr>
        <p:sp>
          <p:nvSpPr>
            <p:cNvPr id="155" name="Google Shape;155;p2"/>
            <p:cNvSpPr/>
            <p:nvPr/>
          </p:nvSpPr>
          <p:spPr>
            <a:xfrm>
              <a:off x="4956647" y="584609"/>
              <a:ext cx="1835115" cy="6190985"/>
            </a:xfrm>
            <a:custGeom>
              <a:rect b="b" l="l" r="r" t="t"/>
              <a:pathLst>
                <a:path extrusionOk="0" h="6190985" w="1835115">
                  <a:moveTo>
                    <a:pt x="1114204" y="0"/>
                  </a:moveTo>
                  <a:lnTo>
                    <a:pt x="1114204" y="1"/>
                  </a:lnTo>
                  <a:lnTo>
                    <a:pt x="1114204" y="0"/>
                  </a:lnTo>
                  <a:lnTo>
                    <a:pt x="1114204" y="1"/>
                  </a:lnTo>
                  <a:lnTo>
                    <a:pt x="1114204" y="614024"/>
                  </a:lnTo>
                  <a:lnTo>
                    <a:pt x="1160492" y="614024"/>
                  </a:lnTo>
                  <a:cubicBezTo>
                    <a:pt x="1180700" y="614024"/>
                    <a:pt x="1197119" y="628851"/>
                    <a:pt x="1197119" y="647100"/>
                  </a:cubicBezTo>
                  <a:cubicBezTo>
                    <a:pt x="1197119" y="827994"/>
                    <a:pt x="1293043" y="998109"/>
                    <a:pt x="1455210" y="1104410"/>
                  </a:cubicBezTo>
                  <a:lnTo>
                    <a:pt x="1576961" y="1184191"/>
                  </a:lnTo>
                  <a:cubicBezTo>
                    <a:pt x="1739128" y="1290493"/>
                    <a:pt x="1835052" y="1460493"/>
                    <a:pt x="1835052" y="1641502"/>
                  </a:cubicBezTo>
                  <a:lnTo>
                    <a:pt x="1835052" y="1716437"/>
                  </a:lnTo>
                  <a:lnTo>
                    <a:pt x="1835115" y="1716437"/>
                  </a:lnTo>
                  <a:lnTo>
                    <a:pt x="1603358" y="5992926"/>
                  </a:lnTo>
                  <a:cubicBezTo>
                    <a:pt x="1597358" y="6103846"/>
                    <a:pt x="1496004" y="6190985"/>
                    <a:pt x="1373053" y="6190985"/>
                  </a:cubicBezTo>
                  <a:lnTo>
                    <a:pt x="462126" y="6190985"/>
                  </a:lnTo>
                  <a:cubicBezTo>
                    <a:pt x="339174" y="6190985"/>
                    <a:pt x="237820" y="6103846"/>
                    <a:pt x="231821" y="5992926"/>
                  </a:cubicBezTo>
                  <a:lnTo>
                    <a:pt x="0" y="1716437"/>
                  </a:lnTo>
                  <a:lnTo>
                    <a:pt x="0" y="1641502"/>
                  </a:lnTo>
                  <a:cubicBezTo>
                    <a:pt x="0" y="1460493"/>
                    <a:pt x="95924" y="1290493"/>
                    <a:pt x="258091" y="1184191"/>
                  </a:cubicBezTo>
                  <a:lnTo>
                    <a:pt x="379842" y="1104410"/>
                  </a:lnTo>
                  <a:cubicBezTo>
                    <a:pt x="542009" y="998109"/>
                    <a:pt x="637933" y="827994"/>
                    <a:pt x="637933" y="647100"/>
                  </a:cubicBezTo>
                  <a:cubicBezTo>
                    <a:pt x="637933" y="628851"/>
                    <a:pt x="654352" y="614024"/>
                    <a:pt x="674560" y="614024"/>
                  </a:cubicBezTo>
                  <a:lnTo>
                    <a:pt x="720911" y="614024"/>
                  </a:lnTo>
                  <a:lnTo>
                    <a:pt x="720911" y="193328"/>
                  </a:lnTo>
                  <a:lnTo>
                    <a:pt x="720911" y="193327"/>
                  </a:lnTo>
                  <a:lnTo>
                    <a:pt x="720911" y="193326"/>
                  </a:lnTo>
                  <a:lnTo>
                    <a:pt x="720913" y="193326"/>
                  </a:lnTo>
                  <a:close/>
                </a:path>
              </a:pathLst>
            </a:custGeom>
            <a:solidFill>
              <a:srgbClr val="FFFFFF"/>
            </a:solidFill>
            <a:ln>
              <a:noFill/>
            </a:ln>
            <a:effectLst>
              <a:outerShdw blurRad="100013" rotWithShape="0" algn="bl" dir="5400000" dist="19050">
                <a:srgbClr val="000000">
                  <a:alpha val="52999"/>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156" name="Google Shape;156;p2"/>
            <p:cNvGrpSpPr/>
            <p:nvPr/>
          </p:nvGrpSpPr>
          <p:grpSpPr>
            <a:xfrm>
              <a:off x="4956637" y="584511"/>
              <a:ext cx="1835115" cy="6191178"/>
              <a:chOff x="5775584" y="523589"/>
              <a:chExt cx="1835115" cy="6855473"/>
            </a:xfrm>
          </p:grpSpPr>
          <p:sp>
            <p:nvSpPr>
              <p:cNvPr id="157" name="Google Shape;157;p2"/>
              <p:cNvSpPr/>
              <p:nvPr/>
            </p:nvSpPr>
            <p:spPr>
              <a:xfrm>
                <a:off x="5775584" y="2424252"/>
                <a:ext cx="1835115" cy="4954810"/>
              </a:xfrm>
              <a:custGeom>
                <a:rect b="b" l="l" r="r" t="t"/>
                <a:pathLst>
                  <a:path extrusionOk="0" h="4954810" w="1835115">
                    <a:moveTo>
                      <a:pt x="0" y="0"/>
                    </a:moveTo>
                    <a:lnTo>
                      <a:pt x="1835115" y="0"/>
                    </a:lnTo>
                    <a:lnTo>
                      <a:pt x="1603358" y="4735493"/>
                    </a:lnTo>
                    <a:cubicBezTo>
                      <a:pt x="1597358" y="4858318"/>
                      <a:pt x="1496004" y="4954810"/>
                      <a:pt x="1373053" y="4954810"/>
                    </a:cubicBezTo>
                    <a:lnTo>
                      <a:pt x="462126" y="4954810"/>
                    </a:lnTo>
                    <a:cubicBezTo>
                      <a:pt x="339174" y="4954810"/>
                      <a:pt x="237820" y="4858318"/>
                      <a:pt x="231821" y="4735493"/>
                    </a:cubicBezTo>
                    <a:lnTo>
                      <a:pt x="0" y="0"/>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8" name="Google Shape;158;p2"/>
              <p:cNvSpPr/>
              <p:nvPr/>
            </p:nvSpPr>
            <p:spPr>
              <a:xfrm>
                <a:off x="7015076" y="2463594"/>
                <a:ext cx="475702" cy="4876189"/>
              </a:xfrm>
              <a:custGeom>
                <a:rect b="b" l="l" r="r" t="t"/>
                <a:pathLst>
                  <a:path extrusionOk="0" h="4876189" w="475702">
                    <a:moveTo>
                      <a:pt x="0" y="4876190"/>
                    </a:moveTo>
                    <a:cubicBezTo>
                      <a:pt x="34732" y="4836848"/>
                      <a:pt x="58097" y="4771426"/>
                      <a:pt x="60307" y="4696215"/>
                    </a:cubicBezTo>
                    <a:lnTo>
                      <a:pt x="196899" y="0"/>
                    </a:lnTo>
                    <a:lnTo>
                      <a:pt x="475703" y="0"/>
                    </a:lnTo>
                    <a:lnTo>
                      <a:pt x="245903" y="4696215"/>
                    </a:lnTo>
                    <a:cubicBezTo>
                      <a:pt x="242240" y="4771173"/>
                      <a:pt x="203025" y="4836469"/>
                      <a:pt x="144991" y="4875811"/>
                    </a:cubicBezTo>
                    <a:cubicBezTo>
                      <a:pt x="141202" y="4876063"/>
                      <a:pt x="137413" y="4876190"/>
                      <a:pt x="133560" y="4876190"/>
                    </a:cubicBezTo>
                    <a:lnTo>
                      <a:pt x="0" y="4876190"/>
                    </a:lnTo>
                    <a:close/>
                  </a:path>
                </a:pathLst>
              </a:custGeom>
              <a:solidFill>
                <a:srgbClr val="FFFFFF">
                  <a:alpha val="3098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9" name="Google Shape;159;p2"/>
              <p:cNvSpPr/>
              <p:nvPr/>
            </p:nvSpPr>
            <p:spPr>
              <a:xfrm>
                <a:off x="5816883" y="2463594"/>
                <a:ext cx="610841" cy="4876189"/>
              </a:xfrm>
              <a:custGeom>
                <a:rect b="b" l="l" r="r" t="t"/>
                <a:pathLst>
                  <a:path extrusionOk="0" h="4876189" w="610841">
                    <a:moveTo>
                      <a:pt x="0" y="0"/>
                    </a:moveTo>
                    <a:lnTo>
                      <a:pt x="401881" y="0"/>
                    </a:lnTo>
                    <a:lnTo>
                      <a:pt x="546872" y="4696215"/>
                    </a:lnTo>
                    <a:cubicBezTo>
                      <a:pt x="549208" y="4771426"/>
                      <a:pt x="574152" y="4836848"/>
                      <a:pt x="610842" y="4876190"/>
                    </a:cubicBezTo>
                    <a:lnTo>
                      <a:pt x="420763" y="4876190"/>
                    </a:lnTo>
                    <a:cubicBezTo>
                      <a:pt x="318651" y="4876190"/>
                      <a:pt x="234789" y="4796243"/>
                      <a:pt x="229800" y="4694257"/>
                    </a:cubicBezTo>
                    <a:lnTo>
                      <a:pt x="0" y="0"/>
                    </a:lnTo>
                    <a:close/>
                  </a:path>
                </a:pathLst>
              </a:custGeom>
              <a:solidFill>
                <a:srgbClr val="0D0D0D">
                  <a:alpha val="137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0" name="Google Shape;160;p2"/>
              <p:cNvSpPr/>
              <p:nvPr/>
            </p:nvSpPr>
            <p:spPr>
              <a:xfrm>
                <a:off x="5775584" y="1203516"/>
                <a:ext cx="1835051" cy="1220736"/>
              </a:xfrm>
              <a:custGeom>
                <a:rect b="b" l="l" r="r" t="t"/>
                <a:pathLst>
                  <a:path extrusionOk="0" h="1220736" w="1835051">
                    <a:moveTo>
                      <a:pt x="0" y="1220737"/>
                    </a:moveTo>
                    <a:lnTo>
                      <a:pt x="0" y="1137759"/>
                    </a:lnTo>
                    <a:cubicBezTo>
                      <a:pt x="0" y="937323"/>
                      <a:pt x="95924" y="749075"/>
                      <a:pt x="258091" y="631365"/>
                    </a:cubicBezTo>
                    <a:lnTo>
                      <a:pt x="379842" y="543020"/>
                    </a:lnTo>
                    <a:cubicBezTo>
                      <a:pt x="542009" y="425310"/>
                      <a:pt x="637933" y="236936"/>
                      <a:pt x="637933" y="36627"/>
                    </a:cubicBezTo>
                    <a:lnTo>
                      <a:pt x="637933" y="36627"/>
                    </a:lnTo>
                    <a:cubicBezTo>
                      <a:pt x="637933" y="16419"/>
                      <a:pt x="654352" y="0"/>
                      <a:pt x="674560" y="0"/>
                    </a:cubicBezTo>
                    <a:lnTo>
                      <a:pt x="1160492" y="0"/>
                    </a:lnTo>
                    <a:cubicBezTo>
                      <a:pt x="1180700" y="0"/>
                      <a:pt x="1197119" y="16419"/>
                      <a:pt x="1197119" y="36627"/>
                    </a:cubicBezTo>
                    <a:lnTo>
                      <a:pt x="1197119" y="36627"/>
                    </a:lnTo>
                    <a:cubicBezTo>
                      <a:pt x="1197119" y="236936"/>
                      <a:pt x="1293043" y="425310"/>
                      <a:pt x="1455210" y="543020"/>
                    </a:cubicBezTo>
                    <a:lnTo>
                      <a:pt x="1576961" y="631365"/>
                    </a:lnTo>
                    <a:cubicBezTo>
                      <a:pt x="1739128" y="749075"/>
                      <a:pt x="1835052" y="937323"/>
                      <a:pt x="1835052" y="1137759"/>
                    </a:cubicBezTo>
                    <a:lnTo>
                      <a:pt x="1835052" y="1220737"/>
                    </a:lnTo>
                    <a:lnTo>
                      <a:pt x="0" y="1220737"/>
                    </a:lnTo>
                    <a:close/>
                  </a:path>
                </a:pathLst>
              </a:custGeom>
              <a:solidFill>
                <a:srgbClr val="3E3E3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1" name="Google Shape;161;p2"/>
              <p:cNvSpPr/>
              <p:nvPr/>
            </p:nvSpPr>
            <p:spPr>
              <a:xfrm>
                <a:off x="6834027" y="1242984"/>
                <a:ext cx="658709" cy="1142115"/>
              </a:xfrm>
              <a:custGeom>
                <a:rect b="b" l="l" r="r" t="t"/>
                <a:pathLst>
                  <a:path extrusionOk="0" h="1142115" w="658709">
                    <a:moveTo>
                      <a:pt x="0" y="0"/>
                    </a:moveTo>
                    <a:lnTo>
                      <a:pt x="20713" y="0"/>
                    </a:lnTo>
                    <a:cubicBezTo>
                      <a:pt x="20965" y="61634"/>
                      <a:pt x="30312" y="122194"/>
                      <a:pt x="47993" y="179723"/>
                    </a:cubicBezTo>
                    <a:cubicBezTo>
                      <a:pt x="51530" y="191405"/>
                      <a:pt x="55445" y="203025"/>
                      <a:pt x="59676" y="214455"/>
                    </a:cubicBezTo>
                    <a:cubicBezTo>
                      <a:pt x="68201" y="237378"/>
                      <a:pt x="78052" y="259796"/>
                      <a:pt x="89040" y="281456"/>
                    </a:cubicBezTo>
                    <a:cubicBezTo>
                      <a:pt x="91819" y="286824"/>
                      <a:pt x="94661" y="292191"/>
                      <a:pt x="97565" y="297559"/>
                    </a:cubicBezTo>
                    <a:cubicBezTo>
                      <a:pt x="103312" y="308294"/>
                      <a:pt x="109501" y="318777"/>
                      <a:pt x="116068" y="329133"/>
                    </a:cubicBezTo>
                    <a:cubicBezTo>
                      <a:pt x="122509" y="339490"/>
                      <a:pt x="129329" y="349594"/>
                      <a:pt x="136402" y="359571"/>
                    </a:cubicBezTo>
                    <a:cubicBezTo>
                      <a:pt x="139939" y="364560"/>
                      <a:pt x="143475" y="369549"/>
                      <a:pt x="147138" y="374412"/>
                    </a:cubicBezTo>
                    <a:cubicBezTo>
                      <a:pt x="154589" y="384136"/>
                      <a:pt x="162230" y="393672"/>
                      <a:pt x="170187" y="403018"/>
                    </a:cubicBezTo>
                    <a:cubicBezTo>
                      <a:pt x="189953" y="426320"/>
                      <a:pt x="211739" y="448359"/>
                      <a:pt x="235041" y="468819"/>
                    </a:cubicBezTo>
                    <a:cubicBezTo>
                      <a:pt x="244324" y="476966"/>
                      <a:pt x="253923" y="484796"/>
                      <a:pt x="263900" y="492437"/>
                    </a:cubicBezTo>
                    <a:cubicBezTo>
                      <a:pt x="268763" y="496226"/>
                      <a:pt x="273752" y="500015"/>
                      <a:pt x="278867" y="503741"/>
                    </a:cubicBezTo>
                    <a:lnTo>
                      <a:pt x="400618" y="592087"/>
                    </a:lnTo>
                    <a:cubicBezTo>
                      <a:pt x="562786" y="709797"/>
                      <a:pt x="658709" y="898044"/>
                      <a:pt x="658709" y="1098480"/>
                    </a:cubicBezTo>
                    <a:lnTo>
                      <a:pt x="658709" y="1142116"/>
                    </a:lnTo>
                    <a:lnTo>
                      <a:pt x="379085" y="1142116"/>
                    </a:lnTo>
                    <a:lnTo>
                      <a:pt x="379085" y="1098480"/>
                    </a:lnTo>
                    <a:cubicBezTo>
                      <a:pt x="379085" y="898044"/>
                      <a:pt x="322061" y="709797"/>
                      <a:pt x="225695" y="592087"/>
                    </a:cubicBezTo>
                    <a:lnTo>
                      <a:pt x="153326" y="503741"/>
                    </a:lnTo>
                    <a:cubicBezTo>
                      <a:pt x="105207" y="444886"/>
                      <a:pt x="66812" y="368349"/>
                      <a:pt x="40479" y="281582"/>
                    </a:cubicBezTo>
                    <a:cubicBezTo>
                      <a:pt x="14587" y="195257"/>
                      <a:pt x="316" y="99207"/>
                      <a:pt x="0" y="0"/>
                    </a:cubicBezTo>
                    <a:close/>
                  </a:path>
                </a:pathLst>
              </a:custGeom>
              <a:solidFill>
                <a:srgbClr val="FFFFFF">
                  <a:alpha val="3098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2" name="Google Shape;162;p2"/>
              <p:cNvSpPr/>
              <p:nvPr/>
            </p:nvSpPr>
            <p:spPr>
              <a:xfrm>
                <a:off x="5814925" y="1242984"/>
                <a:ext cx="804899" cy="1141989"/>
              </a:xfrm>
              <a:custGeom>
                <a:rect b="b" l="l" r="r" t="t"/>
                <a:pathLst>
                  <a:path extrusionOk="0" h="1141989" w="804899">
                    <a:moveTo>
                      <a:pt x="0" y="1141927"/>
                    </a:moveTo>
                    <a:lnTo>
                      <a:pt x="0" y="1098290"/>
                    </a:lnTo>
                    <a:cubicBezTo>
                      <a:pt x="0" y="911116"/>
                      <a:pt x="90430" y="733730"/>
                      <a:pt x="241861" y="623788"/>
                    </a:cubicBezTo>
                    <a:lnTo>
                      <a:pt x="363613" y="535442"/>
                    </a:lnTo>
                    <a:cubicBezTo>
                      <a:pt x="534684" y="411164"/>
                      <a:pt x="637049" y="211297"/>
                      <a:pt x="637933" y="0"/>
                    </a:cubicBezTo>
                    <a:lnTo>
                      <a:pt x="804899" y="0"/>
                    </a:lnTo>
                    <a:cubicBezTo>
                      <a:pt x="804394" y="199236"/>
                      <a:pt x="743834" y="386410"/>
                      <a:pt x="642101" y="503615"/>
                    </a:cubicBezTo>
                    <a:lnTo>
                      <a:pt x="565438" y="591960"/>
                    </a:lnTo>
                    <a:cubicBezTo>
                      <a:pt x="463199" y="709670"/>
                      <a:pt x="402639" y="897918"/>
                      <a:pt x="402639" y="1098354"/>
                    </a:cubicBezTo>
                    <a:lnTo>
                      <a:pt x="402639" y="1141990"/>
                    </a:lnTo>
                    <a:lnTo>
                      <a:pt x="0" y="1141927"/>
                    </a:lnTo>
                    <a:close/>
                  </a:path>
                </a:pathLst>
              </a:custGeom>
              <a:solidFill>
                <a:srgbClr val="3E3E3E">
                  <a:alpha val="686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3" name="Google Shape;163;p2"/>
              <p:cNvSpPr/>
              <p:nvPr/>
            </p:nvSpPr>
            <p:spPr>
              <a:xfrm>
                <a:off x="6496495" y="523589"/>
                <a:ext cx="393293" cy="679990"/>
              </a:xfrm>
              <a:custGeom>
                <a:rect b="b" l="l" r="r" t="t"/>
                <a:pathLst>
                  <a:path extrusionOk="0" h="679990" w="393293">
                    <a:moveTo>
                      <a:pt x="0" y="214076"/>
                    </a:moveTo>
                    <a:lnTo>
                      <a:pt x="393293" y="0"/>
                    </a:lnTo>
                    <a:lnTo>
                      <a:pt x="393293" y="679990"/>
                    </a:lnTo>
                    <a:lnTo>
                      <a:pt x="0" y="679990"/>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4" name="Google Shape;164;p2"/>
              <p:cNvSpPr/>
              <p:nvPr/>
            </p:nvSpPr>
            <p:spPr>
              <a:xfrm>
                <a:off x="6496495" y="737664"/>
                <a:ext cx="159577" cy="465977"/>
              </a:xfrm>
              <a:custGeom>
                <a:rect b="b" l="l" r="r" t="t"/>
                <a:pathLst>
                  <a:path extrusionOk="0" h="465977" w="159577">
                    <a:moveTo>
                      <a:pt x="0" y="465978"/>
                    </a:moveTo>
                    <a:lnTo>
                      <a:pt x="0" y="0"/>
                    </a:lnTo>
                    <a:cubicBezTo>
                      <a:pt x="4168" y="1831"/>
                      <a:pt x="8525" y="3663"/>
                      <a:pt x="12819" y="5241"/>
                    </a:cubicBezTo>
                    <a:cubicBezTo>
                      <a:pt x="16861" y="6820"/>
                      <a:pt x="20966" y="8273"/>
                      <a:pt x="25133" y="9599"/>
                    </a:cubicBezTo>
                    <a:cubicBezTo>
                      <a:pt x="28038" y="10546"/>
                      <a:pt x="30880" y="11304"/>
                      <a:pt x="33785" y="12061"/>
                    </a:cubicBezTo>
                    <a:cubicBezTo>
                      <a:pt x="34164" y="12188"/>
                      <a:pt x="34732" y="12314"/>
                      <a:pt x="35111" y="12440"/>
                    </a:cubicBezTo>
                    <a:cubicBezTo>
                      <a:pt x="37574" y="13198"/>
                      <a:pt x="39973" y="13767"/>
                      <a:pt x="42436" y="14272"/>
                    </a:cubicBezTo>
                    <a:cubicBezTo>
                      <a:pt x="45215" y="15029"/>
                      <a:pt x="47930" y="15724"/>
                      <a:pt x="50709" y="16229"/>
                    </a:cubicBezTo>
                    <a:cubicBezTo>
                      <a:pt x="52035" y="16608"/>
                      <a:pt x="53172" y="16735"/>
                      <a:pt x="54498" y="16987"/>
                    </a:cubicBezTo>
                    <a:cubicBezTo>
                      <a:pt x="57276" y="17619"/>
                      <a:pt x="59992" y="18061"/>
                      <a:pt x="62770" y="18440"/>
                    </a:cubicBezTo>
                    <a:cubicBezTo>
                      <a:pt x="68769" y="19513"/>
                      <a:pt x="74832" y="20271"/>
                      <a:pt x="81020" y="20902"/>
                    </a:cubicBezTo>
                    <a:cubicBezTo>
                      <a:pt x="81147" y="20902"/>
                      <a:pt x="81147" y="20902"/>
                      <a:pt x="81147" y="20902"/>
                    </a:cubicBezTo>
                    <a:lnTo>
                      <a:pt x="82094" y="20902"/>
                    </a:lnTo>
                    <a:cubicBezTo>
                      <a:pt x="91124" y="21850"/>
                      <a:pt x="100028" y="22228"/>
                      <a:pt x="109248" y="22228"/>
                    </a:cubicBezTo>
                    <a:cubicBezTo>
                      <a:pt x="114237" y="22228"/>
                      <a:pt x="119226" y="22102"/>
                      <a:pt x="124214" y="21850"/>
                    </a:cubicBezTo>
                    <a:cubicBezTo>
                      <a:pt x="136150" y="21344"/>
                      <a:pt x="147958" y="20018"/>
                      <a:pt x="159578" y="17808"/>
                    </a:cubicBezTo>
                    <a:lnTo>
                      <a:pt x="159578" y="465978"/>
                    </a:lnTo>
                    <a:lnTo>
                      <a:pt x="0" y="465978"/>
                    </a:lnTo>
                    <a:close/>
                  </a:path>
                </a:pathLst>
              </a:custGeom>
              <a:solidFill>
                <a:srgbClr val="0D0D0D">
                  <a:alpha val="137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5" name="Google Shape;165;p2"/>
              <p:cNvSpPr/>
              <p:nvPr/>
            </p:nvSpPr>
            <p:spPr>
              <a:xfrm>
                <a:off x="6737977" y="647298"/>
                <a:ext cx="96113" cy="556344"/>
              </a:xfrm>
              <a:custGeom>
                <a:rect b="b" l="l" r="r" t="t"/>
                <a:pathLst>
                  <a:path extrusionOk="0" h="556344" w="96113">
                    <a:moveTo>
                      <a:pt x="0" y="556344"/>
                    </a:moveTo>
                    <a:lnTo>
                      <a:pt x="0" y="80389"/>
                    </a:lnTo>
                    <a:cubicBezTo>
                      <a:pt x="2084" y="79442"/>
                      <a:pt x="4168" y="78305"/>
                      <a:pt x="6189" y="77231"/>
                    </a:cubicBezTo>
                    <a:cubicBezTo>
                      <a:pt x="41173" y="58224"/>
                      <a:pt x="72116" y="31511"/>
                      <a:pt x="96113" y="0"/>
                    </a:cubicBezTo>
                    <a:lnTo>
                      <a:pt x="96113" y="556281"/>
                    </a:lnTo>
                    <a:lnTo>
                      <a:pt x="0" y="556344"/>
                    </a:lnTo>
                    <a:close/>
                  </a:path>
                </a:pathLst>
              </a:custGeom>
              <a:solidFill>
                <a:srgbClr val="FFFFFF">
                  <a:alpha val="1765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6" name="Google Shape;166;p2"/>
              <p:cNvSpPr/>
              <p:nvPr/>
            </p:nvSpPr>
            <p:spPr>
              <a:xfrm>
                <a:off x="6496495" y="523589"/>
                <a:ext cx="393293" cy="236303"/>
              </a:xfrm>
              <a:custGeom>
                <a:rect b="b" l="l" r="r" t="t"/>
                <a:pathLst>
                  <a:path extrusionOk="0" h="236303" w="393293">
                    <a:moveTo>
                      <a:pt x="0" y="214076"/>
                    </a:moveTo>
                    <a:lnTo>
                      <a:pt x="393293" y="0"/>
                    </a:lnTo>
                    <a:cubicBezTo>
                      <a:pt x="386220" y="41300"/>
                      <a:pt x="368665" y="81147"/>
                      <a:pt x="343595" y="115752"/>
                    </a:cubicBezTo>
                    <a:cubicBezTo>
                      <a:pt x="318714" y="150611"/>
                      <a:pt x="285687" y="180354"/>
                      <a:pt x="247671" y="200941"/>
                    </a:cubicBezTo>
                    <a:cubicBezTo>
                      <a:pt x="228663" y="211297"/>
                      <a:pt x="208455" y="219443"/>
                      <a:pt x="187742" y="225569"/>
                    </a:cubicBezTo>
                    <a:cubicBezTo>
                      <a:pt x="166903" y="231189"/>
                      <a:pt x="145685" y="234978"/>
                      <a:pt x="124151" y="235925"/>
                    </a:cubicBezTo>
                    <a:cubicBezTo>
                      <a:pt x="81399" y="238072"/>
                      <a:pt x="38332" y="231126"/>
                      <a:pt x="0" y="214076"/>
                    </a:cubicBezTo>
                    <a:close/>
                  </a:path>
                </a:pathLst>
              </a:custGeom>
              <a:solidFill>
                <a:srgbClr val="FFFFFF">
                  <a:alpha val="1765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7" name="Google Shape;167;p2"/>
              <p:cNvSpPr/>
              <p:nvPr/>
            </p:nvSpPr>
            <p:spPr>
              <a:xfrm>
                <a:off x="6496495" y="523589"/>
                <a:ext cx="393293" cy="236304"/>
              </a:xfrm>
              <a:custGeom>
                <a:rect b="b" l="l" r="r" t="t"/>
                <a:pathLst>
                  <a:path extrusionOk="0" h="236304" w="393293">
                    <a:moveTo>
                      <a:pt x="0" y="214076"/>
                    </a:moveTo>
                    <a:cubicBezTo>
                      <a:pt x="18503" y="216981"/>
                      <a:pt x="36816" y="218812"/>
                      <a:pt x="55192" y="219191"/>
                    </a:cubicBezTo>
                    <a:cubicBezTo>
                      <a:pt x="77737" y="219949"/>
                      <a:pt x="100155" y="218686"/>
                      <a:pt x="122194" y="215528"/>
                    </a:cubicBezTo>
                    <a:cubicBezTo>
                      <a:pt x="152063" y="211234"/>
                      <a:pt x="181049" y="203088"/>
                      <a:pt x="208329" y="191279"/>
                    </a:cubicBezTo>
                    <a:lnTo>
                      <a:pt x="208455" y="191279"/>
                    </a:lnTo>
                    <a:cubicBezTo>
                      <a:pt x="217486" y="187237"/>
                      <a:pt x="226390" y="182880"/>
                      <a:pt x="235041" y="178018"/>
                    </a:cubicBezTo>
                    <a:cubicBezTo>
                      <a:pt x="237251" y="176944"/>
                      <a:pt x="239399" y="175807"/>
                      <a:pt x="241482" y="174607"/>
                    </a:cubicBezTo>
                    <a:cubicBezTo>
                      <a:pt x="248050" y="170945"/>
                      <a:pt x="254175" y="166588"/>
                      <a:pt x="260617" y="162799"/>
                    </a:cubicBezTo>
                    <a:cubicBezTo>
                      <a:pt x="268637" y="156799"/>
                      <a:pt x="276972" y="151369"/>
                      <a:pt x="284487" y="144864"/>
                    </a:cubicBezTo>
                    <a:cubicBezTo>
                      <a:pt x="300337" y="132676"/>
                      <a:pt x="314104" y="118152"/>
                      <a:pt x="327618" y="103186"/>
                    </a:cubicBezTo>
                    <a:cubicBezTo>
                      <a:pt x="331028" y="99271"/>
                      <a:pt x="334438" y="95292"/>
                      <a:pt x="337595" y="91251"/>
                    </a:cubicBezTo>
                    <a:cubicBezTo>
                      <a:pt x="359635" y="63844"/>
                      <a:pt x="378074" y="33027"/>
                      <a:pt x="393293" y="0"/>
                    </a:cubicBezTo>
                    <a:cubicBezTo>
                      <a:pt x="386220" y="41300"/>
                      <a:pt x="368665" y="81147"/>
                      <a:pt x="343595" y="115752"/>
                    </a:cubicBezTo>
                    <a:cubicBezTo>
                      <a:pt x="341637" y="118531"/>
                      <a:pt x="339679" y="121120"/>
                      <a:pt x="337595" y="123772"/>
                    </a:cubicBezTo>
                    <a:lnTo>
                      <a:pt x="337469" y="123899"/>
                    </a:lnTo>
                    <a:cubicBezTo>
                      <a:pt x="334817" y="127435"/>
                      <a:pt x="332102" y="130845"/>
                      <a:pt x="329197" y="134129"/>
                    </a:cubicBezTo>
                    <a:lnTo>
                      <a:pt x="327239" y="136465"/>
                    </a:lnTo>
                    <a:cubicBezTo>
                      <a:pt x="325029" y="139118"/>
                      <a:pt x="322755" y="141580"/>
                      <a:pt x="320419" y="144043"/>
                    </a:cubicBezTo>
                    <a:cubicBezTo>
                      <a:pt x="318461" y="146380"/>
                      <a:pt x="316251" y="148653"/>
                      <a:pt x="313851" y="150863"/>
                    </a:cubicBezTo>
                    <a:cubicBezTo>
                      <a:pt x="313220" y="151811"/>
                      <a:pt x="312273" y="152568"/>
                      <a:pt x="311515" y="153326"/>
                    </a:cubicBezTo>
                    <a:cubicBezTo>
                      <a:pt x="308231" y="156610"/>
                      <a:pt x="304947" y="159767"/>
                      <a:pt x="301537" y="162609"/>
                    </a:cubicBezTo>
                    <a:cubicBezTo>
                      <a:pt x="301032" y="163241"/>
                      <a:pt x="300337" y="163809"/>
                      <a:pt x="299832" y="164188"/>
                    </a:cubicBezTo>
                    <a:cubicBezTo>
                      <a:pt x="296801" y="166966"/>
                      <a:pt x="293833" y="169556"/>
                      <a:pt x="290676" y="171892"/>
                    </a:cubicBezTo>
                    <a:cubicBezTo>
                      <a:pt x="277288" y="182880"/>
                      <a:pt x="262890" y="192605"/>
                      <a:pt x="247671" y="200878"/>
                    </a:cubicBezTo>
                    <a:cubicBezTo>
                      <a:pt x="245713" y="201951"/>
                      <a:pt x="243630" y="203088"/>
                      <a:pt x="241482" y="204035"/>
                    </a:cubicBezTo>
                    <a:cubicBezTo>
                      <a:pt x="241356" y="204161"/>
                      <a:pt x="241230" y="204161"/>
                      <a:pt x="241104" y="204161"/>
                    </a:cubicBezTo>
                    <a:cubicBezTo>
                      <a:pt x="236936" y="206372"/>
                      <a:pt x="232705" y="208455"/>
                      <a:pt x="228411" y="210350"/>
                    </a:cubicBezTo>
                    <a:cubicBezTo>
                      <a:pt x="224748" y="212055"/>
                      <a:pt x="220959" y="213760"/>
                      <a:pt x="217107" y="215212"/>
                    </a:cubicBezTo>
                    <a:cubicBezTo>
                      <a:pt x="214455" y="216412"/>
                      <a:pt x="211739" y="217423"/>
                      <a:pt x="208961" y="218370"/>
                    </a:cubicBezTo>
                    <a:cubicBezTo>
                      <a:pt x="206498" y="219443"/>
                      <a:pt x="203972" y="220327"/>
                      <a:pt x="201509" y="221148"/>
                    </a:cubicBezTo>
                    <a:cubicBezTo>
                      <a:pt x="197594" y="222601"/>
                      <a:pt x="193615" y="223801"/>
                      <a:pt x="189574" y="225064"/>
                    </a:cubicBezTo>
                    <a:cubicBezTo>
                      <a:pt x="188942" y="225190"/>
                      <a:pt x="188374" y="225443"/>
                      <a:pt x="187742" y="225569"/>
                    </a:cubicBezTo>
                    <a:cubicBezTo>
                      <a:pt x="178460" y="228032"/>
                      <a:pt x="168987" y="230305"/>
                      <a:pt x="159578" y="231884"/>
                    </a:cubicBezTo>
                    <a:cubicBezTo>
                      <a:pt x="147895" y="234094"/>
                      <a:pt x="136086" y="235420"/>
                      <a:pt x="124214" y="235925"/>
                    </a:cubicBezTo>
                    <a:cubicBezTo>
                      <a:pt x="119226" y="236178"/>
                      <a:pt x="114237" y="236304"/>
                      <a:pt x="109248" y="236304"/>
                    </a:cubicBezTo>
                    <a:cubicBezTo>
                      <a:pt x="100091" y="236304"/>
                      <a:pt x="91187" y="235925"/>
                      <a:pt x="82094" y="234978"/>
                    </a:cubicBezTo>
                    <a:lnTo>
                      <a:pt x="81147" y="234978"/>
                    </a:lnTo>
                    <a:cubicBezTo>
                      <a:pt x="81147" y="234978"/>
                      <a:pt x="81147" y="234978"/>
                      <a:pt x="81020" y="234978"/>
                    </a:cubicBezTo>
                    <a:cubicBezTo>
                      <a:pt x="74832" y="234347"/>
                      <a:pt x="68833" y="233526"/>
                      <a:pt x="62770" y="232515"/>
                    </a:cubicBezTo>
                    <a:cubicBezTo>
                      <a:pt x="59865" y="232136"/>
                      <a:pt x="57276" y="231568"/>
                      <a:pt x="54498" y="231063"/>
                    </a:cubicBezTo>
                    <a:cubicBezTo>
                      <a:pt x="53172" y="230810"/>
                      <a:pt x="52035" y="230684"/>
                      <a:pt x="50709" y="230305"/>
                    </a:cubicBezTo>
                    <a:cubicBezTo>
                      <a:pt x="47930" y="229800"/>
                      <a:pt x="45215" y="229105"/>
                      <a:pt x="42436" y="228347"/>
                    </a:cubicBezTo>
                    <a:cubicBezTo>
                      <a:pt x="39973" y="227842"/>
                      <a:pt x="37574" y="227148"/>
                      <a:pt x="35111" y="226516"/>
                    </a:cubicBezTo>
                    <a:cubicBezTo>
                      <a:pt x="34732" y="226390"/>
                      <a:pt x="34164" y="226264"/>
                      <a:pt x="33785" y="226137"/>
                    </a:cubicBezTo>
                    <a:cubicBezTo>
                      <a:pt x="30880" y="225379"/>
                      <a:pt x="28038" y="224558"/>
                      <a:pt x="25133" y="223674"/>
                    </a:cubicBezTo>
                    <a:cubicBezTo>
                      <a:pt x="20966" y="222348"/>
                      <a:pt x="16861" y="220896"/>
                      <a:pt x="12819" y="219317"/>
                    </a:cubicBezTo>
                    <a:cubicBezTo>
                      <a:pt x="8525" y="217738"/>
                      <a:pt x="4231" y="215907"/>
                      <a:pt x="0" y="21407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0 Timeline">
  <p:cSld name="CUSTOM_14">
    <p:spTree>
      <p:nvGrpSpPr>
        <p:cNvPr id="500" name="Shape 500"/>
        <p:cNvGrpSpPr/>
        <p:nvPr/>
      </p:nvGrpSpPr>
      <p:grpSpPr>
        <a:xfrm>
          <a:off x="0" y="0"/>
          <a:ext cx="0" cy="0"/>
          <a:chOff x="0" y="0"/>
          <a:chExt cx="0" cy="0"/>
        </a:xfrm>
      </p:grpSpPr>
      <p:sp>
        <p:nvSpPr>
          <p:cNvPr id="501" name="Google Shape;501;p11"/>
          <p:cNvSpPr txBox="1"/>
          <p:nvPr>
            <p:ph idx="1" type="subTitle"/>
          </p:nvPr>
        </p:nvSpPr>
        <p:spPr>
          <a:xfrm>
            <a:off x="1424375" y="3100800"/>
            <a:ext cx="1667400" cy="3555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2200"/>
              <a:buNone/>
              <a:defRPr b="1" sz="2200"/>
            </a:lvl1pPr>
            <a:lvl2pPr lvl="1" rtl="0" algn="ctr">
              <a:spcBef>
                <a:spcPts val="0"/>
              </a:spcBef>
              <a:spcAft>
                <a:spcPts val="0"/>
              </a:spcAft>
              <a:buSzPts val="2200"/>
              <a:buNone/>
              <a:defRPr b="1" sz="2200"/>
            </a:lvl2pPr>
            <a:lvl3pPr lvl="2" rtl="0" algn="ctr">
              <a:spcBef>
                <a:spcPts val="2100"/>
              </a:spcBef>
              <a:spcAft>
                <a:spcPts val="0"/>
              </a:spcAft>
              <a:buSzPts val="2200"/>
              <a:buNone/>
              <a:defRPr b="1" sz="2200"/>
            </a:lvl3pPr>
            <a:lvl4pPr lvl="3" rtl="0" algn="ctr">
              <a:spcBef>
                <a:spcPts val="2100"/>
              </a:spcBef>
              <a:spcAft>
                <a:spcPts val="0"/>
              </a:spcAft>
              <a:buSzPts val="2200"/>
              <a:buNone/>
              <a:defRPr b="1" sz="2200"/>
            </a:lvl4pPr>
            <a:lvl5pPr lvl="4" rtl="0" algn="ctr">
              <a:spcBef>
                <a:spcPts val="2100"/>
              </a:spcBef>
              <a:spcAft>
                <a:spcPts val="0"/>
              </a:spcAft>
              <a:buSzPts val="2200"/>
              <a:buNone/>
              <a:defRPr b="1" sz="2200"/>
            </a:lvl5pPr>
            <a:lvl6pPr lvl="5" rtl="0" algn="ctr">
              <a:spcBef>
                <a:spcPts val="2100"/>
              </a:spcBef>
              <a:spcAft>
                <a:spcPts val="0"/>
              </a:spcAft>
              <a:buSzPts val="2200"/>
              <a:buNone/>
              <a:defRPr b="1" sz="2200"/>
            </a:lvl6pPr>
            <a:lvl7pPr lvl="6" rtl="0" algn="ctr">
              <a:spcBef>
                <a:spcPts val="2100"/>
              </a:spcBef>
              <a:spcAft>
                <a:spcPts val="0"/>
              </a:spcAft>
              <a:buSzPts val="2200"/>
              <a:buNone/>
              <a:defRPr b="1" sz="2200"/>
            </a:lvl7pPr>
            <a:lvl8pPr lvl="7" rtl="0" algn="ctr">
              <a:spcBef>
                <a:spcPts val="2100"/>
              </a:spcBef>
              <a:spcAft>
                <a:spcPts val="0"/>
              </a:spcAft>
              <a:buSzPts val="2200"/>
              <a:buNone/>
              <a:defRPr b="1" sz="2200"/>
            </a:lvl8pPr>
            <a:lvl9pPr lvl="8" rtl="0" algn="ctr">
              <a:spcBef>
                <a:spcPts val="2100"/>
              </a:spcBef>
              <a:spcAft>
                <a:spcPts val="2100"/>
              </a:spcAft>
              <a:buSzPts val="2200"/>
              <a:buNone/>
              <a:defRPr b="1" sz="2200"/>
            </a:lvl9pPr>
          </a:lstStyle>
          <a:p/>
        </p:txBody>
      </p:sp>
      <p:sp>
        <p:nvSpPr>
          <p:cNvPr id="502" name="Google Shape;502;p11"/>
          <p:cNvSpPr txBox="1"/>
          <p:nvPr>
            <p:ph idx="2" type="subTitle"/>
          </p:nvPr>
        </p:nvSpPr>
        <p:spPr>
          <a:xfrm>
            <a:off x="3393894" y="4167600"/>
            <a:ext cx="1667400" cy="3555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2200"/>
              <a:buNone/>
              <a:defRPr b="1" sz="2200"/>
            </a:lvl1pPr>
            <a:lvl2pPr lvl="1" rtl="0" algn="ctr">
              <a:spcBef>
                <a:spcPts val="0"/>
              </a:spcBef>
              <a:spcAft>
                <a:spcPts val="0"/>
              </a:spcAft>
              <a:buSzPts val="2200"/>
              <a:buNone/>
              <a:defRPr b="1" sz="2200"/>
            </a:lvl2pPr>
            <a:lvl3pPr lvl="2" rtl="0" algn="ctr">
              <a:spcBef>
                <a:spcPts val="2100"/>
              </a:spcBef>
              <a:spcAft>
                <a:spcPts val="0"/>
              </a:spcAft>
              <a:buSzPts val="2200"/>
              <a:buNone/>
              <a:defRPr b="1" sz="2200"/>
            </a:lvl3pPr>
            <a:lvl4pPr lvl="3" rtl="0" algn="ctr">
              <a:spcBef>
                <a:spcPts val="2100"/>
              </a:spcBef>
              <a:spcAft>
                <a:spcPts val="0"/>
              </a:spcAft>
              <a:buSzPts val="2200"/>
              <a:buNone/>
              <a:defRPr b="1" sz="2200"/>
            </a:lvl4pPr>
            <a:lvl5pPr lvl="4" rtl="0" algn="ctr">
              <a:spcBef>
                <a:spcPts val="2100"/>
              </a:spcBef>
              <a:spcAft>
                <a:spcPts val="0"/>
              </a:spcAft>
              <a:buSzPts val="2200"/>
              <a:buNone/>
              <a:defRPr b="1" sz="2200"/>
            </a:lvl5pPr>
            <a:lvl6pPr lvl="5" rtl="0" algn="ctr">
              <a:spcBef>
                <a:spcPts val="2100"/>
              </a:spcBef>
              <a:spcAft>
                <a:spcPts val="0"/>
              </a:spcAft>
              <a:buSzPts val="2200"/>
              <a:buNone/>
              <a:defRPr b="1" sz="2200"/>
            </a:lvl6pPr>
            <a:lvl7pPr lvl="6" rtl="0" algn="ctr">
              <a:spcBef>
                <a:spcPts val="2100"/>
              </a:spcBef>
              <a:spcAft>
                <a:spcPts val="0"/>
              </a:spcAft>
              <a:buSzPts val="2200"/>
              <a:buNone/>
              <a:defRPr b="1" sz="2200"/>
            </a:lvl7pPr>
            <a:lvl8pPr lvl="7" rtl="0" algn="ctr">
              <a:spcBef>
                <a:spcPts val="2100"/>
              </a:spcBef>
              <a:spcAft>
                <a:spcPts val="0"/>
              </a:spcAft>
              <a:buSzPts val="2200"/>
              <a:buNone/>
              <a:defRPr b="1" sz="2200"/>
            </a:lvl8pPr>
            <a:lvl9pPr lvl="8" rtl="0" algn="ctr">
              <a:spcBef>
                <a:spcPts val="2100"/>
              </a:spcBef>
              <a:spcAft>
                <a:spcPts val="2100"/>
              </a:spcAft>
              <a:buSzPts val="2200"/>
              <a:buNone/>
              <a:defRPr b="1" sz="2200"/>
            </a:lvl9pPr>
          </a:lstStyle>
          <a:p/>
        </p:txBody>
      </p:sp>
      <p:sp>
        <p:nvSpPr>
          <p:cNvPr id="503" name="Google Shape;503;p11"/>
          <p:cNvSpPr txBox="1"/>
          <p:nvPr>
            <p:ph idx="3" type="subTitle"/>
          </p:nvPr>
        </p:nvSpPr>
        <p:spPr>
          <a:xfrm>
            <a:off x="5363413" y="3100800"/>
            <a:ext cx="1667400" cy="3555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2200"/>
              <a:buNone/>
              <a:defRPr b="1" sz="2200"/>
            </a:lvl1pPr>
            <a:lvl2pPr lvl="1" rtl="0" algn="ctr">
              <a:spcBef>
                <a:spcPts val="0"/>
              </a:spcBef>
              <a:spcAft>
                <a:spcPts val="0"/>
              </a:spcAft>
              <a:buSzPts val="2200"/>
              <a:buNone/>
              <a:defRPr b="1" sz="2200"/>
            </a:lvl2pPr>
            <a:lvl3pPr lvl="2" rtl="0" algn="ctr">
              <a:spcBef>
                <a:spcPts val="2100"/>
              </a:spcBef>
              <a:spcAft>
                <a:spcPts val="0"/>
              </a:spcAft>
              <a:buSzPts val="2200"/>
              <a:buNone/>
              <a:defRPr b="1" sz="2200"/>
            </a:lvl3pPr>
            <a:lvl4pPr lvl="3" rtl="0" algn="ctr">
              <a:spcBef>
                <a:spcPts val="2100"/>
              </a:spcBef>
              <a:spcAft>
                <a:spcPts val="0"/>
              </a:spcAft>
              <a:buSzPts val="2200"/>
              <a:buNone/>
              <a:defRPr b="1" sz="2200"/>
            </a:lvl4pPr>
            <a:lvl5pPr lvl="4" rtl="0" algn="ctr">
              <a:spcBef>
                <a:spcPts val="2100"/>
              </a:spcBef>
              <a:spcAft>
                <a:spcPts val="0"/>
              </a:spcAft>
              <a:buSzPts val="2200"/>
              <a:buNone/>
              <a:defRPr b="1" sz="2200"/>
            </a:lvl5pPr>
            <a:lvl6pPr lvl="5" rtl="0" algn="ctr">
              <a:spcBef>
                <a:spcPts val="2100"/>
              </a:spcBef>
              <a:spcAft>
                <a:spcPts val="0"/>
              </a:spcAft>
              <a:buSzPts val="2200"/>
              <a:buNone/>
              <a:defRPr b="1" sz="2200"/>
            </a:lvl6pPr>
            <a:lvl7pPr lvl="6" rtl="0" algn="ctr">
              <a:spcBef>
                <a:spcPts val="2100"/>
              </a:spcBef>
              <a:spcAft>
                <a:spcPts val="0"/>
              </a:spcAft>
              <a:buSzPts val="2200"/>
              <a:buNone/>
              <a:defRPr b="1" sz="2200"/>
            </a:lvl7pPr>
            <a:lvl8pPr lvl="7" rtl="0" algn="ctr">
              <a:spcBef>
                <a:spcPts val="2100"/>
              </a:spcBef>
              <a:spcAft>
                <a:spcPts val="0"/>
              </a:spcAft>
              <a:buSzPts val="2200"/>
              <a:buNone/>
              <a:defRPr b="1" sz="2200"/>
            </a:lvl8pPr>
            <a:lvl9pPr lvl="8" rtl="0" algn="ctr">
              <a:spcBef>
                <a:spcPts val="2100"/>
              </a:spcBef>
              <a:spcAft>
                <a:spcPts val="2100"/>
              </a:spcAft>
              <a:buSzPts val="2200"/>
              <a:buNone/>
              <a:defRPr b="1" sz="2200"/>
            </a:lvl9pPr>
          </a:lstStyle>
          <a:p/>
        </p:txBody>
      </p:sp>
      <p:sp>
        <p:nvSpPr>
          <p:cNvPr id="504" name="Google Shape;504;p11"/>
          <p:cNvSpPr txBox="1"/>
          <p:nvPr>
            <p:ph idx="4" type="subTitle"/>
          </p:nvPr>
        </p:nvSpPr>
        <p:spPr>
          <a:xfrm>
            <a:off x="7332931" y="4167600"/>
            <a:ext cx="1667400" cy="3555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2200"/>
              <a:buNone/>
              <a:defRPr b="1" sz="2200"/>
            </a:lvl1pPr>
            <a:lvl2pPr lvl="1" rtl="0" algn="ctr">
              <a:spcBef>
                <a:spcPts val="0"/>
              </a:spcBef>
              <a:spcAft>
                <a:spcPts val="0"/>
              </a:spcAft>
              <a:buSzPts val="2200"/>
              <a:buNone/>
              <a:defRPr b="1" sz="2200"/>
            </a:lvl2pPr>
            <a:lvl3pPr lvl="2" rtl="0" algn="ctr">
              <a:spcBef>
                <a:spcPts val="2100"/>
              </a:spcBef>
              <a:spcAft>
                <a:spcPts val="0"/>
              </a:spcAft>
              <a:buSzPts val="2200"/>
              <a:buNone/>
              <a:defRPr b="1" sz="2200"/>
            </a:lvl3pPr>
            <a:lvl4pPr lvl="3" rtl="0" algn="ctr">
              <a:spcBef>
                <a:spcPts val="2100"/>
              </a:spcBef>
              <a:spcAft>
                <a:spcPts val="0"/>
              </a:spcAft>
              <a:buSzPts val="2200"/>
              <a:buNone/>
              <a:defRPr b="1" sz="2200"/>
            </a:lvl4pPr>
            <a:lvl5pPr lvl="4" rtl="0" algn="ctr">
              <a:spcBef>
                <a:spcPts val="2100"/>
              </a:spcBef>
              <a:spcAft>
                <a:spcPts val="0"/>
              </a:spcAft>
              <a:buSzPts val="2200"/>
              <a:buNone/>
              <a:defRPr b="1" sz="2200"/>
            </a:lvl5pPr>
            <a:lvl6pPr lvl="5" rtl="0" algn="ctr">
              <a:spcBef>
                <a:spcPts val="2100"/>
              </a:spcBef>
              <a:spcAft>
                <a:spcPts val="0"/>
              </a:spcAft>
              <a:buSzPts val="2200"/>
              <a:buNone/>
              <a:defRPr b="1" sz="2200"/>
            </a:lvl6pPr>
            <a:lvl7pPr lvl="6" rtl="0" algn="ctr">
              <a:spcBef>
                <a:spcPts val="2100"/>
              </a:spcBef>
              <a:spcAft>
                <a:spcPts val="0"/>
              </a:spcAft>
              <a:buSzPts val="2200"/>
              <a:buNone/>
              <a:defRPr b="1" sz="2200"/>
            </a:lvl7pPr>
            <a:lvl8pPr lvl="7" rtl="0" algn="ctr">
              <a:spcBef>
                <a:spcPts val="2100"/>
              </a:spcBef>
              <a:spcAft>
                <a:spcPts val="0"/>
              </a:spcAft>
              <a:buSzPts val="2200"/>
              <a:buNone/>
              <a:defRPr b="1" sz="2200"/>
            </a:lvl8pPr>
            <a:lvl9pPr lvl="8" rtl="0" algn="ctr">
              <a:spcBef>
                <a:spcPts val="2100"/>
              </a:spcBef>
              <a:spcAft>
                <a:spcPts val="2100"/>
              </a:spcAft>
              <a:buSzPts val="2200"/>
              <a:buNone/>
              <a:defRPr b="1" sz="2200"/>
            </a:lvl9pPr>
          </a:lstStyle>
          <a:p/>
        </p:txBody>
      </p:sp>
      <p:sp>
        <p:nvSpPr>
          <p:cNvPr id="505" name="Google Shape;505;p11"/>
          <p:cNvSpPr txBox="1"/>
          <p:nvPr>
            <p:ph idx="5" type="subTitle"/>
          </p:nvPr>
        </p:nvSpPr>
        <p:spPr>
          <a:xfrm>
            <a:off x="9302450" y="3100800"/>
            <a:ext cx="1667400" cy="3555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2200"/>
              <a:buNone/>
              <a:defRPr b="1" sz="2200"/>
            </a:lvl1pPr>
            <a:lvl2pPr lvl="1" rtl="0" algn="ctr">
              <a:spcBef>
                <a:spcPts val="0"/>
              </a:spcBef>
              <a:spcAft>
                <a:spcPts val="0"/>
              </a:spcAft>
              <a:buSzPts val="2200"/>
              <a:buNone/>
              <a:defRPr b="1" sz="2200"/>
            </a:lvl2pPr>
            <a:lvl3pPr lvl="2" rtl="0" algn="ctr">
              <a:spcBef>
                <a:spcPts val="2100"/>
              </a:spcBef>
              <a:spcAft>
                <a:spcPts val="0"/>
              </a:spcAft>
              <a:buSzPts val="2200"/>
              <a:buNone/>
              <a:defRPr b="1" sz="2200"/>
            </a:lvl3pPr>
            <a:lvl4pPr lvl="3" rtl="0" algn="ctr">
              <a:spcBef>
                <a:spcPts val="2100"/>
              </a:spcBef>
              <a:spcAft>
                <a:spcPts val="0"/>
              </a:spcAft>
              <a:buSzPts val="2200"/>
              <a:buNone/>
              <a:defRPr b="1" sz="2200"/>
            </a:lvl4pPr>
            <a:lvl5pPr lvl="4" rtl="0" algn="ctr">
              <a:spcBef>
                <a:spcPts val="2100"/>
              </a:spcBef>
              <a:spcAft>
                <a:spcPts val="0"/>
              </a:spcAft>
              <a:buSzPts val="2200"/>
              <a:buNone/>
              <a:defRPr b="1" sz="2200"/>
            </a:lvl5pPr>
            <a:lvl6pPr lvl="5" rtl="0" algn="ctr">
              <a:spcBef>
                <a:spcPts val="2100"/>
              </a:spcBef>
              <a:spcAft>
                <a:spcPts val="0"/>
              </a:spcAft>
              <a:buSzPts val="2200"/>
              <a:buNone/>
              <a:defRPr b="1" sz="2200"/>
            </a:lvl6pPr>
            <a:lvl7pPr lvl="6" rtl="0" algn="ctr">
              <a:spcBef>
                <a:spcPts val="2100"/>
              </a:spcBef>
              <a:spcAft>
                <a:spcPts val="0"/>
              </a:spcAft>
              <a:buSzPts val="2200"/>
              <a:buNone/>
              <a:defRPr b="1" sz="2200"/>
            </a:lvl7pPr>
            <a:lvl8pPr lvl="7" rtl="0" algn="ctr">
              <a:spcBef>
                <a:spcPts val="2100"/>
              </a:spcBef>
              <a:spcAft>
                <a:spcPts val="0"/>
              </a:spcAft>
              <a:buSzPts val="2200"/>
              <a:buNone/>
              <a:defRPr b="1" sz="2200"/>
            </a:lvl8pPr>
            <a:lvl9pPr lvl="8" rtl="0" algn="ctr">
              <a:spcBef>
                <a:spcPts val="2100"/>
              </a:spcBef>
              <a:spcAft>
                <a:spcPts val="2100"/>
              </a:spcAft>
              <a:buSzPts val="2200"/>
              <a:buNone/>
              <a:defRPr b="1" sz="2200"/>
            </a:lvl9pPr>
          </a:lstStyle>
          <a:p/>
        </p:txBody>
      </p:sp>
      <p:sp>
        <p:nvSpPr>
          <p:cNvPr id="506" name="Google Shape;506;p11"/>
          <p:cNvSpPr txBox="1"/>
          <p:nvPr>
            <p:ph type="title"/>
          </p:nvPr>
        </p:nvSpPr>
        <p:spPr>
          <a:xfrm>
            <a:off x="1554200" y="974375"/>
            <a:ext cx="9545700" cy="763500"/>
          </a:xfrm>
          <a:prstGeom prst="rect">
            <a:avLst/>
          </a:prstGeom>
        </p:spPr>
        <p:txBody>
          <a:bodyPr anchorCtr="0" anchor="ctr"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4000"/>
              <a:buFont typeface="Aldrich"/>
              <a:buNone/>
              <a:defRPr/>
            </a:lvl1pPr>
            <a:lvl2pPr lvl="1"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507" name="Google Shape;507;p11"/>
          <p:cNvSpPr txBox="1"/>
          <p:nvPr>
            <p:ph idx="6" type="body"/>
          </p:nvPr>
        </p:nvSpPr>
        <p:spPr>
          <a:xfrm>
            <a:off x="1424375" y="4000625"/>
            <a:ext cx="1667400" cy="1507200"/>
          </a:xfrm>
          <a:prstGeom prst="rect">
            <a:avLst/>
          </a:prstGeom>
        </p:spPr>
        <p:txBody>
          <a:bodyPr anchorCtr="0" anchor="t" bIns="121900" lIns="121900" spcFirstLastPara="1" rIns="121900" wrap="square" tIns="121900">
            <a:noAutofit/>
          </a:bodyPr>
          <a:lstStyle>
            <a:lvl1pPr indent="-330200" lvl="0" marL="457200">
              <a:spcBef>
                <a:spcPts val="0"/>
              </a:spcBef>
              <a:spcAft>
                <a:spcPts val="0"/>
              </a:spcAft>
              <a:buSzPts val="1600"/>
              <a:buChar char="●"/>
              <a:defRPr sz="1600"/>
            </a:lvl1pPr>
            <a:lvl2pPr indent="-330200" lvl="1" marL="914400">
              <a:spcBef>
                <a:spcPts val="0"/>
              </a:spcBef>
              <a:spcAft>
                <a:spcPts val="0"/>
              </a:spcAft>
              <a:buSzPts val="1600"/>
              <a:buChar char="○"/>
              <a:defRPr sz="1600"/>
            </a:lvl2pPr>
            <a:lvl3pPr indent="-330200" lvl="2" marL="1371600">
              <a:spcBef>
                <a:spcPts val="2100"/>
              </a:spcBef>
              <a:spcAft>
                <a:spcPts val="0"/>
              </a:spcAft>
              <a:buSzPts val="1600"/>
              <a:buChar char="■"/>
              <a:defRPr sz="1600"/>
            </a:lvl3pPr>
            <a:lvl4pPr indent="-330200" lvl="3" marL="1828800">
              <a:spcBef>
                <a:spcPts val="2100"/>
              </a:spcBef>
              <a:spcAft>
                <a:spcPts val="0"/>
              </a:spcAft>
              <a:buSzPts val="1600"/>
              <a:buChar char="●"/>
              <a:defRPr sz="1600"/>
            </a:lvl4pPr>
            <a:lvl5pPr indent="-330200" lvl="4" marL="2286000">
              <a:spcBef>
                <a:spcPts val="2100"/>
              </a:spcBef>
              <a:spcAft>
                <a:spcPts val="0"/>
              </a:spcAft>
              <a:buSzPts val="1600"/>
              <a:buChar char="○"/>
              <a:defRPr sz="1600"/>
            </a:lvl5pPr>
            <a:lvl6pPr indent="-330200" lvl="5" marL="2743200">
              <a:spcBef>
                <a:spcPts val="2100"/>
              </a:spcBef>
              <a:spcAft>
                <a:spcPts val="0"/>
              </a:spcAft>
              <a:buSzPts val="1600"/>
              <a:buChar char="■"/>
              <a:defRPr sz="1600"/>
            </a:lvl6pPr>
            <a:lvl7pPr indent="-330200" lvl="6" marL="3200400">
              <a:spcBef>
                <a:spcPts val="2100"/>
              </a:spcBef>
              <a:spcAft>
                <a:spcPts val="0"/>
              </a:spcAft>
              <a:buSzPts val="1600"/>
              <a:buChar char="●"/>
              <a:defRPr sz="1600"/>
            </a:lvl7pPr>
            <a:lvl8pPr indent="-330200" lvl="7" marL="3657600">
              <a:spcBef>
                <a:spcPts val="2100"/>
              </a:spcBef>
              <a:spcAft>
                <a:spcPts val="0"/>
              </a:spcAft>
              <a:buSzPts val="1600"/>
              <a:buChar char="○"/>
              <a:defRPr sz="1600"/>
            </a:lvl8pPr>
            <a:lvl9pPr indent="-330200" lvl="8" marL="4114800">
              <a:spcBef>
                <a:spcPts val="2100"/>
              </a:spcBef>
              <a:spcAft>
                <a:spcPts val="2100"/>
              </a:spcAft>
              <a:buSzPts val="1600"/>
              <a:buChar char="■"/>
              <a:defRPr sz="1600"/>
            </a:lvl9pPr>
          </a:lstStyle>
          <a:p/>
        </p:txBody>
      </p:sp>
      <p:sp>
        <p:nvSpPr>
          <p:cNvPr id="508" name="Google Shape;508;p11"/>
          <p:cNvSpPr txBox="1"/>
          <p:nvPr>
            <p:ph idx="7" type="body"/>
          </p:nvPr>
        </p:nvSpPr>
        <p:spPr>
          <a:xfrm>
            <a:off x="3393894" y="2095625"/>
            <a:ext cx="1667400" cy="1507200"/>
          </a:xfrm>
          <a:prstGeom prst="rect">
            <a:avLst/>
          </a:prstGeom>
        </p:spPr>
        <p:txBody>
          <a:bodyPr anchorCtr="0" anchor="b"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509" name="Google Shape;509;p11"/>
          <p:cNvSpPr txBox="1"/>
          <p:nvPr>
            <p:ph idx="8" type="body"/>
          </p:nvPr>
        </p:nvSpPr>
        <p:spPr>
          <a:xfrm>
            <a:off x="5363413" y="4000625"/>
            <a:ext cx="1667400" cy="15072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510" name="Google Shape;510;p11"/>
          <p:cNvSpPr txBox="1"/>
          <p:nvPr>
            <p:ph idx="9" type="body"/>
          </p:nvPr>
        </p:nvSpPr>
        <p:spPr>
          <a:xfrm>
            <a:off x="7332931" y="2095625"/>
            <a:ext cx="1667400" cy="1507200"/>
          </a:xfrm>
          <a:prstGeom prst="rect">
            <a:avLst/>
          </a:prstGeom>
        </p:spPr>
        <p:txBody>
          <a:bodyPr anchorCtr="0" anchor="b"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511" name="Google Shape;511;p11"/>
          <p:cNvSpPr txBox="1"/>
          <p:nvPr>
            <p:ph idx="13" type="body"/>
          </p:nvPr>
        </p:nvSpPr>
        <p:spPr>
          <a:xfrm>
            <a:off x="9302450" y="4000625"/>
            <a:ext cx="1667400" cy="15072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grpSp>
        <p:nvGrpSpPr>
          <p:cNvPr id="512" name="Google Shape;512;p11"/>
          <p:cNvGrpSpPr/>
          <p:nvPr/>
        </p:nvGrpSpPr>
        <p:grpSpPr>
          <a:xfrm flipH="1" rot="1263304">
            <a:off x="138029" y="2272021"/>
            <a:ext cx="478630" cy="4845998"/>
            <a:chOff x="3794083" y="2503850"/>
            <a:chExt cx="408445" cy="3699739"/>
          </a:xfrm>
        </p:grpSpPr>
        <p:grpSp>
          <p:nvGrpSpPr>
            <p:cNvPr id="513" name="Google Shape;513;p11"/>
            <p:cNvGrpSpPr/>
            <p:nvPr/>
          </p:nvGrpSpPr>
          <p:grpSpPr>
            <a:xfrm>
              <a:off x="3794083" y="2503851"/>
              <a:ext cx="408445" cy="3699738"/>
              <a:chOff x="5554908" y="3098301"/>
              <a:chExt cx="408445" cy="3699738"/>
            </a:xfrm>
          </p:grpSpPr>
          <p:grpSp>
            <p:nvGrpSpPr>
              <p:cNvPr id="514" name="Google Shape;514;p11"/>
              <p:cNvGrpSpPr/>
              <p:nvPr/>
            </p:nvGrpSpPr>
            <p:grpSpPr>
              <a:xfrm rot="5525154">
                <a:off x="4051841" y="5036428"/>
                <a:ext cx="3322621" cy="195680"/>
                <a:chOff x="9400423" y="4620600"/>
                <a:chExt cx="3322413" cy="195668"/>
              </a:xfrm>
            </p:grpSpPr>
            <p:sp>
              <p:nvSpPr>
                <p:cNvPr id="515" name="Google Shape;515;p11"/>
                <p:cNvSpPr/>
                <p:nvPr/>
              </p:nvSpPr>
              <p:spPr>
                <a:xfrm>
                  <a:off x="9835917" y="4707429"/>
                  <a:ext cx="2257709" cy="41599"/>
                </a:xfrm>
                <a:custGeom>
                  <a:rect b="b" l="l" r="r" t="t"/>
                  <a:pathLst>
                    <a:path extrusionOk="0" h="41599" w="2257709">
                      <a:moveTo>
                        <a:pt x="-311" y="-309"/>
                      </a:moveTo>
                      <a:lnTo>
                        <a:pt x="2257398" y="-309"/>
                      </a:lnTo>
                      <a:lnTo>
                        <a:pt x="2257398" y="41291"/>
                      </a:lnTo>
                      <a:lnTo>
                        <a:pt x="-311" y="41291"/>
                      </a:lnTo>
                      <a:close/>
                    </a:path>
                  </a:pathLst>
                </a:custGeom>
                <a:solidFill>
                  <a:schemeClr val="dk2"/>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16" name="Google Shape;516;p11"/>
                <p:cNvSpPr/>
                <p:nvPr/>
              </p:nvSpPr>
              <p:spPr>
                <a:xfrm>
                  <a:off x="9835917" y="4672713"/>
                  <a:ext cx="2257709" cy="7104"/>
                </a:xfrm>
                <a:custGeom>
                  <a:rect b="b" l="l" r="r" t="t"/>
                  <a:pathLst>
                    <a:path extrusionOk="0" h="7104" w="2257709">
                      <a:moveTo>
                        <a:pt x="-311" y="-307"/>
                      </a:moveTo>
                      <a:lnTo>
                        <a:pt x="2257398" y="-307"/>
                      </a:lnTo>
                      <a:lnTo>
                        <a:pt x="2257398" y="6797"/>
                      </a:lnTo>
                      <a:lnTo>
                        <a:pt x="-311" y="6797"/>
                      </a:lnTo>
                      <a:close/>
                    </a:path>
                  </a:pathLst>
                </a:custGeom>
                <a:solidFill>
                  <a:schemeClr val="dk2"/>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17" name="Google Shape;517;p11"/>
                <p:cNvSpPr/>
                <p:nvPr/>
              </p:nvSpPr>
              <p:spPr>
                <a:xfrm>
                  <a:off x="9835917" y="4692302"/>
                  <a:ext cx="2257709" cy="7104"/>
                </a:xfrm>
                <a:custGeom>
                  <a:rect b="b" l="l" r="r" t="t"/>
                  <a:pathLst>
                    <a:path extrusionOk="0" h="7104" w="2257709">
                      <a:moveTo>
                        <a:pt x="-311" y="-308"/>
                      </a:moveTo>
                      <a:lnTo>
                        <a:pt x="2257398" y="-308"/>
                      </a:lnTo>
                      <a:lnTo>
                        <a:pt x="2257398" y="6797"/>
                      </a:lnTo>
                      <a:lnTo>
                        <a:pt x="-311" y="6797"/>
                      </a:lnTo>
                      <a:close/>
                    </a:path>
                  </a:pathLst>
                </a:custGeom>
                <a:solidFill>
                  <a:schemeClr val="dk2"/>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18" name="Google Shape;518;p11"/>
                <p:cNvSpPr/>
                <p:nvPr/>
              </p:nvSpPr>
              <p:spPr>
                <a:xfrm>
                  <a:off x="9626030" y="4623399"/>
                  <a:ext cx="3053164" cy="30254"/>
                </a:xfrm>
                <a:custGeom>
                  <a:rect b="b" l="l" r="r" t="t"/>
                  <a:pathLst>
                    <a:path extrusionOk="0" h="30254" w="3053164">
                      <a:moveTo>
                        <a:pt x="-317" y="29948"/>
                      </a:moveTo>
                      <a:cubicBezTo>
                        <a:pt x="76907" y="19888"/>
                        <a:pt x="186956" y="-306"/>
                        <a:pt x="231354" y="-306"/>
                      </a:cubicBezTo>
                      <a:lnTo>
                        <a:pt x="3052848" y="-306"/>
                      </a:lnTo>
                      <a:lnTo>
                        <a:pt x="3052848" y="16182"/>
                      </a:lnTo>
                      <a:lnTo>
                        <a:pt x="231354" y="16182"/>
                      </a:lnTo>
                      <a:lnTo>
                        <a:pt x="-317" y="29948"/>
                      </a:lnTo>
                      <a:close/>
                    </a:path>
                  </a:pathLst>
                </a:custGeom>
                <a:solidFill>
                  <a:srgbClr val="C6C6C6"/>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19" name="Google Shape;519;p11"/>
                <p:cNvSpPr/>
                <p:nvPr/>
              </p:nvSpPr>
              <p:spPr>
                <a:xfrm>
                  <a:off x="12092744" y="4714993"/>
                  <a:ext cx="459485" cy="15127"/>
                </a:xfrm>
                <a:custGeom>
                  <a:rect b="b" l="l" r="r" t="t"/>
                  <a:pathLst>
                    <a:path extrusionOk="0" h="15127" w="459485">
                      <a:moveTo>
                        <a:pt x="-348" y="-309"/>
                      </a:moveTo>
                      <a:lnTo>
                        <a:pt x="459138" y="-309"/>
                      </a:lnTo>
                      <a:lnTo>
                        <a:pt x="459138" y="14818"/>
                      </a:lnTo>
                      <a:lnTo>
                        <a:pt x="-348" y="14818"/>
                      </a:lnTo>
                      <a:close/>
                    </a:path>
                  </a:pathLst>
                </a:custGeom>
                <a:solidFill>
                  <a:srgbClr val="DEDEDC"/>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20" name="Google Shape;520;p11"/>
                <p:cNvSpPr/>
                <p:nvPr/>
              </p:nvSpPr>
              <p:spPr>
                <a:xfrm>
                  <a:off x="9635581" y="4764005"/>
                  <a:ext cx="2915286" cy="5348"/>
                </a:xfrm>
                <a:custGeom>
                  <a:rect b="b" l="l" r="r" t="t"/>
                  <a:pathLst>
                    <a:path extrusionOk="0" h="5348" w="2915286">
                      <a:moveTo>
                        <a:pt x="-292" y="-310"/>
                      </a:moveTo>
                      <a:lnTo>
                        <a:pt x="2914995" y="-310"/>
                      </a:lnTo>
                      <a:lnTo>
                        <a:pt x="2914995" y="5039"/>
                      </a:lnTo>
                      <a:lnTo>
                        <a:pt x="-292" y="5039"/>
                      </a:lnTo>
                      <a:close/>
                    </a:path>
                  </a:pathLst>
                </a:custGeom>
                <a:solidFill>
                  <a:srgbClr val="DADAD8"/>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21" name="Google Shape;521;p11"/>
                <p:cNvSpPr/>
                <p:nvPr/>
              </p:nvSpPr>
              <p:spPr>
                <a:xfrm>
                  <a:off x="9626030" y="4788813"/>
                  <a:ext cx="3061181" cy="19513"/>
                </a:xfrm>
                <a:custGeom>
                  <a:rect b="b" l="l" r="r" t="t"/>
                  <a:pathLst>
                    <a:path extrusionOk="0" h="19513" w="3061181">
                      <a:moveTo>
                        <a:pt x="239371" y="13152"/>
                      </a:moveTo>
                      <a:lnTo>
                        <a:pt x="3060865" y="13152"/>
                      </a:lnTo>
                      <a:lnTo>
                        <a:pt x="3052848" y="19203"/>
                      </a:lnTo>
                      <a:lnTo>
                        <a:pt x="231354" y="19203"/>
                      </a:lnTo>
                      <a:cubicBezTo>
                        <a:pt x="175762" y="19203"/>
                        <a:pt x="76831" y="9900"/>
                        <a:pt x="-317" y="-311"/>
                      </a:cubicBezTo>
                      <a:lnTo>
                        <a:pt x="239371" y="13152"/>
                      </a:lnTo>
                      <a:close/>
                    </a:path>
                  </a:pathLst>
                </a:custGeom>
                <a:solidFill>
                  <a:srgbClr val="CDCDCB"/>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22" name="Google Shape;522;p11"/>
                <p:cNvSpPr/>
                <p:nvPr/>
              </p:nvSpPr>
              <p:spPr>
                <a:xfrm>
                  <a:off x="12565137" y="4621281"/>
                  <a:ext cx="157699" cy="194306"/>
                </a:xfrm>
                <a:custGeom>
                  <a:rect b="b" l="l" r="r" t="t"/>
                  <a:pathLst>
                    <a:path extrusionOk="0" h="194306" w="157699">
                      <a:moveTo>
                        <a:pt x="113096" y="-309"/>
                      </a:moveTo>
                      <a:lnTo>
                        <a:pt x="113096" y="29794"/>
                      </a:lnTo>
                      <a:lnTo>
                        <a:pt x="-357" y="29794"/>
                      </a:lnTo>
                      <a:lnTo>
                        <a:pt x="-357" y="169417"/>
                      </a:lnTo>
                      <a:lnTo>
                        <a:pt x="113096" y="169417"/>
                      </a:lnTo>
                      <a:lnTo>
                        <a:pt x="113096" y="193998"/>
                      </a:lnTo>
                      <a:cubicBezTo>
                        <a:pt x="140248" y="169871"/>
                        <a:pt x="157342" y="135381"/>
                        <a:pt x="157342" y="96883"/>
                      </a:cubicBezTo>
                      <a:lnTo>
                        <a:pt x="157342" y="94538"/>
                      </a:lnTo>
                      <a:cubicBezTo>
                        <a:pt x="156661" y="56872"/>
                        <a:pt x="139719" y="23365"/>
                        <a:pt x="113096" y="-309"/>
                      </a:cubicBezTo>
                      <a:close/>
                    </a:path>
                  </a:pathLst>
                </a:custGeom>
                <a:solidFill>
                  <a:schemeClr val="dk2"/>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23" name="Google Shape;523;p11"/>
                <p:cNvSpPr/>
                <p:nvPr/>
              </p:nvSpPr>
              <p:spPr>
                <a:xfrm>
                  <a:off x="9626030" y="4662427"/>
                  <a:ext cx="140620" cy="90921"/>
                </a:xfrm>
                <a:custGeom>
                  <a:rect b="b" l="l" r="r" t="t"/>
                  <a:pathLst>
                    <a:path extrusionOk="0" h="90921" w="140620">
                      <a:moveTo>
                        <a:pt x="-277" y="-308"/>
                      </a:moveTo>
                      <a:lnTo>
                        <a:pt x="140344" y="-308"/>
                      </a:lnTo>
                      <a:lnTo>
                        <a:pt x="140344" y="90613"/>
                      </a:lnTo>
                      <a:lnTo>
                        <a:pt x="-277" y="90613"/>
                      </a:lnTo>
                      <a:close/>
                    </a:path>
                  </a:pathLst>
                </a:custGeom>
                <a:solidFill>
                  <a:srgbClr val="7F6A4B"/>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24" name="Google Shape;524;p11"/>
                <p:cNvSpPr/>
                <p:nvPr/>
              </p:nvSpPr>
              <p:spPr>
                <a:xfrm>
                  <a:off x="12551749" y="4639207"/>
                  <a:ext cx="14707" cy="164037"/>
                </a:xfrm>
                <a:custGeom>
                  <a:rect b="b" l="l" r="r" t="t"/>
                  <a:pathLst>
                    <a:path extrusionOk="0" h="164037" w="14707">
                      <a:moveTo>
                        <a:pt x="-355" y="-309"/>
                      </a:moveTo>
                      <a:lnTo>
                        <a:pt x="14353" y="-309"/>
                      </a:lnTo>
                      <a:lnTo>
                        <a:pt x="14353" y="163729"/>
                      </a:lnTo>
                      <a:lnTo>
                        <a:pt x="-355" y="163729"/>
                      </a:lnTo>
                      <a:close/>
                    </a:path>
                  </a:pathLst>
                </a:custGeom>
                <a:solidFill>
                  <a:schemeClr val="dk2"/>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25" name="Google Shape;525;p11"/>
                <p:cNvSpPr/>
                <p:nvPr/>
              </p:nvSpPr>
              <p:spPr>
                <a:xfrm>
                  <a:off x="12565210" y="4638903"/>
                  <a:ext cx="151950" cy="157900"/>
                </a:xfrm>
                <a:custGeom>
                  <a:rect b="b" l="l" r="r" t="t"/>
                  <a:pathLst>
                    <a:path extrusionOk="0" h="157900" w="151950">
                      <a:moveTo>
                        <a:pt x="118238" y="-309"/>
                      </a:moveTo>
                      <a:lnTo>
                        <a:pt x="118238" y="24155"/>
                      </a:lnTo>
                      <a:lnTo>
                        <a:pt x="-358" y="24155"/>
                      </a:lnTo>
                      <a:lnTo>
                        <a:pt x="-358" y="137644"/>
                      </a:lnTo>
                      <a:lnTo>
                        <a:pt x="118238" y="137644"/>
                      </a:lnTo>
                      <a:lnTo>
                        <a:pt x="118238" y="157592"/>
                      </a:lnTo>
                      <a:cubicBezTo>
                        <a:pt x="140173" y="136296"/>
                        <a:pt x="151593" y="109945"/>
                        <a:pt x="151593" y="78675"/>
                      </a:cubicBezTo>
                      <a:lnTo>
                        <a:pt x="151593" y="76788"/>
                      </a:lnTo>
                      <a:cubicBezTo>
                        <a:pt x="150913" y="46125"/>
                        <a:pt x="139643" y="23885"/>
                        <a:pt x="118238" y="-309"/>
                      </a:cubicBezTo>
                      <a:close/>
                    </a:path>
                  </a:pathLst>
                </a:custGeom>
                <a:solidFill>
                  <a:schemeClr val="dk2"/>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26" name="Google Shape;526;p11"/>
                <p:cNvSpPr/>
                <p:nvPr/>
              </p:nvSpPr>
              <p:spPr>
                <a:xfrm>
                  <a:off x="9835917" y="4718094"/>
                  <a:ext cx="2257709" cy="20206"/>
                </a:xfrm>
                <a:custGeom>
                  <a:rect b="b" l="l" r="r" t="t"/>
                  <a:pathLst>
                    <a:path extrusionOk="0" h="20206" w="2257709">
                      <a:moveTo>
                        <a:pt x="-311" y="-309"/>
                      </a:moveTo>
                      <a:lnTo>
                        <a:pt x="2257398" y="-309"/>
                      </a:lnTo>
                      <a:lnTo>
                        <a:pt x="2257398" y="19898"/>
                      </a:lnTo>
                      <a:lnTo>
                        <a:pt x="-311" y="19898"/>
                      </a:lnTo>
                      <a:close/>
                    </a:path>
                  </a:pathLst>
                </a:custGeom>
                <a:solidFill>
                  <a:schemeClr val="dk2"/>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27" name="Google Shape;527;p11"/>
                <p:cNvSpPr/>
                <p:nvPr/>
              </p:nvSpPr>
              <p:spPr>
                <a:xfrm>
                  <a:off x="9766182" y="4662426"/>
                  <a:ext cx="70189" cy="90913"/>
                </a:xfrm>
                <a:custGeom>
                  <a:rect b="b" l="l" r="r" t="t"/>
                  <a:pathLst>
                    <a:path extrusionOk="0" h="90913" w="70189">
                      <a:moveTo>
                        <a:pt x="69910" y="2339"/>
                      </a:moveTo>
                      <a:lnTo>
                        <a:pt x="-280" y="-308"/>
                      </a:lnTo>
                      <a:lnTo>
                        <a:pt x="-280" y="90605"/>
                      </a:lnTo>
                      <a:lnTo>
                        <a:pt x="69910" y="87202"/>
                      </a:lnTo>
                      <a:lnTo>
                        <a:pt x="69910" y="2339"/>
                      </a:lnTo>
                      <a:close/>
                    </a:path>
                  </a:pathLst>
                </a:custGeom>
                <a:gradFill>
                  <a:gsLst>
                    <a:gs pos="0">
                      <a:srgbClr val="8D7955"/>
                    </a:gs>
                    <a:gs pos="50000">
                      <a:srgbClr val="927D58"/>
                    </a:gs>
                    <a:gs pos="100000">
                      <a:srgbClr val="97825C"/>
                    </a:gs>
                  </a:gsLst>
                  <a:lin ang="4175143" scaled="0"/>
                </a:gra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28" name="Google Shape;528;p11"/>
                <p:cNvSpPr/>
                <p:nvPr/>
              </p:nvSpPr>
              <p:spPr>
                <a:xfrm flipH="1">
                  <a:off x="12093664" y="4672713"/>
                  <a:ext cx="457592" cy="7104"/>
                </a:xfrm>
                <a:custGeom>
                  <a:rect b="b" l="l" r="r" t="t"/>
                  <a:pathLst>
                    <a:path extrusionOk="0" h="7104" w="457592">
                      <a:moveTo>
                        <a:pt x="-169" y="-307"/>
                      </a:moveTo>
                      <a:lnTo>
                        <a:pt x="457424" y="-307"/>
                      </a:lnTo>
                      <a:lnTo>
                        <a:pt x="457424" y="6797"/>
                      </a:lnTo>
                      <a:lnTo>
                        <a:pt x="-169" y="6797"/>
                      </a:lnTo>
                      <a:close/>
                    </a:path>
                  </a:pathLst>
                </a:custGeom>
                <a:solidFill>
                  <a:srgbClr val="CCCCCC"/>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29" name="Google Shape;529;p11"/>
                <p:cNvSpPr/>
                <p:nvPr/>
              </p:nvSpPr>
              <p:spPr>
                <a:xfrm flipH="1">
                  <a:off x="12093664" y="4692302"/>
                  <a:ext cx="457592" cy="7104"/>
                </a:xfrm>
                <a:custGeom>
                  <a:rect b="b" l="l" r="r" t="t"/>
                  <a:pathLst>
                    <a:path extrusionOk="0" h="7104" w="457592">
                      <a:moveTo>
                        <a:pt x="-169" y="-308"/>
                      </a:moveTo>
                      <a:lnTo>
                        <a:pt x="457424" y="-308"/>
                      </a:lnTo>
                      <a:lnTo>
                        <a:pt x="457424" y="6797"/>
                      </a:lnTo>
                      <a:lnTo>
                        <a:pt x="-169" y="6797"/>
                      </a:lnTo>
                      <a:close/>
                    </a:path>
                  </a:pathLst>
                </a:custGeom>
                <a:solidFill>
                  <a:srgbClr val="CCCCCC"/>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30" name="Google Shape;530;p11"/>
                <p:cNvSpPr/>
                <p:nvPr/>
              </p:nvSpPr>
              <p:spPr>
                <a:xfrm>
                  <a:off x="9626027" y="4662427"/>
                  <a:ext cx="140620" cy="90921"/>
                </a:xfrm>
                <a:custGeom>
                  <a:rect b="b" l="l" r="r" t="t"/>
                  <a:pathLst>
                    <a:path extrusionOk="0" h="90921" w="140620">
                      <a:moveTo>
                        <a:pt x="-277" y="-308"/>
                      </a:moveTo>
                      <a:lnTo>
                        <a:pt x="140344" y="-308"/>
                      </a:lnTo>
                      <a:lnTo>
                        <a:pt x="140344" y="90613"/>
                      </a:lnTo>
                      <a:lnTo>
                        <a:pt x="-277" y="90613"/>
                      </a:lnTo>
                      <a:close/>
                    </a:path>
                  </a:pathLst>
                </a:custGeom>
                <a:gradFill>
                  <a:gsLst>
                    <a:gs pos="0">
                      <a:srgbClr val="FFFFFF">
                        <a:alpha val="0"/>
                      </a:srgbClr>
                    </a:gs>
                    <a:gs pos="9730">
                      <a:srgbClr val="FFFFFF">
                        <a:alpha val="0"/>
                      </a:srgbClr>
                    </a:gs>
                    <a:gs pos="19450">
                      <a:srgbClr val="FFFFFF">
                        <a:alpha val="30196"/>
                      </a:srgbClr>
                    </a:gs>
                    <a:gs pos="29170">
                      <a:srgbClr val="FFFFFF">
                        <a:alpha val="0"/>
                      </a:srgbClr>
                    </a:gs>
                    <a:gs pos="39590">
                      <a:srgbClr val="FFFFFF">
                        <a:alpha val="21960"/>
                      </a:srgbClr>
                    </a:gs>
                    <a:gs pos="48270">
                      <a:srgbClr val="FFFFFF">
                        <a:alpha val="0"/>
                      </a:srgbClr>
                    </a:gs>
                    <a:gs pos="74570">
                      <a:srgbClr val="FFFFFF">
                        <a:alpha val="0"/>
                      </a:srgbClr>
                    </a:gs>
                    <a:gs pos="81730">
                      <a:srgbClr val="FFFFFF">
                        <a:alpha val="13333"/>
                      </a:srgbClr>
                    </a:gs>
                    <a:gs pos="90869">
                      <a:srgbClr val="FFFFFF">
                        <a:alpha val="0"/>
                      </a:srgbClr>
                    </a:gs>
                    <a:gs pos="100000">
                      <a:srgbClr val="FFFFFF">
                        <a:alpha val="0"/>
                      </a:srgbClr>
                    </a:gs>
                  </a:gsLst>
                  <a:lin ang="5400012" scaled="0"/>
                </a:gra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31" name="Google Shape;531;p11"/>
                <p:cNvSpPr/>
                <p:nvPr/>
              </p:nvSpPr>
              <p:spPr>
                <a:xfrm>
                  <a:off x="9766182" y="4662426"/>
                  <a:ext cx="70189" cy="90913"/>
                </a:xfrm>
                <a:custGeom>
                  <a:rect b="b" l="l" r="r" t="t"/>
                  <a:pathLst>
                    <a:path extrusionOk="0" h="90913" w="70189">
                      <a:moveTo>
                        <a:pt x="69910" y="2339"/>
                      </a:moveTo>
                      <a:lnTo>
                        <a:pt x="-280" y="-308"/>
                      </a:lnTo>
                      <a:lnTo>
                        <a:pt x="-280" y="90605"/>
                      </a:lnTo>
                      <a:lnTo>
                        <a:pt x="69910" y="87202"/>
                      </a:lnTo>
                      <a:lnTo>
                        <a:pt x="69910" y="2339"/>
                      </a:lnTo>
                      <a:close/>
                    </a:path>
                  </a:pathLst>
                </a:custGeom>
                <a:gradFill>
                  <a:gsLst>
                    <a:gs pos="0">
                      <a:srgbClr val="FFFFFF">
                        <a:alpha val="0"/>
                      </a:srgbClr>
                    </a:gs>
                    <a:gs pos="9730">
                      <a:srgbClr val="FFFFFF">
                        <a:alpha val="0"/>
                      </a:srgbClr>
                    </a:gs>
                    <a:gs pos="19450">
                      <a:srgbClr val="FFFFFF">
                        <a:alpha val="30196"/>
                      </a:srgbClr>
                    </a:gs>
                    <a:gs pos="29170">
                      <a:srgbClr val="FFFFFF">
                        <a:alpha val="0"/>
                      </a:srgbClr>
                    </a:gs>
                    <a:gs pos="39590">
                      <a:srgbClr val="FFFFFF">
                        <a:alpha val="21960"/>
                      </a:srgbClr>
                    </a:gs>
                    <a:gs pos="48270">
                      <a:srgbClr val="FFFFFF">
                        <a:alpha val="0"/>
                      </a:srgbClr>
                    </a:gs>
                    <a:gs pos="74570">
                      <a:srgbClr val="FFFFFF">
                        <a:alpha val="0"/>
                      </a:srgbClr>
                    </a:gs>
                    <a:gs pos="81730">
                      <a:srgbClr val="FFFFFF">
                        <a:alpha val="13333"/>
                      </a:srgbClr>
                    </a:gs>
                    <a:gs pos="90869">
                      <a:srgbClr val="FFFFFF">
                        <a:alpha val="0"/>
                      </a:srgbClr>
                    </a:gs>
                    <a:gs pos="100000">
                      <a:srgbClr val="FFFFFF">
                        <a:alpha val="0"/>
                      </a:srgbClr>
                    </a:gs>
                  </a:gsLst>
                  <a:lin ang="5400012" scaled="0"/>
                </a:gra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32" name="Google Shape;532;p11"/>
                <p:cNvSpPr/>
                <p:nvPr/>
              </p:nvSpPr>
              <p:spPr>
                <a:xfrm>
                  <a:off x="12674732" y="4651686"/>
                  <a:ext cx="4679" cy="135039"/>
                </a:xfrm>
                <a:custGeom>
                  <a:rect b="b" l="l" r="r" t="t"/>
                  <a:pathLst>
                    <a:path extrusionOk="0" h="135039" w="4679">
                      <a:moveTo>
                        <a:pt x="-358" y="-309"/>
                      </a:moveTo>
                      <a:lnTo>
                        <a:pt x="4322" y="-309"/>
                      </a:lnTo>
                      <a:lnTo>
                        <a:pt x="4322" y="134731"/>
                      </a:lnTo>
                      <a:lnTo>
                        <a:pt x="-358" y="134731"/>
                      </a:lnTo>
                      <a:close/>
                    </a:path>
                  </a:pathLst>
                </a:custGeom>
                <a:solidFill>
                  <a:schemeClr val="dk2"/>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33" name="Google Shape;533;p11"/>
                <p:cNvSpPr/>
                <p:nvPr/>
              </p:nvSpPr>
              <p:spPr>
                <a:xfrm>
                  <a:off x="9626030" y="4620600"/>
                  <a:ext cx="3053164" cy="195668"/>
                </a:xfrm>
                <a:custGeom>
                  <a:rect b="b" l="l" r="r" t="t"/>
                  <a:pathLst>
                    <a:path extrusionOk="0" h="195668" w="3053164">
                      <a:moveTo>
                        <a:pt x="-317" y="29946"/>
                      </a:moveTo>
                      <a:cubicBezTo>
                        <a:pt x="76907" y="19886"/>
                        <a:pt x="186956" y="-309"/>
                        <a:pt x="231354" y="-309"/>
                      </a:cubicBezTo>
                      <a:lnTo>
                        <a:pt x="3052848" y="-309"/>
                      </a:lnTo>
                      <a:lnTo>
                        <a:pt x="3052848" y="195360"/>
                      </a:lnTo>
                      <a:lnTo>
                        <a:pt x="231354" y="195360"/>
                      </a:lnTo>
                      <a:cubicBezTo>
                        <a:pt x="175762" y="195360"/>
                        <a:pt x="76831" y="175316"/>
                        <a:pt x="-317" y="165106"/>
                      </a:cubicBezTo>
                      <a:lnTo>
                        <a:pt x="-317" y="29946"/>
                      </a:lnTo>
                      <a:close/>
                    </a:path>
                  </a:pathLst>
                </a:custGeom>
                <a:solidFill>
                  <a:srgbClr val="999999">
                    <a:alpha val="13730"/>
                  </a:srgbClr>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34" name="Google Shape;534;p11"/>
                <p:cNvSpPr/>
                <p:nvPr/>
              </p:nvSpPr>
              <p:spPr>
                <a:xfrm>
                  <a:off x="9493668" y="4650703"/>
                  <a:ext cx="132588" cy="135689"/>
                </a:xfrm>
                <a:custGeom>
                  <a:rect b="b" l="l" r="r" t="t"/>
                  <a:pathLst>
                    <a:path extrusionOk="0" h="135689" w="132588">
                      <a:moveTo>
                        <a:pt x="-273" y="28735"/>
                      </a:moveTo>
                      <a:lnTo>
                        <a:pt x="132315" y="-309"/>
                      </a:lnTo>
                      <a:lnTo>
                        <a:pt x="132315" y="135381"/>
                      </a:lnTo>
                      <a:lnTo>
                        <a:pt x="-273" y="106261"/>
                      </a:lnTo>
                      <a:lnTo>
                        <a:pt x="-273" y="28735"/>
                      </a:lnTo>
                      <a:close/>
                    </a:path>
                  </a:pathLst>
                </a:custGeom>
                <a:solidFill>
                  <a:srgbClr val="B3A185"/>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35" name="Google Shape;535;p11"/>
                <p:cNvSpPr/>
                <p:nvPr/>
              </p:nvSpPr>
              <p:spPr>
                <a:xfrm>
                  <a:off x="9502215" y="4666738"/>
                  <a:ext cx="115570" cy="103544"/>
                </a:xfrm>
                <a:custGeom>
                  <a:rect b="b" l="l" r="r" t="t"/>
                  <a:pathLst>
                    <a:path extrusionOk="0" h="103544" w="115570">
                      <a:moveTo>
                        <a:pt x="-273" y="21928"/>
                      </a:moveTo>
                      <a:lnTo>
                        <a:pt x="115297" y="-309"/>
                      </a:lnTo>
                      <a:lnTo>
                        <a:pt x="115297" y="103236"/>
                      </a:lnTo>
                      <a:lnTo>
                        <a:pt x="-273" y="81075"/>
                      </a:lnTo>
                      <a:lnTo>
                        <a:pt x="-273" y="21928"/>
                      </a:lnTo>
                      <a:close/>
                    </a:path>
                  </a:pathLst>
                </a:custGeom>
                <a:solidFill>
                  <a:srgbClr val="C5AD8B"/>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36" name="Google Shape;536;p11"/>
                <p:cNvSpPr/>
                <p:nvPr/>
              </p:nvSpPr>
              <p:spPr>
                <a:xfrm>
                  <a:off x="9502215" y="4666738"/>
                  <a:ext cx="115570" cy="103544"/>
                </a:xfrm>
                <a:custGeom>
                  <a:rect b="b" l="l" r="r" t="t"/>
                  <a:pathLst>
                    <a:path extrusionOk="0" h="103544" w="115570">
                      <a:moveTo>
                        <a:pt x="-273" y="21928"/>
                      </a:moveTo>
                      <a:lnTo>
                        <a:pt x="115297" y="-309"/>
                      </a:lnTo>
                      <a:lnTo>
                        <a:pt x="115297" y="103236"/>
                      </a:lnTo>
                      <a:lnTo>
                        <a:pt x="-273" y="81075"/>
                      </a:lnTo>
                      <a:lnTo>
                        <a:pt x="-273" y="21928"/>
                      </a:lnTo>
                      <a:close/>
                    </a:path>
                  </a:pathLst>
                </a:custGeom>
                <a:gradFill>
                  <a:gsLst>
                    <a:gs pos="0">
                      <a:srgbClr val="E4CCA8"/>
                    </a:gs>
                    <a:gs pos="50000">
                      <a:srgbClr val="E4CCA8">
                        <a:alpha val="49803"/>
                      </a:srgbClr>
                    </a:gs>
                    <a:gs pos="100000">
                      <a:srgbClr val="E4CCA8">
                        <a:alpha val="0"/>
                      </a:srgbClr>
                    </a:gs>
                  </a:gsLst>
                  <a:lin ang="5767852" scaled="0"/>
                </a:gra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37" name="Google Shape;537;p11"/>
                <p:cNvSpPr/>
                <p:nvPr/>
              </p:nvSpPr>
              <p:spPr>
                <a:xfrm>
                  <a:off x="9400423" y="4679823"/>
                  <a:ext cx="93472" cy="77450"/>
                </a:xfrm>
                <a:custGeom>
                  <a:rect b="b" l="l" r="r" t="t"/>
                  <a:pathLst>
                    <a:path extrusionOk="0" h="77450" w="93472">
                      <a:moveTo>
                        <a:pt x="19306" y="16256"/>
                      </a:moveTo>
                      <a:lnTo>
                        <a:pt x="93202" y="-309"/>
                      </a:lnTo>
                      <a:lnTo>
                        <a:pt x="93202" y="77142"/>
                      </a:lnTo>
                      <a:lnTo>
                        <a:pt x="19306" y="60578"/>
                      </a:lnTo>
                      <a:cubicBezTo>
                        <a:pt x="-7695" y="54527"/>
                        <a:pt x="-5880" y="21928"/>
                        <a:pt x="19306" y="16256"/>
                      </a:cubicBezTo>
                      <a:close/>
                    </a:path>
                  </a:pathLst>
                </a:custGeom>
                <a:gradFill>
                  <a:gsLst>
                    <a:gs pos="0">
                      <a:srgbClr val="C4C09D"/>
                    </a:gs>
                    <a:gs pos="15990">
                      <a:srgbClr val="DAD5B8"/>
                    </a:gs>
                    <a:gs pos="49219">
                      <a:srgbClr val="CDC6A0"/>
                    </a:gs>
                    <a:gs pos="70970">
                      <a:srgbClr val="E7E3CF"/>
                    </a:gs>
                    <a:gs pos="85460">
                      <a:srgbClr val="DDD6BB"/>
                    </a:gs>
                    <a:gs pos="100000">
                      <a:srgbClr val="DCD9BD"/>
                    </a:gs>
                  </a:gsLst>
                  <a:lin ang="16200038" scaled="0"/>
                </a:gra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38" name="Google Shape;538;p11"/>
                <p:cNvSpPr/>
                <p:nvPr/>
              </p:nvSpPr>
              <p:spPr>
                <a:xfrm>
                  <a:off x="9453909" y="4679823"/>
                  <a:ext cx="39985" cy="77450"/>
                </a:xfrm>
                <a:custGeom>
                  <a:rect b="b" l="l" r="r" t="t"/>
                  <a:pathLst>
                    <a:path extrusionOk="0" h="77450" w="39985">
                      <a:moveTo>
                        <a:pt x="7192" y="6952"/>
                      </a:moveTo>
                      <a:lnTo>
                        <a:pt x="39715" y="-309"/>
                      </a:lnTo>
                      <a:lnTo>
                        <a:pt x="39715" y="77142"/>
                      </a:lnTo>
                      <a:lnTo>
                        <a:pt x="7192" y="69124"/>
                      </a:lnTo>
                      <a:cubicBezTo>
                        <a:pt x="-2338" y="47720"/>
                        <a:pt x="-3170" y="26996"/>
                        <a:pt x="7192" y="6952"/>
                      </a:cubicBezTo>
                      <a:close/>
                    </a:path>
                  </a:pathLst>
                </a:custGeom>
                <a:gradFill>
                  <a:gsLst>
                    <a:gs pos="0">
                      <a:srgbClr val="C9BB98"/>
                    </a:gs>
                    <a:gs pos="15990">
                      <a:srgbClr val="DFD2B1"/>
                    </a:gs>
                    <a:gs pos="49219">
                      <a:srgbClr val="DCC691"/>
                    </a:gs>
                    <a:gs pos="70970">
                      <a:srgbClr val="F0E3C4"/>
                    </a:gs>
                    <a:gs pos="85460">
                      <a:srgbClr val="EDD9AA"/>
                    </a:gs>
                    <a:gs pos="100000">
                      <a:srgbClr val="F0DBA9"/>
                    </a:gs>
                  </a:gsLst>
                  <a:lin ang="16200038" scaled="0"/>
                </a:gra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39" name="Google Shape;539;p11"/>
                <p:cNvSpPr/>
                <p:nvPr/>
              </p:nvSpPr>
              <p:spPr>
                <a:xfrm>
                  <a:off x="9400423" y="4679823"/>
                  <a:ext cx="93472" cy="77450"/>
                </a:xfrm>
                <a:custGeom>
                  <a:rect b="b" l="l" r="r" t="t"/>
                  <a:pathLst>
                    <a:path extrusionOk="0" h="77450" w="93472">
                      <a:moveTo>
                        <a:pt x="19306" y="16256"/>
                      </a:moveTo>
                      <a:lnTo>
                        <a:pt x="93202" y="-309"/>
                      </a:lnTo>
                      <a:lnTo>
                        <a:pt x="93202" y="77142"/>
                      </a:lnTo>
                      <a:lnTo>
                        <a:pt x="19306" y="60578"/>
                      </a:lnTo>
                      <a:cubicBezTo>
                        <a:pt x="-7695" y="54527"/>
                        <a:pt x="-5880" y="21928"/>
                        <a:pt x="19306" y="16256"/>
                      </a:cubicBezTo>
                      <a:close/>
                    </a:path>
                  </a:pathLst>
                </a:custGeom>
                <a:solidFill>
                  <a:schemeClr val="dk2"/>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540" name="Google Shape;540;p11"/>
              <p:cNvGrpSpPr/>
              <p:nvPr/>
            </p:nvGrpSpPr>
            <p:grpSpPr>
              <a:xfrm rot="5525154">
                <a:off x="5102093" y="3647242"/>
                <a:ext cx="1380318" cy="292155"/>
                <a:chOff x="9257093" y="4533807"/>
                <a:chExt cx="1380232" cy="292137"/>
              </a:xfrm>
            </p:grpSpPr>
            <p:sp>
              <p:nvSpPr>
                <p:cNvPr id="541" name="Google Shape;541;p11"/>
                <p:cNvSpPr/>
                <p:nvPr/>
              </p:nvSpPr>
              <p:spPr>
                <a:xfrm>
                  <a:off x="9257093" y="4533807"/>
                  <a:ext cx="1380232" cy="292137"/>
                </a:xfrm>
                <a:custGeom>
                  <a:rect b="b" l="l" r="r" t="t"/>
                  <a:pathLst>
                    <a:path extrusionOk="0" h="292137" w="1380232">
                      <a:moveTo>
                        <a:pt x="-173" y="119250"/>
                      </a:moveTo>
                      <a:cubicBezTo>
                        <a:pt x="-173" y="117057"/>
                        <a:pt x="2399" y="115393"/>
                        <a:pt x="4970" y="114864"/>
                      </a:cubicBezTo>
                      <a:cubicBezTo>
                        <a:pt x="105414" y="94064"/>
                        <a:pt x="205252" y="79920"/>
                        <a:pt x="320747" y="67592"/>
                      </a:cubicBezTo>
                      <a:cubicBezTo>
                        <a:pt x="499700" y="15101"/>
                        <a:pt x="673434" y="15101"/>
                        <a:pt x="847546" y="11395"/>
                      </a:cubicBezTo>
                      <a:cubicBezTo>
                        <a:pt x="847546" y="11395"/>
                        <a:pt x="854126" y="276"/>
                        <a:pt x="861539" y="-329"/>
                      </a:cubicBezTo>
                      <a:cubicBezTo>
                        <a:pt x="868875" y="-1010"/>
                        <a:pt x="876892" y="8747"/>
                        <a:pt x="876892" y="8747"/>
                      </a:cubicBezTo>
                      <a:cubicBezTo>
                        <a:pt x="1049190" y="6630"/>
                        <a:pt x="1244631" y="3150"/>
                        <a:pt x="1360655" y="21151"/>
                      </a:cubicBezTo>
                      <a:cubicBezTo>
                        <a:pt x="1393783" y="26295"/>
                        <a:pt x="1377446" y="62448"/>
                        <a:pt x="1363302" y="63961"/>
                      </a:cubicBezTo>
                      <a:cubicBezTo>
                        <a:pt x="1201519" y="81735"/>
                        <a:pt x="1039584" y="97543"/>
                        <a:pt x="884002" y="101400"/>
                      </a:cubicBezTo>
                      <a:lnTo>
                        <a:pt x="870917" y="119553"/>
                      </a:lnTo>
                      <a:lnTo>
                        <a:pt x="871296" y="278160"/>
                      </a:lnTo>
                      <a:cubicBezTo>
                        <a:pt x="871296" y="285421"/>
                        <a:pt x="866530" y="291774"/>
                        <a:pt x="861765" y="291774"/>
                      </a:cubicBezTo>
                      <a:cubicBezTo>
                        <a:pt x="853521" y="291774"/>
                        <a:pt x="846790" y="284437"/>
                        <a:pt x="842630" y="278841"/>
                      </a:cubicBezTo>
                      <a:cubicBezTo>
                        <a:pt x="704142" y="277782"/>
                        <a:pt x="503936" y="276269"/>
                        <a:pt x="398273" y="270823"/>
                      </a:cubicBezTo>
                      <a:cubicBezTo>
                        <a:pt x="266895" y="264016"/>
                        <a:pt x="136424" y="232779"/>
                        <a:pt x="4970" y="205021"/>
                      </a:cubicBezTo>
                      <a:cubicBezTo>
                        <a:pt x="2172" y="204416"/>
                        <a:pt x="-173" y="203054"/>
                        <a:pt x="-173" y="200861"/>
                      </a:cubicBezTo>
                      <a:lnTo>
                        <a:pt x="-173" y="119250"/>
                      </a:lnTo>
                      <a:close/>
                    </a:path>
                  </a:pathLst>
                </a:custGeom>
                <a:solidFill>
                  <a:schemeClr val="dk2"/>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42" name="Google Shape;542;p11"/>
                <p:cNvSpPr/>
                <p:nvPr/>
              </p:nvSpPr>
              <p:spPr>
                <a:xfrm>
                  <a:off x="10096794" y="4538531"/>
                  <a:ext cx="18685" cy="279698"/>
                </a:xfrm>
                <a:custGeom>
                  <a:rect b="b" l="l" r="r" t="t"/>
                  <a:pathLst>
                    <a:path extrusionOk="0" h="279698" w="18685">
                      <a:moveTo>
                        <a:pt x="15177" y="-363"/>
                      </a:moveTo>
                      <a:lnTo>
                        <a:pt x="10714" y="5234"/>
                      </a:lnTo>
                      <a:cubicBezTo>
                        <a:pt x="12832" y="34959"/>
                        <a:pt x="13664" y="56288"/>
                        <a:pt x="7386" y="96753"/>
                      </a:cubicBezTo>
                      <a:cubicBezTo>
                        <a:pt x="11849" y="120653"/>
                        <a:pt x="6327" y="143117"/>
                        <a:pt x="5344" y="167245"/>
                      </a:cubicBezTo>
                      <a:cubicBezTo>
                        <a:pt x="4058" y="200600"/>
                        <a:pt x="352" y="243107"/>
                        <a:pt x="-177" y="272983"/>
                      </a:cubicBezTo>
                      <a:lnTo>
                        <a:pt x="3983" y="272983"/>
                      </a:lnTo>
                      <a:lnTo>
                        <a:pt x="9277" y="279336"/>
                      </a:lnTo>
                      <a:cubicBezTo>
                        <a:pt x="9806" y="249914"/>
                        <a:pt x="8067" y="201583"/>
                        <a:pt x="9428" y="168001"/>
                      </a:cubicBezTo>
                      <a:cubicBezTo>
                        <a:pt x="10109" y="144252"/>
                        <a:pt x="15630" y="120048"/>
                        <a:pt x="9882" y="96753"/>
                      </a:cubicBezTo>
                      <a:cubicBezTo>
                        <a:pt x="10185" y="95618"/>
                        <a:pt x="24933" y="41690"/>
                        <a:pt x="15177" y="-363"/>
                      </a:cubicBezTo>
                      <a:close/>
                    </a:path>
                  </a:pathLst>
                </a:custGeom>
                <a:solidFill>
                  <a:srgbClr val="FFFFFF">
                    <a:alpha val="38820"/>
                  </a:srgbClr>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43" name="Google Shape;543;p11"/>
                <p:cNvSpPr/>
                <p:nvPr/>
              </p:nvSpPr>
              <p:spPr>
                <a:xfrm>
                  <a:off x="9425381" y="4604128"/>
                  <a:ext cx="218127" cy="18357"/>
                </a:xfrm>
                <a:custGeom>
                  <a:rect b="b" l="l" r="r" t="t"/>
                  <a:pathLst>
                    <a:path extrusionOk="0" h="18357" w="218127">
                      <a:moveTo>
                        <a:pt x="-162" y="17997"/>
                      </a:moveTo>
                      <a:cubicBezTo>
                        <a:pt x="58380" y="8618"/>
                        <a:pt x="231963" y="-2727"/>
                        <a:pt x="217063" y="71"/>
                      </a:cubicBezTo>
                      <a:cubicBezTo>
                        <a:pt x="196339" y="4080"/>
                        <a:pt x="176900" y="14820"/>
                        <a:pt x="161471" y="15047"/>
                      </a:cubicBezTo>
                      <a:cubicBezTo>
                        <a:pt x="113821" y="15955"/>
                        <a:pt x="23437" y="17997"/>
                        <a:pt x="-162" y="17997"/>
                      </a:cubicBezTo>
                      <a:close/>
                    </a:path>
                  </a:pathLst>
                </a:custGeom>
                <a:solidFill>
                  <a:srgbClr val="FFFFFF">
                    <a:alpha val="17650"/>
                  </a:srgbClr>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44" name="Google Shape;544;p11"/>
                <p:cNvSpPr/>
                <p:nvPr/>
              </p:nvSpPr>
              <p:spPr>
                <a:xfrm>
                  <a:off x="9260429" y="4635200"/>
                  <a:ext cx="244284" cy="43128"/>
                </a:xfrm>
                <a:custGeom>
                  <a:rect b="b" l="l" r="r" t="t"/>
                  <a:pathLst>
                    <a:path extrusionOk="0" h="43128" w="244284">
                      <a:moveTo>
                        <a:pt x="4523" y="22850"/>
                      </a:moveTo>
                      <a:cubicBezTo>
                        <a:pt x="95966" y="5681"/>
                        <a:pt x="239446" y="3487"/>
                        <a:pt x="244060" y="-68"/>
                      </a:cubicBezTo>
                      <a:cubicBezTo>
                        <a:pt x="248749" y="-3774"/>
                        <a:pt x="5658" y="28447"/>
                        <a:pt x="5809" y="41456"/>
                      </a:cubicBezTo>
                      <a:cubicBezTo>
                        <a:pt x="5885" y="48868"/>
                        <a:pt x="-6746" y="22396"/>
                        <a:pt x="4523" y="22850"/>
                      </a:cubicBezTo>
                      <a:close/>
                    </a:path>
                  </a:pathLst>
                </a:custGeom>
                <a:solidFill>
                  <a:srgbClr val="FFFFFF">
                    <a:alpha val="32940"/>
                  </a:srgbClr>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45" name="Google Shape;545;p11"/>
                <p:cNvSpPr/>
                <p:nvPr/>
              </p:nvSpPr>
              <p:spPr>
                <a:xfrm>
                  <a:off x="9258973" y="4723232"/>
                  <a:ext cx="175746" cy="27771"/>
                </a:xfrm>
                <a:custGeom>
                  <a:rect b="b" l="l" r="r" t="t"/>
                  <a:pathLst>
                    <a:path extrusionOk="0" h="27771" w="175746">
                      <a:moveTo>
                        <a:pt x="2502" y="-364"/>
                      </a:moveTo>
                      <a:cubicBezTo>
                        <a:pt x="55295" y="11964"/>
                        <a:pt x="145528" y="24217"/>
                        <a:pt x="172681" y="27015"/>
                      </a:cubicBezTo>
                      <a:cubicBezTo>
                        <a:pt x="199229" y="29814"/>
                        <a:pt x="36159" y="16956"/>
                        <a:pt x="4165" y="9922"/>
                      </a:cubicBezTo>
                      <a:cubicBezTo>
                        <a:pt x="-2339" y="8485"/>
                        <a:pt x="-297" y="543"/>
                        <a:pt x="2502" y="-364"/>
                      </a:cubicBezTo>
                      <a:close/>
                    </a:path>
                  </a:pathLst>
                </a:custGeom>
                <a:solidFill>
                  <a:srgbClr val="FFFFFF">
                    <a:alpha val="33730"/>
                  </a:srgbClr>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sp>
          <p:nvSpPr>
            <p:cNvPr id="546" name="Google Shape;546;p11"/>
            <p:cNvSpPr/>
            <p:nvPr/>
          </p:nvSpPr>
          <p:spPr>
            <a:xfrm>
              <a:off x="4006525" y="2503850"/>
              <a:ext cx="57000" cy="869400"/>
            </a:xfrm>
            <a:prstGeom prst="triangle">
              <a:avLst>
                <a:gd fmla="val 56974" name="adj"/>
              </a:avLst>
            </a:prstGeom>
            <a:solidFill>
              <a:srgbClr val="FFFFFF">
                <a:alpha val="440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p11"/>
            <p:cNvSpPr/>
            <p:nvPr/>
          </p:nvSpPr>
          <p:spPr>
            <a:xfrm rot="-346944">
              <a:off x="4070316" y="2558704"/>
              <a:ext cx="23821" cy="805831"/>
            </a:xfrm>
            <a:prstGeom prst="triangle">
              <a:avLst>
                <a:gd fmla="val 100000" name="adj"/>
              </a:avLst>
            </a:prstGeom>
            <a:solidFill>
              <a:srgbClr val="FFFFFF">
                <a:alpha val="440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p11"/>
            <p:cNvSpPr/>
            <p:nvPr/>
          </p:nvSpPr>
          <p:spPr>
            <a:xfrm flipH="1" rot="10800000">
              <a:off x="4109425" y="3372983"/>
              <a:ext cx="22200" cy="498000"/>
            </a:xfrm>
            <a:prstGeom prst="triangle">
              <a:avLst>
                <a:gd fmla="val 100000" name="adj"/>
              </a:avLst>
            </a:prstGeom>
            <a:solidFill>
              <a:srgbClr val="FFFFFF">
                <a:alpha val="440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549" name="Google Shape;549;p11"/>
          <p:cNvPicPr preferRelativeResize="0"/>
          <p:nvPr/>
        </p:nvPicPr>
        <p:blipFill rotWithShape="1">
          <a:blip r:embed="rId2">
            <a:alphaModFix/>
          </a:blip>
          <a:srcRect b="0" l="0" r="0" t="0"/>
          <a:stretch/>
        </p:blipFill>
        <p:spPr>
          <a:xfrm flipH="1" rot="-1195752">
            <a:off x="-1207491" y="-212946"/>
            <a:ext cx="7741809" cy="883470"/>
          </a:xfrm>
          <a:prstGeom prst="rect">
            <a:avLst/>
          </a:prstGeom>
          <a:noFill/>
          <a:ln>
            <a:noFill/>
          </a:ln>
        </p:spPr>
      </p:pic>
      <p:pic>
        <p:nvPicPr>
          <p:cNvPr id="550" name="Google Shape;550;p11"/>
          <p:cNvPicPr preferRelativeResize="0"/>
          <p:nvPr/>
        </p:nvPicPr>
        <p:blipFill rotWithShape="1">
          <a:blip r:embed="rId3">
            <a:alphaModFix/>
          </a:blip>
          <a:srcRect b="0" l="22863" r="29603" t="0"/>
          <a:stretch/>
        </p:blipFill>
        <p:spPr>
          <a:xfrm flipH="1" rot="1651036">
            <a:off x="10790283" y="111485"/>
            <a:ext cx="859613" cy="2557204"/>
          </a:xfrm>
          <a:prstGeom prst="rect">
            <a:avLst/>
          </a:prstGeom>
          <a:noFill/>
          <a:ln>
            <a:noFill/>
          </a:ln>
          <a:effectLst>
            <a:outerShdw blurRad="57150" rotWithShape="0" algn="bl" dir="5400000" dist="19050">
              <a:srgbClr val="000000">
                <a:alpha val="50000"/>
              </a:srgbClr>
            </a:outerShdw>
          </a:effectLst>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1 Title and text left">
  <p:cSld name="CUSTOM_15">
    <p:spTree>
      <p:nvGrpSpPr>
        <p:cNvPr id="551" name="Shape 551"/>
        <p:cNvGrpSpPr/>
        <p:nvPr/>
      </p:nvGrpSpPr>
      <p:grpSpPr>
        <a:xfrm>
          <a:off x="0" y="0"/>
          <a:ext cx="0" cy="0"/>
          <a:chOff x="0" y="0"/>
          <a:chExt cx="0" cy="0"/>
        </a:xfrm>
      </p:grpSpPr>
      <p:grpSp>
        <p:nvGrpSpPr>
          <p:cNvPr id="552" name="Google Shape;552;p12"/>
          <p:cNvGrpSpPr/>
          <p:nvPr/>
        </p:nvGrpSpPr>
        <p:grpSpPr>
          <a:xfrm rot="-482352">
            <a:off x="11487273" y="2810511"/>
            <a:ext cx="436918" cy="4423587"/>
            <a:chOff x="3794083" y="2503850"/>
            <a:chExt cx="408445" cy="3699739"/>
          </a:xfrm>
        </p:grpSpPr>
        <p:grpSp>
          <p:nvGrpSpPr>
            <p:cNvPr id="553" name="Google Shape;553;p12"/>
            <p:cNvGrpSpPr/>
            <p:nvPr/>
          </p:nvGrpSpPr>
          <p:grpSpPr>
            <a:xfrm>
              <a:off x="3794083" y="2503851"/>
              <a:ext cx="408445" cy="3699738"/>
              <a:chOff x="5554908" y="3098301"/>
              <a:chExt cx="408445" cy="3699738"/>
            </a:xfrm>
          </p:grpSpPr>
          <p:grpSp>
            <p:nvGrpSpPr>
              <p:cNvPr id="554" name="Google Shape;554;p12"/>
              <p:cNvGrpSpPr/>
              <p:nvPr/>
            </p:nvGrpSpPr>
            <p:grpSpPr>
              <a:xfrm rot="5525154">
                <a:off x="4051841" y="5036428"/>
                <a:ext cx="3322621" cy="195680"/>
                <a:chOff x="9400423" y="4620600"/>
                <a:chExt cx="3322413" cy="195668"/>
              </a:xfrm>
            </p:grpSpPr>
            <p:sp>
              <p:nvSpPr>
                <p:cNvPr id="555" name="Google Shape;555;p12"/>
                <p:cNvSpPr/>
                <p:nvPr/>
              </p:nvSpPr>
              <p:spPr>
                <a:xfrm>
                  <a:off x="9835917" y="4707429"/>
                  <a:ext cx="2257709" cy="41599"/>
                </a:xfrm>
                <a:custGeom>
                  <a:rect b="b" l="l" r="r" t="t"/>
                  <a:pathLst>
                    <a:path extrusionOk="0" h="41599" w="2257709">
                      <a:moveTo>
                        <a:pt x="-311" y="-309"/>
                      </a:moveTo>
                      <a:lnTo>
                        <a:pt x="2257398" y="-309"/>
                      </a:lnTo>
                      <a:lnTo>
                        <a:pt x="2257398" y="41291"/>
                      </a:lnTo>
                      <a:lnTo>
                        <a:pt x="-311" y="41291"/>
                      </a:lnTo>
                      <a:close/>
                    </a:path>
                  </a:pathLst>
                </a:custGeom>
                <a:solidFill>
                  <a:schemeClr val="dk2"/>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56" name="Google Shape;556;p12"/>
                <p:cNvSpPr/>
                <p:nvPr/>
              </p:nvSpPr>
              <p:spPr>
                <a:xfrm>
                  <a:off x="9835917" y="4672713"/>
                  <a:ext cx="2257709" cy="7104"/>
                </a:xfrm>
                <a:custGeom>
                  <a:rect b="b" l="l" r="r" t="t"/>
                  <a:pathLst>
                    <a:path extrusionOk="0" h="7104" w="2257709">
                      <a:moveTo>
                        <a:pt x="-311" y="-307"/>
                      </a:moveTo>
                      <a:lnTo>
                        <a:pt x="2257398" y="-307"/>
                      </a:lnTo>
                      <a:lnTo>
                        <a:pt x="2257398" y="6797"/>
                      </a:lnTo>
                      <a:lnTo>
                        <a:pt x="-311" y="6797"/>
                      </a:lnTo>
                      <a:close/>
                    </a:path>
                  </a:pathLst>
                </a:custGeom>
                <a:solidFill>
                  <a:schemeClr val="dk2"/>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57" name="Google Shape;557;p12"/>
                <p:cNvSpPr/>
                <p:nvPr/>
              </p:nvSpPr>
              <p:spPr>
                <a:xfrm>
                  <a:off x="9835917" y="4692302"/>
                  <a:ext cx="2257709" cy="7104"/>
                </a:xfrm>
                <a:custGeom>
                  <a:rect b="b" l="l" r="r" t="t"/>
                  <a:pathLst>
                    <a:path extrusionOk="0" h="7104" w="2257709">
                      <a:moveTo>
                        <a:pt x="-311" y="-308"/>
                      </a:moveTo>
                      <a:lnTo>
                        <a:pt x="2257398" y="-308"/>
                      </a:lnTo>
                      <a:lnTo>
                        <a:pt x="2257398" y="6797"/>
                      </a:lnTo>
                      <a:lnTo>
                        <a:pt x="-311" y="6797"/>
                      </a:lnTo>
                      <a:close/>
                    </a:path>
                  </a:pathLst>
                </a:custGeom>
                <a:solidFill>
                  <a:schemeClr val="dk2"/>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58" name="Google Shape;558;p12"/>
                <p:cNvSpPr/>
                <p:nvPr/>
              </p:nvSpPr>
              <p:spPr>
                <a:xfrm>
                  <a:off x="9626030" y="4623399"/>
                  <a:ext cx="3053164" cy="30254"/>
                </a:xfrm>
                <a:custGeom>
                  <a:rect b="b" l="l" r="r" t="t"/>
                  <a:pathLst>
                    <a:path extrusionOk="0" h="30254" w="3053164">
                      <a:moveTo>
                        <a:pt x="-317" y="29948"/>
                      </a:moveTo>
                      <a:cubicBezTo>
                        <a:pt x="76907" y="19888"/>
                        <a:pt x="186956" y="-306"/>
                        <a:pt x="231354" y="-306"/>
                      </a:cubicBezTo>
                      <a:lnTo>
                        <a:pt x="3052848" y="-306"/>
                      </a:lnTo>
                      <a:lnTo>
                        <a:pt x="3052848" y="16182"/>
                      </a:lnTo>
                      <a:lnTo>
                        <a:pt x="231354" y="16182"/>
                      </a:lnTo>
                      <a:lnTo>
                        <a:pt x="-317" y="29948"/>
                      </a:lnTo>
                      <a:close/>
                    </a:path>
                  </a:pathLst>
                </a:custGeom>
                <a:solidFill>
                  <a:srgbClr val="C6C6C6"/>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59" name="Google Shape;559;p12"/>
                <p:cNvSpPr/>
                <p:nvPr/>
              </p:nvSpPr>
              <p:spPr>
                <a:xfrm>
                  <a:off x="12092744" y="4714993"/>
                  <a:ext cx="459485" cy="15127"/>
                </a:xfrm>
                <a:custGeom>
                  <a:rect b="b" l="l" r="r" t="t"/>
                  <a:pathLst>
                    <a:path extrusionOk="0" h="15127" w="459485">
                      <a:moveTo>
                        <a:pt x="-348" y="-309"/>
                      </a:moveTo>
                      <a:lnTo>
                        <a:pt x="459138" y="-309"/>
                      </a:lnTo>
                      <a:lnTo>
                        <a:pt x="459138" y="14818"/>
                      </a:lnTo>
                      <a:lnTo>
                        <a:pt x="-348" y="14818"/>
                      </a:lnTo>
                      <a:close/>
                    </a:path>
                  </a:pathLst>
                </a:custGeom>
                <a:solidFill>
                  <a:srgbClr val="DEDEDC"/>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60" name="Google Shape;560;p12"/>
                <p:cNvSpPr/>
                <p:nvPr/>
              </p:nvSpPr>
              <p:spPr>
                <a:xfrm>
                  <a:off x="9635581" y="4764005"/>
                  <a:ext cx="2915286" cy="5348"/>
                </a:xfrm>
                <a:custGeom>
                  <a:rect b="b" l="l" r="r" t="t"/>
                  <a:pathLst>
                    <a:path extrusionOk="0" h="5348" w="2915286">
                      <a:moveTo>
                        <a:pt x="-292" y="-310"/>
                      </a:moveTo>
                      <a:lnTo>
                        <a:pt x="2914995" y="-310"/>
                      </a:lnTo>
                      <a:lnTo>
                        <a:pt x="2914995" y="5039"/>
                      </a:lnTo>
                      <a:lnTo>
                        <a:pt x="-292" y="5039"/>
                      </a:lnTo>
                      <a:close/>
                    </a:path>
                  </a:pathLst>
                </a:custGeom>
                <a:solidFill>
                  <a:srgbClr val="DADAD8"/>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61" name="Google Shape;561;p12"/>
                <p:cNvSpPr/>
                <p:nvPr/>
              </p:nvSpPr>
              <p:spPr>
                <a:xfrm>
                  <a:off x="9626030" y="4788813"/>
                  <a:ext cx="3061181" cy="19513"/>
                </a:xfrm>
                <a:custGeom>
                  <a:rect b="b" l="l" r="r" t="t"/>
                  <a:pathLst>
                    <a:path extrusionOk="0" h="19513" w="3061181">
                      <a:moveTo>
                        <a:pt x="239371" y="13152"/>
                      </a:moveTo>
                      <a:lnTo>
                        <a:pt x="3060865" y="13152"/>
                      </a:lnTo>
                      <a:lnTo>
                        <a:pt x="3052848" y="19203"/>
                      </a:lnTo>
                      <a:lnTo>
                        <a:pt x="231354" y="19203"/>
                      </a:lnTo>
                      <a:cubicBezTo>
                        <a:pt x="175762" y="19203"/>
                        <a:pt x="76831" y="9900"/>
                        <a:pt x="-317" y="-311"/>
                      </a:cubicBezTo>
                      <a:lnTo>
                        <a:pt x="239371" y="13152"/>
                      </a:lnTo>
                      <a:close/>
                    </a:path>
                  </a:pathLst>
                </a:custGeom>
                <a:solidFill>
                  <a:srgbClr val="CDCDCB"/>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62" name="Google Shape;562;p12"/>
                <p:cNvSpPr/>
                <p:nvPr/>
              </p:nvSpPr>
              <p:spPr>
                <a:xfrm>
                  <a:off x="12565137" y="4621281"/>
                  <a:ext cx="157699" cy="194306"/>
                </a:xfrm>
                <a:custGeom>
                  <a:rect b="b" l="l" r="r" t="t"/>
                  <a:pathLst>
                    <a:path extrusionOk="0" h="194306" w="157699">
                      <a:moveTo>
                        <a:pt x="113096" y="-309"/>
                      </a:moveTo>
                      <a:lnTo>
                        <a:pt x="113096" y="29794"/>
                      </a:lnTo>
                      <a:lnTo>
                        <a:pt x="-357" y="29794"/>
                      </a:lnTo>
                      <a:lnTo>
                        <a:pt x="-357" y="169417"/>
                      </a:lnTo>
                      <a:lnTo>
                        <a:pt x="113096" y="169417"/>
                      </a:lnTo>
                      <a:lnTo>
                        <a:pt x="113096" y="193998"/>
                      </a:lnTo>
                      <a:cubicBezTo>
                        <a:pt x="140248" y="169871"/>
                        <a:pt x="157342" y="135381"/>
                        <a:pt x="157342" y="96883"/>
                      </a:cubicBezTo>
                      <a:lnTo>
                        <a:pt x="157342" y="94538"/>
                      </a:lnTo>
                      <a:cubicBezTo>
                        <a:pt x="156661" y="56872"/>
                        <a:pt x="139719" y="23365"/>
                        <a:pt x="113096" y="-309"/>
                      </a:cubicBezTo>
                      <a:close/>
                    </a:path>
                  </a:pathLst>
                </a:custGeom>
                <a:solidFill>
                  <a:schemeClr val="dk2"/>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63" name="Google Shape;563;p12"/>
                <p:cNvSpPr/>
                <p:nvPr/>
              </p:nvSpPr>
              <p:spPr>
                <a:xfrm>
                  <a:off x="9626030" y="4662427"/>
                  <a:ext cx="140620" cy="90921"/>
                </a:xfrm>
                <a:custGeom>
                  <a:rect b="b" l="l" r="r" t="t"/>
                  <a:pathLst>
                    <a:path extrusionOk="0" h="90921" w="140620">
                      <a:moveTo>
                        <a:pt x="-277" y="-308"/>
                      </a:moveTo>
                      <a:lnTo>
                        <a:pt x="140344" y="-308"/>
                      </a:lnTo>
                      <a:lnTo>
                        <a:pt x="140344" y="90613"/>
                      </a:lnTo>
                      <a:lnTo>
                        <a:pt x="-277" y="90613"/>
                      </a:lnTo>
                      <a:close/>
                    </a:path>
                  </a:pathLst>
                </a:custGeom>
                <a:solidFill>
                  <a:srgbClr val="7F6A4B"/>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64" name="Google Shape;564;p12"/>
                <p:cNvSpPr/>
                <p:nvPr/>
              </p:nvSpPr>
              <p:spPr>
                <a:xfrm>
                  <a:off x="12551749" y="4639207"/>
                  <a:ext cx="14707" cy="164037"/>
                </a:xfrm>
                <a:custGeom>
                  <a:rect b="b" l="l" r="r" t="t"/>
                  <a:pathLst>
                    <a:path extrusionOk="0" h="164037" w="14707">
                      <a:moveTo>
                        <a:pt x="-355" y="-309"/>
                      </a:moveTo>
                      <a:lnTo>
                        <a:pt x="14353" y="-309"/>
                      </a:lnTo>
                      <a:lnTo>
                        <a:pt x="14353" y="163729"/>
                      </a:lnTo>
                      <a:lnTo>
                        <a:pt x="-355" y="163729"/>
                      </a:lnTo>
                      <a:close/>
                    </a:path>
                  </a:pathLst>
                </a:custGeom>
                <a:solidFill>
                  <a:schemeClr val="dk2"/>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65" name="Google Shape;565;p12"/>
                <p:cNvSpPr/>
                <p:nvPr/>
              </p:nvSpPr>
              <p:spPr>
                <a:xfrm>
                  <a:off x="12565210" y="4638903"/>
                  <a:ext cx="151950" cy="157900"/>
                </a:xfrm>
                <a:custGeom>
                  <a:rect b="b" l="l" r="r" t="t"/>
                  <a:pathLst>
                    <a:path extrusionOk="0" h="157900" w="151950">
                      <a:moveTo>
                        <a:pt x="118238" y="-309"/>
                      </a:moveTo>
                      <a:lnTo>
                        <a:pt x="118238" y="24155"/>
                      </a:lnTo>
                      <a:lnTo>
                        <a:pt x="-358" y="24155"/>
                      </a:lnTo>
                      <a:lnTo>
                        <a:pt x="-358" y="137644"/>
                      </a:lnTo>
                      <a:lnTo>
                        <a:pt x="118238" y="137644"/>
                      </a:lnTo>
                      <a:lnTo>
                        <a:pt x="118238" y="157592"/>
                      </a:lnTo>
                      <a:cubicBezTo>
                        <a:pt x="140173" y="136296"/>
                        <a:pt x="151593" y="109945"/>
                        <a:pt x="151593" y="78675"/>
                      </a:cubicBezTo>
                      <a:lnTo>
                        <a:pt x="151593" y="76788"/>
                      </a:lnTo>
                      <a:cubicBezTo>
                        <a:pt x="150913" y="46125"/>
                        <a:pt x="139643" y="23885"/>
                        <a:pt x="118238" y="-309"/>
                      </a:cubicBezTo>
                      <a:close/>
                    </a:path>
                  </a:pathLst>
                </a:custGeom>
                <a:solidFill>
                  <a:schemeClr val="dk2"/>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66" name="Google Shape;566;p12"/>
                <p:cNvSpPr/>
                <p:nvPr/>
              </p:nvSpPr>
              <p:spPr>
                <a:xfrm>
                  <a:off x="9835917" y="4718094"/>
                  <a:ext cx="2257709" cy="20206"/>
                </a:xfrm>
                <a:custGeom>
                  <a:rect b="b" l="l" r="r" t="t"/>
                  <a:pathLst>
                    <a:path extrusionOk="0" h="20206" w="2257709">
                      <a:moveTo>
                        <a:pt x="-311" y="-309"/>
                      </a:moveTo>
                      <a:lnTo>
                        <a:pt x="2257398" y="-309"/>
                      </a:lnTo>
                      <a:lnTo>
                        <a:pt x="2257398" y="19898"/>
                      </a:lnTo>
                      <a:lnTo>
                        <a:pt x="-311" y="19898"/>
                      </a:lnTo>
                      <a:close/>
                    </a:path>
                  </a:pathLst>
                </a:custGeom>
                <a:solidFill>
                  <a:schemeClr val="dk2"/>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67" name="Google Shape;567;p12"/>
                <p:cNvSpPr/>
                <p:nvPr/>
              </p:nvSpPr>
              <p:spPr>
                <a:xfrm>
                  <a:off x="9766182" y="4662426"/>
                  <a:ext cx="70189" cy="90913"/>
                </a:xfrm>
                <a:custGeom>
                  <a:rect b="b" l="l" r="r" t="t"/>
                  <a:pathLst>
                    <a:path extrusionOk="0" h="90913" w="70189">
                      <a:moveTo>
                        <a:pt x="69910" y="2339"/>
                      </a:moveTo>
                      <a:lnTo>
                        <a:pt x="-280" y="-308"/>
                      </a:lnTo>
                      <a:lnTo>
                        <a:pt x="-280" y="90605"/>
                      </a:lnTo>
                      <a:lnTo>
                        <a:pt x="69910" y="87202"/>
                      </a:lnTo>
                      <a:lnTo>
                        <a:pt x="69910" y="2339"/>
                      </a:lnTo>
                      <a:close/>
                    </a:path>
                  </a:pathLst>
                </a:custGeom>
                <a:gradFill>
                  <a:gsLst>
                    <a:gs pos="0">
                      <a:srgbClr val="8D7955"/>
                    </a:gs>
                    <a:gs pos="50000">
                      <a:srgbClr val="927D58"/>
                    </a:gs>
                    <a:gs pos="100000">
                      <a:srgbClr val="97825C"/>
                    </a:gs>
                  </a:gsLst>
                  <a:lin ang="4175143" scaled="0"/>
                </a:gra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68" name="Google Shape;568;p12"/>
                <p:cNvSpPr/>
                <p:nvPr/>
              </p:nvSpPr>
              <p:spPr>
                <a:xfrm flipH="1">
                  <a:off x="12093664" y="4672713"/>
                  <a:ext cx="457592" cy="7104"/>
                </a:xfrm>
                <a:custGeom>
                  <a:rect b="b" l="l" r="r" t="t"/>
                  <a:pathLst>
                    <a:path extrusionOk="0" h="7104" w="457592">
                      <a:moveTo>
                        <a:pt x="-169" y="-307"/>
                      </a:moveTo>
                      <a:lnTo>
                        <a:pt x="457424" y="-307"/>
                      </a:lnTo>
                      <a:lnTo>
                        <a:pt x="457424" y="6797"/>
                      </a:lnTo>
                      <a:lnTo>
                        <a:pt x="-169" y="6797"/>
                      </a:lnTo>
                      <a:close/>
                    </a:path>
                  </a:pathLst>
                </a:custGeom>
                <a:solidFill>
                  <a:srgbClr val="CCCCCC"/>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69" name="Google Shape;569;p12"/>
                <p:cNvSpPr/>
                <p:nvPr/>
              </p:nvSpPr>
              <p:spPr>
                <a:xfrm flipH="1">
                  <a:off x="12093664" y="4692302"/>
                  <a:ext cx="457592" cy="7104"/>
                </a:xfrm>
                <a:custGeom>
                  <a:rect b="b" l="l" r="r" t="t"/>
                  <a:pathLst>
                    <a:path extrusionOk="0" h="7104" w="457592">
                      <a:moveTo>
                        <a:pt x="-169" y="-308"/>
                      </a:moveTo>
                      <a:lnTo>
                        <a:pt x="457424" y="-308"/>
                      </a:lnTo>
                      <a:lnTo>
                        <a:pt x="457424" y="6797"/>
                      </a:lnTo>
                      <a:lnTo>
                        <a:pt x="-169" y="6797"/>
                      </a:lnTo>
                      <a:close/>
                    </a:path>
                  </a:pathLst>
                </a:custGeom>
                <a:solidFill>
                  <a:srgbClr val="CCCCCC"/>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70" name="Google Shape;570;p12"/>
                <p:cNvSpPr/>
                <p:nvPr/>
              </p:nvSpPr>
              <p:spPr>
                <a:xfrm>
                  <a:off x="9626027" y="4662427"/>
                  <a:ext cx="140620" cy="90921"/>
                </a:xfrm>
                <a:custGeom>
                  <a:rect b="b" l="l" r="r" t="t"/>
                  <a:pathLst>
                    <a:path extrusionOk="0" h="90921" w="140620">
                      <a:moveTo>
                        <a:pt x="-277" y="-308"/>
                      </a:moveTo>
                      <a:lnTo>
                        <a:pt x="140344" y="-308"/>
                      </a:lnTo>
                      <a:lnTo>
                        <a:pt x="140344" y="90613"/>
                      </a:lnTo>
                      <a:lnTo>
                        <a:pt x="-277" y="90613"/>
                      </a:lnTo>
                      <a:close/>
                    </a:path>
                  </a:pathLst>
                </a:custGeom>
                <a:gradFill>
                  <a:gsLst>
                    <a:gs pos="0">
                      <a:srgbClr val="FFFFFF">
                        <a:alpha val="0"/>
                      </a:srgbClr>
                    </a:gs>
                    <a:gs pos="9730">
                      <a:srgbClr val="FFFFFF">
                        <a:alpha val="0"/>
                      </a:srgbClr>
                    </a:gs>
                    <a:gs pos="19450">
                      <a:srgbClr val="FFFFFF">
                        <a:alpha val="30196"/>
                      </a:srgbClr>
                    </a:gs>
                    <a:gs pos="29170">
                      <a:srgbClr val="FFFFFF">
                        <a:alpha val="0"/>
                      </a:srgbClr>
                    </a:gs>
                    <a:gs pos="39590">
                      <a:srgbClr val="FFFFFF">
                        <a:alpha val="21960"/>
                      </a:srgbClr>
                    </a:gs>
                    <a:gs pos="48270">
                      <a:srgbClr val="FFFFFF">
                        <a:alpha val="0"/>
                      </a:srgbClr>
                    </a:gs>
                    <a:gs pos="74570">
                      <a:srgbClr val="FFFFFF">
                        <a:alpha val="0"/>
                      </a:srgbClr>
                    </a:gs>
                    <a:gs pos="81730">
                      <a:srgbClr val="FFFFFF">
                        <a:alpha val="13333"/>
                      </a:srgbClr>
                    </a:gs>
                    <a:gs pos="90869">
                      <a:srgbClr val="FFFFFF">
                        <a:alpha val="0"/>
                      </a:srgbClr>
                    </a:gs>
                    <a:gs pos="100000">
                      <a:srgbClr val="FFFFFF">
                        <a:alpha val="0"/>
                      </a:srgbClr>
                    </a:gs>
                  </a:gsLst>
                  <a:lin ang="5400012" scaled="0"/>
                </a:gra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71" name="Google Shape;571;p12"/>
                <p:cNvSpPr/>
                <p:nvPr/>
              </p:nvSpPr>
              <p:spPr>
                <a:xfrm>
                  <a:off x="9766182" y="4662426"/>
                  <a:ext cx="70189" cy="90913"/>
                </a:xfrm>
                <a:custGeom>
                  <a:rect b="b" l="l" r="r" t="t"/>
                  <a:pathLst>
                    <a:path extrusionOk="0" h="90913" w="70189">
                      <a:moveTo>
                        <a:pt x="69910" y="2339"/>
                      </a:moveTo>
                      <a:lnTo>
                        <a:pt x="-280" y="-308"/>
                      </a:lnTo>
                      <a:lnTo>
                        <a:pt x="-280" y="90605"/>
                      </a:lnTo>
                      <a:lnTo>
                        <a:pt x="69910" y="87202"/>
                      </a:lnTo>
                      <a:lnTo>
                        <a:pt x="69910" y="2339"/>
                      </a:lnTo>
                      <a:close/>
                    </a:path>
                  </a:pathLst>
                </a:custGeom>
                <a:gradFill>
                  <a:gsLst>
                    <a:gs pos="0">
                      <a:srgbClr val="FFFFFF">
                        <a:alpha val="0"/>
                      </a:srgbClr>
                    </a:gs>
                    <a:gs pos="9730">
                      <a:srgbClr val="FFFFFF">
                        <a:alpha val="0"/>
                      </a:srgbClr>
                    </a:gs>
                    <a:gs pos="19450">
                      <a:srgbClr val="FFFFFF">
                        <a:alpha val="30196"/>
                      </a:srgbClr>
                    </a:gs>
                    <a:gs pos="29170">
                      <a:srgbClr val="FFFFFF">
                        <a:alpha val="0"/>
                      </a:srgbClr>
                    </a:gs>
                    <a:gs pos="39590">
                      <a:srgbClr val="FFFFFF">
                        <a:alpha val="21960"/>
                      </a:srgbClr>
                    </a:gs>
                    <a:gs pos="48270">
                      <a:srgbClr val="FFFFFF">
                        <a:alpha val="0"/>
                      </a:srgbClr>
                    </a:gs>
                    <a:gs pos="74570">
                      <a:srgbClr val="FFFFFF">
                        <a:alpha val="0"/>
                      </a:srgbClr>
                    </a:gs>
                    <a:gs pos="81730">
                      <a:srgbClr val="FFFFFF">
                        <a:alpha val="13333"/>
                      </a:srgbClr>
                    </a:gs>
                    <a:gs pos="90869">
                      <a:srgbClr val="FFFFFF">
                        <a:alpha val="0"/>
                      </a:srgbClr>
                    </a:gs>
                    <a:gs pos="100000">
                      <a:srgbClr val="FFFFFF">
                        <a:alpha val="0"/>
                      </a:srgbClr>
                    </a:gs>
                  </a:gsLst>
                  <a:lin ang="5400012" scaled="0"/>
                </a:gra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72" name="Google Shape;572;p12"/>
                <p:cNvSpPr/>
                <p:nvPr/>
              </p:nvSpPr>
              <p:spPr>
                <a:xfrm>
                  <a:off x="12674732" y="4651686"/>
                  <a:ext cx="4679" cy="135039"/>
                </a:xfrm>
                <a:custGeom>
                  <a:rect b="b" l="l" r="r" t="t"/>
                  <a:pathLst>
                    <a:path extrusionOk="0" h="135039" w="4679">
                      <a:moveTo>
                        <a:pt x="-358" y="-309"/>
                      </a:moveTo>
                      <a:lnTo>
                        <a:pt x="4322" y="-309"/>
                      </a:lnTo>
                      <a:lnTo>
                        <a:pt x="4322" y="134731"/>
                      </a:lnTo>
                      <a:lnTo>
                        <a:pt x="-358" y="134731"/>
                      </a:lnTo>
                      <a:close/>
                    </a:path>
                  </a:pathLst>
                </a:custGeom>
                <a:solidFill>
                  <a:schemeClr val="dk2"/>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73" name="Google Shape;573;p12"/>
                <p:cNvSpPr/>
                <p:nvPr/>
              </p:nvSpPr>
              <p:spPr>
                <a:xfrm>
                  <a:off x="9626030" y="4620600"/>
                  <a:ext cx="3053164" cy="195668"/>
                </a:xfrm>
                <a:custGeom>
                  <a:rect b="b" l="l" r="r" t="t"/>
                  <a:pathLst>
                    <a:path extrusionOk="0" h="195668" w="3053164">
                      <a:moveTo>
                        <a:pt x="-317" y="29946"/>
                      </a:moveTo>
                      <a:cubicBezTo>
                        <a:pt x="76907" y="19886"/>
                        <a:pt x="186956" y="-309"/>
                        <a:pt x="231354" y="-309"/>
                      </a:cubicBezTo>
                      <a:lnTo>
                        <a:pt x="3052848" y="-309"/>
                      </a:lnTo>
                      <a:lnTo>
                        <a:pt x="3052848" y="195360"/>
                      </a:lnTo>
                      <a:lnTo>
                        <a:pt x="231354" y="195360"/>
                      </a:lnTo>
                      <a:cubicBezTo>
                        <a:pt x="175762" y="195360"/>
                        <a:pt x="76831" y="175316"/>
                        <a:pt x="-317" y="165106"/>
                      </a:cubicBezTo>
                      <a:lnTo>
                        <a:pt x="-317" y="29946"/>
                      </a:lnTo>
                      <a:close/>
                    </a:path>
                  </a:pathLst>
                </a:custGeom>
                <a:solidFill>
                  <a:srgbClr val="999999">
                    <a:alpha val="13730"/>
                  </a:srgbClr>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74" name="Google Shape;574;p12"/>
                <p:cNvSpPr/>
                <p:nvPr/>
              </p:nvSpPr>
              <p:spPr>
                <a:xfrm>
                  <a:off x="9493668" y="4650703"/>
                  <a:ext cx="132588" cy="135689"/>
                </a:xfrm>
                <a:custGeom>
                  <a:rect b="b" l="l" r="r" t="t"/>
                  <a:pathLst>
                    <a:path extrusionOk="0" h="135689" w="132588">
                      <a:moveTo>
                        <a:pt x="-273" y="28735"/>
                      </a:moveTo>
                      <a:lnTo>
                        <a:pt x="132315" y="-309"/>
                      </a:lnTo>
                      <a:lnTo>
                        <a:pt x="132315" y="135381"/>
                      </a:lnTo>
                      <a:lnTo>
                        <a:pt x="-273" y="106261"/>
                      </a:lnTo>
                      <a:lnTo>
                        <a:pt x="-273" y="28735"/>
                      </a:lnTo>
                      <a:close/>
                    </a:path>
                  </a:pathLst>
                </a:custGeom>
                <a:solidFill>
                  <a:srgbClr val="B3A185"/>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75" name="Google Shape;575;p12"/>
                <p:cNvSpPr/>
                <p:nvPr/>
              </p:nvSpPr>
              <p:spPr>
                <a:xfrm>
                  <a:off x="9502215" y="4666738"/>
                  <a:ext cx="115570" cy="103544"/>
                </a:xfrm>
                <a:custGeom>
                  <a:rect b="b" l="l" r="r" t="t"/>
                  <a:pathLst>
                    <a:path extrusionOk="0" h="103544" w="115570">
                      <a:moveTo>
                        <a:pt x="-273" y="21928"/>
                      </a:moveTo>
                      <a:lnTo>
                        <a:pt x="115297" y="-309"/>
                      </a:lnTo>
                      <a:lnTo>
                        <a:pt x="115297" y="103236"/>
                      </a:lnTo>
                      <a:lnTo>
                        <a:pt x="-273" y="81075"/>
                      </a:lnTo>
                      <a:lnTo>
                        <a:pt x="-273" y="21928"/>
                      </a:lnTo>
                      <a:close/>
                    </a:path>
                  </a:pathLst>
                </a:custGeom>
                <a:solidFill>
                  <a:srgbClr val="C5AD8B"/>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76" name="Google Shape;576;p12"/>
                <p:cNvSpPr/>
                <p:nvPr/>
              </p:nvSpPr>
              <p:spPr>
                <a:xfrm>
                  <a:off x="9502215" y="4666738"/>
                  <a:ext cx="115570" cy="103544"/>
                </a:xfrm>
                <a:custGeom>
                  <a:rect b="b" l="l" r="r" t="t"/>
                  <a:pathLst>
                    <a:path extrusionOk="0" h="103544" w="115570">
                      <a:moveTo>
                        <a:pt x="-273" y="21928"/>
                      </a:moveTo>
                      <a:lnTo>
                        <a:pt x="115297" y="-309"/>
                      </a:lnTo>
                      <a:lnTo>
                        <a:pt x="115297" y="103236"/>
                      </a:lnTo>
                      <a:lnTo>
                        <a:pt x="-273" y="81075"/>
                      </a:lnTo>
                      <a:lnTo>
                        <a:pt x="-273" y="21928"/>
                      </a:lnTo>
                      <a:close/>
                    </a:path>
                  </a:pathLst>
                </a:custGeom>
                <a:gradFill>
                  <a:gsLst>
                    <a:gs pos="0">
                      <a:srgbClr val="E4CCA8"/>
                    </a:gs>
                    <a:gs pos="50000">
                      <a:srgbClr val="E4CCA8">
                        <a:alpha val="49803"/>
                      </a:srgbClr>
                    </a:gs>
                    <a:gs pos="100000">
                      <a:srgbClr val="E4CCA8">
                        <a:alpha val="0"/>
                      </a:srgbClr>
                    </a:gs>
                  </a:gsLst>
                  <a:lin ang="5767852" scaled="0"/>
                </a:gra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77" name="Google Shape;577;p12"/>
                <p:cNvSpPr/>
                <p:nvPr/>
              </p:nvSpPr>
              <p:spPr>
                <a:xfrm>
                  <a:off x="9400423" y="4679823"/>
                  <a:ext cx="93472" cy="77450"/>
                </a:xfrm>
                <a:custGeom>
                  <a:rect b="b" l="l" r="r" t="t"/>
                  <a:pathLst>
                    <a:path extrusionOk="0" h="77450" w="93472">
                      <a:moveTo>
                        <a:pt x="19306" y="16256"/>
                      </a:moveTo>
                      <a:lnTo>
                        <a:pt x="93202" y="-309"/>
                      </a:lnTo>
                      <a:lnTo>
                        <a:pt x="93202" y="77142"/>
                      </a:lnTo>
                      <a:lnTo>
                        <a:pt x="19306" y="60578"/>
                      </a:lnTo>
                      <a:cubicBezTo>
                        <a:pt x="-7695" y="54527"/>
                        <a:pt x="-5880" y="21928"/>
                        <a:pt x="19306" y="16256"/>
                      </a:cubicBezTo>
                      <a:close/>
                    </a:path>
                  </a:pathLst>
                </a:custGeom>
                <a:gradFill>
                  <a:gsLst>
                    <a:gs pos="0">
                      <a:srgbClr val="C4C09D"/>
                    </a:gs>
                    <a:gs pos="15990">
                      <a:srgbClr val="DAD5B8"/>
                    </a:gs>
                    <a:gs pos="49219">
                      <a:srgbClr val="CDC6A0"/>
                    </a:gs>
                    <a:gs pos="70970">
                      <a:srgbClr val="E7E3CF"/>
                    </a:gs>
                    <a:gs pos="85460">
                      <a:srgbClr val="DDD6BB"/>
                    </a:gs>
                    <a:gs pos="100000">
                      <a:srgbClr val="DCD9BD"/>
                    </a:gs>
                  </a:gsLst>
                  <a:lin ang="16200038" scaled="0"/>
                </a:gra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78" name="Google Shape;578;p12"/>
                <p:cNvSpPr/>
                <p:nvPr/>
              </p:nvSpPr>
              <p:spPr>
                <a:xfrm>
                  <a:off x="9453909" y="4679823"/>
                  <a:ext cx="39985" cy="77450"/>
                </a:xfrm>
                <a:custGeom>
                  <a:rect b="b" l="l" r="r" t="t"/>
                  <a:pathLst>
                    <a:path extrusionOk="0" h="77450" w="39985">
                      <a:moveTo>
                        <a:pt x="7192" y="6952"/>
                      </a:moveTo>
                      <a:lnTo>
                        <a:pt x="39715" y="-309"/>
                      </a:lnTo>
                      <a:lnTo>
                        <a:pt x="39715" y="77142"/>
                      </a:lnTo>
                      <a:lnTo>
                        <a:pt x="7192" y="69124"/>
                      </a:lnTo>
                      <a:cubicBezTo>
                        <a:pt x="-2338" y="47720"/>
                        <a:pt x="-3170" y="26996"/>
                        <a:pt x="7192" y="6952"/>
                      </a:cubicBezTo>
                      <a:close/>
                    </a:path>
                  </a:pathLst>
                </a:custGeom>
                <a:gradFill>
                  <a:gsLst>
                    <a:gs pos="0">
                      <a:srgbClr val="C9BB98"/>
                    </a:gs>
                    <a:gs pos="15990">
                      <a:srgbClr val="DFD2B1"/>
                    </a:gs>
                    <a:gs pos="49219">
                      <a:srgbClr val="DCC691"/>
                    </a:gs>
                    <a:gs pos="70970">
                      <a:srgbClr val="F0E3C4"/>
                    </a:gs>
                    <a:gs pos="85460">
                      <a:srgbClr val="EDD9AA"/>
                    </a:gs>
                    <a:gs pos="100000">
                      <a:srgbClr val="F0DBA9"/>
                    </a:gs>
                  </a:gsLst>
                  <a:lin ang="16200038" scaled="0"/>
                </a:gra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79" name="Google Shape;579;p12"/>
                <p:cNvSpPr/>
                <p:nvPr/>
              </p:nvSpPr>
              <p:spPr>
                <a:xfrm>
                  <a:off x="9400423" y="4679823"/>
                  <a:ext cx="93472" cy="77450"/>
                </a:xfrm>
                <a:custGeom>
                  <a:rect b="b" l="l" r="r" t="t"/>
                  <a:pathLst>
                    <a:path extrusionOk="0" h="77450" w="93472">
                      <a:moveTo>
                        <a:pt x="19306" y="16256"/>
                      </a:moveTo>
                      <a:lnTo>
                        <a:pt x="93202" y="-309"/>
                      </a:lnTo>
                      <a:lnTo>
                        <a:pt x="93202" y="77142"/>
                      </a:lnTo>
                      <a:lnTo>
                        <a:pt x="19306" y="60578"/>
                      </a:lnTo>
                      <a:cubicBezTo>
                        <a:pt x="-7695" y="54527"/>
                        <a:pt x="-5880" y="21928"/>
                        <a:pt x="19306" y="16256"/>
                      </a:cubicBezTo>
                      <a:close/>
                    </a:path>
                  </a:pathLst>
                </a:custGeom>
                <a:solidFill>
                  <a:schemeClr val="dk2"/>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580" name="Google Shape;580;p12"/>
              <p:cNvGrpSpPr/>
              <p:nvPr/>
            </p:nvGrpSpPr>
            <p:grpSpPr>
              <a:xfrm rot="5525154">
                <a:off x="5102093" y="3647242"/>
                <a:ext cx="1380318" cy="292155"/>
                <a:chOff x="9257093" y="4533807"/>
                <a:chExt cx="1380232" cy="292137"/>
              </a:xfrm>
            </p:grpSpPr>
            <p:sp>
              <p:nvSpPr>
                <p:cNvPr id="581" name="Google Shape;581;p12"/>
                <p:cNvSpPr/>
                <p:nvPr/>
              </p:nvSpPr>
              <p:spPr>
                <a:xfrm>
                  <a:off x="9257093" y="4533807"/>
                  <a:ext cx="1380232" cy="292137"/>
                </a:xfrm>
                <a:custGeom>
                  <a:rect b="b" l="l" r="r" t="t"/>
                  <a:pathLst>
                    <a:path extrusionOk="0" h="292137" w="1380232">
                      <a:moveTo>
                        <a:pt x="-173" y="119250"/>
                      </a:moveTo>
                      <a:cubicBezTo>
                        <a:pt x="-173" y="117057"/>
                        <a:pt x="2399" y="115393"/>
                        <a:pt x="4970" y="114864"/>
                      </a:cubicBezTo>
                      <a:cubicBezTo>
                        <a:pt x="105414" y="94064"/>
                        <a:pt x="205252" y="79920"/>
                        <a:pt x="320747" y="67592"/>
                      </a:cubicBezTo>
                      <a:cubicBezTo>
                        <a:pt x="499700" y="15101"/>
                        <a:pt x="673434" y="15101"/>
                        <a:pt x="847546" y="11395"/>
                      </a:cubicBezTo>
                      <a:cubicBezTo>
                        <a:pt x="847546" y="11395"/>
                        <a:pt x="854126" y="276"/>
                        <a:pt x="861539" y="-329"/>
                      </a:cubicBezTo>
                      <a:cubicBezTo>
                        <a:pt x="868875" y="-1010"/>
                        <a:pt x="876892" y="8747"/>
                        <a:pt x="876892" y="8747"/>
                      </a:cubicBezTo>
                      <a:cubicBezTo>
                        <a:pt x="1049190" y="6630"/>
                        <a:pt x="1244631" y="3150"/>
                        <a:pt x="1360655" y="21151"/>
                      </a:cubicBezTo>
                      <a:cubicBezTo>
                        <a:pt x="1393783" y="26295"/>
                        <a:pt x="1377446" y="62448"/>
                        <a:pt x="1363302" y="63961"/>
                      </a:cubicBezTo>
                      <a:cubicBezTo>
                        <a:pt x="1201519" y="81735"/>
                        <a:pt x="1039584" y="97543"/>
                        <a:pt x="884002" y="101400"/>
                      </a:cubicBezTo>
                      <a:lnTo>
                        <a:pt x="870917" y="119553"/>
                      </a:lnTo>
                      <a:lnTo>
                        <a:pt x="871296" y="278160"/>
                      </a:lnTo>
                      <a:cubicBezTo>
                        <a:pt x="871296" y="285421"/>
                        <a:pt x="866530" y="291774"/>
                        <a:pt x="861765" y="291774"/>
                      </a:cubicBezTo>
                      <a:cubicBezTo>
                        <a:pt x="853521" y="291774"/>
                        <a:pt x="846790" y="284437"/>
                        <a:pt x="842630" y="278841"/>
                      </a:cubicBezTo>
                      <a:cubicBezTo>
                        <a:pt x="704142" y="277782"/>
                        <a:pt x="503936" y="276269"/>
                        <a:pt x="398273" y="270823"/>
                      </a:cubicBezTo>
                      <a:cubicBezTo>
                        <a:pt x="266895" y="264016"/>
                        <a:pt x="136424" y="232779"/>
                        <a:pt x="4970" y="205021"/>
                      </a:cubicBezTo>
                      <a:cubicBezTo>
                        <a:pt x="2172" y="204416"/>
                        <a:pt x="-173" y="203054"/>
                        <a:pt x="-173" y="200861"/>
                      </a:cubicBezTo>
                      <a:lnTo>
                        <a:pt x="-173" y="119250"/>
                      </a:lnTo>
                      <a:close/>
                    </a:path>
                  </a:pathLst>
                </a:custGeom>
                <a:solidFill>
                  <a:schemeClr val="dk2"/>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82" name="Google Shape;582;p12"/>
                <p:cNvSpPr/>
                <p:nvPr/>
              </p:nvSpPr>
              <p:spPr>
                <a:xfrm>
                  <a:off x="10096794" y="4538531"/>
                  <a:ext cx="18685" cy="279698"/>
                </a:xfrm>
                <a:custGeom>
                  <a:rect b="b" l="l" r="r" t="t"/>
                  <a:pathLst>
                    <a:path extrusionOk="0" h="279698" w="18685">
                      <a:moveTo>
                        <a:pt x="15177" y="-363"/>
                      </a:moveTo>
                      <a:lnTo>
                        <a:pt x="10714" y="5234"/>
                      </a:lnTo>
                      <a:cubicBezTo>
                        <a:pt x="12832" y="34959"/>
                        <a:pt x="13664" y="56288"/>
                        <a:pt x="7386" y="96753"/>
                      </a:cubicBezTo>
                      <a:cubicBezTo>
                        <a:pt x="11849" y="120653"/>
                        <a:pt x="6327" y="143117"/>
                        <a:pt x="5344" y="167245"/>
                      </a:cubicBezTo>
                      <a:cubicBezTo>
                        <a:pt x="4058" y="200600"/>
                        <a:pt x="352" y="243107"/>
                        <a:pt x="-177" y="272983"/>
                      </a:cubicBezTo>
                      <a:lnTo>
                        <a:pt x="3983" y="272983"/>
                      </a:lnTo>
                      <a:lnTo>
                        <a:pt x="9277" y="279336"/>
                      </a:lnTo>
                      <a:cubicBezTo>
                        <a:pt x="9806" y="249914"/>
                        <a:pt x="8067" y="201583"/>
                        <a:pt x="9428" y="168001"/>
                      </a:cubicBezTo>
                      <a:cubicBezTo>
                        <a:pt x="10109" y="144252"/>
                        <a:pt x="15630" y="120048"/>
                        <a:pt x="9882" y="96753"/>
                      </a:cubicBezTo>
                      <a:cubicBezTo>
                        <a:pt x="10185" y="95618"/>
                        <a:pt x="24933" y="41690"/>
                        <a:pt x="15177" y="-363"/>
                      </a:cubicBezTo>
                      <a:close/>
                    </a:path>
                  </a:pathLst>
                </a:custGeom>
                <a:solidFill>
                  <a:srgbClr val="FFFFFF">
                    <a:alpha val="38820"/>
                  </a:srgbClr>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83" name="Google Shape;583;p12"/>
                <p:cNvSpPr/>
                <p:nvPr/>
              </p:nvSpPr>
              <p:spPr>
                <a:xfrm>
                  <a:off x="9425381" y="4604128"/>
                  <a:ext cx="218127" cy="18357"/>
                </a:xfrm>
                <a:custGeom>
                  <a:rect b="b" l="l" r="r" t="t"/>
                  <a:pathLst>
                    <a:path extrusionOk="0" h="18357" w="218127">
                      <a:moveTo>
                        <a:pt x="-162" y="17997"/>
                      </a:moveTo>
                      <a:cubicBezTo>
                        <a:pt x="58380" y="8618"/>
                        <a:pt x="231963" y="-2727"/>
                        <a:pt x="217063" y="71"/>
                      </a:cubicBezTo>
                      <a:cubicBezTo>
                        <a:pt x="196339" y="4080"/>
                        <a:pt x="176900" y="14820"/>
                        <a:pt x="161471" y="15047"/>
                      </a:cubicBezTo>
                      <a:cubicBezTo>
                        <a:pt x="113821" y="15955"/>
                        <a:pt x="23437" y="17997"/>
                        <a:pt x="-162" y="17997"/>
                      </a:cubicBezTo>
                      <a:close/>
                    </a:path>
                  </a:pathLst>
                </a:custGeom>
                <a:solidFill>
                  <a:srgbClr val="FFFFFF">
                    <a:alpha val="17650"/>
                  </a:srgbClr>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84" name="Google Shape;584;p12"/>
                <p:cNvSpPr/>
                <p:nvPr/>
              </p:nvSpPr>
              <p:spPr>
                <a:xfrm>
                  <a:off x="9260429" y="4635200"/>
                  <a:ext cx="244284" cy="43128"/>
                </a:xfrm>
                <a:custGeom>
                  <a:rect b="b" l="l" r="r" t="t"/>
                  <a:pathLst>
                    <a:path extrusionOk="0" h="43128" w="244284">
                      <a:moveTo>
                        <a:pt x="4523" y="22850"/>
                      </a:moveTo>
                      <a:cubicBezTo>
                        <a:pt x="95966" y="5681"/>
                        <a:pt x="239446" y="3487"/>
                        <a:pt x="244060" y="-68"/>
                      </a:cubicBezTo>
                      <a:cubicBezTo>
                        <a:pt x="248749" y="-3774"/>
                        <a:pt x="5658" y="28447"/>
                        <a:pt x="5809" y="41456"/>
                      </a:cubicBezTo>
                      <a:cubicBezTo>
                        <a:pt x="5885" y="48868"/>
                        <a:pt x="-6746" y="22396"/>
                        <a:pt x="4523" y="22850"/>
                      </a:cubicBezTo>
                      <a:close/>
                    </a:path>
                  </a:pathLst>
                </a:custGeom>
                <a:solidFill>
                  <a:srgbClr val="FFFFFF">
                    <a:alpha val="32940"/>
                  </a:srgbClr>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85" name="Google Shape;585;p12"/>
                <p:cNvSpPr/>
                <p:nvPr/>
              </p:nvSpPr>
              <p:spPr>
                <a:xfrm>
                  <a:off x="9258973" y="4723232"/>
                  <a:ext cx="175746" cy="27771"/>
                </a:xfrm>
                <a:custGeom>
                  <a:rect b="b" l="l" r="r" t="t"/>
                  <a:pathLst>
                    <a:path extrusionOk="0" h="27771" w="175746">
                      <a:moveTo>
                        <a:pt x="2502" y="-364"/>
                      </a:moveTo>
                      <a:cubicBezTo>
                        <a:pt x="55295" y="11964"/>
                        <a:pt x="145528" y="24217"/>
                        <a:pt x="172681" y="27015"/>
                      </a:cubicBezTo>
                      <a:cubicBezTo>
                        <a:pt x="199229" y="29814"/>
                        <a:pt x="36159" y="16956"/>
                        <a:pt x="4165" y="9922"/>
                      </a:cubicBezTo>
                      <a:cubicBezTo>
                        <a:pt x="-2339" y="8485"/>
                        <a:pt x="-297" y="543"/>
                        <a:pt x="2502" y="-364"/>
                      </a:cubicBezTo>
                      <a:close/>
                    </a:path>
                  </a:pathLst>
                </a:custGeom>
                <a:solidFill>
                  <a:srgbClr val="FFFFFF">
                    <a:alpha val="33730"/>
                  </a:srgbClr>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sp>
          <p:nvSpPr>
            <p:cNvPr id="586" name="Google Shape;586;p12"/>
            <p:cNvSpPr/>
            <p:nvPr/>
          </p:nvSpPr>
          <p:spPr>
            <a:xfrm>
              <a:off x="4006525" y="2503850"/>
              <a:ext cx="57000" cy="869400"/>
            </a:xfrm>
            <a:prstGeom prst="triangle">
              <a:avLst>
                <a:gd fmla="val 56974" name="adj"/>
              </a:avLst>
            </a:prstGeom>
            <a:solidFill>
              <a:srgbClr val="FFFFFF">
                <a:alpha val="440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12"/>
            <p:cNvSpPr/>
            <p:nvPr/>
          </p:nvSpPr>
          <p:spPr>
            <a:xfrm rot="-346944">
              <a:off x="4070316" y="2558704"/>
              <a:ext cx="23821" cy="805831"/>
            </a:xfrm>
            <a:prstGeom prst="triangle">
              <a:avLst>
                <a:gd fmla="val 100000" name="adj"/>
              </a:avLst>
            </a:prstGeom>
            <a:solidFill>
              <a:srgbClr val="FFFFFF">
                <a:alpha val="440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12"/>
            <p:cNvSpPr/>
            <p:nvPr/>
          </p:nvSpPr>
          <p:spPr>
            <a:xfrm flipH="1" rot="10800000">
              <a:off x="4109425" y="3372983"/>
              <a:ext cx="22200" cy="498000"/>
            </a:xfrm>
            <a:prstGeom prst="triangle">
              <a:avLst>
                <a:gd fmla="val 100000" name="adj"/>
              </a:avLst>
            </a:prstGeom>
            <a:solidFill>
              <a:srgbClr val="FFFFFF">
                <a:alpha val="440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589" name="Google Shape;589;p12"/>
          <p:cNvPicPr preferRelativeResize="0"/>
          <p:nvPr/>
        </p:nvPicPr>
        <p:blipFill rotWithShape="1">
          <a:blip r:embed="rId2">
            <a:alphaModFix/>
          </a:blip>
          <a:srcRect b="0" l="0" r="0" t="0"/>
          <a:stretch/>
        </p:blipFill>
        <p:spPr>
          <a:xfrm rot="1195752">
            <a:off x="-963745" y="5782146"/>
            <a:ext cx="7067277" cy="806495"/>
          </a:xfrm>
          <a:prstGeom prst="rect">
            <a:avLst/>
          </a:prstGeom>
          <a:noFill/>
          <a:ln>
            <a:noFill/>
          </a:ln>
        </p:spPr>
      </p:pic>
      <p:grpSp>
        <p:nvGrpSpPr>
          <p:cNvPr id="590" name="Google Shape;590;p12"/>
          <p:cNvGrpSpPr/>
          <p:nvPr/>
        </p:nvGrpSpPr>
        <p:grpSpPr>
          <a:xfrm flipH="1" rot="7800267">
            <a:off x="-384171" y="-802630"/>
            <a:ext cx="798740" cy="2694717"/>
            <a:chOff x="4956637" y="584511"/>
            <a:chExt cx="1835125" cy="6191178"/>
          </a:xfrm>
        </p:grpSpPr>
        <p:sp>
          <p:nvSpPr>
            <p:cNvPr id="591" name="Google Shape;591;p12"/>
            <p:cNvSpPr/>
            <p:nvPr/>
          </p:nvSpPr>
          <p:spPr>
            <a:xfrm>
              <a:off x="4956647" y="584609"/>
              <a:ext cx="1835115" cy="6190985"/>
            </a:xfrm>
            <a:custGeom>
              <a:rect b="b" l="l" r="r" t="t"/>
              <a:pathLst>
                <a:path extrusionOk="0" h="6190985" w="1835115">
                  <a:moveTo>
                    <a:pt x="1114204" y="0"/>
                  </a:moveTo>
                  <a:lnTo>
                    <a:pt x="1114204" y="1"/>
                  </a:lnTo>
                  <a:lnTo>
                    <a:pt x="1114204" y="0"/>
                  </a:lnTo>
                  <a:lnTo>
                    <a:pt x="1114204" y="1"/>
                  </a:lnTo>
                  <a:lnTo>
                    <a:pt x="1114204" y="614024"/>
                  </a:lnTo>
                  <a:lnTo>
                    <a:pt x="1160492" y="614024"/>
                  </a:lnTo>
                  <a:cubicBezTo>
                    <a:pt x="1180700" y="614024"/>
                    <a:pt x="1197119" y="628851"/>
                    <a:pt x="1197119" y="647100"/>
                  </a:cubicBezTo>
                  <a:cubicBezTo>
                    <a:pt x="1197119" y="827994"/>
                    <a:pt x="1293043" y="998109"/>
                    <a:pt x="1455210" y="1104410"/>
                  </a:cubicBezTo>
                  <a:lnTo>
                    <a:pt x="1576961" y="1184191"/>
                  </a:lnTo>
                  <a:cubicBezTo>
                    <a:pt x="1739128" y="1290493"/>
                    <a:pt x="1835052" y="1460493"/>
                    <a:pt x="1835052" y="1641502"/>
                  </a:cubicBezTo>
                  <a:lnTo>
                    <a:pt x="1835052" y="1716437"/>
                  </a:lnTo>
                  <a:lnTo>
                    <a:pt x="1835115" y="1716437"/>
                  </a:lnTo>
                  <a:lnTo>
                    <a:pt x="1603358" y="5992926"/>
                  </a:lnTo>
                  <a:cubicBezTo>
                    <a:pt x="1597358" y="6103846"/>
                    <a:pt x="1496004" y="6190985"/>
                    <a:pt x="1373053" y="6190985"/>
                  </a:cubicBezTo>
                  <a:lnTo>
                    <a:pt x="462126" y="6190985"/>
                  </a:lnTo>
                  <a:cubicBezTo>
                    <a:pt x="339174" y="6190985"/>
                    <a:pt x="237820" y="6103846"/>
                    <a:pt x="231821" y="5992926"/>
                  </a:cubicBezTo>
                  <a:lnTo>
                    <a:pt x="0" y="1716437"/>
                  </a:lnTo>
                  <a:lnTo>
                    <a:pt x="0" y="1641502"/>
                  </a:lnTo>
                  <a:cubicBezTo>
                    <a:pt x="0" y="1460493"/>
                    <a:pt x="95924" y="1290493"/>
                    <a:pt x="258091" y="1184191"/>
                  </a:cubicBezTo>
                  <a:lnTo>
                    <a:pt x="379842" y="1104410"/>
                  </a:lnTo>
                  <a:cubicBezTo>
                    <a:pt x="542009" y="998109"/>
                    <a:pt x="637933" y="827994"/>
                    <a:pt x="637933" y="647100"/>
                  </a:cubicBezTo>
                  <a:cubicBezTo>
                    <a:pt x="637933" y="628851"/>
                    <a:pt x="654352" y="614024"/>
                    <a:pt x="674560" y="614024"/>
                  </a:cubicBezTo>
                  <a:lnTo>
                    <a:pt x="720911" y="614024"/>
                  </a:lnTo>
                  <a:lnTo>
                    <a:pt x="720911" y="193328"/>
                  </a:lnTo>
                  <a:lnTo>
                    <a:pt x="720911" y="193327"/>
                  </a:lnTo>
                  <a:lnTo>
                    <a:pt x="720911" y="193326"/>
                  </a:lnTo>
                  <a:lnTo>
                    <a:pt x="720913" y="193326"/>
                  </a:lnTo>
                  <a:close/>
                </a:path>
              </a:pathLst>
            </a:custGeom>
            <a:solidFill>
              <a:srgbClr val="FFFFFF"/>
            </a:solidFill>
            <a:ln>
              <a:noFill/>
            </a:ln>
            <a:effectLst>
              <a:outerShdw blurRad="100013" rotWithShape="0" algn="bl" dir="5400000" dist="19050">
                <a:srgbClr val="000000">
                  <a:alpha val="52999"/>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592" name="Google Shape;592;p12"/>
            <p:cNvGrpSpPr/>
            <p:nvPr/>
          </p:nvGrpSpPr>
          <p:grpSpPr>
            <a:xfrm>
              <a:off x="4956637" y="584511"/>
              <a:ext cx="1835115" cy="6191178"/>
              <a:chOff x="5775584" y="523589"/>
              <a:chExt cx="1835115" cy="6855473"/>
            </a:xfrm>
          </p:grpSpPr>
          <p:sp>
            <p:nvSpPr>
              <p:cNvPr id="593" name="Google Shape;593;p12"/>
              <p:cNvSpPr/>
              <p:nvPr/>
            </p:nvSpPr>
            <p:spPr>
              <a:xfrm>
                <a:off x="5775584" y="2424252"/>
                <a:ext cx="1835115" cy="4954810"/>
              </a:xfrm>
              <a:custGeom>
                <a:rect b="b" l="l" r="r" t="t"/>
                <a:pathLst>
                  <a:path extrusionOk="0" h="4954810" w="1835115">
                    <a:moveTo>
                      <a:pt x="0" y="0"/>
                    </a:moveTo>
                    <a:lnTo>
                      <a:pt x="1835115" y="0"/>
                    </a:lnTo>
                    <a:lnTo>
                      <a:pt x="1603358" y="4735493"/>
                    </a:lnTo>
                    <a:cubicBezTo>
                      <a:pt x="1597358" y="4858318"/>
                      <a:pt x="1496004" y="4954810"/>
                      <a:pt x="1373053" y="4954810"/>
                    </a:cubicBezTo>
                    <a:lnTo>
                      <a:pt x="462126" y="4954810"/>
                    </a:lnTo>
                    <a:cubicBezTo>
                      <a:pt x="339174" y="4954810"/>
                      <a:pt x="237820" y="4858318"/>
                      <a:pt x="231821" y="4735493"/>
                    </a:cubicBezTo>
                    <a:lnTo>
                      <a:pt x="0" y="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94" name="Google Shape;594;p12"/>
              <p:cNvSpPr/>
              <p:nvPr/>
            </p:nvSpPr>
            <p:spPr>
              <a:xfrm>
                <a:off x="7015076" y="2463594"/>
                <a:ext cx="475702" cy="4876189"/>
              </a:xfrm>
              <a:custGeom>
                <a:rect b="b" l="l" r="r" t="t"/>
                <a:pathLst>
                  <a:path extrusionOk="0" h="4876189" w="475702">
                    <a:moveTo>
                      <a:pt x="0" y="4876190"/>
                    </a:moveTo>
                    <a:cubicBezTo>
                      <a:pt x="34732" y="4836848"/>
                      <a:pt x="58097" y="4771426"/>
                      <a:pt x="60307" y="4696215"/>
                    </a:cubicBezTo>
                    <a:lnTo>
                      <a:pt x="196899" y="0"/>
                    </a:lnTo>
                    <a:lnTo>
                      <a:pt x="475703" y="0"/>
                    </a:lnTo>
                    <a:lnTo>
                      <a:pt x="245903" y="4696215"/>
                    </a:lnTo>
                    <a:cubicBezTo>
                      <a:pt x="242240" y="4771173"/>
                      <a:pt x="203025" y="4836469"/>
                      <a:pt x="144991" y="4875811"/>
                    </a:cubicBezTo>
                    <a:cubicBezTo>
                      <a:pt x="141202" y="4876063"/>
                      <a:pt x="137413" y="4876190"/>
                      <a:pt x="133560" y="4876190"/>
                    </a:cubicBezTo>
                    <a:lnTo>
                      <a:pt x="0" y="4876190"/>
                    </a:lnTo>
                    <a:close/>
                  </a:path>
                </a:pathLst>
              </a:custGeom>
              <a:solidFill>
                <a:srgbClr val="FFFFFF">
                  <a:alpha val="3098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95" name="Google Shape;595;p12"/>
              <p:cNvSpPr/>
              <p:nvPr/>
            </p:nvSpPr>
            <p:spPr>
              <a:xfrm>
                <a:off x="5816883" y="2463594"/>
                <a:ext cx="610841" cy="4876189"/>
              </a:xfrm>
              <a:custGeom>
                <a:rect b="b" l="l" r="r" t="t"/>
                <a:pathLst>
                  <a:path extrusionOk="0" h="4876189" w="610841">
                    <a:moveTo>
                      <a:pt x="0" y="0"/>
                    </a:moveTo>
                    <a:lnTo>
                      <a:pt x="401881" y="0"/>
                    </a:lnTo>
                    <a:lnTo>
                      <a:pt x="546872" y="4696215"/>
                    </a:lnTo>
                    <a:cubicBezTo>
                      <a:pt x="549208" y="4771426"/>
                      <a:pt x="574152" y="4836848"/>
                      <a:pt x="610842" y="4876190"/>
                    </a:cubicBezTo>
                    <a:lnTo>
                      <a:pt x="420763" y="4876190"/>
                    </a:lnTo>
                    <a:cubicBezTo>
                      <a:pt x="318651" y="4876190"/>
                      <a:pt x="234789" y="4796243"/>
                      <a:pt x="229800" y="4694257"/>
                    </a:cubicBezTo>
                    <a:lnTo>
                      <a:pt x="0" y="0"/>
                    </a:lnTo>
                    <a:close/>
                  </a:path>
                </a:pathLst>
              </a:custGeom>
              <a:solidFill>
                <a:srgbClr val="0D0D0D">
                  <a:alpha val="137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96" name="Google Shape;596;p12"/>
              <p:cNvSpPr/>
              <p:nvPr/>
            </p:nvSpPr>
            <p:spPr>
              <a:xfrm>
                <a:off x="5775584" y="1203516"/>
                <a:ext cx="1835051" cy="1220736"/>
              </a:xfrm>
              <a:custGeom>
                <a:rect b="b" l="l" r="r" t="t"/>
                <a:pathLst>
                  <a:path extrusionOk="0" h="1220736" w="1835051">
                    <a:moveTo>
                      <a:pt x="0" y="1220737"/>
                    </a:moveTo>
                    <a:lnTo>
                      <a:pt x="0" y="1137759"/>
                    </a:lnTo>
                    <a:cubicBezTo>
                      <a:pt x="0" y="937323"/>
                      <a:pt x="95924" y="749075"/>
                      <a:pt x="258091" y="631365"/>
                    </a:cubicBezTo>
                    <a:lnTo>
                      <a:pt x="379842" y="543020"/>
                    </a:lnTo>
                    <a:cubicBezTo>
                      <a:pt x="542009" y="425310"/>
                      <a:pt x="637933" y="236936"/>
                      <a:pt x="637933" y="36627"/>
                    </a:cubicBezTo>
                    <a:lnTo>
                      <a:pt x="637933" y="36627"/>
                    </a:lnTo>
                    <a:cubicBezTo>
                      <a:pt x="637933" y="16419"/>
                      <a:pt x="654352" y="0"/>
                      <a:pt x="674560" y="0"/>
                    </a:cubicBezTo>
                    <a:lnTo>
                      <a:pt x="1160492" y="0"/>
                    </a:lnTo>
                    <a:cubicBezTo>
                      <a:pt x="1180700" y="0"/>
                      <a:pt x="1197119" y="16419"/>
                      <a:pt x="1197119" y="36627"/>
                    </a:cubicBezTo>
                    <a:lnTo>
                      <a:pt x="1197119" y="36627"/>
                    </a:lnTo>
                    <a:cubicBezTo>
                      <a:pt x="1197119" y="236936"/>
                      <a:pt x="1293043" y="425310"/>
                      <a:pt x="1455210" y="543020"/>
                    </a:cubicBezTo>
                    <a:lnTo>
                      <a:pt x="1576961" y="631365"/>
                    </a:lnTo>
                    <a:cubicBezTo>
                      <a:pt x="1739128" y="749075"/>
                      <a:pt x="1835052" y="937323"/>
                      <a:pt x="1835052" y="1137759"/>
                    </a:cubicBezTo>
                    <a:lnTo>
                      <a:pt x="1835052" y="1220737"/>
                    </a:lnTo>
                    <a:lnTo>
                      <a:pt x="0" y="1220737"/>
                    </a:lnTo>
                    <a:close/>
                  </a:path>
                </a:pathLst>
              </a:custGeom>
              <a:solidFill>
                <a:srgbClr val="3E3E3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97" name="Google Shape;597;p12"/>
              <p:cNvSpPr/>
              <p:nvPr/>
            </p:nvSpPr>
            <p:spPr>
              <a:xfrm>
                <a:off x="6834027" y="1242984"/>
                <a:ext cx="658709" cy="1142115"/>
              </a:xfrm>
              <a:custGeom>
                <a:rect b="b" l="l" r="r" t="t"/>
                <a:pathLst>
                  <a:path extrusionOk="0" h="1142115" w="658709">
                    <a:moveTo>
                      <a:pt x="0" y="0"/>
                    </a:moveTo>
                    <a:lnTo>
                      <a:pt x="20713" y="0"/>
                    </a:lnTo>
                    <a:cubicBezTo>
                      <a:pt x="20965" y="61634"/>
                      <a:pt x="30312" y="122194"/>
                      <a:pt x="47993" y="179723"/>
                    </a:cubicBezTo>
                    <a:cubicBezTo>
                      <a:pt x="51530" y="191405"/>
                      <a:pt x="55445" y="203025"/>
                      <a:pt x="59676" y="214455"/>
                    </a:cubicBezTo>
                    <a:cubicBezTo>
                      <a:pt x="68201" y="237378"/>
                      <a:pt x="78052" y="259796"/>
                      <a:pt x="89040" y="281456"/>
                    </a:cubicBezTo>
                    <a:cubicBezTo>
                      <a:pt x="91819" y="286824"/>
                      <a:pt x="94661" y="292191"/>
                      <a:pt x="97565" y="297559"/>
                    </a:cubicBezTo>
                    <a:cubicBezTo>
                      <a:pt x="103312" y="308294"/>
                      <a:pt x="109501" y="318777"/>
                      <a:pt x="116068" y="329133"/>
                    </a:cubicBezTo>
                    <a:cubicBezTo>
                      <a:pt x="122509" y="339490"/>
                      <a:pt x="129329" y="349594"/>
                      <a:pt x="136402" y="359571"/>
                    </a:cubicBezTo>
                    <a:cubicBezTo>
                      <a:pt x="139939" y="364560"/>
                      <a:pt x="143475" y="369549"/>
                      <a:pt x="147138" y="374412"/>
                    </a:cubicBezTo>
                    <a:cubicBezTo>
                      <a:pt x="154589" y="384136"/>
                      <a:pt x="162230" y="393672"/>
                      <a:pt x="170187" y="403018"/>
                    </a:cubicBezTo>
                    <a:cubicBezTo>
                      <a:pt x="189953" y="426320"/>
                      <a:pt x="211739" y="448359"/>
                      <a:pt x="235041" y="468819"/>
                    </a:cubicBezTo>
                    <a:cubicBezTo>
                      <a:pt x="244324" y="476966"/>
                      <a:pt x="253923" y="484796"/>
                      <a:pt x="263900" y="492437"/>
                    </a:cubicBezTo>
                    <a:cubicBezTo>
                      <a:pt x="268763" y="496226"/>
                      <a:pt x="273752" y="500015"/>
                      <a:pt x="278867" y="503741"/>
                    </a:cubicBezTo>
                    <a:lnTo>
                      <a:pt x="400618" y="592087"/>
                    </a:lnTo>
                    <a:cubicBezTo>
                      <a:pt x="562786" y="709797"/>
                      <a:pt x="658709" y="898044"/>
                      <a:pt x="658709" y="1098480"/>
                    </a:cubicBezTo>
                    <a:lnTo>
                      <a:pt x="658709" y="1142116"/>
                    </a:lnTo>
                    <a:lnTo>
                      <a:pt x="379085" y="1142116"/>
                    </a:lnTo>
                    <a:lnTo>
                      <a:pt x="379085" y="1098480"/>
                    </a:lnTo>
                    <a:cubicBezTo>
                      <a:pt x="379085" y="898044"/>
                      <a:pt x="322061" y="709797"/>
                      <a:pt x="225695" y="592087"/>
                    </a:cubicBezTo>
                    <a:lnTo>
                      <a:pt x="153326" y="503741"/>
                    </a:lnTo>
                    <a:cubicBezTo>
                      <a:pt x="105207" y="444886"/>
                      <a:pt x="66812" y="368349"/>
                      <a:pt x="40479" y="281582"/>
                    </a:cubicBezTo>
                    <a:cubicBezTo>
                      <a:pt x="14587" y="195257"/>
                      <a:pt x="316" y="99207"/>
                      <a:pt x="0" y="0"/>
                    </a:cubicBezTo>
                    <a:close/>
                  </a:path>
                </a:pathLst>
              </a:custGeom>
              <a:solidFill>
                <a:srgbClr val="FFFFFF">
                  <a:alpha val="3098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98" name="Google Shape;598;p12"/>
              <p:cNvSpPr/>
              <p:nvPr/>
            </p:nvSpPr>
            <p:spPr>
              <a:xfrm>
                <a:off x="5814925" y="1242984"/>
                <a:ext cx="804899" cy="1141989"/>
              </a:xfrm>
              <a:custGeom>
                <a:rect b="b" l="l" r="r" t="t"/>
                <a:pathLst>
                  <a:path extrusionOk="0" h="1141989" w="804899">
                    <a:moveTo>
                      <a:pt x="0" y="1141927"/>
                    </a:moveTo>
                    <a:lnTo>
                      <a:pt x="0" y="1098290"/>
                    </a:lnTo>
                    <a:cubicBezTo>
                      <a:pt x="0" y="911116"/>
                      <a:pt x="90430" y="733730"/>
                      <a:pt x="241861" y="623788"/>
                    </a:cubicBezTo>
                    <a:lnTo>
                      <a:pt x="363613" y="535442"/>
                    </a:lnTo>
                    <a:cubicBezTo>
                      <a:pt x="534684" y="411164"/>
                      <a:pt x="637049" y="211297"/>
                      <a:pt x="637933" y="0"/>
                    </a:cubicBezTo>
                    <a:lnTo>
                      <a:pt x="804899" y="0"/>
                    </a:lnTo>
                    <a:cubicBezTo>
                      <a:pt x="804394" y="199236"/>
                      <a:pt x="743834" y="386410"/>
                      <a:pt x="642101" y="503615"/>
                    </a:cubicBezTo>
                    <a:lnTo>
                      <a:pt x="565438" y="591960"/>
                    </a:lnTo>
                    <a:cubicBezTo>
                      <a:pt x="463199" y="709670"/>
                      <a:pt x="402639" y="897918"/>
                      <a:pt x="402639" y="1098354"/>
                    </a:cubicBezTo>
                    <a:lnTo>
                      <a:pt x="402639" y="1141990"/>
                    </a:lnTo>
                    <a:lnTo>
                      <a:pt x="0" y="1141927"/>
                    </a:lnTo>
                    <a:close/>
                  </a:path>
                </a:pathLst>
              </a:custGeom>
              <a:solidFill>
                <a:srgbClr val="3E3E3E">
                  <a:alpha val="686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99" name="Google Shape;599;p12"/>
              <p:cNvSpPr/>
              <p:nvPr/>
            </p:nvSpPr>
            <p:spPr>
              <a:xfrm>
                <a:off x="6496495" y="523589"/>
                <a:ext cx="393293" cy="679990"/>
              </a:xfrm>
              <a:custGeom>
                <a:rect b="b" l="l" r="r" t="t"/>
                <a:pathLst>
                  <a:path extrusionOk="0" h="679990" w="393293">
                    <a:moveTo>
                      <a:pt x="0" y="214076"/>
                    </a:moveTo>
                    <a:lnTo>
                      <a:pt x="393293" y="0"/>
                    </a:lnTo>
                    <a:lnTo>
                      <a:pt x="393293" y="679990"/>
                    </a:lnTo>
                    <a:lnTo>
                      <a:pt x="0" y="67999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00" name="Google Shape;600;p12"/>
              <p:cNvSpPr/>
              <p:nvPr/>
            </p:nvSpPr>
            <p:spPr>
              <a:xfrm>
                <a:off x="6496495" y="737664"/>
                <a:ext cx="159577" cy="465977"/>
              </a:xfrm>
              <a:custGeom>
                <a:rect b="b" l="l" r="r" t="t"/>
                <a:pathLst>
                  <a:path extrusionOk="0" h="465977" w="159577">
                    <a:moveTo>
                      <a:pt x="0" y="465978"/>
                    </a:moveTo>
                    <a:lnTo>
                      <a:pt x="0" y="0"/>
                    </a:lnTo>
                    <a:cubicBezTo>
                      <a:pt x="4168" y="1831"/>
                      <a:pt x="8525" y="3663"/>
                      <a:pt x="12819" y="5241"/>
                    </a:cubicBezTo>
                    <a:cubicBezTo>
                      <a:pt x="16861" y="6820"/>
                      <a:pt x="20966" y="8273"/>
                      <a:pt x="25133" y="9599"/>
                    </a:cubicBezTo>
                    <a:cubicBezTo>
                      <a:pt x="28038" y="10546"/>
                      <a:pt x="30880" y="11304"/>
                      <a:pt x="33785" y="12061"/>
                    </a:cubicBezTo>
                    <a:cubicBezTo>
                      <a:pt x="34164" y="12188"/>
                      <a:pt x="34732" y="12314"/>
                      <a:pt x="35111" y="12440"/>
                    </a:cubicBezTo>
                    <a:cubicBezTo>
                      <a:pt x="37574" y="13198"/>
                      <a:pt x="39973" y="13767"/>
                      <a:pt x="42436" y="14272"/>
                    </a:cubicBezTo>
                    <a:cubicBezTo>
                      <a:pt x="45215" y="15029"/>
                      <a:pt x="47930" y="15724"/>
                      <a:pt x="50709" y="16229"/>
                    </a:cubicBezTo>
                    <a:cubicBezTo>
                      <a:pt x="52035" y="16608"/>
                      <a:pt x="53172" y="16735"/>
                      <a:pt x="54498" y="16987"/>
                    </a:cubicBezTo>
                    <a:cubicBezTo>
                      <a:pt x="57276" y="17619"/>
                      <a:pt x="59992" y="18061"/>
                      <a:pt x="62770" y="18440"/>
                    </a:cubicBezTo>
                    <a:cubicBezTo>
                      <a:pt x="68769" y="19513"/>
                      <a:pt x="74832" y="20271"/>
                      <a:pt x="81020" y="20902"/>
                    </a:cubicBezTo>
                    <a:cubicBezTo>
                      <a:pt x="81147" y="20902"/>
                      <a:pt x="81147" y="20902"/>
                      <a:pt x="81147" y="20902"/>
                    </a:cubicBezTo>
                    <a:lnTo>
                      <a:pt x="82094" y="20902"/>
                    </a:lnTo>
                    <a:cubicBezTo>
                      <a:pt x="91124" y="21850"/>
                      <a:pt x="100028" y="22228"/>
                      <a:pt x="109248" y="22228"/>
                    </a:cubicBezTo>
                    <a:cubicBezTo>
                      <a:pt x="114237" y="22228"/>
                      <a:pt x="119226" y="22102"/>
                      <a:pt x="124214" y="21850"/>
                    </a:cubicBezTo>
                    <a:cubicBezTo>
                      <a:pt x="136150" y="21344"/>
                      <a:pt x="147958" y="20018"/>
                      <a:pt x="159578" y="17808"/>
                    </a:cubicBezTo>
                    <a:lnTo>
                      <a:pt x="159578" y="465978"/>
                    </a:lnTo>
                    <a:lnTo>
                      <a:pt x="0" y="465978"/>
                    </a:lnTo>
                    <a:close/>
                  </a:path>
                </a:pathLst>
              </a:custGeom>
              <a:solidFill>
                <a:srgbClr val="0D0D0D">
                  <a:alpha val="137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01" name="Google Shape;601;p12"/>
              <p:cNvSpPr/>
              <p:nvPr/>
            </p:nvSpPr>
            <p:spPr>
              <a:xfrm>
                <a:off x="6737977" y="647298"/>
                <a:ext cx="96113" cy="556344"/>
              </a:xfrm>
              <a:custGeom>
                <a:rect b="b" l="l" r="r" t="t"/>
                <a:pathLst>
                  <a:path extrusionOk="0" h="556344" w="96113">
                    <a:moveTo>
                      <a:pt x="0" y="556344"/>
                    </a:moveTo>
                    <a:lnTo>
                      <a:pt x="0" y="80389"/>
                    </a:lnTo>
                    <a:cubicBezTo>
                      <a:pt x="2084" y="79442"/>
                      <a:pt x="4168" y="78305"/>
                      <a:pt x="6189" y="77231"/>
                    </a:cubicBezTo>
                    <a:cubicBezTo>
                      <a:pt x="41173" y="58224"/>
                      <a:pt x="72116" y="31511"/>
                      <a:pt x="96113" y="0"/>
                    </a:cubicBezTo>
                    <a:lnTo>
                      <a:pt x="96113" y="556281"/>
                    </a:lnTo>
                    <a:lnTo>
                      <a:pt x="0" y="556344"/>
                    </a:lnTo>
                    <a:close/>
                  </a:path>
                </a:pathLst>
              </a:custGeom>
              <a:solidFill>
                <a:srgbClr val="FFFFFF">
                  <a:alpha val="1765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02" name="Google Shape;602;p12"/>
              <p:cNvSpPr/>
              <p:nvPr/>
            </p:nvSpPr>
            <p:spPr>
              <a:xfrm>
                <a:off x="6496495" y="523589"/>
                <a:ext cx="393293" cy="236303"/>
              </a:xfrm>
              <a:custGeom>
                <a:rect b="b" l="l" r="r" t="t"/>
                <a:pathLst>
                  <a:path extrusionOk="0" h="236303" w="393293">
                    <a:moveTo>
                      <a:pt x="0" y="214076"/>
                    </a:moveTo>
                    <a:lnTo>
                      <a:pt x="393293" y="0"/>
                    </a:lnTo>
                    <a:cubicBezTo>
                      <a:pt x="386220" y="41300"/>
                      <a:pt x="368665" y="81147"/>
                      <a:pt x="343595" y="115752"/>
                    </a:cubicBezTo>
                    <a:cubicBezTo>
                      <a:pt x="318714" y="150611"/>
                      <a:pt x="285687" y="180354"/>
                      <a:pt x="247671" y="200941"/>
                    </a:cubicBezTo>
                    <a:cubicBezTo>
                      <a:pt x="228663" y="211297"/>
                      <a:pt x="208455" y="219443"/>
                      <a:pt x="187742" y="225569"/>
                    </a:cubicBezTo>
                    <a:cubicBezTo>
                      <a:pt x="166903" y="231189"/>
                      <a:pt x="145685" y="234978"/>
                      <a:pt x="124151" y="235925"/>
                    </a:cubicBezTo>
                    <a:cubicBezTo>
                      <a:pt x="81399" y="238072"/>
                      <a:pt x="38332" y="231126"/>
                      <a:pt x="0" y="214076"/>
                    </a:cubicBezTo>
                    <a:close/>
                  </a:path>
                </a:pathLst>
              </a:custGeom>
              <a:solidFill>
                <a:srgbClr val="FFFFFF">
                  <a:alpha val="1765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03" name="Google Shape;603;p12"/>
              <p:cNvSpPr/>
              <p:nvPr/>
            </p:nvSpPr>
            <p:spPr>
              <a:xfrm>
                <a:off x="6496495" y="523589"/>
                <a:ext cx="393293" cy="236304"/>
              </a:xfrm>
              <a:custGeom>
                <a:rect b="b" l="l" r="r" t="t"/>
                <a:pathLst>
                  <a:path extrusionOk="0" h="236304" w="393293">
                    <a:moveTo>
                      <a:pt x="0" y="214076"/>
                    </a:moveTo>
                    <a:cubicBezTo>
                      <a:pt x="18503" y="216981"/>
                      <a:pt x="36816" y="218812"/>
                      <a:pt x="55192" y="219191"/>
                    </a:cubicBezTo>
                    <a:cubicBezTo>
                      <a:pt x="77737" y="219949"/>
                      <a:pt x="100155" y="218686"/>
                      <a:pt x="122194" y="215528"/>
                    </a:cubicBezTo>
                    <a:cubicBezTo>
                      <a:pt x="152063" y="211234"/>
                      <a:pt x="181049" y="203088"/>
                      <a:pt x="208329" y="191279"/>
                    </a:cubicBezTo>
                    <a:lnTo>
                      <a:pt x="208455" y="191279"/>
                    </a:lnTo>
                    <a:cubicBezTo>
                      <a:pt x="217486" y="187237"/>
                      <a:pt x="226390" y="182880"/>
                      <a:pt x="235041" y="178018"/>
                    </a:cubicBezTo>
                    <a:cubicBezTo>
                      <a:pt x="237251" y="176944"/>
                      <a:pt x="239399" y="175807"/>
                      <a:pt x="241482" y="174607"/>
                    </a:cubicBezTo>
                    <a:cubicBezTo>
                      <a:pt x="248050" y="170945"/>
                      <a:pt x="254175" y="166588"/>
                      <a:pt x="260617" y="162799"/>
                    </a:cubicBezTo>
                    <a:cubicBezTo>
                      <a:pt x="268637" y="156799"/>
                      <a:pt x="276972" y="151369"/>
                      <a:pt x="284487" y="144864"/>
                    </a:cubicBezTo>
                    <a:cubicBezTo>
                      <a:pt x="300337" y="132676"/>
                      <a:pt x="314104" y="118152"/>
                      <a:pt x="327618" y="103186"/>
                    </a:cubicBezTo>
                    <a:cubicBezTo>
                      <a:pt x="331028" y="99271"/>
                      <a:pt x="334438" y="95292"/>
                      <a:pt x="337595" y="91251"/>
                    </a:cubicBezTo>
                    <a:cubicBezTo>
                      <a:pt x="359635" y="63844"/>
                      <a:pt x="378074" y="33027"/>
                      <a:pt x="393293" y="0"/>
                    </a:cubicBezTo>
                    <a:cubicBezTo>
                      <a:pt x="386220" y="41300"/>
                      <a:pt x="368665" y="81147"/>
                      <a:pt x="343595" y="115752"/>
                    </a:cubicBezTo>
                    <a:cubicBezTo>
                      <a:pt x="341637" y="118531"/>
                      <a:pt x="339679" y="121120"/>
                      <a:pt x="337595" y="123772"/>
                    </a:cubicBezTo>
                    <a:lnTo>
                      <a:pt x="337469" y="123899"/>
                    </a:lnTo>
                    <a:cubicBezTo>
                      <a:pt x="334817" y="127435"/>
                      <a:pt x="332102" y="130845"/>
                      <a:pt x="329197" y="134129"/>
                    </a:cubicBezTo>
                    <a:lnTo>
                      <a:pt x="327239" y="136465"/>
                    </a:lnTo>
                    <a:cubicBezTo>
                      <a:pt x="325029" y="139118"/>
                      <a:pt x="322755" y="141580"/>
                      <a:pt x="320419" y="144043"/>
                    </a:cubicBezTo>
                    <a:cubicBezTo>
                      <a:pt x="318461" y="146380"/>
                      <a:pt x="316251" y="148653"/>
                      <a:pt x="313851" y="150863"/>
                    </a:cubicBezTo>
                    <a:cubicBezTo>
                      <a:pt x="313220" y="151811"/>
                      <a:pt x="312273" y="152568"/>
                      <a:pt x="311515" y="153326"/>
                    </a:cubicBezTo>
                    <a:cubicBezTo>
                      <a:pt x="308231" y="156610"/>
                      <a:pt x="304947" y="159767"/>
                      <a:pt x="301537" y="162609"/>
                    </a:cubicBezTo>
                    <a:cubicBezTo>
                      <a:pt x="301032" y="163241"/>
                      <a:pt x="300337" y="163809"/>
                      <a:pt x="299832" y="164188"/>
                    </a:cubicBezTo>
                    <a:cubicBezTo>
                      <a:pt x="296801" y="166966"/>
                      <a:pt x="293833" y="169556"/>
                      <a:pt x="290676" y="171892"/>
                    </a:cubicBezTo>
                    <a:cubicBezTo>
                      <a:pt x="277288" y="182880"/>
                      <a:pt x="262890" y="192605"/>
                      <a:pt x="247671" y="200878"/>
                    </a:cubicBezTo>
                    <a:cubicBezTo>
                      <a:pt x="245713" y="201951"/>
                      <a:pt x="243630" y="203088"/>
                      <a:pt x="241482" y="204035"/>
                    </a:cubicBezTo>
                    <a:cubicBezTo>
                      <a:pt x="241356" y="204161"/>
                      <a:pt x="241230" y="204161"/>
                      <a:pt x="241104" y="204161"/>
                    </a:cubicBezTo>
                    <a:cubicBezTo>
                      <a:pt x="236936" y="206372"/>
                      <a:pt x="232705" y="208455"/>
                      <a:pt x="228411" y="210350"/>
                    </a:cubicBezTo>
                    <a:cubicBezTo>
                      <a:pt x="224748" y="212055"/>
                      <a:pt x="220959" y="213760"/>
                      <a:pt x="217107" y="215212"/>
                    </a:cubicBezTo>
                    <a:cubicBezTo>
                      <a:pt x="214455" y="216412"/>
                      <a:pt x="211739" y="217423"/>
                      <a:pt x="208961" y="218370"/>
                    </a:cubicBezTo>
                    <a:cubicBezTo>
                      <a:pt x="206498" y="219443"/>
                      <a:pt x="203972" y="220327"/>
                      <a:pt x="201509" y="221148"/>
                    </a:cubicBezTo>
                    <a:cubicBezTo>
                      <a:pt x="197594" y="222601"/>
                      <a:pt x="193615" y="223801"/>
                      <a:pt x="189574" y="225064"/>
                    </a:cubicBezTo>
                    <a:cubicBezTo>
                      <a:pt x="188942" y="225190"/>
                      <a:pt x="188374" y="225443"/>
                      <a:pt x="187742" y="225569"/>
                    </a:cubicBezTo>
                    <a:cubicBezTo>
                      <a:pt x="178460" y="228032"/>
                      <a:pt x="168987" y="230305"/>
                      <a:pt x="159578" y="231884"/>
                    </a:cubicBezTo>
                    <a:cubicBezTo>
                      <a:pt x="147895" y="234094"/>
                      <a:pt x="136086" y="235420"/>
                      <a:pt x="124214" y="235925"/>
                    </a:cubicBezTo>
                    <a:cubicBezTo>
                      <a:pt x="119226" y="236178"/>
                      <a:pt x="114237" y="236304"/>
                      <a:pt x="109248" y="236304"/>
                    </a:cubicBezTo>
                    <a:cubicBezTo>
                      <a:pt x="100091" y="236304"/>
                      <a:pt x="91187" y="235925"/>
                      <a:pt x="82094" y="234978"/>
                    </a:cubicBezTo>
                    <a:lnTo>
                      <a:pt x="81147" y="234978"/>
                    </a:lnTo>
                    <a:cubicBezTo>
                      <a:pt x="81147" y="234978"/>
                      <a:pt x="81147" y="234978"/>
                      <a:pt x="81020" y="234978"/>
                    </a:cubicBezTo>
                    <a:cubicBezTo>
                      <a:pt x="74832" y="234347"/>
                      <a:pt x="68833" y="233526"/>
                      <a:pt x="62770" y="232515"/>
                    </a:cubicBezTo>
                    <a:cubicBezTo>
                      <a:pt x="59865" y="232136"/>
                      <a:pt x="57276" y="231568"/>
                      <a:pt x="54498" y="231063"/>
                    </a:cubicBezTo>
                    <a:cubicBezTo>
                      <a:pt x="53172" y="230810"/>
                      <a:pt x="52035" y="230684"/>
                      <a:pt x="50709" y="230305"/>
                    </a:cubicBezTo>
                    <a:cubicBezTo>
                      <a:pt x="47930" y="229800"/>
                      <a:pt x="45215" y="229105"/>
                      <a:pt x="42436" y="228347"/>
                    </a:cubicBezTo>
                    <a:cubicBezTo>
                      <a:pt x="39973" y="227842"/>
                      <a:pt x="37574" y="227148"/>
                      <a:pt x="35111" y="226516"/>
                    </a:cubicBezTo>
                    <a:cubicBezTo>
                      <a:pt x="34732" y="226390"/>
                      <a:pt x="34164" y="226264"/>
                      <a:pt x="33785" y="226137"/>
                    </a:cubicBezTo>
                    <a:cubicBezTo>
                      <a:pt x="30880" y="225379"/>
                      <a:pt x="28038" y="224558"/>
                      <a:pt x="25133" y="223674"/>
                    </a:cubicBezTo>
                    <a:cubicBezTo>
                      <a:pt x="20966" y="222348"/>
                      <a:pt x="16861" y="220896"/>
                      <a:pt x="12819" y="219317"/>
                    </a:cubicBezTo>
                    <a:cubicBezTo>
                      <a:pt x="8525" y="217738"/>
                      <a:pt x="4231" y="215907"/>
                      <a:pt x="0" y="21407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grpSp>
        <p:nvGrpSpPr>
          <p:cNvPr id="604" name="Google Shape;604;p12"/>
          <p:cNvGrpSpPr/>
          <p:nvPr/>
        </p:nvGrpSpPr>
        <p:grpSpPr>
          <a:xfrm flipH="1" rot="10274209">
            <a:off x="1111992" y="-1340273"/>
            <a:ext cx="798610" cy="2694277"/>
            <a:chOff x="4956637" y="584511"/>
            <a:chExt cx="1835125" cy="6191178"/>
          </a:xfrm>
        </p:grpSpPr>
        <p:sp>
          <p:nvSpPr>
            <p:cNvPr id="605" name="Google Shape;605;p12"/>
            <p:cNvSpPr/>
            <p:nvPr/>
          </p:nvSpPr>
          <p:spPr>
            <a:xfrm>
              <a:off x="4956647" y="584609"/>
              <a:ext cx="1835115" cy="6190985"/>
            </a:xfrm>
            <a:custGeom>
              <a:rect b="b" l="l" r="r" t="t"/>
              <a:pathLst>
                <a:path extrusionOk="0" h="6190985" w="1835115">
                  <a:moveTo>
                    <a:pt x="1114204" y="0"/>
                  </a:moveTo>
                  <a:lnTo>
                    <a:pt x="1114204" y="1"/>
                  </a:lnTo>
                  <a:lnTo>
                    <a:pt x="1114204" y="0"/>
                  </a:lnTo>
                  <a:lnTo>
                    <a:pt x="1114204" y="1"/>
                  </a:lnTo>
                  <a:lnTo>
                    <a:pt x="1114204" y="614024"/>
                  </a:lnTo>
                  <a:lnTo>
                    <a:pt x="1160492" y="614024"/>
                  </a:lnTo>
                  <a:cubicBezTo>
                    <a:pt x="1180700" y="614024"/>
                    <a:pt x="1197119" y="628851"/>
                    <a:pt x="1197119" y="647100"/>
                  </a:cubicBezTo>
                  <a:cubicBezTo>
                    <a:pt x="1197119" y="827994"/>
                    <a:pt x="1293043" y="998109"/>
                    <a:pt x="1455210" y="1104410"/>
                  </a:cubicBezTo>
                  <a:lnTo>
                    <a:pt x="1576961" y="1184191"/>
                  </a:lnTo>
                  <a:cubicBezTo>
                    <a:pt x="1739128" y="1290493"/>
                    <a:pt x="1835052" y="1460493"/>
                    <a:pt x="1835052" y="1641502"/>
                  </a:cubicBezTo>
                  <a:lnTo>
                    <a:pt x="1835052" y="1716437"/>
                  </a:lnTo>
                  <a:lnTo>
                    <a:pt x="1835115" y="1716437"/>
                  </a:lnTo>
                  <a:lnTo>
                    <a:pt x="1603358" y="5992926"/>
                  </a:lnTo>
                  <a:cubicBezTo>
                    <a:pt x="1597358" y="6103846"/>
                    <a:pt x="1496004" y="6190985"/>
                    <a:pt x="1373053" y="6190985"/>
                  </a:cubicBezTo>
                  <a:lnTo>
                    <a:pt x="462126" y="6190985"/>
                  </a:lnTo>
                  <a:cubicBezTo>
                    <a:pt x="339174" y="6190985"/>
                    <a:pt x="237820" y="6103846"/>
                    <a:pt x="231821" y="5992926"/>
                  </a:cubicBezTo>
                  <a:lnTo>
                    <a:pt x="0" y="1716437"/>
                  </a:lnTo>
                  <a:lnTo>
                    <a:pt x="0" y="1641502"/>
                  </a:lnTo>
                  <a:cubicBezTo>
                    <a:pt x="0" y="1460493"/>
                    <a:pt x="95924" y="1290493"/>
                    <a:pt x="258091" y="1184191"/>
                  </a:cubicBezTo>
                  <a:lnTo>
                    <a:pt x="379842" y="1104410"/>
                  </a:lnTo>
                  <a:cubicBezTo>
                    <a:pt x="542009" y="998109"/>
                    <a:pt x="637933" y="827994"/>
                    <a:pt x="637933" y="647100"/>
                  </a:cubicBezTo>
                  <a:cubicBezTo>
                    <a:pt x="637933" y="628851"/>
                    <a:pt x="654352" y="614024"/>
                    <a:pt x="674560" y="614024"/>
                  </a:cubicBezTo>
                  <a:lnTo>
                    <a:pt x="720911" y="614024"/>
                  </a:lnTo>
                  <a:lnTo>
                    <a:pt x="720911" y="193328"/>
                  </a:lnTo>
                  <a:lnTo>
                    <a:pt x="720911" y="193327"/>
                  </a:lnTo>
                  <a:lnTo>
                    <a:pt x="720911" y="193326"/>
                  </a:lnTo>
                  <a:lnTo>
                    <a:pt x="720913" y="193326"/>
                  </a:lnTo>
                  <a:close/>
                </a:path>
              </a:pathLst>
            </a:custGeom>
            <a:solidFill>
              <a:srgbClr val="FFFFFF"/>
            </a:solidFill>
            <a:ln>
              <a:noFill/>
            </a:ln>
            <a:effectLst>
              <a:outerShdw blurRad="100013" rotWithShape="0" algn="bl" dir="5400000" dist="19050">
                <a:srgbClr val="000000">
                  <a:alpha val="52999"/>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606" name="Google Shape;606;p12"/>
            <p:cNvGrpSpPr/>
            <p:nvPr/>
          </p:nvGrpSpPr>
          <p:grpSpPr>
            <a:xfrm>
              <a:off x="4956637" y="584511"/>
              <a:ext cx="1835115" cy="6191178"/>
              <a:chOff x="5775584" y="523589"/>
              <a:chExt cx="1835115" cy="6855473"/>
            </a:xfrm>
          </p:grpSpPr>
          <p:sp>
            <p:nvSpPr>
              <p:cNvPr id="607" name="Google Shape;607;p12"/>
              <p:cNvSpPr/>
              <p:nvPr/>
            </p:nvSpPr>
            <p:spPr>
              <a:xfrm>
                <a:off x="5775584" y="2424252"/>
                <a:ext cx="1835115" cy="4954810"/>
              </a:xfrm>
              <a:custGeom>
                <a:rect b="b" l="l" r="r" t="t"/>
                <a:pathLst>
                  <a:path extrusionOk="0" h="4954810" w="1835115">
                    <a:moveTo>
                      <a:pt x="0" y="0"/>
                    </a:moveTo>
                    <a:lnTo>
                      <a:pt x="1835115" y="0"/>
                    </a:lnTo>
                    <a:lnTo>
                      <a:pt x="1603358" y="4735493"/>
                    </a:lnTo>
                    <a:cubicBezTo>
                      <a:pt x="1597358" y="4858318"/>
                      <a:pt x="1496004" y="4954810"/>
                      <a:pt x="1373053" y="4954810"/>
                    </a:cubicBezTo>
                    <a:lnTo>
                      <a:pt x="462126" y="4954810"/>
                    </a:lnTo>
                    <a:cubicBezTo>
                      <a:pt x="339174" y="4954810"/>
                      <a:pt x="237820" y="4858318"/>
                      <a:pt x="231821" y="4735493"/>
                    </a:cubicBezTo>
                    <a:lnTo>
                      <a:pt x="0" y="0"/>
                    </a:ln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08" name="Google Shape;608;p12"/>
              <p:cNvSpPr/>
              <p:nvPr/>
            </p:nvSpPr>
            <p:spPr>
              <a:xfrm>
                <a:off x="7015076" y="2463594"/>
                <a:ext cx="475702" cy="4876189"/>
              </a:xfrm>
              <a:custGeom>
                <a:rect b="b" l="l" r="r" t="t"/>
                <a:pathLst>
                  <a:path extrusionOk="0" h="4876189" w="475702">
                    <a:moveTo>
                      <a:pt x="0" y="4876190"/>
                    </a:moveTo>
                    <a:cubicBezTo>
                      <a:pt x="34732" y="4836848"/>
                      <a:pt x="58097" y="4771426"/>
                      <a:pt x="60307" y="4696215"/>
                    </a:cubicBezTo>
                    <a:lnTo>
                      <a:pt x="196899" y="0"/>
                    </a:lnTo>
                    <a:lnTo>
                      <a:pt x="475703" y="0"/>
                    </a:lnTo>
                    <a:lnTo>
                      <a:pt x="245903" y="4696215"/>
                    </a:lnTo>
                    <a:cubicBezTo>
                      <a:pt x="242240" y="4771173"/>
                      <a:pt x="203025" y="4836469"/>
                      <a:pt x="144991" y="4875811"/>
                    </a:cubicBezTo>
                    <a:cubicBezTo>
                      <a:pt x="141202" y="4876063"/>
                      <a:pt x="137413" y="4876190"/>
                      <a:pt x="133560" y="4876190"/>
                    </a:cubicBezTo>
                    <a:lnTo>
                      <a:pt x="0" y="4876190"/>
                    </a:lnTo>
                    <a:close/>
                  </a:path>
                </a:pathLst>
              </a:custGeom>
              <a:solidFill>
                <a:srgbClr val="FFFFFF">
                  <a:alpha val="3098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09" name="Google Shape;609;p12"/>
              <p:cNvSpPr/>
              <p:nvPr/>
            </p:nvSpPr>
            <p:spPr>
              <a:xfrm>
                <a:off x="5816883" y="2463594"/>
                <a:ext cx="610841" cy="4876189"/>
              </a:xfrm>
              <a:custGeom>
                <a:rect b="b" l="l" r="r" t="t"/>
                <a:pathLst>
                  <a:path extrusionOk="0" h="4876189" w="610841">
                    <a:moveTo>
                      <a:pt x="0" y="0"/>
                    </a:moveTo>
                    <a:lnTo>
                      <a:pt x="401881" y="0"/>
                    </a:lnTo>
                    <a:lnTo>
                      <a:pt x="546872" y="4696215"/>
                    </a:lnTo>
                    <a:cubicBezTo>
                      <a:pt x="549208" y="4771426"/>
                      <a:pt x="574152" y="4836848"/>
                      <a:pt x="610842" y="4876190"/>
                    </a:cubicBezTo>
                    <a:lnTo>
                      <a:pt x="420763" y="4876190"/>
                    </a:lnTo>
                    <a:cubicBezTo>
                      <a:pt x="318651" y="4876190"/>
                      <a:pt x="234789" y="4796243"/>
                      <a:pt x="229800" y="4694257"/>
                    </a:cubicBezTo>
                    <a:lnTo>
                      <a:pt x="0" y="0"/>
                    </a:lnTo>
                    <a:close/>
                  </a:path>
                </a:pathLst>
              </a:custGeom>
              <a:solidFill>
                <a:srgbClr val="0D0D0D">
                  <a:alpha val="137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10" name="Google Shape;610;p12"/>
              <p:cNvSpPr/>
              <p:nvPr/>
            </p:nvSpPr>
            <p:spPr>
              <a:xfrm>
                <a:off x="5775584" y="1203516"/>
                <a:ext cx="1835051" cy="1220736"/>
              </a:xfrm>
              <a:custGeom>
                <a:rect b="b" l="l" r="r" t="t"/>
                <a:pathLst>
                  <a:path extrusionOk="0" h="1220736" w="1835051">
                    <a:moveTo>
                      <a:pt x="0" y="1220737"/>
                    </a:moveTo>
                    <a:lnTo>
                      <a:pt x="0" y="1137759"/>
                    </a:lnTo>
                    <a:cubicBezTo>
                      <a:pt x="0" y="937323"/>
                      <a:pt x="95924" y="749075"/>
                      <a:pt x="258091" y="631365"/>
                    </a:cubicBezTo>
                    <a:lnTo>
                      <a:pt x="379842" y="543020"/>
                    </a:lnTo>
                    <a:cubicBezTo>
                      <a:pt x="542009" y="425310"/>
                      <a:pt x="637933" y="236936"/>
                      <a:pt x="637933" y="36627"/>
                    </a:cubicBezTo>
                    <a:lnTo>
                      <a:pt x="637933" y="36627"/>
                    </a:lnTo>
                    <a:cubicBezTo>
                      <a:pt x="637933" y="16419"/>
                      <a:pt x="654352" y="0"/>
                      <a:pt x="674560" y="0"/>
                    </a:cubicBezTo>
                    <a:lnTo>
                      <a:pt x="1160492" y="0"/>
                    </a:lnTo>
                    <a:cubicBezTo>
                      <a:pt x="1180700" y="0"/>
                      <a:pt x="1197119" y="16419"/>
                      <a:pt x="1197119" y="36627"/>
                    </a:cubicBezTo>
                    <a:lnTo>
                      <a:pt x="1197119" y="36627"/>
                    </a:lnTo>
                    <a:cubicBezTo>
                      <a:pt x="1197119" y="236936"/>
                      <a:pt x="1293043" y="425310"/>
                      <a:pt x="1455210" y="543020"/>
                    </a:cubicBezTo>
                    <a:lnTo>
                      <a:pt x="1576961" y="631365"/>
                    </a:lnTo>
                    <a:cubicBezTo>
                      <a:pt x="1739128" y="749075"/>
                      <a:pt x="1835052" y="937323"/>
                      <a:pt x="1835052" y="1137759"/>
                    </a:cubicBezTo>
                    <a:lnTo>
                      <a:pt x="1835052" y="1220737"/>
                    </a:lnTo>
                    <a:lnTo>
                      <a:pt x="0" y="1220737"/>
                    </a:lnTo>
                    <a:close/>
                  </a:path>
                </a:pathLst>
              </a:custGeom>
              <a:solidFill>
                <a:srgbClr val="3E3E3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11" name="Google Shape;611;p12"/>
              <p:cNvSpPr/>
              <p:nvPr/>
            </p:nvSpPr>
            <p:spPr>
              <a:xfrm>
                <a:off x="6834027" y="1242984"/>
                <a:ext cx="658709" cy="1142115"/>
              </a:xfrm>
              <a:custGeom>
                <a:rect b="b" l="l" r="r" t="t"/>
                <a:pathLst>
                  <a:path extrusionOk="0" h="1142115" w="658709">
                    <a:moveTo>
                      <a:pt x="0" y="0"/>
                    </a:moveTo>
                    <a:lnTo>
                      <a:pt x="20713" y="0"/>
                    </a:lnTo>
                    <a:cubicBezTo>
                      <a:pt x="20965" y="61634"/>
                      <a:pt x="30312" y="122194"/>
                      <a:pt x="47993" y="179723"/>
                    </a:cubicBezTo>
                    <a:cubicBezTo>
                      <a:pt x="51530" y="191405"/>
                      <a:pt x="55445" y="203025"/>
                      <a:pt x="59676" y="214455"/>
                    </a:cubicBezTo>
                    <a:cubicBezTo>
                      <a:pt x="68201" y="237378"/>
                      <a:pt x="78052" y="259796"/>
                      <a:pt x="89040" y="281456"/>
                    </a:cubicBezTo>
                    <a:cubicBezTo>
                      <a:pt x="91819" y="286824"/>
                      <a:pt x="94661" y="292191"/>
                      <a:pt x="97565" y="297559"/>
                    </a:cubicBezTo>
                    <a:cubicBezTo>
                      <a:pt x="103312" y="308294"/>
                      <a:pt x="109501" y="318777"/>
                      <a:pt x="116068" y="329133"/>
                    </a:cubicBezTo>
                    <a:cubicBezTo>
                      <a:pt x="122509" y="339490"/>
                      <a:pt x="129329" y="349594"/>
                      <a:pt x="136402" y="359571"/>
                    </a:cubicBezTo>
                    <a:cubicBezTo>
                      <a:pt x="139939" y="364560"/>
                      <a:pt x="143475" y="369549"/>
                      <a:pt x="147138" y="374412"/>
                    </a:cubicBezTo>
                    <a:cubicBezTo>
                      <a:pt x="154589" y="384136"/>
                      <a:pt x="162230" y="393672"/>
                      <a:pt x="170187" y="403018"/>
                    </a:cubicBezTo>
                    <a:cubicBezTo>
                      <a:pt x="189953" y="426320"/>
                      <a:pt x="211739" y="448359"/>
                      <a:pt x="235041" y="468819"/>
                    </a:cubicBezTo>
                    <a:cubicBezTo>
                      <a:pt x="244324" y="476966"/>
                      <a:pt x="253923" y="484796"/>
                      <a:pt x="263900" y="492437"/>
                    </a:cubicBezTo>
                    <a:cubicBezTo>
                      <a:pt x="268763" y="496226"/>
                      <a:pt x="273752" y="500015"/>
                      <a:pt x="278867" y="503741"/>
                    </a:cubicBezTo>
                    <a:lnTo>
                      <a:pt x="400618" y="592087"/>
                    </a:lnTo>
                    <a:cubicBezTo>
                      <a:pt x="562786" y="709797"/>
                      <a:pt x="658709" y="898044"/>
                      <a:pt x="658709" y="1098480"/>
                    </a:cubicBezTo>
                    <a:lnTo>
                      <a:pt x="658709" y="1142116"/>
                    </a:lnTo>
                    <a:lnTo>
                      <a:pt x="379085" y="1142116"/>
                    </a:lnTo>
                    <a:lnTo>
                      <a:pt x="379085" y="1098480"/>
                    </a:lnTo>
                    <a:cubicBezTo>
                      <a:pt x="379085" y="898044"/>
                      <a:pt x="322061" y="709797"/>
                      <a:pt x="225695" y="592087"/>
                    </a:cubicBezTo>
                    <a:lnTo>
                      <a:pt x="153326" y="503741"/>
                    </a:lnTo>
                    <a:cubicBezTo>
                      <a:pt x="105207" y="444886"/>
                      <a:pt x="66812" y="368349"/>
                      <a:pt x="40479" y="281582"/>
                    </a:cubicBezTo>
                    <a:cubicBezTo>
                      <a:pt x="14587" y="195257"/>
                      <a:pt x="316" y="99207"/>
                      <a:pt x="0" y="0"/>
                    </a:cubicBezTo>
                    <a:close/>
                  </a:path>
                </a:pathLst>
              </a:custGeom>
              <a:solidFill>
                <a:srgbClr val="FFFFFF">
                  <a:alpha val="3098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12" name="Google Shape;612;p12"/>
              <p:cNvSpPr/>
              <p:nvPr/>
            </p:nvSpPr>
            <p:spPr>
              <a:xfrm>
                <a:off x="5814925" y="1242984"/>
                <a:ext cx="804899" cy="1141989"/>
              </a:xfrm>
              <a:custGeom>
                <a:rect b="b" l="l" r="r" t="t"/>
                <a:pathLst>
                  <a:path extrusionOk="0" h="1141989" w="804899">
                    <a:moveTo>
                      <a:pt x="0" y="1141927"/>
                    </a:moveTo>
                    <a:lnTo>
                      <a:pt x="0" y="1098290"/>
                    </a:lnTo>
                    <a:cubicBezTo>
                      <a:pt x="0" y="911116"/>
                      <a:pt x="90430" y="733730"/>
                      <a:pt x="241861" y="623788"/>
                    </a:cubicBezTo>
                    <a:lnTo>
                      <a:pt x="363613" y="535442"/>
                    </a:lnTo>
                    <a:cubicBezTo>
                      <a:pt x="534684" y="411164"/>
                      <a:pt x="637049" y="211297"/>
                      <a:pt x="637933" y="0"/>
                    </a:cubicBezTo>
                    <a:lnTo>
                      <a:pt x="804899" y="0"/>
                    </a:lnTo>
                    <a:cubicBezTo>
                      <a:pt x="804394" y="199236"/>
                      <a:pt x="743834" y="386410"/>
                      <a:pt x="642101" y="503615"/>
                    </a:cubicBezTo>
                    <a:lnTo>
                      <a:pt x="565438" y="591960"/>
                    </a:lnTo>
                    <a:cubicBezTo>
                      <a:pt x="463199" y="709670"/>
                      <a:pt x="402639" y="897918"/>
                      <a:pt x="402639" y="1098354"/>
                    </a:cubicBezTo>
                    <a:lnTo>
                      <a:pt x="402639" y="1141990"/>
                    </a:lnTo>
                    <a:lnTo>
                      <a:pt x="0" y="1141927"/>
                    </a:lnTo>
                    <a:close/>
                  </a:path>
                </a:pathLst>
              </a:custGeom>
              <a:solidFill>
                <a:srgbClr val="3E3E3E">
                  <a:alpha val="686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13" name="Google Shape;613;p12"/>
              <p:cNvSpPr/>
              <p:nvPr/>
            </p:nvSpPr>
            <p:spPr>
              <a:xfrm>
                <a:off x="6496495" y="523589"/>
                <a:ext cx="393293" cy="679990"/>
              </a:xfrm>
              <a:custGeom>
                <a:rect b="b" l="l" r="r" t="t"/>
                <a:pathLst>
                  <a:path extrusionOk="0" h="679990" w="393293">
                    <a:moveTo>
                      <a:pt x="0" y="214076"/>
                    </a:moveTo>
                    <a:lnTo>
                      <a:pt x="393293" y="0"/>
                    </a:lnTo>
                    <a:lnTo>
                      <a:pt x="393293" y="679990"/>
                    </a:lnTo>
                    <a:lnTo>
                      <a:pt x="0" y="679990"/>
                    </a:ln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14" name="Google Shape;614;p12"/>
              <p:cNvSpPr/>
              <p:nvPr/>
            </p:nvSpPr>
            <p:spPr>
              <a:xfrm>
                <a:off x="6496495" y="737664"/>
                <a:ext cx="159577" cy="465977"/>
              </a:xfrm>
              <a:custGeom>
                <a:rect b="b" l="l" r="r" t="t"/>
                <a:pathLst>
                  <a:path extrusionOk="0" h="465977" w="159577">
                    <a:moveTo>
                      <a:pt x="0" y="465978"/>
                    </a:moveTo>
                    <a:lnTo>
                      <a:pt x="0" y="0"/>
                    </a:lnTo>
                    <a:cubicBezTo>
                      <a:pt x="4168" y="1831"/>
                      <a:pt x="8525" y="3663"/>
                      <a:pt x="12819" y="5241"/>
                    </a:cubicBezTo>
                    <a:cubicBezTo>
                      <a:pt x="16861" y="6820"/>
                      <a:pt x="20966" y="8273"/>
                      <a:pt x="25133" y="9599"/>
                    </a:cubicBezTo>
                    <a:cubicBezTo>
                      <a:pt x="28038" y="10546"/>
                      <a:pt x="30880" y="11304"/>
                      <a:pt x="33785" y="12061"/>
                    </a:cubicBezTo>
                    <a:cubicBezTo>
                      <a:pt x="34164" y="12188"/>
                      <a:pt x="34732" y="12314"/>
                      <a:pt x="35111" y="12440"/>
                    </a:cubicBezTo>
                    <a:cubicBezTo>
                      <a:pt x="37574" y="13198"/>
                      <a:pt x="39973" y="13767"/>
                      <a:pt x="42436" y="14272"/>
                    </a:cubicBezTo>
                    <a:cubicBezTo>
                      <a:pt x="45215" y="15029"/>
                      <a:pt x="47930" y="15724"/>
                      <a:pt x="50709" y="16229"/>
                    </a:cubicBezTo>
                    <a:cubicBezTo>
                      <a:pt x="52035" y="16608"/>
                      <a:pt x="53172" y="16735"/>
                      <a:pt x="54498" y="16987"/>
                    </a:cubicBezTo>
                    <a:cubicBezTo>
                      <a:pt x="57276" y="17619"/>
                      <a:pt x="59992" y="18061"/>
                      <a:pt x="62770" y="18440"/>
                    </a:cubicBezTo>
                    <a:cubicBezTo>
                      <a:pt x="68769" y="19513"/>
                      <a:pt x="74832" y="20271"/>
                      <a:pt x="81020" y="20902"/>
                    </a:cubicBezTo>
                    <a:cubicBezTo>
                      <a:pt x="81147" y="20902"/>
                      <a:pt x="81147" y="20902"/>
                      <a:pt x="81147" y="20902"/>
                    </a:cubicBezTo>
                    <a:lnTo>
                      <a:pt x="82094" y="20902"/>
                    </a:lnTo>
                    <a:cubicBezTo>
                      <a:pt x="91124" y="21850"/>
                      <a:pt x="100028" y="22228"/>
                      <a:pt x="109248" y="22228"/>
                    </a:cubicBezTo>
                    <a:cubicBezTo>
                      <a:pt x="114237" y="22228"/>
                      <a:pt x="119226" y="22102"/>
                      <a:pt x="124214" y="21850"/>
                    </a:cubicBezTo>
                    <a:cubicBezTo>
                      <a:pt x="136150" y="21344"/>
                      <a:pt x="147958" y="20018"/>
                      <a:pt x="159578" y="17808"/>
                    </a:cubicBezTo>
                    <a:lnTo>
                      <a:pt x="159578" y="465978"/>
                    </a:lnTo>
                    <a:lnTo>
                      <a:pt x="0" y="465978"/>
                    </a:lnTo>
                    <a:close/>
                  </a:path>
                </a:pathLst>
              </a:custGeom>
              <a:solidFill>
                <a:srgbClr val="0D0D0D">
                  <a:alpha val="137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15" name="Google Shape;615;p12"/>
              <p:cNvSpPr/>
              <p:nvPr/>
            </p:nvSpPr>
            <p:spPr>
              <a:xfrm>
                <a:off x="6737977" y="647298"/>
                <a:ext cx="96113" cy="556344"/>
              </a:xfrm>
              <a:custGeom>
                <a:rect b="b" l="l" r="r" t="t"/>
                <a:pathLst>
                  <a:path extrusionOk="0" h="556344" w="96113">
                    <a:moveTo>
                      <a:pt x="0" y="556344"/>
                    </a:moveTo>
                    <a:lnTo>
                      <a:pt x="0" y="80389"/>
                    </a:lnTo>
                    <a:cubicBezTo>
                      <a:pt x="2084" y="79442"/>
                      <a:pt x="4168" y="78305"/>
                      <a:pt x="6189" y="77231"/>
                    </a:cubicBezTo>
                    <a:cubicBezTo>
                      <a:pt x="41173" y="58224"/>
                      <a:pt x="72116" y="31511"/>
                      <a:pt x="96113" y="0"/>
                    </a:cubicBezTo>
                    <a:lnTo>
                      <a:pt x="96113" y="556281"/>
                    </a:lnTo>
                    <a:lnTo>
                      <a:pt x="0" y="556344"/>
                    </a:lnTo>
                    <a:close/>
                  </a:path>
                </a:pathLst>
              </a:custGeom>
              <a:solidFill>
                <a:srgbClr val="FFFFFF">
                  <a:alpha val="1765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16" name="Google Shape;616;p12"/>
              <p:cNvSpPr/>
              <p:nvPr/>
            </p:nvSpPr>
            <p:spPr>
              <a:xfrm>
                <a:off x="6496495" y="523589"/>
                <a:ext cx="393293" cy="236303"/>
              </a:xfrm>
              <a:custGeom>
                <a:rect b="b" l="l" r="r" t="t"/>
                <a:pathLst>
                  <a:path extrusionOk="0" h="236303" w="393293">
                    <a:moveTo>
                      <a:pt x="0" y="214076"/>
                    </a:moveTo>
                    <a:lnTo>
                      <a:pt x="393293" y="0"/>
                    </a:lnTo>
                    <a:cubicBezTo>
                      <a:pt x="386220" y="41300"/>
                      <a:pt x="368665" y="81147"/>
                      <a:pt x="343595" y="115752"/>
                    </a:cubicBezTo>
                    <a:cubicBezTo>
                      <a:pt x="318714" y="150611"/>
                      <a:pt x="285687" y="180354"/>
                      <a:pt x="247671" y="200941"/>
                    </a:cubicBezTo>
                    <a:cubicBezTo>
                      <a:pt x="228663" y="211297"/>
                      <a:pt x="208455" y="219443"/>
                      <a:pt x="187742" y="225569"/>
                    </a:cubicBezTo>
                    <a:cubicBezTo>
                      <a:pt x="166903" y="231189"/>
                      <a:pt x="145685" y="234978"/>
                      <a:pt x="124151" y="235925"/>
                    </a:cubicBezTo>
                    <a:cubicBezTo>
                      <a:pt x="81399" y="238072"/>
                      <a:pt x="38332" y="231126"/>
                      <a:pt x="0" y="214076"/>
                    </a:cubicBezTo>
                    <a:close/>
                  </a:path>
                </a:pathLst>
              </a:custGeom>
              <a:solidFill>
                <a:srgbClr val="FFFFFF">
                  <a:alpha val="1765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17" name="Google Shape;617;p12"/>
              <p:cNvSpPr/>
              <p:nvPr/>
            </p:nvSpPr>
            <p:spPr>
              <a:xfrm>
                <a:off x="6496495" y="523589"/>
                <a:ext cx="393293" cy="236304"/>
              </a:xfrm>
              <a:custGeom>
                <a:rect b="b" l="l" r="r" t="t"/>
                <a:pathLst>
                  <a:path extrusionOk="0" h="236304" w="393293">
                    <a:moveTo>
                      <a:pt x="0" y="214076"/>
                    </a:moveTo>
                    <a:cubicBezTo>
                      <a:pt x="18503" y="216981"/>
                      <a:pt x="36816" y="218812"/>
                      <a:pt x="55192" y="219191"/>
                    </a:cubicBezTo>
                    <a:cubicBezTo>
                      <a:pt x="77737" y="219949"/>
                      <a:pt x="100155" y="218686"/>
                      <a:pt x="122194" y="215528"/>
                    </a:cubicBezTo>
                    <a:cubicBezTo>
                      <a:pt x="152063" y="211234"/>
                      <a:pt x="181049" y="203088"/>
                      <a:pt x="208329" y="191279"/>
                    </a:cubicBezTo>
                    <a:lnTo>
                      <a:pt x="208455" y="191279"/>
                    </a:lnTo>
                    <a:cubicBezTo>
                      <a:pt x="217486" y="187237"/>
                      <a:pt x="226390" y="182880"/>
                      <a:pt x="235041" y="178018"/>
                    </a:cubicBezTo>
                    <a:cubicBezTo>
                      <a:pt x="237251" y="176944"/>
                      <a:pt x="239399" y="175807"/>
                      <a:pt x="241482" y="174607"/>
                    </a:cubicBezTo>
                    <a:cubicBezTo>
                      <a:pt x="248050" y="170945"/>
                      <a:pt x="254175" y="166588"/>
                      <a:pt x="260617" y="162799"/>
                    </a:cubicBezTo>
                    <a:cubicBezTo>
                      <a:pt x="268637" y="156799"/>
                      <a:pt x="276972" y="151369"/>
                      <a:pt x="284487" y="144864"/>
                    </a:cubicBezTo>
                    <a:cubicBezTo>
                      <a:pt x="300337" y="132676"/>
                      <a:pt x="314104" y="118152"/>
                      <a:pt x="327618" y="103186"/>
                    </a:cubicBezTo>
                    <a:cubicBezTo>
                      <a:pt x="331028" y="99271"/>
                      <a:pt x="334438" y="95292"/>
                      <a:pt x="337595" y="91251"/>
                    </a:cubicBezTo>
                    <a:cubicBezTo>
                      <a:pt x="359635" y="63844"/>
                      <a:pt x="378074" y="33027"/>
                      <a:pt x="393293" y="0"/>
                    </a:cubicBezTo>
                    <a:cubicBezTo>
                      <a:pt x="386220" y="41300"/>
                      <a:pt x="368665" y="81147"/>
                      <a:pt x="343595" y="115752"/>
                    </a:cubicBezTo>
                    <a:cubicBezTo>
                      <a:pt x="341637" y="118531"/>
                      <a:pt x="339679" y="121120"/>
                      <a:pt x="337595" y="123772"/>
                    </a:cubicBezTo>
                    <a:lnTo>
                      <a:pt x="337469" y="123899"/>
                    </a:lnTo>
                    <a:cubicBezTo>
                      <a:pt x="334817" y="127435"/>
                      <a:pt x="332102" y="130845"/>
                      <a:pt x="329197" y="134129"/>
                    </a:cubicBezTo>
                    <a:lnTo>
                      <a:pt x="327239" y="136465"/>
                    </a:lnTo>
                    <a:cubicBezTo>
                      <a:pt x="325029" y="139118"/>
                      <a:pt x="322755" y="141580"/>
                      <a:pt x="320419" y="144043"/>
                    </a:cubicBezTo>
                    <a:cubicBezTo>
                      <a:pt x="318461" y="146380"/>
                      <a:pt x="316251" y="148653"/>
                      <a:pt x="313851" y="150863"/>
                    </a:cubicBezTo>
                    <a:cubicBezTo>
                      <a:pt x="313220" y="151811"/>
                      <a:pt x="312273" y="152568"/>
                      <a:pt x="311515" y="153326"/>
                    </a:cubicBezTo>
                    <a:cubicBezTo>
                      <a:pt x="308231" y="156610"/>
                      <a:pt x="304947" y="159767"/>
                      <a:pt x="301537" y="162609"/>
                    </a:cubicBezTo>
                    <a:cubicBezTo>
                      <a:pt x="301032" y="163241"/>
                      <a:pt x="300337" y="163809"/>
                      <a:pt x="299832" y="164188"/>
                    </a:cubicBezTo>
                    <a:cubicBezTo>
                      <a:pt x="296801" y="166966"/>
                      <a:pt x="293833" y="169556"/>
                      <a:pt x="290676" y="171892"/>
                    </a:cubicBezTo>
                    <a:cubicBezTo>
                      <a:pt x="277288" y="182880"/>
                      <a:pt x="262890" y="192605"/>
                      <a:pt x="247671" y="200878"/>
                    </a:cubicBezTo>
                    <a:cubicBezTo>
                      <a:pt x="245713" y="201951"/>
                      <a:pt x="243630" y="203088"/>
                      <a:pt x="241482" y="204035"/>
                    </a:cubicBezTo>
                    <a:cubicBezTo>
                      <a:pt x="241356" y="204161"/>
                      <a:pt x="241230" y="204161"/>
                      <a:pt x="241104" y="204161"/>
                    </a:cubicBezTo>
                    <a:cubicBezTo>
                      <a:pt x="236936" y="206372"/>
                      <a:pt x="232705" y="208455"/>
                      <a:pt x="228411" y="210350"/>
                    </a:cubicBezTo>
                    <a:cubicBezTo>
                      <a:pt x="224748" y="212055"/>
                      <a:pt x="220959" y="213760"/>
                      <a:pt x="217107" y="215212"/>
                    </a:cubicBezTo>
                    <a:cubicBezTo>
                      <a:pt x="214455" y="216412"/>
                      <a:pt x="211739" y="217423"/>
                      <a:pt x="208961" y="218370"/>
                    </a:cubicBezTo>
                    <a:cubicBezTo>
                      <a:pt x="206498" y="219443"/>
                      <a:pt x="203972" y="220327"/>
                      <a:pt x="201509" y="221148"/>
                    </a:cubicBezTo>
                    <a:cubicBezTo>
                      <a:pt x="197594" y="222601"/>
                      <a:pt x="193615" y="223801"/>
                      <a:pt x="189574" y="225064"/>
                    </a:cubicBezTo>
                    <a:cubicBezTo>
                      <a:pt x="188942" y="225190"/>
                      <a:pt x="188374" y="225443"/>
                      <a:pt x="187742" y="225569"/>
                    </a:cubicBezTo>
                    <a:cubicBezTo>
                      <a:pt x="178460" y="228032"/>
                      <a:pt x="168987" y="230305"/>
                      <a:pt x="159578" y="231884"/>
                    </a:cubicBezTo>
                    <a:cubicBezTo>
                      <a:pt x="147895" y="234094"/>
                      <a:pt x="136086" y="235420"/>
                      <a:pt x="124214" y="235925"/>
                    </a:cubicBezTo>
                    <a:cubicBezTo>
                      <a:pt x="119226" y="236178"/>
                      <a:pt x="114237" y="236304"/>
                      <a:pt x="109248" y="236304"/>
                    </a:cubicBezTo>
                    <a:cubicBezTo>
                      <a:pt x="100091" y="236304"/>
                      <a:pt x="91187" y="235925"/>
                      <a:pt x="82094" y="234978"/>
                    </a:cubicBezTo>
                    <a:lnTo>
                      <a:pt x="81147" y="234978"/>
                    </a:lnTo>
                    <a:cubicBezTo>
                      <a:pt x="81147" y="234978"/>
                      <a:pt x="81147" y="234978"/>
                      <a:pt x="81020" y="234978"/>
                    </a:cubicBezTo>
                    <a:cubicBezTo>
                      <a:pt x="74832" y="234347"/>
                      <a:pt x="68833" y="233526"/>
                      <a:pt x="62770" y="232515"/>
                    </a:cubicBezTo>
                    <a:cubicBezTo>
                      <a:pt x="59865" y="232136"/>
                      <a:pt x="57276" y="231568"/>
                      <a:pt x="54498" y="231063"/>
                    </a:cubicBezTo>
                    <a:cubicBezTo>
                      <a:pt x="53172" y="230810"/>
                      <a:pt x="52035" y="230684"/>
                      <a:pt x="50709" y="230305"/>
                    </a:cubicBezTo>
                    <a:cubicBezTo>
                      <a:pt x="47930" y="229800"/>
                      <a:pt x="45215" y="229105"/>
                      <a:pt x="42436" y="228347"/>
                    </a:cubicBezTo>
                    <a:cubicBezTo>
                      <a:pt x="39973" y="227842"/>
                      <a:pt x="37574" y="227148"/>
                      <a:pt x="35111" y="226516"/>
                    </a:cubicBezTo>
                    <a:cubicBezTo>
                      <a:pt x="34732" y="226390"/>
                      <a:pt x="34164" y="226264"/>
                      <a:pt x="33785" y="226137"/>
                    </a:cubicBezTo>
                    <a:cubicBezTo>
                      <a:pt x="30880" y="225379"/>
                      <a:pt x="28038" y="224558"/>
                      <a:pt x="25133" y="223674"/>
                    </a:cubicBezTo>
                    <a:cubicBezTo>
                      <a:pt x="20966" y="222348"/>
                      <a:pt x="16861" y="220896"/>
                      <a:pt x="12819" y="219317"/>
                    </a:cubicBezTo>
                    <a:cubicBezTo>
                      <a:pt x="8525" y="217738"/>
                      <a:pt x="4231" y="215907"/>
                      <a:pt x="0" y="21407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grpSp>
        <p:nvGrpSpPr>
          <p:cNvPr id="618" name="Google Shape;618;p12"/>
          <p:cNvGrpSpPr/>
          <p:nvPr/>
        </p:nvGrpSpPr>
        <p:grpSpPr>
          <a:xfrm flipH="1" rot="-2180751">
            <a:off x="11460015" y="1013895"/>
            <a:ext cx="798570" cy="2694142"/>
            <a:chOff x="4956637" y="584511"/>
            <a:chExt cx="1835125" cy="6191178"/>
          </a:xfrm>
        </p:grpSpPr>
        <p:sp>
          <p:nvSpPr>
            <p:cNvPr id="619" name="Google Shape;619;p12"/>
            <p:cNvSpPr/>
            <p:nvPr/>
          </p:nvSpPr>
          <p:spPr>
            <a:xfrm>
              <a:off x="4956647" y="584609"/>
              <a:ext cx="1835115" cy="6190985"/>
            </a:xfrm>
            <a:custGeom>
              <a:rect b="b" l="l" r="r" t="t"/>
              <a:pathLst>
                <a:path extrusionOk="0" h="6190985" w="1835115">
                  <a:moveTo>
                    <a:pt x="1114204" y="0"/>
                  </a:moveTo>
                  <a:lnTo>
                    <a:pt x="1114204" y="1"/>
                  </a:lnTo>
                  <a:lnTo>
                    <a:pt x="1114204" y="0"/>
                  </a:lnTo>
                  <a:lnTo>
                    <a:pt x="1114204" y="1"/>
                  </a:lnTo>
                  <a:lnTo>
                    <a:pt x="1114204" y="614024"/>
                  </a:lnTo>
                  <a:lnTo>
                    <a:pt x="1160492" y="614024"/>
                  </a:lnTo>
                  <a:cubicBezTo>
                    <a:pt x="1180700" y="614024"/>
                    <a:pt x="1197119" y="628851"/>
                    <a:pt x="1197119" y="647100"/>
                  </a:cubicBezTo>
                  <a:cubicBezTo>
                    <a:pt x="1197119" y="827994"/>
                    <a:pt x="1293043" y="998109"/>
                    <a:pt x="1455210" y="1104410"/>
                  </a:cubicBezTo>
                  <a:lnTo>
                    <a:pt x="1576961" y="1184191"/>
                  </a:lnTo>
                  <a:cubicBezTo>
                    <a:pt x="1739128" y="1290493"/>
                    <a:pt x="1835052" y="1460493"/>
                    <a:pt x="1835052" y="1641502"/>
                  </a:cubicBezTo>
                  <a:lnTo>
                    <a:pt x="1835052" y="1716437"/>
                  </a:lnTo>
                  <a:lnTo>
                    <a:pt x="1835115" y="1716437"/>
                  </a:lnTo>
                  <a:lnTo>
                    <a:pt x="1603358" y="5992926"/>
                  </a:lnTo>
                  <a:cubicBezTo>
                    <a:pt x="1597358" y="6103846"/>
                    <a:pt x="1496004" y="6190985"/>
                    <a:pt x="1373053" y="6190985"/>
                  </a:cubicBezTo>
                  <a:lnTo>
                    <a:pt x="462126" y="6190985"/>
                  </a:lnTo>
                  <a:cubicBezTo>
                    <a:pt x="339174" y="6190985"/>
                    <a:pt x="237820" y="6103846"/>
                    <a:pt x="231821" y="5992926"/>
                  </a:cubicBezTo>
                  <a:lnTo>
                    <a:pt x="0" y="1716437"/>
                  </a:lnTo>
                  <a:lnTo>
                    <a:pt x="0" y="1641502"/>
                  </a:lnTo>
                  <a:cubicBezTo>
                    <a:pt x="0" y="1460493"/>
                    <a:pt x="95924" y="1290493"/>
                    <a:pt x="258091" y="1184191"/>
                  </a:cubicBezTo>
                  <a:lnTo>
                    <a:pt x="379842" y="1104410"/>
                  </a:lnTo>
                  <a:cubicBezTo>
                    <a:pt x="542009" y="998109"/>
                    <a:pt x="637933" y="827994"/>
                    <a:pt x="637933" y="647100"/>
                  </a:cubicBezTo>
                  <a:cubicBezTo>
                    <a:pt x="637933" y="628851"/>
                    <a:pt x="654352" y="614024"/>
                    <a:pt x="674560" y="614024"/>
                  </a:cubicBezTo>
                  <a:lnTo>
                    <a:pt x="720911" y="614024"/>
                  </a:lnTo>
                  <a:lnTo>
                    <a:pt x="720911" y="193328"/>
                  </a:lnTo>
                  <a:lnTo>
                    <a:pt x="720911" y="193327"/>
                  </a:lnTo>
                  <a:lnTo>
                    <a:pt x="720911" y="193326"/>
                  </a:lnTo>
                  <a:lnTo>
                    <a:pt x="720913" y="193326"/>
                  </a:lnTo>
                  <a:close/>
                </a:path>
              </a:pathLst>
            </a:custGeom>
            <a:solidFill>
              <a:srgbClr val="FFFFFF"/>
            </a:solidFill>
            <a:ln>
              <a:noFill/>
            </a:ln>
            <a:effectLst>
              <a:outerShdw blurRad="100013" rotWithShape="0" algn="bl" dir="5400000" dist="19050">
                <a:srgbClr val="000000">
                  <a:alpha val="52999"/>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620" name="Google Shape;620;p12"/>
            <p:cNvGrpSpPr/>
            <p:nvPr/>
          </p:nvGrpSpPr>
          <p:grpSpPr>
            <a:xfrm>
              <a:off x="4956637" y="584511"/>
              <a:ext cx="1835115" cy="6191178"/>
              <a:chOff x="5775584" y="523589"/>
              <a:chExt cx="1835115" cy="6855473"/>
            </a:xfrm>
          </p:grpSpPr>
          <p:sp>
            <p:nvSpPr>
              <p:cNvPr id="621" name="Google Shape;621;p12"/>
              <p:cNvSpPr/>
              <p:nvPr/>
            </p:nvSpPr>
            <p:spPr>
              <a:xfrm>
                <a:off x="5775584" y="2424252"/>
                <a:ext cx="1835115" cy="4954810"/>
              </a:xfrm>
              <a:custGeom>
                <a:rect b="b" l="l" r="r" t="t"/>
                <a:pathLst>
                  <a:path extrusionOk="0" h="4954810" w="1835115">
                    <a:moveTo>
                      <a:pt x="0" y="0"/>
                    </a:moveTo>
                    <a:lnTo>
                      <a:pt x="1835115" y="0"/>
                    </a:lnTo>
                    <a:lnTo>
                      <a:pt x="1603358" y="4735493"/>
                    </a:lnTo>
                    <a:cubicBezTo>
                      <a:pt x="1597358" y="4858318"/>
                      <a:pt x="1496004" y="4954810"/>
                      <a:pt x="1373053" y="4954810"/>
                    </a:cubicBezTo>
                    <a:lnTo>
                      <a:pt x="462126" y="4954810"/>
                    </a:lnTo>
                    <a:cubicBezTo>
                      <a:pt x="339174" y="4954810"/>
                      <a:pt x="237820" y="4858318"/>
                      <a:pt x="231821" y="4735493"/>
                    </a:cubicBezTo>
                    <a:lnTo>
                      <a:pt x="0" y="0"/>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22" name="Google Shape;622;p12"/>
              <p:cNvSpPr/>
              <p:nvPr/>
            </p:nvSpPr>
            <p:spPr>
              <a:xfrm>
                <a:off x="7015076" y="2463594"/>
                <a:ext cx="475702" cy="4876189"/>
              </a:xfrm>
              <a:custGeom>
                <a:rect b="b" l="l" r="r" t="t"/>
                <a:pathLst>
                  <a:path extrusionOk="0" h="4876189" w="475702">
                    <a:moveTo>
                      <a:pt x="0" y="4876190"/>
                    </a:moveTo>
                    <a:cubicBezTo>
                      <a:pt x="34732" y="4836848"/>
                      <a:pt x="58097" y="4771426"/>
                      <a:pt x="60307" y="4696215"/>
                    </a:cubicBezTo>
                    <a:lnTo>
                      <a:pt x="196899" y="0"/>
                    </a:lnTo>
                    <a:lnTo>
                      <a:pt x="475703" y="0"/>
                    </a:lnTo>
                    <a:lnTo>
                      <a:pt x="245903" y="4696215"/>
                    </a:lnTo>
                    <a:cubicBezTo>
                      <a:pt x="242240" y="4771173"/>
                      <a:pt x="203025" y="4836469"/>
                      <a:pt x="144991" y="4875811"/>
                    </a:cubicBezTo>
                    <a:cubicBezTo>
                      <a:pt x="141202" y="4876063"/>
                      <a:pt x="137413" y="4876190"/>
                      <a:pt x="133560" y="4876190"/>
                    </a:cubicBezTo>
                    <a:lnTo>
                      <a:pt x="0" y="4876190"/>
                    </a:lnTo>
                    <a:close/>
                  </a:path>
                </a:pathLst>
              </a:custGeom>
              <a:solidFill>
                <a:srgbClr val="FFFFFF">
                  <a:alpha val="3098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23" name="Google Shape;623;p12"/>
              <p:cNvSpPr/>
              <p:nvPr/>
            </p:nvSpPr>
            <p:spPr>
              <a:xfrm>
                <a:off x="5816883" y="2463594"/>
                <a:ext cx="610841" cy="4876189"/>
              </a:xfrm>
              <a:custGeom>
                <a:rect b="b" l="l" r="r" t="t"/>
                <a:pathLst>
                  <a:path extrusionOk="0" h="4876189" w="610841">
                    <a:moveTo>
                      <a:pt x="0" y="0"/>
                    </a:moveTo>
                    <a:lnTo>
                      <a:pt x="401881" y="0"/>
                    </a:lnTo>
                    <a:lnTo>
                      <a:pt x="546872" y="4696215"/>
                    </a:lnTo>
                    <a:cubicBezTo>
                      <a:pt x="549208" y="4771426"/>
                      <a:pt x="574152" y="4836848"/>
                      <a:pt x="610842" y="4876190"/>
                    </a:cubicBezTo>
                    <a:lnTo>
                      <a:pt x="420763" y="4876190"/>
                    </a:lnTo>
                    <a:cubicBezTo>
                      <a:pt x="318651" y="4876190"/>
                      <a:pt x="234789" y="4796243"/>
                      <a:pt x="229800" y="4694257"/>
                    </a:cubicBezTo>
                    <a:lnTo>
                      <a:pt x="0" y="0"/>
                    </a:lnTo>
                    <a:close/>
                  </a:path>
                </a:pathLst>
              </a:custGeom>
              <a:solidFill>
                <a:srgbClr val="0D0D0D">
                  <a:alpha val="137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24" name="Google Shape;624;p12"/>
              <p:cNvSpPr/>
              <p:nvPr/>
            </p:nvSpPr>
            <p:spPr>
              <a:xfrm>
                <a:off x="5775584" y="1203516"/>
                <a:ext cx="1835051" cy="1220736"/>
              </a:xfrm>
              <a:custGeom>
                <a:rect b="b" l="l" r="r" t="t"/>
                <a:pathLst>
                  <a:path extrusionOk="0" h="1220736" w="1835051">
                    <a:moveTo>
                      <a:pt x="0" y="1220737"/>
                    </a:moveTo>
                    <a:lnTo>
                      <a:pt x="0" y="1137759"/>
                    </a:lnTo>
                    <a:cubicBezTo>
                      <a:pt x="0" y="937323"/>
                      <a:pt x="95924" y="749075"/>
                      <a:pt x="258091" y="631365"/>
                    </a:cubicBezTo>
                    <a:lnTo>
                      <a:pt x="379842" y="543020"/>
                    </a:lnTo>
                    <a:cubicBezTo>
                      <a:pt x="542009" y="425310"/>
                      <a:pt x="637933" y="236936"/>
                      <a:pt x="637933" y="36627"/>
                    </a:cubicBezTo>
                    <a:lnTo>
                      <a:pt x="637933" y="36627"/>
                    </a:lnTo>
                    <a:cubicBezTo>
                      <a:pt x="637933" y="16419"/>
                      <a:pt x="654352" y="0"/>
                      <a:pt x="674560" y="0"/>
                    </a:cubicBezTo>
                    <a:lnTo>
                      <a:pt x="1160492" y="0"/>
                    </a:lnTo>
                    <a:cubicBezTo>
                      <a:pt x="1180700" y="0"/>
                      <a:pt x="1197119" y="16419"/>
                      <a:pt x="1197119" y="36627"/>
                    </a:cubicBezTo>
                    <a:lnTo>
                      <a:pt x="1197119" y="36627"/>
                    </a:lnTo>
                    <a:cubicBezTo>
                      <a:pt x="1197119" y="236936"/>
                      <a:pt x="1293043" y="425310"/>
                      <a:pt x="1455210" y="543020"/>
                    </a:cubicBezTo>
                    <a:lnTo>
                      <a:pt x="1576961" y="631365"/>
                    </a:lnTo>
                    <a:cubicBezTo>
                      <a:pt x="1739128" y="749075"/>
                      <a:pt x="1835052" y="937323"/>
                      <a:pt x="1835052" y="1137759"/>
                    </a:cubicBezTo>
                    <a:lnTo>
                      <a:pt x="1835052" y="1220737"/>
                    </a:lnTo>
                    <a:lnTo>
                      <a:pt x="0" y="1220737"/>
                    </a:lnTo>
                    <a:close/>
                  </a:path>
                </a:pathLst>
              </a:custGeom>
              <a:solidFill>
                <a:srgbClr val="3E3E3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25" name="Google Shape;625;p12"/>
              <p:cNvSpPr/>
              <p:nvPr/>
            </p:nvSpPr>
            <p:spPr>
              <a:xfrm>
                <a:off x="6834027" y="1242984"/>
                <a:ext cx="658709" cy="1142115"/>
              </a:xfrm>
              <a:custGeom>
                <a:rect b="b" l="l" r="r" t="t"/>
                <a:pathLst>
                  <a:path extrusionOk="0" h="1142115" w="658709">
                    <a:moveTo>
                      <a:pt x="0" y="0"/>
                    </a:moveTo>
                    <a:lnTo>
                      <a:pt x="20713" y="0"/>
                    </a:lnTo>
                    <a:cubicBezTo>
                      <a:pt x="20965" y="61634"/>
                      <a:pt x="30312" y="122194"/>
                      <a:pt x="47993" y="179723"/>
                    </a:cubicBezTo>
                    <a:cubicBezTo>
                      <a:pt x="51530" y="191405"/>
                      <a:pt x="55445" y="203025"/>
                      <a:pt x="59676" y="214455"/>
                    </a:cubicBezTo>
                    <a:cubicBezTo>
                      <a:pt x="68201" y="237378"/>
                      <a:pt x="78052" y="259796"/>
                      <a:pt x="89040" y="281456"/>
                    </a:cubicBezTo>
                    <a:cubicBezTo>
                      <a:pt x="91819" y="286824"/>
                      <a:pt x="94661" y="292191"/>
                      <a:pt x="97565" y="297559"/>
                    </a:cubicBezTo>
                    <a:cubicBezTo>
                      <a:pt x="103312" y="308294"/>
                      <a:pt x="109501" y="318777"/>
                      <a:pt x="116068" y="329133"/>
                    </a:cubicBezTo>
                    <a:cubicBezTo>
                      <a:pt x="122509" y="339490"/>
                      <a:pt x="129329" y="349594"/>
                      <a:pt x="136402" y="359571"/>
                    </a:cubicBezTo>
                    <a:cubicBezTo>
                      <a:pt x="139939" y="364560"/>
                      <a:pt x="143475" y="369549"/>
                      <a:pt x="147138" y="374412"/>
                    </a:cubicBezTo>
                    <a:cubicBezTo>
                      <a:pt x="154589" y="384136"/>
                      <a:pt x="162230" y="393672"/>
                      <a:pt x="170187" y="403018"/>
                    </a:cubicBezTo>
                    <a:cubicBezTo>
                      <a:pt x="189953" y="426320"/>
                      <a:pt x="211739" y="448359"/>
                      <a:pt x="235041" y="468819"/>
                    </a:cubicBezTo>
                    <a:cubicBezTo>
                      <a:pt x="244324" y="476966"/>
                      <a:pt x="253923" y="484796"/>
                      <a:pt x="263900" y="492437"/>
                    </a:cubicBezTo>
                    <a:cubicBezTo>
                      <a:pt x="268763" y="496226"/>
                      <a:pt x="273752" y="500015"/>
                      <a:pt x="278867" y="503741"/>
                    </a:cubicBezTo>
                    <a:lnTo>
                      <a:pt x="400618" y="592087"/>
                    </a:lnTo>
                    <a:cubicBezTo>
                      <a:pt x="562786" y="709797"/>
                      <a:pt x="658709" y="898044"/>
                      <a:pt x="658709" y="1098480"/>
                    </a:cubicBezTo>
                    <a:lnTo>
                      <a:pt x="658709" y="1142116"/>
                    </a:lnTo>
                    <a:lnTo>
                      <a:pt x="379085" y="1142116"/>
                    </a:lnTo>
                    <a:lnTo>
                      <a:pt x="379085" y="1098480"/>
                    </a:lnTo>
                    <a:cubicBezTo>
                      <a:pt x="379085" y="898044"/>
                      <a:pt x="322061" y="709797"/>
                      <a:pt x="225695" y="592087"/>
                    </a:cubicBezTo>
                    <a:lnTo>
                      <a:pt x="153326" y="503741"/>
                    </a:lnTo>
                    <a:cubicBezTo>
                      <a:pt x="105207" y="444886"/>
                      <a:pt x="66812" y="368349"/>
                      <a:pt x="40479" y="281582"/>
                    </a:cubicBezTo>
                    <a:cubicBezTo>
                      <a:pt x="14587" y="195257"/>
                      <a:pt x="316" y="99207"/>
                      <a:pt x="0" y="0"/>
                    </a:cubicBezTo>
                    <a:close/>
                  </a:path>
                </a:pathLst>
              </a:custGeom>
              <a:solidFill>
                <a:srgbClr val="FFFFFF">
                  <a:alpha val="3098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26" name="Google Shape;626;p12"/>
              <p:cNvSpPr/>
              <p:nvPr/>
            </p:nvSpPr>
            <p:spPr>
              <a:xfrm>
                <a:off x="5814925" y="1242984"/>
                <a:ext cx="804899" cy="1141989"/>
              </a:xfrm>
              <a:custGeom>
                <a:rect b="b" l="l" r="r" t="t"/>
                <a:pathLst>
                  <a:path extrusionOk="0" h="1141989" w="804899">
                    <a:moveTo>
                      <a:pt x="0" y="1141927"/>
                    </a:moveTo>
                    <a:lnTo>
                      <a:pt x="0" y="1098290"/>
                    </a:lnTo>
                    <a:cubicBezTo>
                      <a:pt x="0" y="911116"/>
                      <a:pt x="90430" y="733730"/>
                      <a:pt x="241861" y="623788"/>
                    </a:cubicBezTo>
                    <a:lnTo>
                      <a:pt x="363613" y="535442"/>
                    </a:lnTo>
                    <a:cubicBezTo>
                      <a:pt x="534684" y="411164"/>
                      <a:pt x="637049" y="211297"/>
                      <a:pt x="637933" y="0"/>
                    </a:cubicBezTo>
                    <a:lnTo>
                      <a:pt x="804899" y="0"/>
                    </a:lnTo>
                    <a:cubicBezTo>
                      <a:pt x="804394" y="199236"/>
                      <a:pt x="743834" y="386410"/>
                      <a:pt x="642101" y="503615"/>
                    </a:cubicBezTo>
                    <a:lnTo>
                      <a:pt x="565438" y="591960"/>
                    </a:lnTo>
                    <a:cubicBezTo>
                      <a:pt x="463199" y="709670"/>
                      <a:pt x="402639" y="897918"/>
                      <a:pt x="402639" y="1098354"/>
                    </a:cubicBezTo>
                    <a:lnTo>
                      <a:pt x="402639" y="1141990"/>
                    </a:lnTo>
                    <a:lnTo>
                      <a:pt x="0" y="1141927"/>
                    </a:lnTo>
                    <a:close/>
                  </a:path>
                </a:pathLst>
              </a:custGeom>
              <a:solidFill>
                <a:srgbClr val="3E3E3E">
                  <a:alpha val="686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27" name="Google Shape;627;p12"/>
              <p:cNvSpPr/>
              <p:nvPr/>
            </p:nvSpPr>
            <p:spPr>
              <a:xfrm>
                <a:off x="6496495" y="523589"/>
                <a:ext cx="393293" cy="679990"/>
              </a:xfrm>
              <a:custGeom>
                <a:rect b="b" l="l" r="r" t="t"/>
                <a:pathLst>
                  <a:path extrusionOk="0" h="679990" w="393293">
                    <a:moveTo>
                      <a:pt x="0" y="214076"/>
                    </a:moveTo>
                    <a:lnTo>
                      <a:pt x="393293" y="0"/>
                    </a:lnTo>
                    <a:lnTo>
                      <a:pt x="393293" y="679990"/>
                    </a:lnTo>
                    <a:lnTo>
                      <a:pt x="0" y="679990"/>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28" name="Google Shape;628;p12"/>
              <p:cNvSpPr/>
              <p:nvPr/>
            </p:nvSpPr>
            <p:spPr>
              <a:xfrm>
                <a:off x="6496495" y="737664"/>
                <a:ext cx="159577" cy="465977"/>
              </a:xfrm>
              <a:custGeom>
                <a:rect b="b" l="l" r="r" t="t"/>
                <a:pathLst>
                  <a:path extrusionOk="0" h="465977" w="159577">
                    <a:moveTo>
                      <a:pt x="0" y="465978"/>
                    </a:moveTo>
                    <a:lnTo>
                      <a:pt x="0" y="0"/>
                    </a:lnTo>
                    <a:cubicBezTo>
                      <a:pt x="4168" y="1831"/>
                      <a:pt x="8525" y="3663"/>
                      <a:pt x="12819" y="5241"/>
                    </a:cubicBezTo>
                    <a:cubicBezTo>
                      <a:pt x="16861" y="6820"/>
                      <a:pt x="20966" y="8273"/>
                      <a:pt x="25133" y="9599"/>
                    </a:cubicBezTo>
                    <a:cubicBezTo>
                      <a:pt x="28038" y="10546"/>
                      <a:pt x="30880" y="11304"/>
                      <a:pt x="33785" y="12061"/>
                    </a:cubicBezTo>
                    <a:cubicBezTo>
                      <a:pt x="34164" y="12188"/>
                      <a:pt x="34732" y="12314"/>
                      <a:pt x="35111" y="12440"/>
                    </a:cubicBezTo>
                    <a:cubicBezTo>
                      <a:pt x="37574" y="13198"/>
                      <a:pt x="39973" y="13767"/>
                      <a:pt x="42436" y="14272"/>
                    </a:cubicBezTo>
                    <a:cubicBezTo>
                      <a:pt x="45215" y="15029"/>
                      <a:pt x="47930" y="15724"/>
                      <a:pt x="50709" y="16229"/>
                    </a:cubicBezTo>
                    <a:cubicBezTo>
                      <a:pt x="52035" y="16608"/>
                      <a:pt x="53172" y="16735"/>
                      <a:pt x="54498" y="16987"/>
                    </a:cubicBezTo>
                    <a:cubicBezTo>
                      <a:pt x="57276" y="17619"/>
                      <a:pt x="59992" y="18061"/>
                      <a:pt x="62770" y="18440"/>
                    </a:cubicBezTo>
                    <a:cubicBezTo>
                      <a:pt x="68769" y="19513"/>
                      <a:pt x="74832" y="20271"/>
                      <a:pt x="81020" y="20902"/>
                    </a:cubicBezTo>
                    <a:cubicBezTo>
                      <a:pt x="81147" y="20902"/>
                      <a:pt x="81147" y="20902"/>
                      <a:pt x="81147" y="20902"/>
                    </a:cubicBezTo>
                    <a:lnTo>
                      <a:pt x="82094" y="20902"/>
                    </a:lnTo>
                    <a:cubicBezTo>
                      <a:pt x="91124" y="21850"/>
                      <a:pt x="100028" y="22228"/>
                      <a:pt x="109248" y="22228"/>
                    </a:cubicBezTo>
                    <a:cubicBezTo>
                      <a:pt x="114237" y="22228"/>
                      <a:pt x="119226" y="22102"/>
                      <a:pt x="124214" y="21850"/>
                    </a:cubicBezTo>
                    <a:cubicBezTo>
                      <a:pt x="136150" y="21344"/>
                      <a:pt x="147958" y="20018"/>
                      <a:pt x="159578" y="17808"/>
                    </a:cubicBezTo>
                    <a:lnTo>
                      <a:pt x="159578" y="465978"/>
                    </a:lnTo>
                    <a:lnTo>
                      <a:pt x="0" y="465978"/>
                    </a:lnTo>
                    <a:close/>
                  </a:path>
                </a:pathLst>
              </a:custGeom>
              <a:solidFill>
                <a:srgbClr val="0D0D0D">
                  <a:alpha val="137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29" name="Google Shape;629;p12"/>
              <p:cNvSpPr/>
              <p:nvPr/>
            </p:nvSpPr>
            <p:spPr>
              <a:xfrm>
                <a:off x="6737977" y="647298"/>
                <a:ext cx="96113" cy="556344"/>
              </a:xfrm>
              <a:custGeom>
                <a:rect b="b" l="l" r="r" t="t"/>
                <a:pathLst>
                  <a:path extrusionOk="0" h="556344" w="96113">
                    <a:moveTo>
                      <a:pt x="0" y="556344"/>
                    </a:moveTo>
                    <a:lnTo>
                      <a:pt x="0" y="80389"/>
                    </a:lnTo>
                    <a:cubicBezTo>
                      <a:pt x="2084" y="79442"/>
                      <a:pt x="4168" y="78305"/>
                      <a:pt x="6189" y="77231"/>
                    </a:cubicBezTo>
                    <a:cubicBezTo>
                      <a:pt x="41173" y="58224"/>
                      <a:pt x="72116" y="31511"/>
                      <a:pt x="96113" y="0"/>
                    </a:cubicBezTo>
                    <a:lnTo>
                      <a:pt x="96113" y="556281"/>
                    </a:lnTo>
                    <a:lnTo>
                      <a:pt x="0" y="556344"/>
                    </a:lnTo>
                    <a:close/>
                  </a:path>
                </a:pathLst>
              </a:custGeom>
              <a:solidFill>
                <a:srgbClr val="FFFFFF">
                  <a:alpha val="1765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30" name="Google Shape;630;p12"/>
              <p:cNvSpPr/>
              <p:nvPr/>
            </p:nvSpPr>
            <p:spPr>
              <a:xfrm>
                <a:off x="6496495" y="523589"/>
                <a:ext cx="393293" cy="236303"/>
              </a:xfrm>
              <a:custGeom>
                <a:rect b="b" l="l" r="r" t="t"/>
                <a:pathLst>
                  <a:path extrusionOk="0" h="236303" w="393293">
                    <a:moveTo>
                      <a:pt x="0" y="214076"/>
                    </a:moveTo>
                    <a:lnTo>
                      <a:pt x="393293" y="0"/>
                    </a:lnTo>
                    <a:cubicBezTo>
                      <a:pt x="386220" y="41300"/>
                      <a:pt x="368665" y="81147"/>
                      <a:pt x="343595" y="115752"/>
                    </a:cubicBezTo>
                    <a:cubicBezTo>
                      <a:pt x="318714" y="150611"/>
                      <a:pt x="285687" y="180354"/>
                      <a:pt x="247671" y="200941"/>
                    </a:cubicBezTo>
                    <a:cubicBezTo>
                      <a:pt x="228663" y="211297"/>
                      <a:pt x="208455" y="219443"/>
                      <a:pt x="187742" y="225569"/>
                    </a:cubicBezTo>
                    <a:cubicBezTo>
                      <a:pt x="166903" y="231189"/>
                      <a:pt x="145685" y="234978"/>
                      <a:pt x="124151" y="235925"/>
                    </a:cubicBezTo>
                    <a:cubicBezTo>
                      <a:pt x="81399" y="238072"/>
                      <a:pt x="38332" y="231126"/>
                      <a:pt x="0" y="214076"/>
                    </a:cubicBezTo>
                    <a:close/>
                  </a:path>
                </a:pathLst>
              </a:custGeom>
              <a:solidFill>
                <a:srgbClr val="FFFFFF">
                  <a:alpha val="1765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31" name="Google Shape;631;p12"/>
              <p:cNvSpPr/>
              <p:nvPr/>
            </p:nvSpPr>
            <p:spPr>
              <a:xfrm>
                <a:off x="6496495" y="523589"/>
                <a:ext cx="393293" cy="236304"/>
              </a:xfrm>
              <a:custGeom>
                <a:rect b="b" l="l" r="r" t="t"/>
                <a:pathLst>
                  <a:path extrusionOk="0" h="236304" w="393293">
                    <a:moveTo>
                      <a:pt x="0" y="214076"/>
                    </a:moveTo>
                    <a:cubicBezTo>
                      <a:pt x="18503" y="216981"/>
                      <a:pt x="36816" y="218812"/>
                      <a:pt x="55192" y="219191"/>
                    </a:cubicBezTo>
                    <a:cubicBezTo>
                      <a:pt x="77737" y="219949"/>
                      <a:pt x="100155" y="218686"/>
                      <a:pt x="122194" y="215528"/>
                    </a:cubicBezTo>
                    <a:cubicBezTo>
                      <a:pt x="152063" y="211234"/>
                      <a:pt x="181049" y="203088"/>
                      <a:pt x="208329" y="191279"/>
                    </a:cubicBezTo>
                    <a:lnTo>
                      <a:pt x="208455" y="191279"/>
                    </a:lnTo>
                    <a:cubicBezTo>
                      <a:pt x="217486" y="187237"/>
                      <a:pt x="226390" y="182880"/>
                      <a:pt x="235041" y="178018"/>
                    </a:cubicBezTo>
                    <a:cubicBezTo>
                      <a:pt x="237251" y="176944"/>
                      <a:pt x="239399" y="175807"/>
                      <a:pt x="241482" y="174607"/>
                    </a:cubicBezTo>
                    <a:cubicBezTo>
                      <a:pt x="248050" y="170945"/>
                      <a:pt x="254175" y="166588"/>
                      <a:pt x="260617" y="162799"/>
                    </a:cubicBezTo>
                    <a:cubicBezTo>
                      <a:pt x="268637" y="156799"/>
                      <a:pt x="276972" y="151369"/>
                      <a:pt x="284487" y="144864"/>
                    </a:cubicBezTo>
                    <a:cubicBezTo>
                      <a:pt x="300337" y="132676"/>
                      <a:pt x="314104" y="118152"/>
                      <a:pt x="327618" y="103186"/>
                    </a:cubicBezTo>
                    <a:cubicBezTo>
                      <a:pt x="331028" y="99271"/>
                      <a:pt x="334438" y="95292"/>
                      <a:pt x="337595" y="91251"/>
                    </a:cubicBezTo>
                    <a:cubicBezTo>
                      <a:pt x="359635" y="63844"/>
                      <a:pt x="378074" y="33027"/>
                      <a:pt x="393293" y="0"/>
                    </a:cubicBezTo>
                    <a:cubicBezTo>
                      <a:pt x="386220" y="41300"/>
                      <a:pt x="368665" y="81147"/>
                      <a:pt x="343595" y="115752"/>
                    </a:cubicBezTo>
                    <a:cubicBezTo>
                      <a:pt x="341637" y="118531"/>
                      <a:pt x="339679" y="121120"/>
                      <a:pt x="337595" y="123772"/>
                    </a:cubicBezTo>
                    <a:lnTo>
                      <a:pt x="337469" y="123899"/>
                    </a:lnTo>
                    <a:cubicBezTo>
                      <a:pt x="334817" y="127435"/>
                      <a:pt x="332102" y="130845"/>
                      <a:pt x="329197" y="134129"/>
                    </a:cubicBezTo>
                    <a:lnTo>
                      <a:pt x="327239" y="136465"/>
                    </a:lnTo>
                    <a:cubicBezTo>
                      <a:pt x="325029" y="139118"/>
                      <a:pt x="322755" y="141580"/>
                      <a:pt x="320419" y="144043"/>
                    </a:cubicBezTo>
                    <a:cubicBezTo>
                      <a:pt x="318461" y="146380"/>
                      <a:pt x="316251" y="148653"/>
                      <a:pt x="313851" y="150863"/>
                    </a:cubicBezTo>
                    <a:cubicBezTo>
                      <a:pt x="313220" y="151811"/>
                      <a:pt x="312273" y="152568"/>
                      <a:pt x="311515" y="153326"/>
                    </a:cubicBezTo>
                    <a:cubicBezTo>
                      <a:pt x="308231" y="156610"/>
                      <a:pt x="304947" y="159767"/>
                      <a:pt x="301537" y="162609"/>
                    </a:cubicBezTo>
                    <a:cubicBezTo>
                      <a:pt x="301032" y="163241"/>
                      <a:pt x="300337" y="163809"/>
                      <a:pt x="299832" y="164188"/>
                    </a:cubicBezTo>
                    <a:cubicBezTo>
                      <a:pt x="296801" y="166966"/>
                      <a:pt x="293833" y="169556"/>
                      <a:pt x="290676" y="171892"/>
                    </a:cubicBezTo>
                    <a:cubicBezTo>
                      <a:pt x="277288" y="182880"/>
                      <a:pt x="262890" y="192605"/>
                      <a:pt x="247671" y="200878"/>
                    </a:cubicBezTo>
                    <a:cubicBezTo>
                      <a:pt x="245713" y="201951"/>
                      <a:pt x="243630" y="203088"/>
                      <a:pt x="241482" y="204035"/>
                    </a:cubicBezTo>
                    <a:cubicBezTo>
                      <a:pt x="241356" y="204161"/>
                      <a:pt x="241230" y="204161"/>
                      <a:pt x="241104" y="204161"/>
                    </a:cubicBezTo>
                    <a:cubicBezTo>
                      <a:pt x="236936" y="206372"/>
                      <a:pt x="232705" y="208455"/>
                      <a:pt x="228411" y="210350"/>
                    </a:cubicBezTo>
                    <a:cubicBezTo>
                      <a:pt x="224748" y="212055"/>
                      <a:pt x="220959" y="213760"/>
                      <a:pt x="217107" y="215212"/>
                    </a:cubicBezTo>
                    <a:cubicBezTo>
                      <a:pt x="214455" y="216412"/>
                      <a:pt x="211739" y="217423"/>
                      <a:pt x="208961" y="218370"/>
                    </a:cubicBezTo>
                    <a:cubicBezTo>
                      <a:pt x="206498" y="219443"/>
                      <a:pt x="203972" y="220327"/>
                      <a:pt x="201509" y="221148"/>
                    </a:cubicBezTo>
                    <a:cubicBezTo>
                      <a:pt x="197594" y="222601"/>
                      <a:pt x="193615" y="223801"/>
                      <a:pt x="189574" y="225064"/>
                    </a:cubicBezTo>
                    <a:cubicBezTo>
                      <a:pt x="188942" y="225190"/>
                      <a:pt x="188374" y="225443"/>
                      <a:pt x="187742" y="225569"/>
                    </a:cubicBezTo>
                    <a:cubicBezTo>
                      <a:pt x="178460" y="228032"/>
                      <a:pt x="168987" y="230305"/>
                      <a:pt x="159578" y="231884"/>
                    </a:cubicBezTo>
                    <a:cubicBezTo>
                      <a:pt x="147895" y="234094"/>
                      <a:pt x="136086" y="235420"/>
                      <a:pt x="124214" y="235925"/>
                    </a:cubicBezTo>
                    <a:cubicBezTo>
                      <a:pt x="119226" y="236178"/>
                      <a:pt x="114237" y="236304"/>
                      <a:pt x="109248" y="236304"/>
                    </a:cubicBezTo>
                    <a:cubicBezTo>
                      <a:pt x="100091" y="236304"/>
                      <a:pt x="91187" y="235925"/>
                      <a:pt x="82094" y="234978"/>
                    </a:cubicBezTo>
                    <a:lnTo>
                      <a:pt x="81147" y="234978"/>
                    </a:lnTo>
                    <a:cubicBezTo>
                      <a:pt x="81147" y="234978"/>
                      <a:pt x="81147" y="234978"/>
                      <a:pt x="81020" y="234978"/>
                    </a:cubicBezTo>
                    <a:cubicBezTo>
                      <a:pt x="74832" y="234347"/>
                      <a:pt x="68833" y="233526"/>
                      <a:pt x="62770" y="232515"/>
                    </a:cubicBezTo>
                    <a:cubicBezTo>
                      <a:pt x="59865" y="232136"/>
                      <a:pt x="57276" y="231568"/>
                      <a:pt x="54498" y="231063"/>
                    </a:cubicBezTo>
                    <a:cubicBezTo>
                      <a:pt x="53172" y="230810"/>
                      <a:pt x="52035" y="230684"/>
                      <a:pt x="50709" y="230305"/>
                    </a:cubicBezTo>
                    <a:cubicBezTo>
                      <a:pt x="47930" y="229800"/>
                      <a:pt x="45215" y="229105"/>
                      <a:pt x="42436" y="228347"/>
                    </a:cubicBezTo>
                    <a:cubicBezTo>
                      <a:pt x="39973" y="227842"/>
                      <a:pt x="37574" y="227148"/>
                      <a:pt x="35111" y="226516"/>
                    </a:cubicBezTo>
                    <a:cubicBezTo>
                      <a:pt x="34732" y="226390"/>
                      <a:pt x="34164" y="226264"/>
                      <a:pt x="33785" y="226137"/>
                    </a:cubicBezTo>
                    <a:cubicBezTo>
                      <a:pt x="30880" y="225379"/>
                      <a:pt x="28038" y="224558"/>
                      <a:pt x="25133" y="223674"/>
                    </a:cubicBezTo>
                    <a:cubicBezTo>
                      <a:pt x="20966" y="222348"/>
                      <a:pt x="16861" y="220896"/>
                      <a:pt x="12819" y="219317"/>
                    </a:cubicBezTo>
                    <a:cubicBezTo>
                      <a:pt x="8525" y="217738"/>
                      <a:pt x="4231" y="215907"/>
                      <a:pt x="0" y="21407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sp>
        <p:nvSpPr>
          <p:cNvPr id="632" name="Google Shape;632;p12"/>
          <p:cNvSpPr txBox="1"/>
          <p:nvPr>
            <p:ph type="title"/>
          </p:nvPr>
        </p:nvSpPr>
        <p:spPr>
          <a:xfrm>
            <a:off x="1568450" y="1981100"/>
            <a:ext cx="4889400" cy="1264200"/>
          </a:xfrm>
          <a:prstGeom prst="rect">
            <a:avLst/>
          </a:prstGeom>
        </p:spPr>
        <p:txBody>
          <a:bodyPr anchorCtr="0" anchor="ctr" bIns="121900" lIns="121900" spcFirstLastPara="1" rIns="121900" wrap="square" tIns="121900">
            <a:noAutofit/>
          </a:bodyPr>
          <a:lstStyle>
            <a:lvl1pPr indent="0" lvl="0" marL="0" marR="0" rtl="0" algn="r">
              <a:lnSpc>
                <a:spcPct val="100000"/>
              </a:lnSpc>
              <a:spcBef>
                <a:spcPts val="0"/>
              </a:spcBef>
              <a:spcAft>
                <a:spcPts val="0"/>
              </a:spcAft>
              <a:buClr>
                <a:schemeClr val="dk1"/>
              </a:buClr>
              <a:buSzPts val="4000"/>
              <a:buFont typeface="Aldrich"/>
              <a:buNone/>
              <a:defRPr/>
            </a:lvl1pPr>
            <a:lvl2pPr lvl="1"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633" name="Google Shape;633;p12"/>
          <p:cNvSpPr txBox="1"/>
          <p:nvPr>
            <p:ph idx="1" type="body"/>
          </p:nvPr>
        </p:nvSpPr>
        <p:spPr>
          <a:xfrm>
            <a:off x="1568538" y="3438950"/>
            <a:ext cx="4889400" cy="1702500"/>
          </a:xfrm>
          <a:prstGeom prst="rect">
            <a:avLst/>
          </a:prstGeom>
        </p:spPr>
        <p:txBody>
          <a:bodyPr anchorCtr="0" anchor="t" bIns="121900" lIns="121900" spcFirstLastPara="1" rIns="121900" wrap="square" tIns="121900">
            <a:noAutofit/>
          </a:bodyPr>
          <a:lstStyle>
            <a:lvl1pPr indent="-349250" lvl="0" marL="457200" rtl="0" algn="r">
              <a:spcBef>
                <a:spcPts val="0"/>
              </a:spcBef>
              <a:spcAft>
                <a:spcPts val="0"/>
              </a:spcAft>
              <a:buSzPts val="1900"/>
              <a:buChar char="●"/>
              <a:defRPr/>
            </a:lvl1pPr>
            <a:lvl2pPr indent="-349250" lvl="1" marL="914400" rtl="0" algn="r">
              <a:spcBef>
                <a:spcPts val="0"/>
              </a:spcBef>
              <a:spcAft>
                <a:spcPts val="0"/>
              </a:spcAft>
              <a:buSzPts val="1900"/>
              <a:buChar char="○"/>
              <a:defRPr/>
            </a:lvl2pPr>
            <a:lvl3pPr indent="-349250" lvl="2" marL="1371600" rtl="0" algn="r">
              <a:spcBef>
                <a:spcPts val="2100"/>
              </a:spcBef>
              <a:spcAft>
                <a:spcPts val="0"/>
              </a:spcAft>
              <a:buSzPts val="1900"/>
              <a:buChar char="■"/>
              <a:defRPr/>
            </a:lvl3pPr>
            <a:lvl4pPr indent="-349250" lvl="3" marL="1828800" rtl="0" algn="r">
              <a:spcBef>
                <a:spcPts val="2100"/>
              </a:spcBef>
              <a:spcAft>
                <a:spcPts val="0"/>
              </a:spcAft>
              <a:buSzPts val="1900"/>
              <a:buChar char="●"/>
              <a:defRPr/>
            </a:lvl4pPr>
            <a:lvl5pPr indent="-349250" lvl="4" marL="2286000" rtl="0" algn="r">
              <a:spcBef>
                <a:spcPts val="2100"/>
              </a:spcBef>
              <a:spcAft>
                <a:spcPts val="0"/>
              </a:spcAft>
              <a:buSzPts val="1900"/>
              <a:buChar char="○"/>
              <a:defRPr/>
            </a:lvl5pPr>
            <a:lvl6pPr indent="-349250" lvl="5" marL="2743200" rtl="0" algn="r">
              <a:spcBef>
                <a:spcPts val="2100"/>
              </a:spcBef>
              <a:spcAft>
                <a:spcPts val="0"/>
              </a:spcAft>
              <a:buSzPts val="1900"/>
              <a:buChar char="■"/>
              <a:defRPr/>
            </a:lvl6pPr>
            <a:lvl7pPr indent="-349250" lvl="6" marL="3200400" rtl="0" algn="r">
              <a:spcBef>
                <a:spcPts val="2100"/>
              </a:spcBef>
              <a:spcAft>
                <a:spcPts val="0"/>
              </a:spcAft>
              <a:buSzPts val="1900"/>
              <a:buChar char="●"/>
              <a:defRPr/>
            </a:lvl7pPr>
            <a:lvl8pPr indent="-349250" lvl="7" marL="3657600" rtl="0" algn="r">
              <a:spcBef>
                <a:spcPts val="2100"/>
              </a:spcBef>
              <a:spcAft>
                <a:spcPts val="0"/>
              </a:spcAft>
              <a:buSzPts val="1900"/>
              <a:buChar char="○"/>
              <a:defRPr/>
            </a:lvl8pPr>
            <a:lvl9pPr indent="-349250" lvl="8" marL="4114800" rtl="0" algn="r">
              <a:spcBef>
                <a:spcPts val="2100"/>
              </a:spcBef>
              <a:spcAft>
                <a:spcPts val="2100"/>
              </a:spcAft>
              <a:buSzPts val="1900"/>
              <a:buChar char="■"/>
              <a:defRPr/>
            </a:lvl9pPr>
          </a:lstStyle>
          <a:p/>
        </p:txBody>
      </p:sp>
      <p:grpSp>
        <p:nvGrpSpPr>
          <p:cNvPr id="634" name="Google Shape;634;p12"/>
          <p:cNvGrpSpPr/>
          <p:nvPr/>
        </p:nvGrpSpPr>
        <p:grpSpPr>
          <a:xfrm flipH="1" rot="10800000">
            <a:off x="2374526" y="-1376970"/>
            <a:ext cx="795527" cy="2686971"/>
            <a:chOff x="4956637" y="584511"/>
            <a:chExt cx="1835125" cy="6191178"/>
          </a:xfrm>
        </p:grpSpPr>
        <p:sp>
          <p:nvSpPr>
            <p:cNvPr id="635" name="Google Shape;635;p12"/>
            <p:cNvSpPr/>
            <p:nvPr/>
          </p:nvSpPr>
          <p:spPr>
            <a:xfrm>
              <a:off x="4956647" y="584609"/>
              <a:ext cx="1835115" cy="6190985"/>
            </a:xfrm>
            <a:custGeom>
              <a:rect b="b" l="l" r="r" t="t"/>
              <a:pathLst>
                <a:path extrusionOk="0" h="6190985" w="1835115">
                  <a:moveTo>
                    <a:pt x="1114204" y="0"/>
                  </a:moveTo>
                  <a:lnTo>
                    <a:pt x="1114204" y="1"/>
                  </a:lnTo>
                  <a:lnTo>
                    <a:pt x="1114204" y="0"/>
                  </a:lnTo>
                  <a:lnTo>
                    <a:pt x="1114204" y="1"/>
                  </a:lnTo>
                  <a:lnTo>
                    <a:pt x="1114204" y="614024"/>
                  </a:lnTo>
                  <a:lnTo>
                    <a:pt x="1160492" y="614024"/>
                  </a:lnTo>
                  <a:cubicBezTo>
                    <a:pt x="1180700" y="614024"/>
                    <a:pt x="1197119" y="628851"/>
                    <a:pt x="1197119" y="647100"/>
                  </a:cubicBezTo>
                  <a:cubicBezTo>
                    <a:pt x="1197119" y="827994"/>
                    <a:pt x="1293043" y="998109"/>
                    <a:pt x="1455210" y="1104410"/>
                  </a:cubicBezTo>
                  <a:lnTo>
                    <a:pt x="1576961" y="1184191"/>
                  </a:lnTo>
                  <a:cubicBezTo>
                    <a:pt x="1739128" y="1290493"/>
                    <a:pt x="1835052" y="1460493"/>
                    <a:pt x="1835052" y="1641502"/>
                  </a:cubicBezTo>
                  <a:lnTo>
                    <a:pt x="1835052" y="1716437"/>
                  </a:lnTo>
                  <a:lnTo>
                    <a:pt x="1835115" y="1716437"/>
                  </a:lnTo>
                  <a:lnTo>
                    <a:pt x="1603358" y="5992926"/>
                  </a:lnTo>
                  <a:cubicBezTo>
                    <a:pt x="1597358" y="6103846"/>
                    <a:pt x="1496004" y="6190985"/>
                    <a:pt x="1373053" y="6190985"/>
                  </a:cubicBezTo>
                  <a:lnTo>
                    <a:pt x="462126" y="6190985"/>
                  </a:lnTo>
                  <a:cubicBezTo>
                    <a:pt x="339174" y="6190985"/>
                    <a:pt x="237820" y="6103846"/>
                    <a:pt x="231821" y="5992926"/>
                  </a:cubicBezTo>
                  <a:lnTo>
                    <a:pt x="0" y="1716437"/>
                  </a:lnTo>
                  <a:lnTo>
                    <a:pt x="0" y="1641502"/>
                  </a:lnTo>
                  <a:cubicBezTo>
                    <a:pt x="0" y="1460493"/>
                    <a:pt x="95924" y="1290493"/>
                    <a:pt x="258091" y="1184191"/>
                  </a:cubicBezTo>
                  <a:lnTo>
                    <a:pt x="379842" y="1104410"/>
                  </a:lnTo>
                  <a:cubicBezTo>
                    <a:pt x="542009" y="998109"/>
                    <a:pt x="637933" y="827994"/>
                    <a:pt x="637933" y="647100"/>
                  </a:cubicBezTo>
                  <a:cubicBezTo>
                    <a:pt x="637933" y="628851"/>
                    <a:pt x="654352" y="614024"/>
                    <a:pt x="674560" y="614024"/>
                  </a:cubicBezTo>
                  <a:lnTo>
                    <a:pt x="720911" y="614024"/>
                  </a:lnTo>
                  <a:lnTo>
                    <a:pt x="720911" y="193328"/>
                  </a:lnTo>
                  <a:lnTo>
                    <a:pt x="720911" y="193327"/>
                  </a:lnTo>
                  <a:lnTo>
                    <a:pt x="720911" y="193326"/>
                  </a:lnTo>
                  <a:lnTo>
                    <a:pt x="720913" y="193326"/>
                  </a:lnTo>
                  <a:close/>
                </a:path>
              </a:pathLst>
            </a:custGeom>
            <a:solidFill>
              <a:srgbClr val="FFFFFF"/>
            </a:solidFill>
            <a:ln>
              <a:noFill/>
            </a:ln>
            <a:effectLst>
              <a:outerShdw blurRad="100013" rotWithShape="0" algn="bl" dir="5400000" dist="19050">
                <a:srgbClr val="000000">
                  <a:alpha val="52999"/>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636" name="Google Shape;636;p12"/>
            <p:cNvGrpSpPr/>
            <p:nvPr/>
          </p:nvGrpSpPr>
          <p:grpSpPr>
            <a:xfrm>
              <a:off x="4956637" y="584511"/>
              <a:ext cx="1835115" cy="6191178"/>
              <a:chOff x="5775584" y="523589"/>
              <a:chExt cx="1835115" cy="6855473"/>
            </a:xfrm>
          </p:grpSpPr>
          <p:sp>
            <p:nvSpPr>
              <p:cNvPr id="637" name="Google Shape;637;p12"/>
              <p:cNvSpPr/>
              <p:nvPr/>
            </p:nvSpPr>
            <p:spPr>
              <a:xfrm>
                <a:off x="5775584" y="2424252"/>
                <a:ext cx="1835115" cy="4954810"/>
              </a:xfrm>
              <a:custGeom>
                <a:rect b="b" l="l" r="r" t="t"/>
                <a:pathLst>
                  <a:path extrusionOk="0" h="4954810" w="1835115">
                    <a:moveTo>
                      <a:pt x="0" y="0"/>
                    </a:moveTo>
                    <a:lnTo>
                      <a:pt x="1835115" y="0"/>
                    </a:lnTo>
                    <a:lnTo>
                      <a:pt x="1603358" y="4735493"/>
                    </a:lnTo>
                    <a:cubicBezTo>
                      <a:pt x="1597358" y="4858318"/>
                      <a:pt x="1496004" y="4954810"/>
                      <a:pt x="1373053" y="4954810"/>
                    </a:cubicBezTo>
                    <a:lnTo>
                      <a:pt x="462126" y="4954810"/>
                    </a:lnTo>
                    <a:cubicBezTo>
                      <a:pt x="339174" y="4954810"/>
                      <a:pt x="237820" y="4858318"/>
                      <a:pt x="231821" y="4735493"/>
                    </a:cubicBezTo>
                    <a:lnTo>
                      <a:pt x="0"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38" name="Google Shape;638;p12"/>
              <p:cNvSpPr/>
              <p:nvPr/>
            </p:nvSpPr>
            <p:spPr>
              <a:xfrm>
                <a:off x="7015076" y="2463594"/>
                <a:ext cx="475702" cy="4876189"/>
              </a:xfrm>
              <a:custGeom>
                <a:rect b="b" l="l" r="r" t="t"/>
                <a:pathLst>
                  <a:path extrusionOk="0" h="4876189" w="475702">
                    <a:moveTo>
                      <a:pt x="0" y="4876190"/>
                    </a:moveTo>
                    <a:cubicBezTo>
                      <a:pt x="34732" y="4836848"/>
                      <a:pt x="58097" y="4771426"/>
                      <a:pt x="60307" y="4696215"/>
                    </a:cubicBezTo>
                    <a:lnTo>
                      <a:pt x="196899" y="0"/>
                    </a:lnTo>
                    <a:lnTo>
                      <a:pt x="475703" y="0"/>
                    </a:lnTo>
                    <a:lnTo>
                      <a:pt x="245903" y="4696215"/>
                    </a:lnTo>
                    <a:cubicBezTo>
                      <a:pt x="242240" y="4771173"/>
                      <a:pt x="203025" y="4836469"/>
                      <a:pt x="144991" y="4875811"/>
                    </a:cubicBezTo>
                    <a:cubicBezTo>
                      <a:pt x="141202" y="4876063"/>
                      <a:pt x="137413" y="4876190"/>
                      <a:pt x="133560" y="4876190"/>
                    </a:cubicBezTo>
                    <a:lnTo>
                      <a:pt x="0" y="4876190"/>
                    </a:lnTo>
                    <a:close/>
                  </a:path>
                </a:pathLst>
              </a:custGeom>
              <a:solidFill>
                <a:srgbClr val="FFFFFF">
                  <a:alpha val="3098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39" name="Google Shape;639;p12"/>
              <p:cNvSpPr/>
              <p:nvPr/>
            </p:nvSpPr>
            <p:spPr>
              <a:xfrm>
                <a:off x="5816883" y="2463594"/>
                <a:ext cx="610841" cy="4876189"/>
              </a:xfrm>
              <a:custGeom>
                <a:rect b="b" l="l" r="r" t="t"/>
                <a:pathLst>
                  <a:path extrusionOk="0" h="4876189" w="610841">
                    <a:moveTo>
                      <a:pt x="0" y="0"/>
                    </a:moveTo>
                    <a:lnTo>
                      <a:pt x="401881" y="0"/>
                    </a:lnTo>
                    <a:lnTo>
                      <a:pt x="546872" y="4696215"/>
                    </a:lnTo>
                    <a:cubicBezTo>
                      <a:pt x="549208" y="4771426"/>
                      <a:pt x="574152" y="4836848"/>
                      <a:pt x="610842" y="4876190"/>
                    </a:cubicBezTo>
                    <a:lnTo>
                      <a:pt x="420763" y="4876190"/>
                    </a:lnTo>
                    <a:cubicBezTo>
                      <a:pt x="318651" y="4876190"/>
                      <a:pt x="234789" y="4796243"/>
                      <a:pt x="229800" y="4694257"/>
                    </a:cubicBezTo>
                    <a:lnTo>
                      <a:pt x="0" y="0"/>
                    </a:lnTo>
                    <a:close/>
                  </a:path>
                </a:pathLst>
              </a:custGeom>
              <a:solidFill>
                <a:srgbClr val="0D0D0D">
                  <a:alpha val="137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40" name="Google Shape;640;p12"/>
              <p:cNvSpPr/>
              <p:nvPr/>
            </p:nvSpPr>
            <p:spPr>
              <a:xfrm>
                <a:off x="5775584" y="1203516"/>
                <a:ext cx="1835051" cy="1220736"/>
              </a:xfrm>
              <a:custGeom>
                <a:rect b="b" l="l" r="r" t="t"/>
                <a:pathLst>
                  <a:path extrusionOk="0" h="1220736" w="1835051">
                    <a:moveTo>
                      <a:pt x="0" y="1220737"/>
                    </a:moveTo>
                    <a:lnTo>
                      <a:pt x="0" y="1137759"/>
                    </a:lnTo>
                    <a:cubicBezTo>
                      <a:pt x="0" y="937323"/>
                      <a:pt x="95924" y="749075"/>
                      <a:pt x="258091" y="631365"/>
                    </a:cubicBezTo>
                    <a:lnTo>
                      <a:pt x="379842" y="543020"/>
                    </a:lnTo>
                    <a:cubicBezTo>
                      <a:pt x="542009" y="425310"/>
                      <a:pt x="637933" y="236936"/>
                      <a:pt x="637933" y="36627"/>
                    </a:cubicBezTo>
                    <a:lnTo>
                      <a:pt x="637933" y="36627"/>
                    </a:lnTo>
                    <a:cubicBezTo>
                      <a:pt x="637933" y="16419"/>
                      <a:pt x="654352" y="0"/>
                      <a:pt x="674560" y="0"/>
                    </a:cubicBezTo>
                    <a:lnTo>
                      <a:pt x="1160492" y="0"/>
                    </a:lnTo>
                    <a:cubicBezTo>
                      <a:pt x="1180700" y="0"/>
                      <a:pt x="1197119" y="16419"/>
                      <a:pt x="1197119" y="36627"/>
                    </a:cubicBezTo>
                    <a:lnTo>
                      <a:pt x="1197119" y="36627"/>
                    </a:lnTo>
                    <a:cubicBezTo>
                      <a:pt x="1197119" y="236936"/>
                      <a:pt x="1293043" y="425310"/>
                      <a:pt x="1455210" y="543020"/>
                    </a:cubicBezTo>
                    <a:lnTo>
                      <a:pt x="1576961" y="631365"/>
                    </a:lnTo>
                    <a:cubicBezTo>
                      <a:pt x="1739128" y="749075"/>
                      <a:pt x="1835052" y="937323"/>
                      <a:pt x="1835052" y="1137759"/>
                    </a:cubicBezTo>
                    <a:lnTo>
                      <a:pt x="1835052" y="1220737"/>
                    </a:lnTo>
                    <a:lnTo>
                      <a:pt x="0" y="1220737"/>
                    </a:lnTo>
                    <a:close/>
                  </a:path>
                </a:pathLst>
              </a:custGeom>
              <a:solidFill>
                <a:srgbClr val="3E3E3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41" name="Google Shape;641;p12"/>
              <p:cNvSpPr/>
              <p:nvPr/>
            </p:nvSpPr>
            <p:spPr>
              <a:xfrm>
                <a:off x="6834027" y="1242984"/>
                <a:ext cx="658709" cy="1142115"/>
              </a:xfrm>
              <a:custGeom>
                <a:rect b="b" l="l" r="r" t="t"/>
                <a:pathLst>
                  <a:path extrusionOk="0" h="1142115" w="658709">
                    <a:moveTo>
                      <a:pt x="0" y="0"/>
                    </a:moveTo>
                    <a:lnTo>
                      <a:pt x="20713" y="0"/>
                    </a:lnTo>
                    <a:cubicBezTo>
                      <a:pt x="20965" y="61634"/>
                      <a:pt x="30312" y="122194"/>
                      <a:pt x="47993" y="179723"/>
                    </a:cubicBezTo>
                    <a:cubicBezTo>
                      <a:pt x="51530" y="191405"/>
                      <a:pt x="55445" y="203025"/>
                      <a:pt x="59676" y="214455"/>
                    </a:cubicBezTo>
                    <a:cubicBezTo>
                      <a:pt x="68201" y="237378"/>
                      <a:pt x="78052" y="259796"/>
                      <a:pt x="89040" y="281456"/>
                    </a:cubicBezTo>
                    <a:cubicBezTo>
                      <a:pt x="91819" y="286824"/>
                      <a:pt x="94661" y="292191"/>
                      <a:pt x="97565" y="297559"/>
                    </a:cubicBezTo>
                    <a:cubicBezTo>
                      <a:pt x="103312" y="308294"/>
                      <a:pt x="109501" y="318777"/>
                      <a:pt x="116068" y="329133"/>
                    </a:cubicBezTo>
                    <a:cubicBezTo>
                      <a:pt x="122509" y="339490"/>
                      <a:pt x="129329" y="349594"/>
                      <a:pt x="136402" y="359571"/>
                    </a:cubicBezTo>
                    <a:cubicBezTo>
                      <a:pt x="139939" y="364560"/>
                      <a:pt x="143475" y="369549"/>
                      <a:pt x="147138" y="374412"/>
                    </a:cubicBezTo>
                    <a:cubicBezTo>
                      <a:pt x="154589" y="384136"/>
                      <a:pt x="162230" y="393672"/>
                      <a:pt x="170187" y="403018"/>
                    </a:cubicBezTo>
                    <a:cubicBezTo>
                      <a:pt x="189953" y="426320"/>
                      <a:pt x="211739" y="448359"/>
                      <a:pt x="235041" y="468819"/>
                    </a:cubicBezTo>
                    <a:cubicBezTo>
                      <a:pt x="244324" y="476966"/>
                      <a:pt x="253923" y="484796"/>
                      <a:pt x="263900" y="492437"/>
                    </a:cubicBezTo>
                    <a:cubicBezTo>
                      <a:pt x="268763" y="496226"/>
                      <a:pt x="273752" y="500015"/>
                      <a:pt x="278867" y="503741"/>
                    </a:cubicBezTo>
                    <a:lnTo>
                      <a:pt x="400618" y="592087"/>
                    </a:lnTo>
                    <a:cubicBezTo>
                      <a:pt x="562786" y="709797"/>
                      <a:pt x="658709" y="898044"/>
                      <a:pt x="658709" y="1098480"/>
                    </a:cubicBezTo>
                    <a:lnTo>
                      <a:pt x="658709" y="1142116"/>
                    </a:lnTo>
                    <a:lnTo>
                      <a:pt x="379085" y="1142116"/>
                    </a:lnTo>
                    <a:lnTo>
                      <a:pt x="379085" y="1098480"/>
                    </a:lnTo>
                    <a:cubicBezTo>
                      <a:pt x="379085" y="898044"/>
                      <a:pt x="322061" y="709797"/>
                      <a:pt x="225695" y="592087"/>
                    </a:cubicBezTo>
                    <a:lnTo>
                      <a:pt x="153326" y="503741"/>
                    </a:lnTo>
                    <a:cubicBezTo>
                      <a:pt x="105207" y="444886"/>
                      <a:pt x="66812" y="368349"/>
                      <a:pt x="40479" y="281582"/>
                    </a:cubicBezTo>
                    <a:cubicBezTo>
                      <a:pt x="14587" y="195257"/>
                      <a:pt x="316" y="99207"/>
                      <a:pt x="0" y="0"/>
                    </a:cubicBezTo>
                    <a:close/>
                  </a:path>
                </a:pathLst>
              </a:custGeom>
              <a:solidFill>
                <a:srgbClr val="FFFFFF">
                  <a:alpha val="3098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42" name="Google Shape;642;p12"/>
              <p:cNvSpPr/>
              <p:nvPr/>
            </p:nvSpPr>
            <p:spPr>
              <a:xfrm>
                <a:off x="5814925" y="1242984"/>
                <a:ext cx="804899" cy="1141989"/>
              </a:xfrm>
              <a:custGeom>
                <a:rect b="b" l="l" r="r" t="t"/>
                <a:pathLst>
                  <a:path extrusionOk="0" h="1141989" w="804899">
                    <a:moveTo>
                      <a:pt x="0" y="1141927"/>
                    </a:moveTo>
                    <a:lnTo>
                      <a:pt x="0" y="1098290"/>
                    </a:lnTo>
                    <a:cubicBezTo>
                      <a:pt x="0" y="911116"/>
                      <a:pt x="90430" y="733730"/>
                      <a:pt x="241861" y="623788"/>
                    </a:cubicBezTo>
                    <a:lnTo>
                      <a:pt x="363613" y="535442"/>
                    </a:lnTo>
                    <a:cubicBezTo>
                      <a:pt x="534684" y="411164"/>
                      <a:pt x="637049" y="211297"/>
                      <a:pt x="637933" y="0"/>
                    </a:cubicBezTo>
                    <a:lnTo>
                      <a:pt x="804899" y="0"/>
                    </a:lnTo>
                    <a:cubicBezTo>
                      <a:pt x="804394" y="199236"/>
                      <a:pt x="743834" y="386410"/>
                      <a:pt x="642101" y="503615"/>
                    </a:cubicBezTo>
                    <a:lnTo>
                      <a:pt x="565438" y="591960"/>
                    </a:lnTo>
                    <a:cubicBezTo>
                      <a:pt x="463199" y="709670"/>
                      <a:pt x="402639" y="897918"/>
                      <a:pt x="402639" y="1098354"/>
                    </a:cubicBezTo>
                    <a:lnTo>
                      <a:pt x="402639" y="1141990"/>
                    </a:lnTo>
                    <a:lnTo>
                      <a:pt x="0" y="1141927"/>
                    </a:lnTo>
                    <a:close/>
                  </a:path>
                </a:pathLst>
              </a:custGeom>
              <a:solidFill>
                <a:srgbClr val="3E3E3E">
                  <a:alpha val="686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43" name="Google Shape;643;p12"/>
              <p:cNvSpPr/>
              <p:nvPr/>
            </p:nvSpPr>
            <p:spPr>
              <a:xfrm>
                <a:off x="6496495" y="523589"/>
                <a:ext cx="393293" cy="679990"/>
              </a:xfrm>
              <a:custGeom>
                <a:rect b="b" l="l" r="r" t="t"/>
                <a:pathLst>
                  <a:path extrusionOk="0" h="679990" w="393293">
                    <a:moveTo>
                      <a:pt x="0" y="214076"/>
                    </a:moveTo>
                    <a:lnTo>
                      <a:pt x="393293" y="0"/>
                    </a:lnTo>
                    <a:lnTo>
                      <a:pt x="393293" y="679990"/>
                    </a:lnTo>
                    <a:lnTo>
                      <a:pt x="0" y="67999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44" name="Google Shape;644;p12"/>
              <p:cNvSpPr/>
              <p:nvPr/>
            </p:nvSpPr>
            <p:spPr>
              <a:xfrm>
                <a:off x="6496495" y="737664"/>
                <a:ext cx="159577" cy="465977"/>
              </a:xfrm>
              <a:custGeom>
                <a:rect b="b" l="l" r="r" t="t"/>
                <a:pathLst>
                  <a:path extrusionOk="0" h="465977" w="159577">
                    <a:moveTo>
                      <a:pt x="0" y="465978"/>
                    </a:moveTo>
                    <a:lnTo>
                      <a:pt x="0" y="0"/>
                    </a:lnTo>
                    <a:cubicBezTo>
                      <a:pt x="4168" y="1831"/>
                      <a:pt x="8525" y="3663"/>
                      <a:pt x="12819" y="5241"/>
                    </a:cubicBezTo>
                    <a:cubicBezTo>
                      <a:pt x="16861" y="6820"/>
                      <a:pt x="20966" y="8273"/>
                      <a:pt x="25133" y="9599"/>
                    </a:cubicBezTo>
                    <a:cubicBezTo>
                      <a:pt x="28038" y="10546"/>
                      <a:pt x="30880" y="11304"/>
                      <a:pt x="33785" y="12061"/>
                    </a:cubicBezTo>
                    <a:cubicBezTo>
                      <a:pt x="34164" y="12188"/>
                      <a:pt x="34732" y="12314"/>
                      <a:pt x="35111" y="12440"/>
                    </a:cubicBezTo>
                    <a:cubicBezTo>
                      <a:pt x="37574" y="13198"/>
                      <a:pt x="39973" y="13767"/>
                      <a:pt x="42436" y="14272"/>
                    </a:cubicBezTo>
                    <a:cubicBezTo>
                      <a:pt x="45215" y="15029"/>
                      <a:pt x="47930" y="15724"/>
                      <a:pt x="50709" y="16229"/>
                    </a:cubicBezTo>
                    <a:cubicBezTo>
                      <a:pt x="52035" y="16608"/>
                      <a:pt x="53172" y="16735"/>
                      <a:pt x="54498" y="16987"/>
                    </a:cubicBezTo>
                    <a:cubicBezTo>
                      <a:pt x="57276" y="17619"/>
                      <a:pt x="59992" y="18061"/>
                      <a:pt x="62770" y="18440"/>
                    </a:cubicBezTo>
                    <a:cubicBezTo>
                      <a:pt x="68769" y="19513"/>
                      <a:pt x="74832" y="20271"/>
                      <a:pt x="81020" y="20902"/>
                    </a:cubicBezTo>
                    <a:cubicBezTo>
                      <a:pt x="81147" y="20902"/>
                      <a:pt x="81147" y="20902"/>
                      <a:pt x="81147" y="20902"/>
                    </a:cubicBezTo>
                    <a:lnTo>
                      <a:pt x="82094" y="20902"/>
                    </a:lnTo>
                    <a:cubicBezTo>
                      <a:pt x="91124" y="21850"/>
                      <a:pt x="100028" y="22228"/>
                      <a:pt x="109248" y="22228"/>
                    </a:cubicBezTo>
                    <a:cubicBezTo>
                      <a:pt x="114237" y="22228"/>
                      <a:pt x="119226" y="22102"/>
                      <a:pt x="124214" y="21850"/>
                    </a:cubicBezTo>
                    <a:cubicBezTo>
                      <a:pt x="136150" y="21344"/>
                      <a:pt x="147958" y="20018"/>
                      <a:pt x="159578" y="17808"/>
                    </a:cubicBezTo>
                    <a:lnTo>
                      <a:pt x="159578" y="465978"/>
                    </a:lnTo>
                    <a:lnTo>
                      <a:pt x="0" y="465978"/>
                    </a:lnTo>
                    <a:close/>
                  </a:path>
                </a:pathLst>
              </a:custGeom>
              <a:solidFill>
                <a:srgbClr val="0D0D0D">
                  <a:alpha val="137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45" name="Google Shape;645;p12"/>
              <p:cNvSpPr/>
              <p:nvPr/>
            </p:nvSpPr>
            <p:spPr>
              <a:xfrm>
                <a:off x="6737977" y="647298"/>
                <a:ext cx="96113" cy="556344"/>
              </a:xfrm>
              <a:custGeom>
                <a:rect b="b" l="l" r="r" t="t"/>
                <a:pathLst>
                  <a:path extrusionOk="0" h="556344" w="96113">
                    <a:moveTo>
                      <a:pt x="0" y="556344"/>
                    </a:moveTo>
                    <a:lnTo>
                      <a:pt x="0" y="80389"/>
                    </a:lnTo>
                    <a:cubicBezTo>
                      <a:pt x="2084" y="79442"/>
                      <a:pt x="4168" y="78305"/>
                      <a:pt x="6189" y="77231"/>
                    </a:cubicBezTo>
                    <a:cubicBezTo>
                      <a:pt x="41173" y="58224"/>
                      <a:pt x="72116" y="31511"/>
                      <a:pt x="96113" y="0"/>
                    </a:cubicBezTo>
                    <a:lnTo>
                      <a:pt x="96113" y="556281"/>
                    </a:lnTo>
                    <a:lnTo>
                      <a:pt x="0" y="556344"/>
                    </a:lnTo>
                    <a:close/>
                  </a:path>
                </a:pathLst>
              </a:custGeom>
              <a:solidFill>
                <a:srgbClr val="FFFFFF">
                  <a:alpha val="1765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46" name="Google Shape;646;p12"/>
              <p:cNvSpPr/>
              <p:nvPr/>
            </p:nvSpPr>
            <p:spPr>
              <a:xfrm>
                <a:off x="6496495" y="523589"/>
                <a:ext cx="393293" cy="236303"/>
              </a:xfrm>
              <a:custGeom>
                <a:rect b="b" l="l" r="r" t="t"/>
                <a:pathLst>
                  <a:path extrusionOk="0" h="236303" w="393293">
                    <a:moveTo>
                      <a:pt x="0" y="214076"/>
                    </a:moveTo>
                    <a:lnTo>
                      <a:pt x="393293" y="0"/>
                    </a:lnTo>
                    <a:cubicBezTo>
                      <a:pt x="386220" y="41300"/>
                      <a:pt x="368665" y="81147"/>
                      <a:pt x="343595" y="115752"/>
                    </a:cubicBezTo>
                    <a:cubicBezTo>
                      <a:pt x="318714" y="150611"/>
                      <a:pt x="285687" y="180354"/>
                      <a:pt x="247671" y="200941"/>
                    </a:cubicBezTo>
                    <a:cubicBezTo>
                      <a:pt x="228663" y="211297"/>
                      <a:pt x="208455" y="219443"/>
                      <a:pt x="187742" y="225569"/>
                    </a:cubicBezTo>
                    <a:cubicBezTo>
                      <a:pt x="166903" y="231189"/>
                      <a:pt x="145685" y="234978"/>
                      <a:pt x="124151" y="235925"/>
                    </a:cubicBezTo>
                    <a:cubicBezTo>
                      <a:pt x="81399" y="238072"/>
                      <a:pt x="38332" y="231126"/>
                      <a:pt x="0" y="214076"/>
                    </a:cubicBezTo>
                    <a:close/>
                  </a:path>
                </a:pathLst>
              </a:custGeom>
              <a:solidFill>
                <a:srgbClr val="FFFFFF">
                  <a:alpha val="1765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47" name="Google Shape;647;p12"/>
              <p:cNvSpPr/>
              <p:nvPr/>
            </p:nvSpPr>
            <p:spPr>
              <a:xfrm>
                <a:off x="6496495" y="523589"/>
                <a:ext cx="393293" cy="236304"/>
              </a:xfrm>
              <a:custGeom>
                <a:rect b="b" l="l" r="r" t="t"/>
                <a:pathLst>
                  <a:path extrusionOk="0" h="236304" w="393293">
                    <a:moveTo>
                      <a:pt x="0" y="214076"/>
                    </a:moveTo>
                    <a:cubicBezTo>
                      <a:pt x="18503" y="216981"/>
                      <a:pt x="36816" y="218812"/>
                      <a:pt x="55192" y="219191"/>
                    </a:cubicBezTo>
                    <a:cubicBezTo>
                      <a:pt x="77737" y="219949"/>
                      <a:pt x="100155" y="218686"/>
                      <a:pt x="122194" y="215528"/>
                    </a:cubicBezTo>
                    <a:cubicBezTo>
                      <a:pt x="152063" y="211234"/>
                      <a:pt x="181049" y="203088"/>
                      <a:pt x="208329" y="191279"/>
                    </a:cubicBezTo>
                    <a:lnTo>
                      <a:pt x="208455" y="191279"/>
                    </a:lnTo>
                    <a:cubicBezTo>
                      <a:pt x="217486" y="187237"/>
                      <a:pt x="226390" y="182880"/>
                      <a:pt x="235041" y="178018"/>
                    </a:cubicBezTo>
                    <a:cubicBezTo>
                      <a:pt x="237251" y="176944"/>
                      <a:pt x="239399" y="175807"/>
                      <a:pt x="241482" y="174607"/>
                    </a:cubicBezTo>
                    <a:cubicBezTo>
                      <a:pt x="248050" y="170945"/>
                      <a:pt x="254175" y="166588"/>
                      <a:pt x="260617" y="162799"/>
                    </a:cubicBezTo>
                    <a:cubicBezTo>
                      <a:pt x="268637" y="156799"/>
                      <a:pt x="276972" y="151369"/>
                      <a:pt x="284487" y="144864"/>
                    </a:cubicBezTo>
                    <a:cubicBezTo>
                      <a:pt x="300337" y="132676"/>
                      <a:pt x="314104" y="118152"/>
                      <a:pt x="327618" y="103186"/>
                    </a:cubicBezTo>
                    <a:cubicBezTo>
                      <a:pt x="331028" y="99271"/>
                      <a:pt x="334438" y="95292"/>
                      <a:pt x="337595" y="91251"/>
                    </a:cubicBezTo>
                    <a:cubicBezTo>
                      <a:pt x="359635" y="63844"/>
                      <a:pt x="378074" y="33027"/>
                      <a:pt x="393293" y="0"/>
                    </a:cubicBezTo>
                    <a:cubicBezTo>
                      <a:pt x="386220" y="41300"/>
                      <a:pt x="368665" y="81147"/>
                      <a:pt x="343595" y="115752"/>
                    </a:cubicBezTo>
                    <a:cubicBezTo>
                      <a:pt x="341637" y="118531"/>
                      <a:pt x="339679" y="121120"/>
                      <a:pt x="337595" y="123772"/>
                    </a:cubicBezTo>
                    <a:lnTo>
                      <a:pt x="337469" y="123899"/>
                    </a:lnTo>
                    <a:cubicBezTo>
                      <a:pt x="334817" y="127435"/>
                      <a:pt x="332102" y="130845"/>
                      <a:pt x="329197" y="134129"/>
                    </a:cubicBezTo>
                    <a:lnTo>
                      <a:pt x="327239" y="136465"/>
                    </a:lnTo>
                    <a:cubicBezTo>
                      <a:pt x="325029" y="139118"/>
                      <a:pt x="322755" y="141580"/>
                      <a:pt x="320419" y="144043"/>
                    </a:cubicBezTo>
                    <a:cubicBezTo>
                      <a:pt x="318461" y="146380"/>
                      <a:pt x="316251" y="148653"/>
                      <a:pt x="313851" y="150863"/>
                    </a:cubicBezTo>
                    <a:cubicBezTo>
                      <a:pt x="313220" y="151811"/>
                      <a:pt x="312273" y="152568"/>
                      <a:pt x="311515" y="153326"/>
                    </a:cubicBezTo>
                    <a:cubicBezTo>
                      <a:pt x="308231" y="156610"/>
                      <a:pt x="304947" y="159767"/>
                      <a:pt x="301537" y="162609"/>
                    </a:cubicBezTo>
                    <a:cubicBezTo>
                      <a:pt x="301032" y="163241"/>
                      <a:pt x="300337" y="163809"/>
                      <a:pt x="299832" y="164188"/>
                    </a:cubicBezTo>
                    <a:cubicBezTo>
                      <a:pt x="296801" y="166966"/>
                      <a:pt x="293833" y="169556"/>
                      <a:pt x="290676" y="171892"/>
                    </a:cubicBezTo>
                    <a:cubicBezTo>
                      <a:pt x="277288" y="182880"/>
                      <a:pt x="262890" y="192605"/>
                      <a:pt x="247671" y="200878"/>
                    </a:cubicBezTo>
                    <a:cubicBezTo>
                      <a:pt x="245713" y="201951"/>
                      <a:pt x="243630" y="203088"/>
                      <a:pt x="241482" y="204035"/>
                    </a:cubicBezTo>
                    <a:cubicBezTo>
                      <a:pt x="241356" y="204161"/>
                      <a:pt x="241230" y="204161"/>
                      <a:pt x="241104" y="204161"/>
                    </a:cubicBezTo>
                    <a:cubicBezTo>
                      <a:pt x="236936" y="206372"/>
                      <a:pt x="232705" y="208455"/>
                      <a:pt x="228411" y="210350"/>
                    </a:cubicBezTo>
                    <a:cubicBezTo>
                      <a:pt x="224748" y="212055"/>
                      <a:pt x="220959" y="213760"/>
                      <a:pt x="217107" y="215212"/>
                    </a:cubicBezTo>
                    <a:cubicBezTo>
                      <a:pt x="214455" y="216412"/>
                      <a:pt x="211739" y="217423"/>
                      <a:pt x="208961" y="218370"/>
                    </a:cubicBezTo>
                    <a:cubicBezTo>
                      <a:pt x="206498" y="219443"/>
                      <a:pt x="203972" y="220327"/>
                      <a:pt x="201509" y="221148"/>
                    </a:cubicBezTo>
                    <a:cubicBezTo>
                      <a:pt x="197594" y="222601"/>
                      <a:pt x="193615" y="223801"/>
                      <a:pt x="189574" y="225064"/>
                    </a:cubicBezTo>
                    <a:cubicBezTo>
                      <a:pt x="188942" y="225190"/>
                      <a:pt x="188374" y="225443"/>
                      <a:pt x="187742" y="225569"/>
                    </a:cubicBezTo>
                    <a:cubicBezTo>
                      <a:pt x="178460" y="228032"/>
                      <a:pt x="168987" y="230305"/>
                      <a:pt x="159578" y="231884"/>
                    </a:cubicBezTo>
                    <a:cubicBezTo>
                      <a:pt x="147895" y="234094"/>
                      <a:pt x="136086" y="235420"/>
                      <a:pt x="124214" y="235925"/>
                    </a:cubicBezTo>
                    <a:cubicBezTo>
                      <a:pt x="119226" y="236178"/>
                      <a:pt x="114237" y="236304"/>
                      <a:pt x="109248" y="236304"/>
                    </a:cubicBezTo>
                    <a:cubicBezTo>
                      <a:pt x="100091" y="236304"/>
                      <a:pt x="91187" y="235925"/>
                      <a:pt x="82094" y="234978"/>
                    </a:cubicBezTo>
                    <a:lnTo>
                      <a:pt x="81147" y="234978"/>
                    </a:lnTo>
                    <a:cubicBezTo>
                      <a:pt x="81147" y="234978"/>
                      <a:pt x="81147" y="234978"/>
                      <a:pt x="81020" y="234978"/>
                    </a:cubicBezTo>
                    <a:cubicBezTo>
                      <a:pt x="74832" y="234347"/>
                      <a:pt x="68833" y="233526"/>
                      <a:pt x="62770" y="232515"/>
                    </a:cubicBezTo>
                    <a:cubicBezTo>
                      <a:pt x="59865" y="232136"/>
                      <a:pt x="57276" y="231568"/>
                      <a:pt x="54498" y="231063"/>
                    </a:cubicBezTo>
                    <a:cubicBezTo>
                      <a:pt x="53172" y="230810"/>
                      <a:pt x="52035" y="230684"/>
                      <a:pt x="50709" y="230305"/>
                    </a:cubicBezTo>
                    <a:cubicBezTo>
                      <a:pt x="47930" y="229800"/>
                      <a:pt x="45215" y="229105"/>
                      <a:pt x="42436" y="228347"/>
                    </a:cubicBezTo>
                    <a:cubicBezTo>
                      <a:pt x="39973" y="227842"/>
                      <a:pt x="37574" y="227148"/>
                      <a:pt x="35111" y="226516"/>
                    </a:cubicBezTo>
                    <a:cubicBezTo>
                      <a:pt x="34732" y="226390"/>
                      <a:pt x="34164" y="226264"/>
                      <a:pt x="33785" y="226137"/>
                    </a:cubicBezTo>
                    <a:cubicBezTo>
                      <a:pt x="30880" y="225379"/>
                      <a:pt x="28038" y="224558"/>
                      <a:pt x="25133" y="223674"/>
                    </a:cubicBezTo>
                    <a:cubicBezTo>
                      <a:pt x="20966" y="222348"/>
                      <a:pt x="16861" y="220896"/>
                      <a:pt x="12819" y="219317"/>
                    </a:cubicBezTo>
                    <a:cubicBezTo>
                      <a:pt x="8525" y="217738"/>
                      <a:pt x="4231" y="215907"/>
                      <a:pt x="0" y="21407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2 Title and text right">
  <p:cSld name="CUSTOM_16">
    <p:spTree>
      <p:nvGrpSpPr>
        <p:cNvPr id="648" name="Shape 648"/>
        <p:cNvGrpSpPr/>
        <p:nvPr/>
      </p:nvGrpSpPr>
      <p:grpSpPr>
        <a:xfrm>
          <a:off x="0" y="0"/>
          <a:ext cx="0" cy="0"/>
          <a:chOff x="0" y="0"/>
          <a:chExt cx="0" cy="0"/>
        </a:xfrm>
      </p:grpSpPr>
      <p:grpSp>
        <p:nvGrpSpPr>
          <p:cNvPr id="649" name="Google Shape;649;p13"/>
          <p:cNvGrpSpPr/>
          <p:nvPr/>
        </p:nvGrpSpPr>
        <p:grpSpPr>
          <a:xfrm rot="-2821869">
            <a:off x="11802357" y="2453044"/>
            <a:ext cx="875022" cy="2952070"/>
            <a:chOff x="4956637" y="584511"/>
            <a:chExt cx="1835125" cy="6191178"/>
          </a:xfrm>
        </p:grpSpPr>
        <p:sp>
          <p:nvSpPr>
            <p:cNvPr id="650" name="Google Shape;650;p13"/>
            <p:cNvSpPr/>
            <p:nvPr/>
          </p:nvSpPr>
          <p:spPr>
            <a:xfrm>
              <a:off x="4956647" y="584609"/>
              <a:ext cx="1835115" cy="6190985"/>
            </a:xfrm>
            <a:custGeom>
              <a:rect b="b" l="l" r="r" t="t"/>
              <a:pathLst>
                <a:path extrusionOk="0" h="6190985" w="1835115">
                  <a:moveTo>
                    <a:pt x="1114204" y="0"/>
                  </a:moveTo>
                  <a:lnTo>
                    <a:pt x="1114204" y="1"/>
                  </a:lnTo>
                  <a:lnTo>
                    <a:pt x="1114204" y="0"/>
                  </a:lnTo>
                  <a:lnTo>
                    <a:pt x="1114204" y="1"/>
                  </a:lnTo>
                  <a:lnTo>
                    <a:pt x="1114204" y="614024"/>
                  </a:lnTo>
                  <a:lnTo>
                    <a:pt x="1160492" y="614024"/>
                  </a:lnTo>
                  <a:cubicBezTo>
                    <a:pt x="1180700" y="614024"/>
                    <a:pt x="1197119" y="628851"/>
                    <a:pt x="1197119" y="647100"/>
                  </a:cubicBezTo>
                  <a:cubicBezTo>
                    <a:pt x="1197119" y="827994"/>
                    <a:pt x="1293043" y="998109"/>
                    <a:pt x="1455210" y="1104410"/>
                  </a:cubicBezTo>
                  <a:lnTo>
                    <a:pt x="1576961" y="1184191"/>
                  </a:lnTo>
                  <a:cubicBezTo>
                    <a:pt x="1739128" y="1290493"/>
                    <a:pt x="1835052" y="1460493"/>
                    <a:pt x="1835052" y="1641502"/>
                  </a:cubicBezTo>
                  <a:lnTo>
                    <a:pt x="1835052" y="1716437"/>
                  </a:lnTo>
                  <a:lnTo>
                    <a:pt x="1835115" y="1716437"/>
                  </a:lnTo>
                  <a:lnTo>
                    <a:pt x="1603358" y="5992926"/>
                  </a:lnTo>
                  <a:cubicBezTo>
                    <a:pt x="1597358" y="6103846"/>
                    <a:pt x="1496004" y="6190985"/>
                    <a:pt x="1373053" y="6190985"/>
                  </a:cubicBezTo>
                  <a:lnTo>
                    <a:pt x="462126" y="6190985"/>
                  </a:lnTo>
                  <a:cubicBezTo>
                    <a:pt x="339174" y="6190985"/>
                    <a:pt x="237820" y="6103846"/>
                    <a:pt x="231821" y="5992926"/>
                  </a:cubicBezTo>
                  <a:lnTo>
                    <a:pt x="0" y="1716437"/>
                  </a:lnTo>
                  <a:lnTo>
                    <a:pt x="0" y="1641502"/>
                  </a:lnTo>
                  <a:cubicBezTo>
                    <a:pt x="0" y="1460493"/>
                    <a:pt x="95924" y="1290493"/>
                    <a:pt x="258091" y="1184191"/>
                  </a:cubicBezTo>
                  <a:lnTo>
                    <a:pt x="379842" y="1104410"/>
                  </a:lnTo>
                  <a:cubicBezTo>
                    <a:pt x="542009" y="998109"/>
                    <a:pt x="637933" y="827994"/>
                    <a:pt x="637933" y="647100"/>
                  </a:cubicBezTo>
                  <a:cubicBezTo>
                    <a:pt x="637933" y="628851"/>
                    <a:pt x="654352" y="614024"/>
                    <a:pt x="674560" y="614024"/>
                  </a:cubicBezTo>
                  <a:lnTo>
                    <a:pt x="720911" y="614024"/>
                  </a:lnTo>
                  <a:lnTo>
                    <a:pt x="720911" y="193328"/>
                  </a:lnTo>
                  <a:lnTo>
                    <a:pt x="720911" y="193327"/>
                  </a:lnTo>
                  <a:lnTo>
                    <a:pt x="720911" y="193326"/>
                  </a:lnTo>
                  <a:lnTo>
                    <a:pt x="720913" y="193326"/>
                  </a:lnTo>
                  <a:close/>
                </a:path>
              </a:pathLst>
            </a:custGeom>
            <a:solidFill>
              <a:srgbClr val="FFFFFF"/>
            </a:solidFill>
            <a:ln>
              <a:noFill/>
            </a:ln>
            <a:effectLst>
              <a:outerShdw blurRad="100013" rotWithShape="0" algn="bl" dir="5400000" dist="19050">
                <a:srgbClr val="000000">
                  <a:alpha val="52999"/>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651" name="Google Shape;651;p13"/>
            <p:cNvGrpSpPr/>
            <p:nvPr/>
          </p:nvGrpSpPr>
          <p:grpSpPr>
            <a:xfrm>
              <a:off x="4956637" y="584511"/>
              <a:ext cx="1835115" cy="6191178"/>
              <a:chOff x="5775584" y="523589"/>
              <a:chExt cx="1835115" cy="6855473"/>
            </a:xfrm>
          </p:grpSpPr>
          <p:sp>
            <p:nvSpPr>
              <p:cNvPr id="652" name="Google Shape;652;p13"/>
              <p:cNvSpPr/>
              <p:nvPr/>
            </p:nvSpPr>
            <p:spPr>
              <a:xfrm>
                <a:off x="5775584" y="2424252"/>
                <a:ext cx="1835115" cy="4954810"/>
              </a:xfrm>
              <a:custGeom>
                <a:rect b="b" l="l" r="r" t="t"/>
                <a:pathLst>
                  <a:path extrusionOk="0" h="4954810" w="1835115">
                    <a:moveTo>
                      <a:pt x="0" y="0"/>
                    </a:moveTo>
                    <a:lnTo>
                      <a:pt x="1835115" y="0"/>
                    </a:lnTo>
                    <a:lnTo>
                      <a:pt x="1603358" y="4735493"/>
                    </a:lnTo>
                    <a:cubicBezTo>
                      <a:pt x="1597358" y="4858318"/>
                      <a:pt x="1496004" y="4954810"/>
                      <a:pt x="1373053" y="4954810"/>
                    </a:cubicBezTo>
                    <a:lnTo>
                      <a:pt x="462126" y="4954810"/>
                    </a:lnTo>
                    <a:cubicBezTo>
                      <a:pt x="339174" y="4954810"/>
                      <a:pt x="237820" y="4858318"/>
                      <a:pt x="231821" y="4735493"/>
                    </a:cubicBezTo>
                    <a:lnTo>
                      <a:pt x="0"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53" name="Google Shape;653;p13"/>
              <p:cNvSpPr/>
              <p:nvPr/>
            </p:nvSpPr>
            <p:spPr>
              <a:xfrm>
                <a:off x="7015076" y="2463594"/>
                <a:ext cx="475702" cy="4876189"/>
              </a:xfrm>
              <a:custGeom>
                <a:rect b="b" l="l" r="r" t="t"/>
                <a:pathLst>
                  <a:path extrusionOk="0" h="4876189" w="475702">
                    <a:moveTo>
                      <a:pt x="0" y="4876190"/>
                    </a:moveTo>
                    <a:cubicBezTo>
                      <a:pt x="34732" y="4836848"/>
                      <a:pt x="58097" y="4771426"/>
                      <a:pt x="60307" y="4696215"/>
                    </a:cubicBezTo>
                    <a:lnTo>
                      <a:pt x="196899" y="0"/>
                    </a:lnTo>
                    <a:lnTo>
                      <a:pt x="475703" y="0"/>
                    </a:lnTo>
                    <a:lnTo>
                      <a:pt x="245903" y="4696215"/>
                    </a:lnTo>
                    <a:cubicBezTo>
                      <a:pt x="242240" y="4771173"/>
                      <a:pt x="203025" y="4836469"/>
                      <a:pt x="144991" y="4875811"/>
                    </a:cubicBezTo>
                    <a:cubicBezTo>
                      <a:pt x="141202" y="4876063"/>
                      <a:pt x="137413" y="4876190"/>
                      <a:pt x="133560" y="4876190"/>
                    </a:cubicBezTo>
                    <a:lnTo>
                      <a:pt x="0" y="4876190"/>
                    </a:lnTo>
                    <a:close/>
                  </a:path>
                </a:pathLst>
              </a:custGeom>
              <a:solidFill>
                <a:srgbClr val="FFFFFF">
                  <a:alpha val="3098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54" name="Google Shape;654;p13"/>
              <p:cNvSpPr/>
              <p:nvPr/>
            </p:nvSpPr>
            <p:spPr>
              <a:xfrm>
                <a:off x="5816883" y="2463594"/>
                <a:ext cx="610841" cy="4876189"/>
              </a:xfrm>
              <a:custGeom>
                <a:rect b="b" l="l" r="r" t="t"/>
                <a:pathLst>
                  <a:path extrusionOk="0" h="4876189" w="610841">
                    <a:moveTo>
                      <a:pt x="0" y="0"/>
                    </a:moveTo>
                    <a:lnTo>
                      <a:pt x="401881" y="0"/>
                    </a:lnTo>
                    <a:lnTo>
                      <a:pt x="546872" y="4696215"/>
                    </a:lnTo>
                    <a:cubicBezTo>
                      <a:pt x="549208" y="4771426"/>
                      <a:pt x="574152" y="4836848"/>
                      <a:pt x="610842" y="4876190"/>
                    </a:cubicBezTo>
                    <a:lnTo>
                      <a:pt x="420763" y="4876190"/>
                    </a:lnTo>
                    <a:cubicBezTo>
                      <a:pt x="318651" y="4876190"/>
                      <a:pt x="234789" y="4796243"/>
                      <a:pt x="229800" y="4694257"/>
                    </a:cubicBezTo>
                    <a:lnTo>
                      <a:pt x="0" y="0"/>
                    </a:lnTo>
                    <a:close/>
                  </a:path>
                </a:pathLst>
              </a:custGeom>
              <a:solidFill>
                <a:srgbClr val="0D0D0D">
                  <a:alpha val="137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55" name="Google Shape;655;p13"/>
              <p:cNvSpPr/>
              <p:nvPr/>
            </p:nvSpPr>
            <p:spPr>
              <a:xfrm>
                <a:off x="5775584" y="1203516"/>
                <a:ext cx="1835051" cy="1220736"/>
              </a:xfrm>
              <a:custGeom>
                <a:rect b="b" l="l" r="r" t="t"/>
                <a:pathLst>
                  <a:path extrusionOk="0" h="1220736" w="1835051">
                    <a:moveTo>
                      <a:pt x="0" y="1220737"/>
                    </a:moveTo>
                    <a:lnTo>
                      <a:pt x="0" y="1137759"/>
                    </a:lnTo>
                    <a:cubicBezTo>
                      <a:pt x="0" y="937323"/>
                      <a:pt x="95924" y="749075"/>
                      <a:pt x="258091" y="631365"/>
                    </a:cubicBezTo>
                    <a:lnTo>
                      <a:pt x="379842" y="543020"/>
                    </a:lnTo>
                    <a:cubicBezTo>
                      <a:pt x="542009" y="425310"/>
                      <a:pt x="637933" y="236936"/>
                      <a:pt x="637933" y="36627"/>
                    </a:cubicBezTo>
                    <a:lnTo>
                      <a:pt x="637933" y="36627"/>
                    </a:lnTo>
                    <a:cubicBezTo>
                      <a:pt x="637933" y="16419"/>
                      <a:pt x="654352" y="0"/>
                      <a:pt x="674560" y="0"/>
                    </a:cubicBezTo>
                    <a:lnTo>
                      <a:pt x="1160492" y="0"/>
                    </a:lnTo>
                    <a:cubicBezTo>
                      <a:pt x="1180700" y="0"/>
                      <a:pt x="1197119" y="16419"/>
                      <a:pt x="1197119" y="36627"/>
                    </a:cubicBezTo>
                    <a:lnTo>
                      <a:pt x="1197119" y="36627"/>
                    </a:lnTo>
                    <a:cubicBezTo>
                      <a:pt x="1197119" y="236936"/>
                      <a:pt x="1293043" y="425310"/>
                      <a:pt x="1455210" y="543020"/>
                    </a:cubicBezTo>
                    <a:lnTo>
                      <a:pt x="1576961" y="631365"/>
                    </a:lnTo>
                    <a:cubicBezTo>
                      <a:pt x="1739128" y="749075"/>
                      <a:pt x="1835052" y="937323"/>
                      <a:pt x="1835052" y="1137759"/>
                    </a:cubicBezTo>
                    <a:lnTo>
                      <a:pt x="1835052" y="1220737"/>
                    </a:lnTo>
                    <a:lnTo>
                      <a:pt x="0" y="1220737"/>
                    </a:lnTo>
                    <a:close/>
                  </a:path>
                </a:pathLst>
              </a:custGeom>
              <a:solidFill>
                <a:srgbClr val="3E3E3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56" name="Google Shape;656;p13"/>
              <p:cNvSpPr/>
              <p:nvPr/>
            </p:nvSpPr>
            <p:spPr>
              <a:xfrm>
                <a:off x="6834027" y="1242984"/>
                <a:ext cx="658709" cy="1142115"/>
              </a:xfrm>
              <a:custGeom>
                <a:rect b="b" l="l" r="r" t="t"/>
                <a:pathLst>
                  <a:path extrusionOk="0" h="1142115" w="658709">
                    <a:moveTo>
                      <a:pt x="0" y="0"/>
                    </a:moveTo>
                    <a:lnTo>
                      <a:pt x="20713" y="0"/>
                    </a:lnTo>
                    <a:cubicBezTo>
                      <a:pt x="20965" y="61634"/>
                      <a:pt x="30312" y="122194"/>
                      <a:pt x="47993" y="179723"/>
                    </a:cubicBezTo>
                    <a:cubicBezTo>
                      <a:pt x="51530" y="191405"/>
                      <a:pt x="55445" y="203025"/>
                      <a:pt x="59676" y="214455"/>
                    </a:cubicBezTo>
                    <a:cubicBezTo>
                      <a:pt x="68201" y="237378"/>
                      <a:pt x="78052" y="259796"/>
                      <a:pt x="89040" y="281456"/>
                    </a:cubicBezTo>
                    <a:cubicBezTo>
                      <a:pt x="91819" y="286824"/>
                      <a:pt x="94661" y="292191"/>
                      <a:pt x="97565" y="297559"/>
                    </a:cubicBezTo>
                    <a:cubicBezTo>
                      <a:pt x="103312" y="308294"/>
                      <a:pt x="109501" y="318777"/>
                      <a:pt x="116068" y="329133"/>
                    </a:cubicBezTo>
                    <a:cubicBezTo>
                      <a:pt x="122509" y="339490"/>
                      <a:pt x="129329" y="349594"/>
                      <a:pt x="136402" y="359571"/>
                    </a:cubicBezTo>
                    <a:cubicBezTo>
                      <a:pt x="139939" y="364560"/>
                      <a:pt x="143475" y="369549"/>
                      <a:pt x="147138" y="374412"/>
                    </a:cubicBezTo>
                    <a:cubicBezTo>
                      <a:pt x="154589" y="384136"/>
                      <a:pt x="162230" y="393672"/>
                      <a:pt x="170187" y="403018"/>
                    </a:cubicBezTo>
                    <a:cubicBezTo>
                      <a:pt x="189953" y="426320"/>
                      <a:pt x="211739" y="448359"/>
                      <a:pt x="235041" y="468819"/>
                    </a:cubicBezTo>
                    <a:cubicBezTo>
                      <a:pt x="244324" y="476966"/>
                      <a:pt x="253923" y="484796"/>
                      <a:pt x="263900" y="492437"/>
                    </a:cubicBezTo>
                    <a:cubicBezTo>
                      <a:pt x="268763" y="496226"/>
                      <a:pt x="273752" y="500015"/>
                      <a:pt x="278867" y="503741"/>
                    </a:cubicBezTo>
                    <a:lnTo>
                      <a:pt x="400618" y="592087"/>
                    </a:lnTo>
                    <a:cubicBezTo>
                      <a:pt x="562786" y="709797"/>
                      <a:pt x="658709" y="898044"/>
                      <a:pt x="658709" y="1098480"/>
                    </a:cubicBezTo>
                    <a:lnTo>
                      <a:pt x="658709" y="1142116"/>
                    </a:lnTo>
                    <a:lnTo>
                      <a:pt x="379085" y="1142116"/>
                    </a:lnTo>
                    <a:lnTo>
                      <a:pt x="379085" y="1098480"/>
                    </a:lnTo>
                    <a:cubicBezTo>
                      <a:pt x="379085" y="898044"/>
                      <a:pt x="322061" y="709797"/>
                      <a:pt x="225695" y="592087"/>
                    </a:cubicBezTo>
                    <a:lnTo>
                      <a:pt x="153326" y="503741"/>
                    </a:lnTo>
                    <a:cubicBezTo>
                      <a:pt x="105207" y="444886"/>
                      <a:pt x="66812" y="368349"/>
                      <a:pt x="40479" y="281582"/>
                    </a:cubicBezTo>
                    <a:cubicBezTo>
                      <a:pt x="14587" y="195257"/>
                      <a:pt x="316" y="99207"/>
                      <a:pt x="0" y="0"/>
                    </a:cubicBezTo>
                    <a:close/>
                  </a:path>
                </a:pathLst>
              </a:custGeom>
              <a:solidFill>
                <a:srgbClr val="FFFFFF">
                  <a:alpha val="3098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57" name="Google Shape;657;p13"/>
              <p:cNvSpPr/>
              <p:nvPr/>
            </p:nvSpPr>
            <p:spPr>
              <a:xfrm>
                <a:off x="5814925" y="1242984"/>
                <a:ext cx="804899" cy="1141989"/>
              </a:xfrm>
              <a:custGeom>
                <a:rect b="b" l="l" r="r" t="t"/>
                <a:pathLst>
                  <a:path extrusionOk="0" h="1141989" w="804899">
                    <a:moveTo>
                      <a:pt x="0" y="1141927"/>
                    </a:moveTo>
                    <a:lnTo>
                      <a:pt x="0" y="1098290"/>
                    </a:lnTo>
                    <a:cubicBezTo>
                      <a:pt x="0" y="911116"/>
                      <a:pt x="90430" y="733730"/>
                      <a:pt x="241861" y="623788"/>
                    </a:cubicBezTo>
                    <a:lnTo>
                      <a:pt x="363613" y="535442"/>
                    </a:lnTo>
                    <a:cubicBezTo>
                      <a:pt x="534684" y="411164"/>
                      <a:pt x="637049" y="211297"/>
                      <a:pt x="637933" y="0"/>
                    </a:cubicBezTo>
                    <a:lnTo>
                      <a:pt x="804899" y="0"/>
                    </a:lnTo>
                    <a:cubicBezTo>
                      <a:pt x="804394" y="199236"/>
                      <a:pt x="743834" y="386410"/>
                      <a:pt x="642101" y="503615"/>
                    </a:cubicBezTo>
                    <a:lnTo>
                      <a:pt x="565438" y="591960"/>
                    </a:lnTo>
                    <a:cubicBezTo>
                      <a:pt x="463199" y="709670"/>
                      <a:pt x="402639" y="897918"/>
                      <a:pt x="402639" y="1098354"/>
                    </a:cubicBezTo>
                    <a:lnTo>
                      <a:pt x="402639" y="1141990"/>
                    </a:lnTo>
                    <a:lnTo>
                      <a:pt x="0" y="1141927"/>
                    </a:lnTo>
                    <a:close/>
                  </a:path>
                </a:pathLst>
              </a:custGeom>
              <a:solidFill>
                <a:srgbClr val="3E3E3E">
                  <a:alpha val="686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58" name="Google Shape;658;p13"/>
              <p:cNvSpPr/>
              <p:nvPr/>
            </p:nvSpPr>
            <p:spPr>
              <a:xfrm>
                <a:off x="6496495" y="523589"/>
                <a:ext cx="393293" cy="679990"/>
              </a:xfrm>
              <a:custGeom>
                <a:rect b="b" l="l" r="r" t="t"/>
                <a:pathLst>
                  <a:path extrusionOk="0" h="679990" w="393293">
                    <a:moveTo>
                      <a:pt x="0" y="214076"/>
                    </a:moveTo>
                    <a:lnTo>
                      <a:pt x="393293" y="0"/>
                    </a:lnTo>
                    <a:lnTo>
                      <a:pt x="393293" y="679990"/>
                    </a:lnTo>
                    <a:lnTo>
                      <a:pt x="0" y="67999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59" name="Google Shape;659;p13"/>
              <p:cNvSpPr/>
              <p:nvPr/>
            </p:nvSpPr>
            <p:spPr>
              <a:xfrm>
                <a:off x="6496495" y="737664"/>
                <a:ext cx="159577" cy="465977"/>
              </a:xfrm>
              <a:custGeom>
                <a:rect b="b" l="l" r="r" t="t"/>
                <a:pathLst>
                  <a:path extrusionOk="0" h="465977" w="159577">
                    <a:moveTo>
                      <a:pt x="0" y="465978"/>
                    </a:moveTo>
                    <a:lnTo>
                      <a:pt x="0" y="0"/>
                    </a:lnTo>
                    <a:cubicBezTo>
                      <a:pt x="4168" y="1831"/>
                      <a:pt x="8525" y="3663"/>
                      <a:pt x="12819" y="5241"/>
                    </a:cubicBezTo>
                    <a:cubicBezTo>
                      <a:pt x="16861" y="6820"/>
                      <a:pt x="20966" y="8273"/>
                      <a:pt x="25133" y="9599"/>
                    </a:cubicBezTo>
                    <a:cubicBezTo>
                      <a:pt x="28038" y="10546"/>
                      <a:pt x="30880" y="11304"/>
                      <a:pt x="33785" y="12061"/>
                    </a:cubicBezTo>
                    <a:cubicBezTo>
                      <a:pt x="34164" y="12188"/>
                      <a:pt x="34732" y="12314"/>
                      <a:pt x="35111" y="12440"/>
                    </a:cubicBezTo>
                    <a:cubicBezTo>
                      <a:pt x="37574" y="13198"/>
                      <a:pt x="39973" y="13767"/>
                      <a:pt x="42436" y="14272"/>
                    </a:cubicBezTo>
                    <a:cubicBezTo>
                      <a:pt x="45215" y="15029"/>
                      <a:pt x="47930" y="15724"/>
                      <a:pt x="50709" y="16229"/>
                    </a:cubicBezTo>
                    <a:cubicBezTo>
                      <a:pt x="52035" y="16608"/>
                      <a:pt x="53172" y="16735"/>
                      <a:pt x="54498" y="16987"/>
                    </a:cubicBezTo>
                    <a:cubicBezTo>
                      <a:pt x="57276" y="17619"/>
                      <a:pt x="59992" y="18061"/>
                      <a:pt x="62770" y="18440"/>
                    </a:cubicBezTo>
                    <a:cubicBezTo>
                      <a:pt x="68769" y="19513"/>
                      <a:pt x="74832" y="20271"/>
                      <a:pt x="81020" y="20902"/>
                    </a:cubicBezTo>
                    <a:cubicBezTo>
                      <a:pt x="81147" y="20902"/>
                      <a:pt x="81147" y="20902"/>
                      <a:pt x="81147" y="20902"/>
                    </a:cubicBezTo>
                    <a:lnTo>
                      <a:pt x="82094" y="20902"/>
                    </a:lnTo>
                    <a:cubicBezTo>
                      <a:pt x="91124" y="21850"/>
                      <a:pt x="100028" y="22228"/>
                      <a:pt x="109248" y="22228"/>
                    </a:cubicBezTo>
                    <a:cubicBezTo>
                      <a:pt x="114237" y="22228"/>
                      <a:pt x="119226" y="22102"/>
                      <a:pt x="124214" y="21850"/>
                    </a:cubicBezTo>
                    <a:cubicBezTo>
                      <a:pt x="136150" y="21344"/>
                      <a:pt x="147958" y="20018"/>
                      <a:pt x="159578" y="17808"/>
                    </a:cubicBezTo>
                    <a:lnTo>
                      <a:pt x="159578" y="465978"/>
                    </a:lnTo>
                    <a:lnTo>
                      <a:pt x="0" y="465978"/>
                    </a:lnTo>
                    <a:close/>
                  </a:path>
                </a:pathLst>
              </a:custGeom>
              <a:solidFill>
                <a:srgbClr val="0D0D0D">
                  <a:alpha val="137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60" name="Google Shape;660;p13"/>
              <p:cNvSpPr/>
              <p:nvPr/>
            </p:nvSpPr>
            <p:spPr>
              <a:xfrm>
                <a:off x="6737977" y="647298"/>
                <a:ext cx="96113" cy="556344"/>
              </a:xfrm>
              <a:custGeom>
                <a:rect b="b" l="l" r="r" t="t"/>
                <a:pathLst>
                  <a:path extrusionOk="0" h="556344" w="96113">
                    <a:moveTo>
                      <a:pt x="0" y="556344"/>
                    </a:moveTo>
                    <a:lnTo>
                      <a:pt x="0" y="80389"/>
                    </a:lnTo>
                    <a:cubicBezTo>
                      <a:pt x="2084" y="79442"/>
                      <a:pt x="4168" y="78305"/>
                      <a:pt x="6189" y="77231"/>
                    </a:cubicBezTo>
                    <a:cubicBezTo>
                      <a:pt x="41173" y="58224"/>
                      <a:pt x="72116" y="31511"/>
                      <a:pt x="96113" y="0"/>
                    </a:cubicBezTo>
                    <a:lnTo>
                      <a:pt x="96113" y="556281"/>
                    </a:lnTo>
                    <a:lnTo>
                      <a:pt x="0" y="556344"/>
                    </a:lnTo>
                    <a:close/>
                  </a:path>
                </a:pathLst>
              </a:custGeom>
              <a:solidFill>
                <a:srgbClr val="FFFFFF">
                  <a:alpha val="1765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61" name="Google Shape;661;p13"/>
              <p:cNvSpPr/>
              <p:nvPr/>
            </p:nvSpPr>
            <p:spPr>
              <a:xfrm>
                <a:off x="6496495" y="523589"/>
                <a:ext cx="393293" cy="236303"/>
              </a:xfrm>
              <a:custGeom>
                <a:rect b="b" l="l" r="r" t="t"/>
                <a:pathLst>
                  <a:path extrusionOk="0" h="236303" w="393293">
                    <a:moveTo>
                      <a:pt x="0" y="214076"/>
                    </a:moveTo>
                    <a:lnTo>
                      <a:pt x="393293" y="0"/>
                    </a:lnTo>
                    <a:cubicBezTo>
                      <a:pt x="386220" y="41300"/>
                      <a:pt x="368665" y="81147"/>
                      <a:pt x="343595" y="115752"/>
                    </a:cubicBezTo>
                    <a:cubicBezTo>
                      <a:pt x="318714" y="150611"/>
                      <a:pt x="285687" y="180354"/>
                      <a:pt x="247671" y="200941"/>
                    </a:cubicBezTo>
                    <a:cubicBezTo>
                      <a:pt x="228663" y="211297"/>
                      <a:pt x="208455" y="219443"/>
                      <a:pt x="187742" y="225569"/>
                    </a:cubicBezTo>
                    <a:cubicBezTo>
                      <a:pt x="166903" y="231189"/>
                      <a:pt x="145685" y="234978"/>
                      <a:pt x="124151" y="235925"/>
                    </a:cubicBezTo>
                    <a:cubicBezTo>
                      <a:pt x="81399" y="238072"/>
                      <a:pt x="38332" y="231126"/>
                      <a:pt x="0" y="214076"/>
                    </a:cubicBezTo>
                    <a:close/>
                  </a:path>
                </a:pathLst>
              </a:custGeom>
              <a:solidFill>
                <a:srgbClr val="FFFFFF">
                  <a:alpha val="1765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62" name="Google Shape;662;p13"/>
              <p:cNvSpPr/>
              <p:nvPr/>
            </p:nvSpPr>
            <p:spPr>
              <a:xfrm>
                <a:off x="6496495" y="523589"/>
                <a:ext cx="393293" cy="236304"/>
              </a:xfrm>
              <a:custGeom>
                <a:rect b="b" l="l" r="r" t="t"/>
                <a:pathLst>
                  <a:path extrusionOk="0" h="236304" w="393293">
                    <a:moveTo>
                      <a:pt x="0" y="214076"/>
                    </a:moveTo>
                    <a:cubicBezTo>
                      <a:pt x="18503" y="216981"/>
                      <a:pt x="36816" y="218812"/>
                      <a:pt x="55192" y="219191"/>
                    </a:cubicBezTo>
                    <a:cubicBezTo>
                      <a:pt x="77737" y="219949"/>
                      <a:pt x="100155" y="218686"/>
                      <a:pt x="122194" y="215528"/>
                    </a:cubicBezTo>
                    <a:cubicBezTo>
                      <a:pt x="152063" y="211234"/>
                      <a:pt x="181049" y="203088"/>
                      <a:pt x="208329" y="191279"/>
                    </a:cubicBezTo>
                    <a:lnTo>
                      <a:pt x="208455" y="191279"/>
                    </a:lnTo>
                    <a:cubicBezTo>
                      <a:pt x="217486" y="187237"/>
                      <a:pt x="226390" y="182880"/>
                      <a:pt x="235041" y="178018"/>
                    </a:cubicBezTo>
                    <a:cubicBezTo>
                      <a:pt x="237251" y="176944"/>
                      <a:pt x="239399" y="175807"/>
                      <a:pt x="241482" y="174607"/>
                    </a:cubicBezTo>
                    <a:cubicBezTo>
                      <a:pt x="248050" y="170945"/>
                      <a:pt x="254175" y="166588"/>
                      <a:pt x="260617" y="162799"/>
                    </a:cubicBezTo>
                    <a:cubicBezTo>
                      <a:pt x="268637" y="156799"/>
                      <a:pt x="276972" y="151369"/>
                      <a:pt x="284487" y="144864"/>
                    </a:cubicBezTo>
                    <a:cubicBezTo>
                      <a:pt x="300337" y="132676"/>
                      <a:pt x="314104" y="118152"/>
                      <a:pt x="327618" y="103186"/>
                    </a:cubicBezTo>
                    <a:cubicBezTo>
                      <a:pt x="331028" y="99271"/>
                      <a:pt x="334438" y="95292"/>
                      <a:pt x="337595" y="91251"/>
                    </a:cubicBezTo>
                    <a:cubicBezTo>
                      <a:pt x="359635" y="63844"/>
                      <a:pt x="378074" y="33027"/>
                      <a:pt x="393293" y="0"/>
                    </a:cubicBezTo>
                    <a:cubicBezTo>
                      <a:pt x="386220" y="41300"/>
                      <a:pt x="368665" y="81147"/>
                      <a:pt x="343595" y="115752"/>
                    </a:cubicBezTo>
                    <a:cubicBezTo>
                      <a:pt x="341637" y="118531"/>
                      <a:pt x="339679" y="121120"/>
                      <a:pt x="337595" y="123772"/>
                    </a:cubicBezTo>
                    <a:lnTo>
                      <a:pt x="337469" y="123899"/>
                    </a:lnTo>
                    <a:cubicBezTo>
                      <a:pt x="334817" y="127435"/>
                      <a:pt x="332102" y="130845"/>
                      <a:pt x="329197" y="134129"/>
                    </a:cubicBezTo>
                    <a:lnTo>
                      <a:pt x="327239" y="136465"/>
                    </a:lnTo>
                    <a:cubicBezTo>
                      <a:pt x="325029" y="139118"/>
                      <a:pt x="322755" y="141580"/>
                      <a:pt x="320419" y="144043"/>
                    </a:cubicBezTo>
                    <a:cubicBezTo>
                      <a:pt x="318461" y="146380"/>
                      <a:pt x="316251" y="148653"/>
                      <a:pt x="313851" y="150863"/>
                    </a:cubicBezTo>
                    <a:cubicBezTo>
                      <a:pt x="313220" y="151811"/>
                      <a:pt x="312273" y="152568"/>
                      <a:pt x="311515" y="153326"/>
                    </a:cubicBezTo>
                    <a:cubicBezTo>
                      <a:pt x="308231" y="156610"/>
                      <a:pt x="304947" y="159767"/>
                      <a:pt x="301537" y="162609"/>
                    </a:cubicBezTo>
                    <a:cubicBezTo>
                      <a:pt x="301032" y="163241"/>
                      <a:pt x="300337" y="163809"/>
                      <a:pt x="299832" y="164188"/>
                    </a:cubicBezTo>
                    <a:cubicBezTo>
                      <a:pt x="296801" y="166966"/>
                      <a:pt x="293833" y="169556"/>
                      <a:pt x="290676" y="171892"/>
                    </a:cubicBezTo>
                    <a:cubicBezTo>
                      <a:pt x="277288" y="182880"/>
                      <a:pt x="262890" y="192605"/>
                      <a:pt x="247671" y="200878"/>
                    </a:cubicBezTo>
                    <a:cubicBezTo>
                      <a:pt x="245713" y="201951"/>
                      <a:pt x="243630" y="203088"/>
                      <a:pt x="241482" y="204035"/>
                    </a:cubicBezTo>
                    <a:cubicBezTo>
                      <a:pt x="241356" y="204161"/>
                      <a:pt x="241230" y="204161"/>
                      <a:pt x="241104" y="204161"/>
                    </a:cubicBezTo>
                    <a:cubicBezTo>
                      <a:pt x="236936" y="206372"/>
                      <a:pt x="232705" y="208455"/>
                      <a:pt x="228411" y="210350"/>
                    </a:cubicBezTo>
                    <a:cubicBezTo>
                      <a:pt x="224748" y="212055"/>
                      <a:pt x="220959" y="213760"/>
                      <a:pt x="217107" y="215212"/>
                    </a:cubicBezTo>
                    <a:cubicBezTo>
                      <a:pt x="214455" y="216412"/>
                      <a:pt x="211739" y="217423"/>
                      <a:pt x="208961" y="218370"/>
                    </a:cubicBezTo>
                    <a:cubicBezTo>
                      <a:pt x="206498" y="219443"/>
                      <a:pt x="203972" y="220327"/>
                      <a:pt x="201509" y="221148"/>
                    </a:cubicBezTo>
                    <a:cubicBezTo>
                      <a:pt x="197594" y="222601"/>
                      <a:pt x="193615" y="223801"/>
                      <a:pt x="189574" y="225064"/>
                    </a:cubicBezTo>
                    <a:cubicBezTo>
                      <a:pt x="188942" y="225190"/>
                      <a:pt x="188374" y="225443"/>
                      <a:pt x="187742" y="225569"/>
                    </a:cubicBezTo>
                    <a:cubicBezTo>
                      <a:pt x="178460" y="228032"/>
                      <a:pt x="168987" y="230305"/>
                      <a:pt x="159578" y="231884"/>
                    </a:cubicBezTo>
                    <a:cubicBezTo>
                      <a:pt x="147895" y="234094"/>
                      <a:pt x="136086" y="235420"/>
                      <a:pt x="124214" y="235925"/>
                    </a:cubicBezTo>
                    <a:cubicBezTo>
                      <a:pt x="119226" y="236178"/>
                      <a:pt x="114237" y="236304"/>
                      <a:pt x="109248" y="236304"/>
                    </a:cubicBezTo>
                    <a:cubicBezTo>
                      <a:pt x="100091" y="236304"/>
                      <a:pt x="91187" y="235925"/>
                      <a:pt x="82094" y="234978"/>
                    </a:cubicBezTo>
                    <a:lnTo>
                      <a:pt x="81147" y="234978"/>
                    </a:lnTo>
                    <a:cubicBezTo>
                      <a:pt x="81147" y="234978"/>
                      <a:pt x="81147" y="234978"/>
                      <a:pt x="81020" y="234978"/>
                    </a:cubicBezTo>
                    <a:cubicBezTo>
                      <a:pt x="74832" y="234347"/>
                      <a:pt x="68833" y="233526"/>
                      <a:pt x="62770" y="232515"/>
                    </a:cubicBezTo>
                    <a:cubicBezTo>
                      <a:pt x="59865" y="232136"/>
                      <a:pt x="57276" y="231568"/>
                      <a:pt x="54498" y="231063"/>
                    </a:cubicBezTo>
                    <a:cubicBezTo>
                      <a:pt x="53172" y="230810"/>
                      <a:pt x="52035" y="230684"/>
                      <a:pt x="50709" y="230305"/>
                    </a:cubicBezTo>
                    <a:cubicBezTo>
                      <a:pt x="47930" y="229800"/>
                      <a:pt x="45215" y="229105"/>
                      <a:pt x="42436" y="228347"/>
                    </a:cubicBezTo>
                    <a:cubicBezTo>
                      <a:pt x="39973" y="227842"/>
                      <a:pt x="37574" y="227148"/>
                      <a:pt x="35111" y="226516"/>
                    </a:cubicBezTo>
                    <a:cubicBezTo>
                      <a:pt x="34732" y="226390"/>
                      <a:pt x="34164" y="226264"/>
                      <a:pt x="33785" y="226137"/>
                    </a:cubicBezTo>
                    <a:cubicBezTo>
                      <a:pt x="30880" y="225379"/>
                      <a:pt x="28038" y="224558"/>
                      <a:pt x="25133" y="223674"/>
                    </a:cubicBezTo>
                    <a:cubicBezTo>
                      <a:pt x="20966" y="222348"/>
                      <a:pt x="16861" y="220896"/>
                      <a:pt x="12819" y="219317"/>
                    </a:cubicBezTo>
                    <a:cubicBezTo>
                      <a:pt x="8525" y="217738"/>
                      <a:pt x="4231" y="215907"/>
                      <a:pt x="0" y="21407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grpSp>
        <p:nvGrpSpPr>
          <p:cNvPr id="663" name="Google Shape;663;p13"/>
          <p:cNvGrpSpPr/>
          <p:nvPr/>
        </p:nvGrpSpPr>
        <p:grpSpPr>
          <a:xfrm flipH="1" rot="2821869">
            <a:off x="5082" y="3279169"/>
            <a:ext cx="875022" cy="2952070"/>
            <a:chOff x="4956637" y="584511"/>
            <a:chExt cx="1835125" cy="6191178"/>
          </a:xfrm>
        </p:grpSpPr>
        <p:sp>
          <p:nvSpPr>
            <p:cNvPr id="664" name="Google Shape;664;p13"/>
            <p:cNvSpPr/>
            <p:nvPr/>
          </p:nvSpPr>
          <p:spPr>
            <a:xfrm>
              <a:off x="4956647" y="584609"/>
              <a:ext cx="1835115" cy="6190985"/>
            </a:xfrm>
            <a:custGeom>
              <a:rect b="b" l="l" r="r" t="t"/>
              <a:pathLst>
                <a:path extrusionOk="0" h="6190985" w="1835115">
                  <a:moveTo>
                    <a:pt x="1114204" y="0"/>
                  </a:moveTo>
                  <a:lnTo>
                    <a:pt x="1114204" y="1"/>
                  </a:lnTo>
                  <a:lnTo>
                    <a:pt x="1114204" y="0"/>
                  </a:lnTo>
                  <a:lnTo>
                    <a:pt x="1114204" y="1"/>
                  </a:lnTo>
                  <a:lnTo>
                    <a:pt x="1114204" y="614024"/>
                  </a:lnTo>
                  <a:lnTo>
                    <a:pt x="1160492" y="614024"/>
                  </a:lnTo>
                  <a:cubicBezTo>
                    <a:pt x="1180700" y="614024"/>
                    <a:pt x="1197119" y="628851"/>
                    <a:pt x="1197119" y="647100"/>
                  </a:cubicBezTo>
                  <a:cubicBezTo>
                    <a:pt x="1197119" y="827994"/>
                    <a:pt x="1293043" y="998109"/>
                    <a:pt x="1455210" y="1104410"/>
                  </a:cubicBezTo>
                  <a:lnTo>
                    <a:pt x="1576961" y="1184191"/>
                  </a:lnTo>
                  <a:cubicBezTo>
                    <a:pt x="1739128" y="1290493"/>
                    <a:pt x="1835052" y="1460493"/>
                    <a:pt x="1835052" y="1641502"/>
                  </a:cubicBezTo>
                  <a:lnTo>
                    <a:pt x="1835052" y="1716437"/>
                  </a:lnTo>
                  <a:lnTo>
                    <a:pt x="1835115" y="1716437"/>
                  </a:lnTo>
                  <a:lnTo>
                    <a:pt x="1603358" y="5992926"/>
                  </a:lnTo>
                  <a:cubicBezTo>
                    <a:pt x="1597358" y="6103846"/>
                    <a:pt x="1496004" y="6190985"/>
                    <a:pt x="1373053" y="6190985"/>
                  </a:cubicBezTo>
                  <a:lnTo>
                    <a:pt x="462126" y="6190985"/>
                  </a:lnTo>
                  <a:cubicBezTo>
                    <a:pt x="339174" y="6190985"/>
                    <a:pt x="237820" y="6103846"/>
                    <a:pt x="231821" y="5992926"/>
                  </a:cubicBezTo>
                  <a:lnTo>
                    <a:pt x="0" y="1716437"/>
                  </a:lnTo>
                  <a:lnTo>
                    <a:pt x="0" y="1641502"/>
                  </a:lnTo>
                  <a:cubicBezTo>
                    <a:pt x="0" y="1460493"/>
                    <a:pt x="95924" y="1290493"/>
                    <a:pt x="258091" y="1184191"/>
                  </a:cubicBezTo>
                  <a:lnTo>
                    <a:pt x="379842" y="1104410"/>
                  </a:lnTo>
                  <a:cubicBezTo>
                    <a:pt x="542009" y="998109"/>
                    <a:pt x="637933" y="827994"/>
                    <a:pt x="637933" y="647100"/>
                  </a:cubicBezTo>
                  <a:cubicBezTo>
                    <a:pt x="637933" y="628851"/>
                    <a:pt x="654352" y="614024"/>
                    <a:pt x="674560" y="614024"/>
                  </a:cubicBezTo>
                  <a:lnTo>
                    <a:pt x="720911" y="614024"/>
                  </a:lnTo>
                  <a:lnTo>
                    <a:pt x="720911" y="193328"/>
                  </a:lnTo>
                  <a:lnTo>
                    <a:pt x="720911" y="193327"/>
                  </a:lnTo>
                  <a:lnTo>
                    <a:pt x="720911" y="193326"/>
                  </a:lnTo>
                  <a:lnTo>
                    <a:pt x="720913" y="193326"/>
                  </a:lnTo>
                  <a:close/>
                </a:path>
              </a:pathLst>
            </a:custGeom>
            <a:solidFill>
              <a:srgbClr val="FFFFFF"/>
            </a:solidFill>
            <a:ln>
              <a:noFill/>
            </a:ln>
            <a:effectLst>
              <a:outerShdw blurRad="100013" rotWithShape="0" algn="bl" dir="5400000" dist="19050">
                <a:srgbClr val="000000">
                  <a:alpha val="52999"/>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665" name="Google Shape;665;p13"/>
            <p:cNvGrpSpPr/>
            <p:nvPr/>
          </p:nvGrpSpPr>
          <p:grpSpPr>
            <a:xfrm>
              <a:off x="4956637" y="584511"/>
              <a:ext cx="1835115" cy="6191178"/>
              <a:chOff x="5775584" y="523589"/>
              <a:chExt cx="1835115" cy="6855473"/>
            </a:xfrm>
          </p:grpSpPr>
          <p:sp>
            <p:nvSpPr>
              <p:cNvPr id="666" name="Google Shape;666;p13"/>
              <p:cNvSpPr/>
              <p:nvPr/>
            </p:nvSpPr>
            <p:spPr>
              <a:xfrm>
                <a:off x="5775584" y="2424252"/>
                <a:ext cx="1835115" cy="4954810"/>
              </a:xfrm>
              <a:custGeom>
                <a:rect b="b" l="l" r="r" t="t"/>
                <a:pathLst>
                  <a:path extrusionOk="0" h="4954810" w="1835115">
                    <a:moveTo>
                      <a:pt x="0" y="0"/>
                    </a:moveTo>
                    <a:lnTo>
                      <a:pt x="1835115" y="0"/>
                    </a:lnTo>
                    <a:lnTo>
                      <a:pt x="1603358" y="4735493"/>
                    </a:lnTo>
                    <a:cubicBezTo>
                      <a:pt x="1597358" y="4858318"/>
                      <a:pt x="1496004" y="4954810"/>
                      <a:pt x="1373053" y="4954810"/>
                    </a:cubicBezTo>
                    <a:lnTo>
                      <a:pt x="462126" y="4954810"/>
                    </a:lnTo>
                    <a:cubicBezTo>
                      <a:pt x="339174" y="4954810"/>
                      <a:pt x="237820" y="4858318"/>
                      <a:pt x="231821" y="4735493"/>
                    </a:cubicBezTo>
                    <a:lnTo>
                      <a:pt x="0" y="0"/>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67" name="Google Shape;667;p13"/>
              <p:cNvSpPr/>
              <p:nvPr/>
            </p:nvSpPr>
            <p:spPr>
              <a:xfrm>
                <a:off x="7015076" y="2463594"/>
                <a:ext cx="475702" cy="4876189"/>
              </a:xfrm>
              <a:custGeom>
                <a:rect b="b" l="l" r="r" t="t"/>
                <a:pathLst>
                  <a:path extrusionOk="0" h="4876189" w="475702">
                    <a:moveTo>
                      <a:pt x="0" y="4876190"/>
                    </a:moveTo>
                    <a:cubicBezTo>
                      <a:pt x="34732" y="4836848"/>
                      <a:pt x="58097" y="4771426"/>
                      <a:pt x="60307" y="4696215"/>
                    </a:cubicBezTo>
                    <a:lnTo>
                      <a:pt x="196899" y="0"/>
                    </a:lnTo>
                    <a:lnTo>
                      <a:pt x="475703" y="0"/>
                    </a:lnTo>
                    <a:lnTo>
                      <a:pt x="245903" y="4696215"/>
                    </a:lnTo>
                    <a:cubicBezTo>
                      <a:pt x="242240" y="4771173"/>
                      <a:pt x="203025" y="4836469"/>
                      <a:pt x="144991" y="4875811"/>
                    </a:cubicBezTo>
                    <a:cubicBezTo>
                      <a:pt x="141202" y="4876063"/>
                      <a:pt x="137413" y="4876190"/>
                      <a:pt x="133560" y="4876190"/>
                    </a:cubicBezTo>
                    <a:lnTo>
                      <a:pt x="0" y="4876190"/>
                    </a:lnTo>
                    <a:close/>
                  </a:path>
                </a:pathLst>
              </a:custGeom>
              <a:solidFill>
                <a:srgbClr val="FFFFFF">
                  <a:alpha val="3098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68" name="Google Shape;668;p13"/>
              <p:cNvSpPr/>
              <p:nvPr/>
            </p:nvSpPr>
            <p:spPr>
              <a:xfrm>
                <a:off x="5816883" y="2463594"/>
                <a:ext cx="610841" cy="4876189"/>
              </a:xfrm>
              <a:custGeom>
                <a:rect b="b" l="l" r="r" t="t"/>
                <a:pathLst>
                  <a:path extrusionOk="0" h="4876189" w="610841">
                    <a:moveTo>
                      <a:pt x="0" y="0"/>
                    </a:moveTo>
                    <a:lnTo>
                      <a:pt x="401881" y="0"/>
                    </a:lnTo>
                    <a:lnTo>
                      <a:pt x="546872" y="4696215"/>
                    </a:lnTo>
                    <a:cubicBezTo>
                      <a:pt x="549208" y="4771426"/>
                      <a:pt x="574152" y="4836848"/>
                      <a:pt x="610842" y="4876190"/>
                    </a:cubicBezTo>
                    <a:lnTo>
                      <a:pt x="420763" y="4876190"/>
                    </a:lnTo>
                    <a:cubicBezTo>
                      <a:pt x="318651" y="4876190"/>
                      <a:pt x="234789" y="4796243"/>
                      <a:pt x="229800" y="4694257"/>
                    </a:cubicBezTo>
                    <a:lnTo>
                      <a:pt x="0" y="0"/>
                    </a:lnTo>
                    <a:close/>
                  </a:path>
                </a:pathLst>
              </a:custGeom>
              <a:solidFill>
                <a:srgbClr val="0D0D0D">
                  <a:alpha val="137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69" name="Google Shape;669;p13"/>
              <p:cNvSpPr/>
              <p:nvPr/>
            </p:nvSpPr>
            <p:spPr>
              <a:xfrm>
                <a:off x="5775584" y="1203516"/>
                <a:ext cx="1835051" cy="1220736"/>
              </a:xfrm>
              <a:custGeom>
                <a:rect b="b" l="l" r="r" t="t"/>
                <a:pathLst>
                  <a:path extrusionOk="0" h="1220736" w="1835051">
                    <a:moveTo>
                      <a:pt x="0" y="1220737"/>
                    </a:moveTo>
                    <a:lnTo>
                      <a:pt x="0" y="1137759"/>
                    </a:lnTo>
                    <a:cubicBezTo>
                      <a:pt x="0" y="937323"/>
                      <a:pt x="95924" y="749075"/>
                      <a:pt x="258091" y="631365"/>
                    </a:cubicBezTo>
                    <a:lnTo>
                      <a:pt x="379842" y="543020"/>
                    </a:lnTo>
                    <a:cubicBezTo>
                      <a:pt x="542009" y="425310"/>
                      <a:pt x="637933" y="236936"/>
                      <a:pt x="637933" y="36627"/>
                    </a:cubicBezTo>
                    <a:lnTo>
                      <a:pt x="637933" y="36627"/>
                    </a:lnTo>
                    <a:cubicBezTo>
                      <a:pt x="637933" y="16419"/>
                      <a:pt x="654352" y="0"/>
                      <a:pt x="674560" y="0"/>
                    </a:cubicBezTo>
                    <a:lnTo>
                      <a:pt x="1160492" y="0"/>
                    </a:lnTo>
                    <a:cubicBezTo>
                      <a:pt x="1180700" y="0"/>
                      <a:pt x="1197119" y="16419"/>
                      <a:pt x="1197119" y="36627"/>
                    </a:cubicBezTo>
                    <a:lnTo>
                      <a:pt x="1197119" y="36627"/>
                    </a:lnTo>
                    <a:cubicBezTo>
                      <a:pt x="1197119" y="236936"/>
                      <a:pt x="1293043" y="425310"/>
                      <a:pt x="1455210" y="543020"/>
                    </a:cubicBezTo>
                    <a:lnTo>
                      <a:pt x="1576961" y="631365"/>
                    </a:lnTo>
                    <a:cubicBezTo>
                      <a:pt x="1739128" y="749075"/>
                      <a:pt x="1835052" y="937323"/>
                      <a:pt x="1835052" y="1137759"/>
                    </a:cubicBezTo>
                    <a:lnTo>
                      <a:pt x="1835052" y="1220737"/>
                    </a:lnTo>
                    <a:lnTo>
                      <a:pt x="0" y="1220737"/>
                    </a:lnTo>
                    <a:close/>
                  </a:path>
                </a:pathLst>
              </a:custGeom>
              <a:solidFill>
                <a:srgbClr val="3E3E3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70" name="Google Shape;670;p13"/>
              <p:cNvSpPr/>
              <p:nvPr/>
            </p:nvSpPr>
            <p:spPr>
              <a:xfrm>
                <a:off x="6834027" y="1242984"/>
                <a:ext cx="658709" cy="1142115"/>
              </a:xfrm>
              <a:custGeom>
                <a:rect b="b" l="l" r="r" t="t"/>
                <a:pathLst>
                  <a:path extrusionOk="0" h="1142115" w="658709">
                    <a:moveTo>
                      <a:pt x="0" y="0"/>
                    </a:moveTo>
                    <a:lnTo>
                      <a:pt x="20713" y="0"/>
                    </a:lnTo>
                    <a:cubicBezTo>
                      <a:pt x="20965" y="61634"/>
                      <a:pt x="30312" y="122194"/>
                      <a:pt x="47993" y="179723"/>
                    </a:cubicBezTo>
                    <a:cubicBezTo>
                      <a:pt x="51530" y="191405"/>
                      <a:pt x="55445" y="203025"/>
                      <a:pt x="59676" y="214455"/>
                    </a:cubicBezTo>
                    <a:cubicBezTo>
                      <a:pt x="68201" y="237378"/>
                      <a:pt x="78052" y="259796"/>
                      <a:pt x="89040" y="281456"/>
                    </a:cubicBezTo>
                    <a:cubicBezTo>
                      <a:pt x="91819" y="286824"/>
                      <a:pt x="94661" y="292191"/>
                      <a:pt x="97565" y="297559"/>
                    </a:cubicBezTo>
                    <a:cubicBezTo>
                      <a:pt x="103312" y="308294"/>
                      <a:pt x="109501" y="318777"/>
                      <a:pt x="116068" y="329133"/>
                    </a:cubicBezTo>
                    <a:cubicBezTo>
                      <a:pt x="122509" y="339490"/>
                      <a:pt x="129329" y="349594"/>
                      <a:pt x="136402" y="359571"/>
                    </a:cubicBezTo>
                    <a:cubicBezTo>
                      <a:pt x="139939" y="364560"/>
                      <a:pt x="143475" y="369549"/>
                      <a:pt x="147138" y="374412"/>
                    </a:cubicBezTo>
                    <a:cubicBezTo>
                      <a:pt x="154589" y="384136"/>
                      <a:pt x="162230" y="393672"/>
                      <a:pt x="170187" y="403018"/>
                    </a:cubicBezTo>
                    <a:cubicBezTo>
                      <a:pt x="189953" y="426320"/>
                      <a:pt x="211739" y="448359"/>
                      <a:pt x="235041" y="468819"/>
                    </a:cubicBezTo>
                    <a:cubicBezTo>
                      <a:pt x="244324" y="476966"/>
                      <a:pt x="253923" y="484796"/>
                      <a:pt x="263900" y="492437"/>
                    </a:cubicBezTo>
                    <a:cubicBezTo>
                      <a:pt x="268763" y="496226"/>
                      <a:pt x="273752" y="500015"/>
                      <a:pt x="278867" y="503741"/>
                    </a:cubicBezTo>
                    <a:lnTo>
                      <a:pt x="400618" y="592087"/>
                    </a:lnTo>
                    <a:cubicBezTo>
                      <a:pt x="562786" y="709797"/>
                      <a:pt x="658709" y="898044"/>
                      <a:pt x="658709" y="1098480"/>
                    </a:cubicBezTo>
                    <a:lnTo>
                      <a:pt x="658709" y="1142116"/>
                    </a:lnTo>
                    <a:lnTo>
                      <a:pt x="379085" y="1142116"/>
                    </a:lnTo>
                    <a:lnTo>
                      <a:pt x="379085" y="1098480"/>
                    </a:lnTo>
                    <a:cubicBezTo>
                      <a:pt x="379085" y="898044"/>
                      <a:pt x="322061" y="709797"/>
                      <a:pt x="225695" y="592087"/>
                    </a:cubicBezTo>
                    <a:lnTo>
                      <a:pt x="153326" y="503741"/>
                    </a:lnTo>
                    <a:cubicBezTo>
                      <a:pt x="105207" y="444886"/>
                      <a:pt x="66812" y="368349"/>
                      <a:pt x="40479" y="281582"/>
                    </a:cubicBezTo>
                    <a:cubicBezTo>
                      <a:pt x="14587" y="195257"/>
                      <a:pt x="316" y="99207"/>
                      <a:pt x="0" y="0"/>
                    </a:cubicBezTo>
                    <a:close/>
                  </a:path>
                </a:pathLst>
              </a:custGeom>
              <a:solidFill>
                <a:srgbClr val="FFFFFF">
                  <a:alpha val="3098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71" name="Google Shape;671;p13"/>
              <p:cNvSpPr/>
              <p:nvPr/>
            </p:nvSpPr>
            <p:spPr>
              <a:xfrm>
                <a:off x="5814925" y="1242984"/>
                <a:ext cx="804899" cy="1141989"/>
              </a:xfrm>
              <a:custGeom>
                <a:rect b="b" l="l" r="r" t="t"/>
                <a:pathLst>
                  <a:path extrusionOk="0" h="1141989" w="804899">
                    <a:moveTo>
                      <a:pt x="0" y="1141927"/>
                    </a:moveTo>
                    <a:lnTo>
                      <a:pt x="0" y="1098290"/>
                    </a:lnTo>
                    <a:cubicBezTo>
                      <a:pt x="0" y="911116"/>
                      <a:pt x="90430" y="733730"/>
                      <a:pt x="241861" y="623788"/>
                    </a:cubicBezTo>
                    <a:lnTo>
                      <a:pt x="363613" y="535442"/>
                    </a:lnTo>
                    <a:cubicBezTo>
                      <a:pt x="534684" y="411164"/>
                      <a:pt x="637049" y="211297"/>
                      <a:pt x="637933" y="0"/>
                    </a:cubicBezTo>
                    <a:lnTo>
                      <a:pt x="804899" y="0"/>
                    </a:lnTo>
                    <a:cubicBezTo>
                      <a:pt x="804394" y="199236"/>
                      <a:pt x="743834" y="386410"/>
                      <a:pt x="642101" y="503615"/>
                    </a:cubicBezTo>
                    <a:lnTo>
                      <a:pt x="565438" y="591960"/>
                    </a:lnTo>
                    <a:cubicBezTo>
                      <a:pt x="463199" y="709670"/>
                      <a:pt x="402639" y="897918"/>
                      <a:pt x="402639" y="1098354"/>
                    </a:cubicBezTo>
                    <a:lnTo>
                      <a:pt x="402639" y="1141990"/>
                    </a:lnTo>
                    <a:lnTo>
                      <a:pt x="0" y="1141927"/>
                    </a:lnTo>
                    <a:close/>
                  </a:path>
                </a:pathLst>
              </a:custGeom>
              <a:solidFill>
                <a:srgbClr val="3E3E3E">
                  <a:alpha val="686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72" name="Google Shape;672;p13"/>
              <p:cNvSpPr/>
              <p:nvPr/>
            </p:nvSpPr>
            <p:spPr>
              <a:xfrm>
                <a:off x="6496495" y="523589"/>
                <a:ext cx="393293" cy="679990"/>
              </a:xfrm>
              <a:custGeom>
                <a:rect b="b" l="l" r="r" t="t"/>
                <a:pathLst>
                  <a:path extrusionOk="0" h="679990" w="393293">
                    <a:moveTo>
                      <a:pt x="0" y="214076"/>
                    </a:moveTo>
                    <a:lnTo>
                      <a:pt x="393293" y="0"/>
                    </a:lnTo>
                    <a:lnTo>
                      <a:pt x="393293" y="679990"/>
                    </a:lnTo>
                    <a:lnTo>
                      <a:pt x="0" y="679990"/>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73" name="Google Shape;673;p13"/>
              <p:cNvSpPr/>
              <p:nvPr/>
            </p:nvSpPr>
            <p:spPr>
              <a:xfrm>
                <a:off x="6496495" y="737664"/>
                <a:ext cx="159577" cy="465977"/>
              </a:xfrm>
              <a:custGeom>
                <a:rect b="b" l="l" r="r" t="t"/>
                <a:pathLst>
                  <a:path extrusionOk="0" h="465977" w="159577">
                    <a:moveTo>
                      <a:pt x="0" y="465978"/>
                    </a:moveTo>
                    <a:lnTo>
                      <a:pt x="0" y="0"/>
                    </a:lnTo>
                    <a:cubicBezTo>
                      <a:pt x="4168" y="1831"/>
                      <a:pt x="8525" y="3663"/>
                      <a:pt x="12819" y="5241"/>
                    </a:cubicBezTo>
                    <a:cubicBezTo>
                      <a:pt x="16861" y="6820"/>
                      <a:pt x="20966" y="8273"/>
                      <a:pt x="25133" y="9599"/>
                    </a:cubicBezTo>
                    <a:cubicBezTo>
                      <a:pt x="28038" y="10546"/>
                      <a:pt x="30880" y="11304"/>
                      <a:pt x="33785" y="12061"/>
                    </a:cubicBezTo>
                    <a:cubicBezTo>
                      <a:pt x="34164" y="12188"/>
                      <a:pt x="34732" y="12314"/>
                      <a:pt x="35111" y="12440"/>
                    </a:cubicBezTo>
                    <a:cubicBezTo>
                      <a:pt x="37574" y="13198"/>
                      <a:pt x="39973" y="13767"/>
                      <a:pt x="42436" y="14272"/>
                    </a:cubicBezTo>
                    <a:cubicBezTo>
                      <a:pt x="45215" y="15029"/>
                      <a:pt x="47930" y="15724"/>
                      <a:pt x="50709" y="16229"/>
                    </a:cubicBezTo>
                    <a:cubicBezTo>
                      <a:pt x="52035" y="16608"/>
                      <a:pt x="53172" y="16735"/>
                      <a:pt x="54498" y="16987"/>
                    </a:cubicBezTo>
                    <a:cubicBezTo>
                      <a:pt x="57276" y="17619"/>
                      <a:pt x="59992" y="18061"/>
                      <a:pt x="62770" y="18440"/>
                    </a:cubicBezTo>
                    <a:cubicBezTo>
                      <a:pt x="68769" y="19513"/>
                      <a:pt x="74832" y="20271"/>
                      <a:pt x="81020" y="20902"/>
                    </a:cubicBezTo>
                    <a:cubicBezTo>
                      <a:pt x="81147" y="20902"/>
                      <a:pt x="81147" y="20902"/>
                      <a:pt x="81147" y="20902"/>
                    </a:cubicBezTo>
                    <a:lnTo>
                      <a:pt x="82094" y="20902"/>
                    </a:lnTo>
                    <a:cubicBezTo>
                      <a:pt x="91124" y="21850"/>
                      <a:pt x="100028" y="22228"/>
                      <a:pt x="109248" y="22228"/>
                    </a:cubicBezTo>
                    <a:cubicBezTo>
                      <a:pt x="114237" y="22228"/>
                      <a:pt x="119226" y="22102"/>
                      <a:pt x="124214" y="21850"/>
                    </a:cubicBezTo>
                    <a:cubicBezTo>
                      <a:pt x="136150" y="21344"/>
                      <a:pt x="147958" y="20018"/>
                      <a:pt x="159578" y="17808"/>
                    </a:cubicBezTo>
                    <a:lnTo>
                      <a:pt x="159578" y="465978"/>
                    </a:lnTo>
                    <a:lnTo>
                      <a:pt x="0" y="465978"/>
                    </a:lnTo>
                    <a:close/>
                  </a:path>
                </a:pathLst>
              </a:custGeom>
              <a:solidFill>
                <a:srgbClr val="0D0D0D">
                  <a:alpha val="137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74" name="Google Shape;674;p13"/>
              <p:cNvSpPr/>
              <p:nvPr/>
            </p:nvSpPr>
            <p:spPr>
              <a:xfrm>
                <a:off x="6737977" y="647298"/>
                <a:ext cx="96113" cy="556344"/>
              </a:xfrm>
              <a:custGeom>
                <a:rect b="b" l="l" r="r" t="t"/>
                <a:pathLst>
                  <a:path extrusionOk="0" h="556344" w="96113">
                    <a:moveTo>
                      <a:pt x="0" y="556344"/>
                    </a:moveTo>
                    <a:lnTo>
                      <a:pt x="0" y="80389"/>
                    </a:lnTo>
                    <a:cubicBezTo>
                      <a:pt x="2084" y="79442"/>
                      <a:pt x="4168" y="78305"/>
                      <a:pt x="6189" y="77231"/>
                    </a:cubicBezTo>
                    <a:cubicBezTo>
                      <a:pt x="41173" y="58224"/>
                      <a:pt x="72116" y="31511"/>
                      <a:pt x="96113" y="0"/>
                    </a:cubicBezTo>
                    <a:lnTo>
                      <a:pt x="96113" y="556281"/>
                    </a:lnTo>
                    <a:lnTo>
                      <a:pt x="0" y="556344"/>
                    </a:lnTo>
                    <a:close/>
                  </a:path>
                </a:pathLst>
              </a:custGeom>
              <a:solidFill>
                <a:srgbClr val="FFFFFF">
                  <a:alpha val="1765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75" name="Google Shape;675;p13"/>
              <p:cNvSpPr/>
              <p:nvPr/>
            </p:nvSpPr>
            <p:spPr>
              <a:xfrm>
                <a:off x="6496495" y="523589"/>
                <a:ext cx="393293" cy="236303"/>
              </a:xfrm>
              <a:custGeom>
                <a:rect b="b" l="l" r="r" t="t"/>
                <a:pathLst>
                  <a:path extrusionOk="0" h="236303" w="393293">
                    <a:moveTo>
                      <a:pt x="0" y="214076"/>
                    </a:moveTo>
                    <a:lnTo>
                      <a:pt x="393293" y="0"/>
                    </a:lnTo>
                    <a:cubicBezTo>
                      <a:pt x="386220" y="41300"/>
                      <a:pt x="368665" y="81147"/>
                      <a:pt x="343595" y="115752"/>
                    </a:cubicBezTo>
                    <a:cubicBezTo>
                      <a:pt x="318714" y="150611"/>
                      <a:pt x="285687" y="180354"/>
                      <a:pt x="247671" y="200941"/>
                    </a:cubicBezTo>
                    <a:cubicBezTo>
                      <a:pt x="228663" y="211297"/>
                      <a:pt x="208455" y="219443"/>
                      <a:pt x="187742" y="225569"/>
                    </a:cubicBezTo>
                    <a:cubicBezTo>
                      <a:pt x="166903" y="231189"/>
                      <a:pt x="145685" y="234978"/>
                      <a:pt x="124151" y="235925"/>
                    </a:cubicBezTo>
                    <a:cubicBezTo>
                      <a:pt x="81399" y="238072"/>
                      <a:pt x="38332" y="231126"/>
                      <a:pt x="0" y="214076"/>
                    </a:cubicBezTo>
                    <a:close/>
                  </a:path>
                </a:pathLst>
              </a:custGeom>
              <a:solidFill>
                <a:srgbClr val="FFFFFF">
                  <a:alpha val="1765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76" name="Google Shape;676;p13"/>
              <p:cNvSpPr/>
              <p:nvPr/>
            </p:nvSpPr>
            <p:spPr>
              <a:xfrm>
                <a:off x="6496495" y="523589"/>
                <a:ext cx="393293" cy="236304"/>
              </a:xfrm>
              <a:custGeom>
                <a:rect b="b" l="l" r="r" t="t"/>
                <a:pathLst>
                  <a:path extrusionOk="0" h="236304" w="393293">
                    <a:moveTo>
                      <a:pt x="0" y="214076"/>
                    </a:moveTo>
                    <a:cubicBezTo>
                      <a:pt x="18503" y="216981"/>
                      <a:pt x="36816" y="218812"/>
                      <a:pt x="55192" y="219191"/>
                    </a:cubicBezTo>
                    <a:cubicBezTo>
                      <a:pt x="77737" y="219949"/>
                      <a:pt x="100155" y="218686"/>
                      <a:pt x="122194" y="215528"/>
                    </a:cubicBezTo>
                    <a:cubicBezTo>
                      <a:pt x="152063" y="211234"/>
                      <a:pt x="181049" y="203088"/>
                      <a:pt x="208329" y="191279"/>
                    </a:cubicBezTo>
                    <a:lnTo>
                      <a:pt x="208455" y="191279"/>
                    </a:lnTo>
                    <a:cubicBezTo>
                      <a:pt x="217486" y="187237"/>
                      <a:pt x="226390" y="182880"/>
                      <a:pt x="235041" y="178018"/>
                    </a:cubicBezTo>
                    <a:cubicBezTo>
                      <a:pt x="237251" y="176944"/>
                      <a:pt x="239399" y="175807"/>
                      <a:pt x="241482" y="174607"/>
                    </a:cubicBezTo>
                    <a:cubicBezTo>
                      <a:pt x="248050" y="170945"/>
                      <a:pt x="254175" y="166588"/>
                      <a:pt x="260617" y="162799"/>
                    </a:cubicBezTo>
                    <a:cubicBezTo>
                      <a:pt x="268637" y="156799"/>
                      <a:pt x="276972" y="151369"/>
                      <a:pt x="284487" y="144864"/>
                    </a:cubicBezTo>
                    <a:cubicBezTo>
                      <a:pt x="300337" y="132676"/>
                      <a:pt x="314104" y="118152"/>
                      <a:pt x="327618" y="103186"/>
                    </a:cubicBezTo>
                    <a:cubicBezTo>
                      <a:pt x="331028" y="99271"/>
                      <a:pt x="334438" y="95292"/>
                      <a:pt x="337595" y="91251"/>
                    </a:cubicBezTo>
                    <a:cubicBezTo>
                      <a:pt x="359635" y="63844"/>
                      <a:pt x="378074" y="33027"/>
                      <a:pt x="393293" y="0"/>
                    </a:cubicBezTo>
                    <a:cubicBezTo>
                      <a:pt x="386220" y="41300"/>
                      <a:pt x="368665" y="81147"/>
                      <a:pt x="343595" y="115752"/>
                    </a:cubicBezTo>
                    <a:cubicBezTo>
                      <a:pt x="341637" y="118531"/>
                      <a:pt x="339679" y="121120"/>
                      <a:pt x="337595" y="123772"/>
                    </a:cubicBezTo>
                    <a:lnTo>
                      <a:pt x="337469" y="123899"/>
                    </a:lnTo>
                    <a:cubicBezTo>
                      <a:pt x="334817" y="127435"/>
                      <a:pt x="332102" y="130845"/>
                      <a:pt x="329197" y="134129"/>
                    </a:cubicBezTo>
                    <a:lnTo>
                      <a:pt x="327239" y="136465"/>
                    </a:lnTo>
                    <a:cubicBezTo>
                      <a:pt x="325029" y="139118"/>
                      <a:pt x="322755" y="141580"/>
                      <a:pt x="320419" y="144043"/>
                    </a:cubicBezTo>
                    <a:cubicBezTo>
                      <a:pt x="318461" y="146380"/>
                      <a:pt x="316251" y="148653"/>
                      <a:pt x="313851" y="150863"/>
                    </a:cubicBezTo>
                    <a:cubicBezTo>
                      <a:pt x="313220" y="151811"/>
                      <a:pt x="312273" y="152568"/>
                      <a:pt x="311515" y="153326"/>
                    </a:cubicBezTo>
                    <a:cubicBezTo>
                      <a:pt x="308231" y="156610"/>
                      <a:pt x="304947" y="159767"/>
                      <a:pt x="301537" y="162609"/>
                    </a:cubicBezTo>
                    <a:cubicBezTo>
                      <a:pt x="301032" y="163241"/>
                      <a:pt x="300337" y="163809"/>
                      <a:pt x="299832" y="164188"/>
                    </a:cubicBezTo>
                    <a:cubicBezTo>
                      <a:pt x="296801" y="166966"/>
                      <a:pt x="293833" y="169556"/>
                      <a:pt x="290676" y="171892"/>
                    </a:cubicBezTo>
                    <a:cubicBezTo>
                      <a:pt x="277288" y="182880"/>
                      <a:pt x="262890" y="192605"/>
                      <a:pt x="247671" y="200878"/>
                    </a:cubicBezTo>
                    <a:cubicBezTo>
                      <a:pt x="245713" y="201951"/>
                      <a:pt x="243630" y="203088"/>
                      <a:pt x="241482" y="204035"/>
                    </a:cubicBezTo>
                    <a:cubicBezTo>
                      <a:pt x="241356" y="204161"/>
                      <a:pt x="241230" y="204161"/>
                      <a:pt x="241104" y="204161"/>
                    </a:cubicBezTo>
                    <a:cubicBezTo>
                      <a:pt x="236936" y="206372"/>
                      <a:pt x="232705" y="208455"/>
                      <a:pt x="228411" y="210350"/>
                    </a:cubicBezTo>
                    <a:cubicBezTo>
                      <a:pt x="224748" y="212055"/>
                      <a:pt x="220959" y="213760"/>
                      <a:pt x="217107" y="215212"/>
                    </a:cubicBezTo>
                    <a:cubicBezTo>
                      <a:pt x="214455" y="216412"/>
                      <a:pt x="211739" y="217423"/>
                      <a:pt x="208961" y="218370"/>
                    </a:cubicBezTo>
                    <a:cubicBezTo>
                      <a:pt x="206498" y="219443"/>
                      <a:pt x="203972" y="220327"/>
                      <a:pt x="201509" y="221148"/>
                    </a:cubicBezTo>
                    <a:cubicBezTo>
                      <a:pt x="197594" y="222601"/>
                      <a:pt x="193615" y="223801"/>
                      <a:pt x="189574" y="225064"/>
                    </a:cubicBezTo>
                    <a:cubicBezTo>
                      <a:pt x="188942" y="225190"/>
                      <a:pt x="188374" y="225443"/>
                      <a:pt x="187742" y="225569"/>
                    </a:cubicBezTo>
                    <a:cubicBezTo>
                      <a:pt x="178460" y="228032"/>
                      <a:pt x="168987" y="230305"/>
                      <a:pt x="159578" y="231884"/>
                    </a:cubicBezTo>
                    <a:cubicBezTo>
                      <a:pt x="147895" y="234094"/>
                      <a:pt x="136086" y="235420"/>
                      <a:pt x="124214" y="235925"/>
                    </a:cubicBezTo>
                    <a:cubicBezTo>
                      <a:pt x="119226" y="236178"/>
                      <a:pt x="114237" y="236304"/>
                      <a:pt x="109248" y="236304"/>
                    </a:cubicBezTo>
                    <a:cubicBezTo>
                      <a:pt x="100091" y="236304"/>
                      <a:pt x="91187" y="235925"/>
                      <a:pt x="82094" y="234978"/>
                    </a:cubicBezTo>
                    <a:lnTo>
                      <a:pt x="81147" y="234978"/>
                    </a:lnTo>
                    <a:cubicBezTo>
                      <a:pt x="81147" y="234978"/>
                      <a:pt x="81147" y="234978"/>
                      <a:pt x="81020" y="234978"/>
                    </a:cubicBezTo>
                    <a:cubicBezTo>
                      <a:pt x="74832" y="234347"/>
                      <a:pt x="68833" y="233526"/>
                      <a:pt x="62770" y="232515"/>
                    </a:cubicBezTo>
                    <a:cubicBezTo>
                      <a:pt x="59865" y="232136"/>
                      <a:pt x="57276" y="231568"/>
                      <a:pt x="54498" y="231063"/>
                    </a:cubicBezTo>
                    <a:cubicBezTo>
                      <a:pt x="53172" y="230810"/>
                      <a:pt x="52035" y="230684"/>
                      <a:pt x="50709" y="230305"/>
                    </a:cubicBezTo>
                    <a:cubicBezTo>
                      <a:pt x="47930" y="229800"/>
                      <a:pt x="45215" y="229105"/>
                      <a:pt x="42436" y="228347"/>
                    </a:cubicBezTo>
                    <a:cubicBezTo>
                      <a:pt x="39973" y="227842"/>
                      <a:pt x="37574" y="227148"/>
                      <a:pt x="35111" y="226516"/>
                    </a:cubicBezTo>
                    <a:cubicBezTo>
                      <a:pt x="34732" y="226390"/>
                      <a:pt x="34164" y="226264"/>
                      <a:pt x="33785" y="226137"/>
                    </a:cubicBezTo>
                    <a:cubicBezTo>
                      <a:pt x="30880" y="225379"/>
                      <a:pt x="28038" y="224558"/>
                      <a:pt x="25133" y="223674"/>
                    </a:cubicBezTo>
                    <a:cubicBezTo>
                      <a:pt x="20966" y="222348"/>
                      <a:pt x="16861" y="220896"/>
                      <a:pt x="12819" y="219317"/>
                    </a:cubicBezTo>
                    <a:cubicBezTo>
                      <a:pt x="8525" y="217738"/>
                      <a:pt x="4231" y="215907"/>
                      <a:pt x="0" y="21407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grpSp>
        <p:nvGrpSpPr>
          <p:cNvPr id="677" name="Google Shape;677;p13"/>
          <p:cNvGrpSpPr/>
          <p:nvPr/>
        </p:nvGrpSpPr>
        <p:grpSpPr>
          <a:xfrm flipH="1" rot="5524757">
            <a:off x="-590535" y="1700339"/>
            <a:ext cx="875013" cy="2952040"/>
            <a:chOff x="4956637" y="584511"/>
            <a:chExt cx="1835125" cy="6191178"/>
          </a:xfrm>
        </p:grpSpPr>
        <p:sp>
          <p:nvSpPr>
            <p:cNvPr id="678" name="Google Shape;678;p13"/>
            <p:cNvSpPr/>
            <p:nvPr/>
          </p:nvSpPr>
          <p:spPr>
            <a:xfrm>
              <a:off x="4956647" y="584609"/>
              <a:ext cx="1835115" cy="6190985"/>
            </a:xfrm>
            <a:custGeom>
              <a:rect b="b" l="l" r="r" t="t"/>
              <a:pathLst>
                <a:path extrusionOk="0" h="6190985" w="1835115">
                  <a:moveTo>
                    <a:pt x="1114204" y="0"/>
                  </a:moveTo>
                  <a:lnTo>
                    <a:pt x="1114204" y="1"/>
                  </a:lnTo>
                  <a:lnTo>
                    <a:pt x="1114204" y="0"/>
                  </a:lnTo>
                  <a:lnTo>
                    <a:pt x="1114204" y="1"/>
                  </a:lnTo>
                  <a:lnTo>
                    <a:pt x="1114204" y="614024"/>
                  </a:lnTo>
                  <a:lnTo>
                    <a:pt x="1160492" y="614024"/>
                  </a:lnTo>
                  <a:cubicBezTo>
                    <a:pt x="1180700" y="614024"/>
                    <a:pt x="1197119" y="628851"/>
                    <a:pt x="1197119" y="647100"/>
                  </a:cubicBezTo>
                  <a:cubicBezTo>
                    <a:pt x="1197119" y="827994"/>
                    <a:pt x="1293043" y="998109"/>
                    <a:pt x="1455210" y="1104410"/>
                  </a:cubicBezTo>
                  <a:lnTo>
                    <a:pt x="1576961" y="1184191"/>
                  </a:lnTo>
                  <a:cubicBezTo>
                    <a:pt x="1739128" y="1290493"/>
                    <a:pt x="1835052" y="1460493"/>
                    <a:pt x="1835052" y="1641502"/>
                  </a:cubicBezTo>
                  <a:lnTo>
                    <a:pt x="1835052" y="1716437"/>
                  </a:lnTo>
                  <a:lnTo>
                    <a:pt x="1835115" y="1716437"/>
                  </a:lnTo>
                  <a:lnTo>
                    <a:pt x="1603358" y="5992926"/>
                  </a:lnTo>
                  <a:cubicBezTo>
                    <a:pt x="1597358" y="6103846"/>
                    <a:pt x="1496004" y="6190985"/>
                    <a:pt x="1373053" y="6190985"/>
                  </a:cubicBezTo>
                  <a:lnTo>
                    <a:pt x="462126" y="6190985"/>
                  </a:lnTo>
                  <a:cubicBezTo>
                    <a:pt x="339174" y="6190985"/>
                    <a:pt x="237820" y="6103846"/>
                    <a:pt x="231821" y="5992926"/>
                  </a:cubicBezTo>
                  <a:lnTo>
                    <a:pt x="0" y="1716437"/>
                  </a:lnTo>
                  <a:lnTo>
                    <a:pt x="0" y="1641502"/>
                  </a:lnTo>
                  <a:cubicBezTo>
                    <a:pt x="0" y="1460493"/>
                    <a:pt x="95924" y="1290493"/>
                    <a:pt x="258091" y="1184191"/>
                  </a:cubicBezTo>
                  <a:lnTo>
                    <a:pt x="379842" y="1104410"/>
                  </a:lnTo>
                  <a:cubicBezTo>
                    <a:pt x="542009" y="998109"/>
                    <a:pt x="637933" y="827994"/>
                    <a:pt x="637933" y="647100"/>
                  </a:cubicBezTo>
                  <a:cubicBezTo>
                    <a:pt x="637933" y="628851"/>
                    <a:pt x="654352" y="614024"/>
                    <a:pt x="674560" y="614024"/>
                  </a:cubicBezTo>
                  <a:lnTo>
                    <a:pt x="720911" y="614024"/>
                  </a:lnTo>
                  <a:lnTo>
                    <a:pt x="720911" y="193328"/>
                  </a:lnTo>
                  <a:lnTo>
                    <a:pt x="720911" y="193327"/>
                  </a:lnTo>
                  <a:lnTo>
                    <a:pt x="720911" y="193326"/>
                  </a:lnTo>
                  <a:lnTo>
                    <a:pt x="720913" y="193326"/>
                  </a:lnTo>
                  <a:close/>
                </a:path>
              </a:pathLst>
            </a:custGeom>
            <a:solidFill>
              <a:srgbClr val="FFFFFF"/>
            </a:solidFill>
            <a:ln>
              <a:noFill/>
            </a:ln>
            <a:effectLst>
              <a:outerShdw blurRad="100013" rotWithShape="0" algn="bl" dir="5400000" dist="19050">
                <a:srgbClr val="000000">
                  <a:alpha val="52999"/>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679" name="Google Shape;679;p13"/>
            <p:cNvGrpSpPr/>
            <p:nvPr/>
          </p:nvGrpSpPr>
          <p:grpSpPr>
            <a:xfrm>
              <a:off x="4956637" y="584511"/>
              <a:ext cx="1835115" cy="6191178"/>
              <a:chOff x="5775584" y="523589"/>
              <a:chExt cx="1835115" cy="6855473"/>
            </a:xfrm>
          </p:grpSpPr>
          <p:sp>
            <p:nvSpPr>
              <p:cNvPr id="680" name="Google Shape;680;p13"/>
              <p:cNvSpPr/>
              <p:nvPr/>
            </p:nvSpPr>
            <p:spPr>
              <a:xfrm>
                <a:off x="5775584" y="2424252"/>
                <a:ext cx="1835115" cy="4954810"/>
              </a:xfrm>
              <a:custGeom>
                <a:rect b="b" l="l" r="r" t="t"/>
                <a:pathLst>
                  <a:path extrusionOk="0" h="4954810" w="1835115">
                    <a:moveTo>
                      <a:pt x="0" y="0"/>
                    </a:moveTo>
                    <a:lnTo>
                      <a:pt x="1835115" y="0"/>
                    </a:lnTo>
                    <a:lnTo>
                      <a:pt x="1603358" y="4735493"/>
                    </a:lnTo>
                    <a:cubicBezTo>
                      <a:pt x="1597358" y="4858318"/>
                      <a:pt x="1496004" y="4954810"/>
                      <a:pt x="1373053" y="4954810"/>
                    </a:cubicBezTo>
                    <a:lnTo>
                      <a:pt x="462126" y="4954810"/>
                    </a:lnTo>
                    <a:cubicBezTo>
                      <a:pt x="339174" y="4954810"/>
                      <a:pt x="237820" y="4858318"/>
                      <a:pt x="231821" y="4735493"/>
                    </a:cubicBezTo>
                    <a:lnTo>
                      <a:pt x="0" y="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81" name="Google Shape;681;p13"/>
              <p:cNvSpPr/>
              <p:nvPr/>
            </p:nvSpPr>
            <p:spPr>
              <a:xfrm>
                <a:off x="7015076" y="2463594"/>
                <a:ext cx="475702" cy="4876189"/>
              </a:xfrm>
              <a:custGeom>
                <a:rect b="b" l="l" r="r" t="t"/>
                <a:pathLst>
                  <a:path extrusionOk="0" h="4876189" w="475702">
                    <a:moveTo>
                      <a:pt x="0" y="4876190"/>
                    </a:moveTo>
                    <a:cubicBezTo>
                      <a:pt x="34732" y="4836848"/>
                      <a:pt x="58097" y="4771426"/>
                      <a:pt x="60307" y="4696215"/>
                    </a:cubicBezTo>
                    <a:lnTo>
                      <a:pt x="196899" y="0"/>
                    </a:lnTo>
                    <a:lnTo>
                      <a:pt x="475703" y="0"/>
                    </a:lnTo>
                    <a:lnTo>
                      <a:pt x="245903" y="4696215"/>
                    </a:lnTo>
                    <a:cubicBezTo>
                      <a:pt x="242240" y="4771173"/>
                      <a:pt x="203025" y="4836469"/>
                      <a:pt x="144991" y="4875811"/>
                    </a:cubicBezTo>
                    <a:cubicBezTo>
                      <a:pt x="141202" y="4876063"/>
                      <a:pt x="137413" y="4876190"/>
                      <a:pt x="133560" y="4876190"/>
                    </a:cubicBezTo>
                    <a:lnTo>
                      <a:pt x="0" y="4876190"/>
                    </a:lnTo>
                    <a:close/>
                  </a:path>
                </a:pathLst>
              </a:custGeom>
              <a:solidFill>
                <a:srgbClr val="FFFFFF">
                  <a:alpha val="3098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82" name="Google Shape;682;p13"/>
              <p:cNvSpPr/>
              <p:nvPr/>
            </p:nvSpPr>
            <p:spPr>
              <a:xfrm>
                <a:off x="5816883" y="2463594"/>
                <a:ext cx="610841" cy="4876189"/>
              </a:xfrm>
              <a:custGeom>
                <a:rect b="b" l="l" r="r" t="t"/>
                <a:pathLst>
                  <a:path extrusionOk="0" h="4876189" w="610841">
                    <a:moveTo>
                      <a:pt x="0" y="0"/>
                    </a:moveTo>
                    <a:lnTo>
                      <a:pt x="401881" y="0"/>
                    </a:lnTo>
                    <a:lnTo>
                      <a:pt x="546872" y="4696215"/>
                    </a:lnTo>
                    <a:cubicBezTo>
                      <a:pt x="549208" y="4771426"/>
                      <a:pt x="574152" y="4836848"/>
                      <a:pt x="610842" y="4876190"/>
                    </a:cubicBezTo>
                    <a:lnTo>
                      <a:pt x="420763" y="4876190"/>
                    </a:lnTo>
                    <a:cubicBezTo>
                      <a:pt x="318651" y="4876190"/>
                      <a:pt x="234789" y="4796243"/>
                      <a:pt x="229800" y="4694257"/>
                    </a:cubicBezTo>
                    <a:lnTo>
                      <a:pt x="0" y="0"/>
                    </a:lnTo>
                    <a:close/>
                  </a:path>
                </a:pathLst>
              </a:custGeom>
              <a:solidFill>
                <a:srgbClr val="0D0D0D">
                  <a:alpha val="137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83" name="Google Shape;683;p13"/>
              <p:cNvSpPr/>
              <p:nvPr/>
            </p:nvSpPr>
            <p:spPr>
              <a:xfrm>
                <a:off x="5775584" y="1203516"/>
                <a:ext cx="1835051" cy="1220736"/>
              </a:xfrm>
              <a:custGeom>
                <a:rect b="b" l="l" r="r" t="t"/>
                <a:pathLst>
                  <a:path extrusionOk="0" h="1220736" w="1835051">
                    <a:moveTo>
                      <a:pt x="0" y="1220737"/>
                    </a:moveTo>
                    <a:lnTo>
                      <a:pt x="0" y="1137759"/>
                    </a:lnTo>
                    <a:cubicBezTo>
                      <a:pt x="0" y="937323"/>
                      <a:pt x="95924" y="749075"/>
                      <a:pt x="258091" y="631365"/>
                    </a:cubicBezTo>
                    <a:lnTo>
                      <a:pt x="379842" y="543020"/>
                    </a:lnTo>
                    <a:cubicBezTo>
                      <a:pt x="542009" y="425310"/>
                      <a:pt x="637933" y="236936"/>
                      <a:pt x="637933" y="36627"/>
                    </a:cubicBezTo>
                    <a:lnTo>
                      <a:pt x="637933" y="36627"/>
                    </a:lnTo>
                    <a:cubicBezTo>
                      <a:pt x="637933" y="16419"/>
                      <a:pt x="654352" y="0"/>
                      <a:pt x="674560" y="0"/>
                    </a:cubicBezTo>
                    <a:lnTo>
                      <a:pt x="1160492" y="0"/>
                    </a:lnTo>
                    <a:cubicBezTo>
                      <a:pt x="1180700" y="0"/>
                      <a:pt x="1197119" y="16419"/>
                      <a:pt x="1197119" y="36627"/>
                    </a:cubicBezTo>
                    <a:lnTo>
                      <a:pt x="1197119" y="36627"/>
                    </a:lnTo>
                    <a:cubicBezTo>
                      <a:pt x="1197119" y="236936"/>
                      <a:pt x="1293043" y="425310"/>
                      <a:pt x="1455210" y="543020"/>
                    </a:cubicBezTo>
                    <a:lnTo>
                      <a:pt x="1576961" y="631365"/>
                    </a:lnTo>
                    <a:cubicBezTo>
                      <a:pt x="1739128" y="749075"/>
                      <a:pt x="1835052" y="937323"/>
                      <a:pt x="1835052" y="1137759"/>
                    </a:cubicBezTo>
                    <a:lnTo>
                      <a:pt x="1835052" y="1220737"/>
                    </a:lnTo>
                    <a:lnTo>
                      <a:pt x="0" y="1220737"/>
                    </a:lnTo>
                    <a:close/>
                  </a:path>
                </a:pathLst>
              </a:custGeom>
              <a:solidFill>
                <a:srgbClr val="3E3E3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84" name="Google Shape;684;p13"/>
              <p:cNvSpPr/>
              <p:nvPr/>
            </p:nvSpPr>
            <p:spPr>
              <a:xfrm>
                <a:off x="6834027" y="1242984"/>
                <a:ext cx="658709" cy="1142115"/>
              </a:xfrm>
              <a:custGeom>
                <a:rect b="b" l="l" r="r" t="t"/>
                <a:pathLst>
                  <a:path extrusionOk="0" h="1142115" w="658709">
                    <a:moveTo>
                      <a:pt x="0" y="0"/>
                    </a:moveTo>
                    <a:lnTo>
                      <a:pt x="20713" y="0"/>
                    </a:lnTo>
                    <a:cubicBezTo>
                      <a:pt x="20965" y="61634"/>
                      <a:pt x="30312" y="122194"/>
                      <a:pt x="47993" y="179723"/>
                    </a:cubicBezTo>
                    <a:cubicBezTo>
                      <a:pt x="51530" y="191405"/>
                      <a:pt x="55445" y="203025"/>
                      <a:pt x="59676" y="214455"/>
                    </a:cubicBezTo>
                    <a:cubicBezTo>
                      <a:pt x="68201" y="237378"/>
                      <a:pt x="78052" y="259796"/>
                      <a:pt x="89040" y="281456"/>
                    </a:cubicBezTo>
                    <a:cubicBezTo>
                      <a:pt x="91819" y="286824"/>
                      <a:pt x="94661" y="292191"/>
                      <a:pt x="97565" y="297559"/>
                    </a:cubicBezTo>
                    <a:cubicBezTo>
                      <a:pt x="103312" y="308294"/>
                      <a:pt x="109501" y="318777"/>
                      <a:pt x="116068" y="329133"/>
                    </a:cubicBezTo>
                    <a:cubicBezTo>
                      <a:pt x="122509" y="339490"/>
                      <a:pt x="129329" y="349594"/>
                      <a:pt x="136402" y="359571"/>
                    </a:cubicBezTo>
                    <a:cubicBezTo>
                      <a:pt x="139939" y="364560"/>
                      <a:pt x="143475" y="369549"/>
                      <a:pt x="147138" y="374412"/>
                    </a:cubicBezTo>
                    <a:cubicBezTo>
                      <a:pt x="154589" y="384136"/>
                      <a:pt x="162230" y="393672"/>
                      <a:pt x="170187" y="403018"/>
                    </a:cubicBezTo>
                    <a:cubicBezTo>
                      <a:pt x="189953" y="426320"/>
                      <a:pt x="211739" y="448359"/>
                      <a:pt x="235041" y="468819"/>
                    </a:cubicBezTo>
                    <a:cubicBezTo>
                      <a:pt x="244324" y="476966"/>
                      <a:pt x="253923" y="484796"/>
                      <a:pt x="263900" y="492437"/>
                    </a:cubicBezTo>
                    <a:cubicBezTo>
                      <a:pt x="268763" y="496226"/>
                      <a:pt x="273752" y="500015"/>
                      <a:pt x="278867" y="503741"/>
                    </a:cubicBezTo>
                    <a:lnTo>
                      <a:pt x="400618" y="592087"/>
                    </a:lnTo>
                    <a:cubicBezTo>
                      <a:pt x="562786" y="709797"/>
                      <a:pt x="658709" y="898044"/>
                      <a:pt x="658709" y="1098480"/>
                    </a:cubicBezTo>
                    <a:lnTo>
                      <a:pt x="658709" y="1142116"/>
                    </a:lnTo>
                    <a:lnTo>
                      <a:pt x="379085" y="1142116"/>
                    </a:lnTo>
                    <a:lnTo>
                      <a:pt x="379085" y="1098480"/>
                    </a:lnTo>
                    <a:cubicBezTo>
                      <a:pt x="379085" y="898044"/>
                      <a:pt x="322061" y="709797"/>
                      <a:pt x="225695" y="592087"/>
                    </a:cubicBezTo>
                    <a:lnTo>
                      <a:pt x="153326" y="503741"/>
                    </a:lnTo>
                    <a:cubicBezTo>
                      <a:pt x="105207" y="444886"/>
                      <a:pt x="66812" y="368349"/>
                      <a:pt x="40479" y="281582"/>
                    </a:cubicBezTo>
                    <a:cubicBezTo>
                      <a:pt x="14587" y="195257"/>
                      <a:pt x="316" y="99207"/>
                      <a:pt x="0" y="0"/>
                    </a:cubicBezTo>
                    <a:close/>
                  </a:path>
                </a:pathLst>
              </a:custGeom>
              <a:solidFill>
                <a:srgbClr val="FFFFFF">
                  <a:alpha val="3098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85" name="Google Shape;685;p13"/>
              <p:cNvSpPr/>
              <p:nvPr/>
            </p:nvSpPr>
            <p:spPr>
              <a:xfrm>
                <a:off x="5814925" y="1242984"/>
                <a:ext cx="804899" cy="1141989"/>
              </a:xfrm>
              <a:custGeom>
                <a:rect b="b" l="l" r="r" t="t"/>
                <a:pathLst>
                  <a:path extrusionOk="0" h="1141989" w="804899">
                    <a:moveTo>
                      <a:pt x="0" y="1141927"/>
                    </a:moveTo>
                    <a:lnTo>
                      <a:pt x="0" y="1098290"/>
                    </a:lnTo>
                    <a:cubicBezTo>
                      <a:pt x="0" y="911116"/>
                      <a:pt x="90430" y="733730"/>
                      <a:pt x="241861" y="623788"/>
                    </a:cubicBezTo>
                    <a:lnTo>
                      <a:pt x="363613" y="535442"/>
                    </a:lnTo>
                    <a:cubicBezTo>
                      <a:pt x="534684" y="411164"/>
                      <a:pt x="637049" y="211297"/>
                      <a:pt x="637933" y="0"/>
                    </a:cubicBezTo>
                    <a:lnTo>
                      <a:pt x="804899" y="0"/>
                    </a:lnTo>
                    <a:cubicBezTo>
                      <a:pt x="804394" y="199236"/>
                      <a:pt x="743834" y="386410"/>
                      <a:pt x="642101" y="503615"/>
                    </a:cubicBezTo>
                    <a:lnTo>
                      <a:pt x="565438" y="591960"/>
                    </a:lnTo>
                    <a:cubicBezTo>
                      <a:pt x="463199" y="709670"/>
                      <a:pt x="402639" y="897918"/>
                      <a:pt x="402639" y="1098354"/>
                    </a:cubicBezTo>
                    <a:lnTo>
                      <a:pt x="402639" y="1141990"/>
                    </a:lnTo>
                    <a:lnTo>
                      <a:pt x="0" y="1141927"/>
                    </a:lnTo>
                    <a:close/>
                  </a:path>
                </a:pathLst>
              </a:custGeom>
              <a:solidFill>
                <a:srgbClr val="3E3E3E">
                  <a:alpha val="686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86" name="Google Shape;686;p13"/>
              <p:cNvSpPr/>
              <p:nvPr/>
            </p:nvSpPr>
            <p:spPr>
              <a:xfrm>
                <a:off x="6496495" y="523589"/>
                <a:ext cx="393293" cy="679990"/>
              </a:xfrm>
              <a:custGeom>
                <a:rect b="b" l="l" r="r" t="t"/>
                <a:pathLst>
                  <a:path extrusionOk="0" h="679990" w="393293">
                    <a:moveTo>
                      <a:pt x="0" y="214076"/>
                    </a:moveTo>
                    <a:lnTo>
                      <a:pt x="393293" y="0"/>
                    </a:lnTo>
                    <a:lnTo>
                      <a:pt x="393293" y="679990"/>
                    </a:lnTo>
                    <a:lnTo>
                      <a:pt x="0" y="67999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87" name="Google Shape;687;p13"/>
              <p:cNvSpPr/>
              <p:nvPr/>
            </p:nvSpPr>
            <p:spPr>
              <a:xfrm>
                <a:off x="6496495" y="737664"/>
                <a:ext cx="159577" cy="465977"/>
              </a:xfrm>
              <a:custGeom>
                <a:rect b="b" l="l" r="r" t="t"/>
                <a:pathLst>
                  <a:path extrusionOk="0" h="465977" w="159577">
                    <a:moveTo>
                      <a:pt x="0" y="465978"/>
                    </a:moveTo>
                    <a:lnTo>
                      <a:pt x="0" y="0"/>
                    </a:lnTo>
                    <a:cubicBezTo>
                      <a:pt x="4168" y="1831"/>
                      <a:pt x="8525" y="3663"/>
                      <a:pt x="12819" y="5241"/>
                    </a:cubicBezTo>
                    <a:cubicBezTo>
                      <a:pt x="16861" y="6820"/>
                      <a:pt x="20966" y="8273"/>
                      <a:pt x="25133" y="9599"/>
                    </a:cubicBezTo>
                    <a:cubicBezTo>
                      <a:pt x="28038" y="10546"/>
                      <a:pt x="30880" y="11304"/>
                      <a:pt x="33785" y="12061"/>
                    </a:cubicBezTo>
                    <a:cubicBezTo>
                      <a:pt x="34164" y="12188"/>
                      <a:pt x="34732" y="12314"/>
                      <a:pt x="35111" y="12440"/>
                    </a:cubicBezTo>
                    <a:cubicBezTo>
                      <a:pt x="37574" y="13198"/>
                      <a:pt x="39973" y="13767"/>
                      <a:pt x="42436" y="14272"/>
                    </a:cubicBezTo>
                    <a:cubicBezTo>
                      <a:pt x="45215" y="15029"/>
                      <a:pt x="47930" y="15724"/>
                      <a:pt x="50709" y="16229"/>
                    </a:cubicBezTo>
                    <a:cubicBezTo>
                      <a:pt x="52035" y="16608"/>
                      <a:pt x="53172" y="16735"/>
                      <a:pt x="54498" y="16987"/>
                    </a:cubicBezTo>
                    <a:cubicBezTo>
                      <a:pt x="57276" y="17619"/>
                      <a:pt x="59992" y="18061"/>
                      <a:pt x="62770" y="18440"/>
                    </a:cubicBezTo>
                    <a:cubicBezTo>
                      <a:pt x="68769" y="19513"/>
                      <a:pt x="74832" y="20271"/>
                      <a:pt x="81020" y="20902"/>
                    </a:cubicBezTo>
                    <a:cubicBezTo>
                      <a:pt x="81147" y="20902"/>
                      <a:pt x="81147" y="20902"/>
                      <a:pt x="81147" y="20902"/>
                    </a:cubicBezTo>
                    <a:lnTo>
                      <a:pt x="82094" y="20902"/>
                    </a:lnTo>
                    <a:cubicBezTo>
                      <a:pt x="91124" y="21850"/>
                      <a:pt x="100028" y="22228"/>
                      <a:pt x="109248" y="22228"/>
                    </a:cubicBezTo>
                    <a:cubicBezTo>
                      <a:pt x="114237" y="22228"/>
                      <a:pt x="119226" y="22102"/>
                      <a:pt x="124214" y="21850"/>
                    </a:cubicBezTo>
                    <a:cubicBezTo>
                      <a:pt x="136150" y="21344"/>
                      <a:pt x="147958" y="20018"/>
                      <a:pt x="159578" y="17808"/>
                    </a:cubicBezTo>
                    <a:lnTo>
                      <a:pt x="159578" y="465978"/>
                    </a:lnTo>
                    <a:lnTo>
                      <a:pt x="0" y="465978"/>
                    </a:lnTo>
                    <a:close/>
                  </a:path>
                </a:pathLst>
              </a:custGeom>
              <a:solidFill>
                <a:srgbClr val="0D0D0D">
                  <a:alpha val="137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88" name="Google Shape;688;p13"/>
              <p:cNvSpPr/>
              <p:nvPr/>
            </p:nvSpPr>
            <p:spPr>
              <a:xfrm>
                <a:off x="6737977" y="647298"/>
                <a:ext cx="96113" cy="556344"/>
              </a:xfrm>
              <a:custGeom>
                <a:rect b="b" l="l" r="r" t="t"/>
                <a:pathLst>
                  <a:path extrusionOk="0" h="556344" w="96113">
                    <a:moveTo>
                      <a:pt x="0" y="556344"/>
                    </a:moveTo>
                    <a:lnTo>
                      <a:pt x="0" y="80389"/>
                    </a:lnTo>
                    <a:cubicBezTo>
                      <a:pt x="2084" y="79442"/>
                      <a:pt x="4168" y="78305"/>
                      <a:pt x="6189" y="77231"/>
                    </a:cubicBezTo>
                    <a:cubicBezTo>
                      <a:pt x="41173" y="58224"/>
                      <a:pt x="72116" y="31511"/>
                      <a:pt x="96113" y="0"/>
                    </a:cubicBezTo>
                    <a:lnTo>
                      <a:pt x="96113" y="556281"/>
                    </a:lnTo>
                    <a:lnTo>
                      <a:pt x="0" y="556344"/>
                    </a:lnTo>
                    <a:close/>
                  </a:path>
                </a:pathLst>
              </a:custGeom>
              <a:solidFill>
                <a:srgbClr val="FFFFFF">
                  <a:alpha val="1765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89" name="Google Shape;689;p13"/>
              <p:cNvSpPr/>
              <p:nvPr/>
            </p:nvSpPr>
            <p:spPr>
              <a:xfrm>
                <a:off x="6496495" y="523589"/>
                <a:ext cx="393293" cy="236303"/>
              </a:xfrm>
              <a:custGeom>
                <a:rect b="b" l="l" r="r" t="t"/>
                <a:pathLst>
                  <a:path extrusionOk="0" h="236303" w="393293">
                    <a:moveTo>
                      <a:pt x="0" y="214076"/>
                    </a:moveTo>
                    <a:lnTo>
                      <a:pt x="393293" y="0"/>
                    </a:lnTo>
                    <a:cubicBezTo>
                      <a:pt x="386220" y="41300"/>
                      <a:pt x="368665" y="81147"/>
                      <a:pt x="343595" y="115752"/>
                    </a:cubicBezTo>
                    <a:cubicBezTo>
                      <a:pt x="318714" y="150611"/>
                      <a:pt x="285687" y="180354"/>
                      <a:pt x="247671" y="200941"/>
                    </a:cubicBezTo>
                    <a:cubicBezTo>
                      <a:pt x="228663" y="211297"/>
                      <a:pt x="208455" y="219443"/>
                      <a:pt x="187742" y="225569"/>
                    </a:cubicBezTo>
                    <a:cubicBezTo>
                      <a:pt x="166903" y="231189"/>
                      <a:pt x="145685" y="234978"/>
                      <a:pt x="124151" y="235925"/>
                    </a:cubicBezTo>
                    <a:cubicBezTo>
                      <a:pt x="81399" y="238072"/>
                      <a:pt x="38332" y="231126"/>
                      <a:pt x="0" y="214076"/>
                    </a:cubicBezTo>
                    <a:close/>
                  </a:path>
                </a:pathLst>
              </a:custGeom>
              <a:solidFill>
                <a:srgbClr val="FFFFFF">
                  <a:alpha val="1765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90" name="Google Shape;690;p13"/>
              <p:cNvSpPr/>
              <p:nvPr/>
            </p:nvSpPr>
            <p:spPr>
              <a:xfrm>
                <a:off x="6496495" y="523589"/>
                <a:ext cx="393293" cy="236304"/>
              </a:xfrm>
              <a:custGeom>
                <a:rect b="b" l="l" r="r" t="t"/>
                <a:pathLst>
                  <a:path extrusionOk="0" h="236304" w="393293">
                    <a:moveTo>
                      <a:pt x="0" y="214076"/>
                    </a:moveTo>
                    <a:cubicBezTo>
                      <a:pt x="18503" y="216981"/>
                      <a:pt x="36816" y="218812"/>
                      <a:pt x="55192" y="219191"/>
                    </a:cubicBezTo>
                    <a:cubicBezTo>
                      <a:pt x="77737" y="219949"/>
                      <a:pt x="100155" y="218686"/>
                      <a:pt x="122194" y="215528"/>
                    </a:cubicBezTo>
                    <a:cubicBezTo>
                      <a:pt x="152063" y="211234"/>
                      <a:pt x="181049" y="203088"/>
                      <a:pt x="208329" y="191279"/>
                    </a:cubicBezTo>
                    <a:lnTo>
                      <a:pt x="208455" y="191279"/>
                    </a:lnTo>
                    <a:cubicBezTo>
                      <a:pt x="217486" y="187237"/>
                      <a:pt x="226390" y="182880"/>
                      <a:pt x="235041" y="178018"/>
                    </a:cubicBezTo>
                    <a:cubicBezTo>
                      <a:pt x="237251" y="176944"/>
                      <a:pt x="239399" y="175807"/>
                      <a:pt x="241482" y="174607"/>
                    </a:cubicBezTo>
                    <a:cubicBezTo>
                      <a:pt x="248050" y="170945"/>
                      <a:pt x="254175" y="166588"/>
                      <a:pt x="260617" y="162799"/>
                    </a:cubicBezTo>
                    <a:cubicBezTo>
                      <a:pt x="268637" y="156799"/>
                      <a:pt x="276972" y="151369"/>
                      <a:pt x="284487" y="144864"/>
                    </a:cubicBezTo>
                    <a:cubicBezTo>
                      <a:pt x="300337" y="132676"/>
                      <a:pt x="314104" y="118152"/>
                      <a:pt x="327618" y="103186"/>
                    </a:cubicBezTo>
                    <a:cubicBezTo>
                      <a:pt x="331028" y="99271"/>
                      <a:pt x="334438" y="95292"/>
                      <a:pt x="337595" y="91251"/>
                    </a:cubicBezTo>
                    <a:cubicBezTo>
                      <a:pt x="359635" y="63844"/>
                      <a:pt x="378074" y="33027"/>
                      <a:pt x="393293" y="0"/>
                    </a:cubicBezTo>
                    <a:cubicBezTo>
                      <a:pt x="386220" y="41300"/>
                      <a:pt x="368665" y="81147"/>
                      <a:pt x="343595" y="115752"/>
                    </a:cubicBezTo>
                    <a:cubicBezTo>
                      <a:pt x="341637" y="118531"/>
                      <a:pt x="339679" y="121120"/>
                      <a:pt x="337595" y="123772"/>
                    </a:cubicBezTo>
                    <a:lnTo>
                      <a:pt x="337469" y="123899"/>
                    </a:lnTo>
                    <a:cubicBezTo>
                      <a:pt x="334817" y="127435"/>
                      <a:pt x="332102" y="130845"/>
                      <a:pt x="329197" y="134129"/>
                    </a:cubicBezTo>
                    <a:lnTo>
                      <a:pt x="327239" y="136465"/>
                    </a:lnTo>
                    <a:cubicBezTo>
                      <a:pt x="325029" y="139118"/>
                      <a:pt x="322755" y="141580"/>
                      <a:pt x="320419" y="144043"/>
                    </a:cubicBezTo>
                    <a:cubicBezTo>
                      <a:pt x="318461" y="146380"/>
                      <a:pt x="316251" y="148653"/>
                      <a:pt x="313851" y="150863"/>
                    </a:cubicBezTo>
                    <a:cubicBezTo>
                      <a:pt x="313220" y="151811"/>
                      <a:pt x="312273" y="152568"/>
                      <a:pt x="311515" y="153326"/>
                    </a:cubicBezTo>
                    <a:cubicBezTo>
                      <a:pt x="308231" y="156610"/>
                      <a:pt x="304947" y="159767"/>
                      <a:pt x="301537" y="162609"/>
                    </a:cubicBezTo>
                    <a:cubicBezTo>
                      <a:pt x="301032" y="163241"/>
                      <a:pt x="300337" y="163809"/>
                      <a:pt x="299832" y="164188"/>
                    </a:cubicBezTo>
                    <a:cubicBezTo>
                      <a:pt x="296801" y="166966"/>
                      <a:pt x="293833" y="169556"/>
                      <a:pt x="290676" y="171892"/>
                    </a:cubicBezTo>
                    <a:cubicBezTo>
                      <a:pt x="277288" y="182880"/>
                      <a:pt x="262890" y="192605"/>
                      <a:pt x="247671" y="200878"/>
                    </a:cubicBezTo>
                    <a:cubicBezTo>
                      <a:pt x="245713" y="201951"/>
                      <a:pt x="243630" y="203088"/>
                      <a:pt x="241482" y="204035"/>
                    </a:cubicBezTo>
                    <a:cubicBezTo>
                      <a:pt x="241356" y="204161"/>
                      <a:pt x="241230" y="204161"/>
                      <a:pt x="241104" y="204161"/>
                    </a:cubicBezTo>
                    <a:cubicBezTo>
                      <a:pt x="236936" y="206372"/>
                      <a:pt x="232705" y="208455"/>
                      <a:pt x="228411" y="210350"/>
                    </a:cubicBezTo>
                    <a:cubicBezTo>
                      <a:pt x="224748" y="212055"/>
                      <a:pt x="220959" y="213760"/>
                      <a:pt x="217107" y="215212"/>
                    </a:cubicBezTo>
                    <a:cubicBezTo>
                      <a:pt x="214455" y="216412"/>
                      <a:pt x="211739" y="217423"/>
                      <a:pt x="208961" y="218370"/>
                    </a:cubicBezTo>
                    <a:cubicBezTo>
                      <a:pt x="206498" y="219443"/>
                      <a:pt x="203972" y="220327"/>
                      <a:pt x="201509" y="221148"/>
                    </a:cubicBezTo>
                    <a:cubicBezTo>
                      <a:pt x="197594" y="222601"/>
                      <a:pt x="193615" y="223801"/>
                      <a:pt x="189574" y="225064"/>
                    </a:cubicBezTo>
                    <a:cubicBezTo>
                      <a:pt x="188942" y="225190"/>
                      <a:pt x="188374" y="225443"/>
                      <a:pt x="187742" y="225569"/>
                    </a:cubicBezTo>
                    <a:cubicBezTo>
                      <a:pt x="178460" y="228032"/>
                      <a:pt x="168987" y="230305"/>
                      <a:pt x="159578" y="231884"/>
                    </a:cubicBezTo>
                    <a:cubicBezTo>
                      <a:pt x="147895" y="234094"/>
                      <a:pt x="136086" y="235420"/>
                      <a:pt x="124214" y="235925"/>
                    </a:cubicBezTo>
                    <a:cubicBezTo>
                      <a:pt x="119226" y="236178"/>
                      <a:pt x="114237" y="236304"/>
                      <a:pt x="109248" y="236304"/>
                    </a:cubicBezTo>
                    <a:cubicBezTo>
                      <a:pt x="100091" y="236304"/>
                      <a:pt x="91187" y="235925"/>
                      <a:pt x="82094" y="234978"/>
                    </a:cubicBezTo>
                    <a:lnTo>
                      <a:pt x="81147" y="234978"/>
                    </a:lnTo>
                    <a:cubicBezTo>
                      <a:pt x="81147" y="234978"/>
                      <a:pt x="81147" y="234978"/>
                      <a:pt x="81020" y="234978"/>
                    </a:cubicBezTo>
                    <a:cubicBezTo>
                      <a:pt x="74832" y="234347"/>
                      <a:pt x="68833" y="233526"/>
                      <a:pt x="62770" y="232515"/>
                    </a:cubicBezTo>
                    <a:cubicBezTo>
                      <a:pt x="59865" y="232136"/>
                      <a:pt x="57276" y="231568"/>
                      <a:pt x="54498" y="231063"/>
                    </a:cubicBezTo>
                    <a:cubicBezTo>
                      <a:pt x="53172" y="230810"/>
                      <a:pt x="52035" y="230684"/>
                      <a:pt x="50709" y="230305"/>
                    </a:cubicBezTo>
                    <a:cubicBezTo>
                      <a:pt x="47930" y="229800"/>
                      <a:pt x="45215" y="229105"/>
                      <a:pt x="42436" y="228347"/>
                    </a:cubicBezTo>
                    <a:cubicBezTo>
                      <a:pt x="39973" y="227842"/>
                      <a:pt x="37574" y="227148"/>
                      <a:pt x="35111" y="226516"/>
                    </a:cubicBezTo>
                    <a:cubicBezTo>
                      <a:pt x="34732" y="226390"/>
                      <a:pt x="34164" y="226264"/>
                      <a:pt x="33785" y="226137"/>
                    </a:cubicBezTo>
                    <a:cubicBezTo>
                      <a:pt x="30880" y="225379"/>
                      <a:pt x="28038" y="224558"/>
                      <a:pt x="25133" y="223674"/>
                    </a:cubicBezTo>
                    <a:cubicBezTo>
                      <a:pt x="20966" y="222348"/>
                      <a:pt x="16861" y="220896"/>
                      <a:pt x="12819" y="219317"/>
                    </a:cubicBezTo>
                    <a:cubicBezTo>
                      <a:pt x="8525" y="217738"/>
                      <a:pt x="4231" y="215907"/>
                      <a:pt x="0" y="21407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pic>
        <p:nvPicPr>
          <p:cNvPr id="691" name="Google Shape;691;p13"/>
          <p:cNvPicPr preferRelativeResize="0"/>
          <p:nvPr/>
        </p:nvPicPr>
        <p:blipFill rotWithShape="1">
          <a:blip r:embed="rId2">
            <a:alphaModFix/>
          </a:blip>
          <a:srcRect b="0" l="22863" r="29603" t="0"/>
          <a:stretch/>
        </p:blipFill>
        <p:spPr>
          <a:xfrm flipH="1" rot="-3088401">
            <a:off x="10451190" y="-398857"/>
            <a:ext cx="1070125" cy="3183418"/>
          </a:xfrm>
          <a:prstGeom prst="rect">
            <a:avLst/>
          </a:prstGeom>
          <a:noFill/>
          <a:ln>
            <a:noFill/>
          </a:ln>
          <a:effectLst>
            <a:outerShdw blurRad="57150" rotWithShape="0" algn="bl" dir="5400000" dist="19050">
              <a:srgbClr val="000000">
                <a:alpha val="50000"/>
              </a:srgbClr>
            </a:outerShdw>
          </a:effectLst>
        </p:spPr>
      </p:pic>
      <p:grpSp>
        <p:nvGrpSpPr>
          <p:cNvPr id="692" name="Google Shape;692;p13"/>
          <p:cNvGrpSpPr/>
          <p:nvPr/>
        </p:nvGrpSpPr>
        <p:grpSpPr>
          <a:xfrm flipH="1" rot="8100207">
            <a:off x="-392344" y="-1702735"/>
            <a:ext cx="478651" cy="4846084"/>
            <a:chOff x="3794083" y="2503850"/>
            <a:chExt cx="408445" cy="3699739"/>
          </a:xfrm>
        </p:grpSpPr>
        <p:grpSp>
          <p:nvGrpSpPr>
            <p:cNvPr id="693" name="Google Shape;693;p13"/>
            <p:cNvGrpSpPr/>
            <p:nvPr/>
          </p:nvGrpSpPr>
          <p:grpSpPr>
            <a:xfrm>
              <a:off x="3794083" y="2503851"/>
              <a:ext cx="408445" cy="3699738"/>
              <a:chOff x="5554908" y="3098301"/>
              <a:chExt cx="408445" cy="3699738"/>
            </a:xfrm>
          </p:grpSpPr>
          <p:grpSp>
            <p:nvGrpSpPr>
              <p:cNvPr id="694" name="Google Shape;694;p13"/>
              <p:cNvGrpSpPr/>
              <p:nvPr/>
            </p:nvGrpSpPr>
            <p:grpSpPr>
              <a:xfrm rot="5525154">
                <a:off x="4051841" y="5036428"/>
                <a:ext cx="3322621" cy="195680"/>
                <a:chOff x="9400423" y="4620600"/>
                <a:chExt cx="3322413" cy="195668"/>
              </a:xfrm>
            </p:grpSpPr>
            <p:sp>
              <p:nvSpPr>
                <p:cNvPr id="695" name="Google Shape;695;p13"/>
                <p:cNvSpPr/>
                <p:nvPr/>
              </p:nvSpPr>
              <p:spPr>
                <a:xfrm>
                  <a:off x="9835917" y="4707429"/>
                  <a:ext cx="2257709" cy="41599"/>
                </a:xfrm>
                <a:custGeom>
                  <a:rect b="b" l="l" r="r" t="t"/>
                  <a:pathLst>
                    <a:path extrusionOk="0" h="41599" w="2257709">
                      <a:moveTo>
                        <a:pt x="-311" y="-309"/>
                      </a:moveTo>
                      <a:lnTo>
                        <a:pt x="2257398" y="-309"/>
                      </a:lnTo>
                      <a:lnTo>
                        <a:pt x="2257398" y="41291"/>
                      </a:lnTo>
                      <a:lnTo>
                        <a:pt x="-311" y="41291"/>
                      </a:lnTo>
                      <a:close/>
                    </a:path>
                  </a:pathLst>
                </a:custGeom>
                <a:solidFill>
                  <a:schemeClr val="dk2"/>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96" name="Google Shape;696;p13"/>
                <p:cNvSpPr/>
                <p:nvPr/>
              </p:nvSpPr>
              <p:spPr>
                <a:xfrm>
                  <a:off x="9835917" y="4672713"/>
                  <a:ext cx="2257709" cy="7104"/>
                </a:xfrm>
                <a:custGeom>
                  <a:rect b="b" l="l" r="r" t="t"/>
                  <a:pathLst>
                    <a:path extrusionOk="0" h="7104" w="2257709">
                      <a:moveTo>
                        <a:pt x="-311" y="-307"/>
                      </a:moveTo>
                      <a:lnTo>
                        <a:pt x="2257398" y="-307"/>
                      </a:lnTo>
                      <a:lnTo>
                        <a:pt x="2257398" y="6797"/>
                      </a:lnTo>
                      <a:lnTo>
                        <a:pt x="-311" y="6797"/>
                      </a:lnTo>
                      <a:close/>
                    </a:path>
                  </a:pathLst>
                </a:custGeom>
                <a:solidFill>
                  <a:schemeClr val="dk2"/>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97" name="Google Shape;697;p13"/>
                <p:cNvSpPr/>
                <p:nvPr/>
              </p:nvSpPr>
              <p:spPr>
                <a:xfrm>
                  <a:off x="9835917" y="4692302"/>
                  <a:ext cx="2257709" cy="7104"/>
                </a:xfrm>
                <a:custGeom>
                  <a:rect b="b" l="l" r="r" t="t"/>
                  <a:pathLst>
                    <a:path extrusionOk="0" h="7104" w="2257709">
                      <a:moveTo>
                        <a:pt x="-311" y="-308"/>
                      </a:moveTo>
                      <a:lnTo>
                        <a:pt x="2257398" y="-308"/>
                      </a:lnTo>
                      <a:lnTo>
                        <a:pt x="2257398" y="6797"/>
                      </a:lnTo>
                      <a:lnTo>
                        <a:pt x="-311" y="6797"/>
                      </a:lnTo>
                      <a:close/>
                    </a:path>
                  </a:pathLst>
                </a:custGeom>
                <a:solidFill>
                  <a:schemeClr val="dk2"/>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98" name="Google Shape;698;p13"/>
                <p:cNvSpPr/>
                <p:nvPr/>
              </p:nvSpPr>
              <p:spPr>
                <a:xfrm>
                  <a:off x="9626030" y="4623399"/>
                  <a:ext cx="3053164" cy="30254"/>
                </a:xfrm>
                <a:custGeom>
                  <a:rect b="b" l="l" r="r" t="t"/>
                  <a:pathLst>
                    <a:path extrusionOk="0" h="30254" w="3053164">
                      <a:moveTo>
                        <a:pt x="-317" y="29948"/>
                      </a:moveTo>
                      <a:cubicBezTo>
                        <a:pt x="76907" y="19888"/>
                        <a:pt x="186956" y="-306"/>
                        <a:pt x="231354" y="-306"/>
                      </a:cubicBezTo>
                      <a:lnTo>
                        <a:pt x="3052848" y="-306"/>
                      </a:lnTo>
                      <a:lnTo>
                        <a:pt x="3052848" y="16182"/>
                      </a:lnTo>
                      <a:lnTo>
                        <a:pt x="231354" y="16182"/>
                      </a:lnTo>
                      <a:lnTo>
                        <a:pt x="-317" y="29948"/>
                      </a:lnTo>
                      <a:close/>
                    </a:path>
                  </a:pathLst>
                </a:custGeom>
                <a:solidFill>
                  <a:srgbClr val="C6C6C6"/>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99" name="Google Shape;699;p13"/>
                <p:cNvSpPr/>
                <p:nvPr/>
              </p:nvSpPr>
              <p:spPr>
                <a:xfrm>
                  <a:off x="12092744" y="4714993"/>
                  <a:ext cx="459485" cy="15127"/>
                </a:xfrm>
                <a:custGeom>
                  <a:rect b="b" l="l" r="r" t="t"/>
                  <a:pathLst>
                    <a:path extrusionOk="0" h="15127" w="459485">
                      <a:moveTo>
                        <a:pt x="-348" y="-309"/>
                      </a:moveTo>
                      <a:lnTo>
                        <a:pt x="459138" y="-309"/>
                      </a:lnTo>
                      <a:lnTo>
                        <a:pt x="459138" y="14818"/>
                      </a:lnTo>
                      <a:lnTo>
                        <a:pt x="-348" y="14818"/>
                      </a:lnTo>
                      <a:close/>
                    </a:path>
                  </a:pathLst>
                </a:custGeom>
                <a:solidFill>
                  <a:srgbClr val="DEDEDC"/>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00" name="Google Shape;700;p13"/>
                <p:cNvSpPr/>
                <p:nvPr/>
              </p:nvSpPr>
              <p:spPr>
                <a:xfrm>
                  <a:off x="9635581" y="4764005"/>
                  <a:ext cx="2915286" cy="5348"/>
                </a:xfrm>
                <a:custGeom>
                  <a:rect b="b" l="l" r="r" t="t"/>
                  <a:pathLst>
                    <a:path extrusionOk="0" h="5348" w="2915286">
                      <a:moveTo>
                        <a:pt x="-292" y="-310"/>
                      </a:moveTo>
                      <a:lnTo>
                        <a:pt x="2914995" y="-310"/>
                      </a:lnTo>
                      <a:lnTo>
                        <a:pt x="2914995" y="5039"/>
                      </a:lnTo>
                      <a:lnTo>
                        <a:pt x="-292" y="5039"/>
                      </a:lnTo>
                      <a:close/>
                    </a:path>
                  </a:pathLst>
                </a:custGeom>
                <a:solidFill>
                  <a:srgbClr val="DADAD8"/>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01" name="Google Shape;701;p13"/>
                <p:cNvSpPr/>
                <p:nvPr/>
              </p:nvSpPr>
              <p:spPr>
                <a:xfrm>
                  <a:off x="9626030" y="4788813"/>
                  <a:ext cx="3061181" cy="19513"/>
                </a:xfrm>
                <a:custGeom>
                  <a:rect b="b" l="l" r="r" t="t"/>
                  <a:pathLst>
                    <a:path extrusionOk="0" h="19513" w="3061181">
                      <a:moveTo>
                        <a:pt x="239371" y="13152"/>
                      </a:moveTo>
                      <a:lnTo>
                        <a:pt x="3060865" y="13152"/>
                      </a:lnTo>
                      <a:lnTo>
                        <a:pt x="3052848" y="19203"/>
                      </a:lnTo>
                      <a:lnTo>
                        <a:pt x="231354" y="19203"/>
                      </a:lnTo>
                      <a:cubicBezTo>
                        <a:pt x="175762" y="19203"/>
                        <a:pt x="76831" y="9900"/>
                        <a:pt x="-317" y="-311"/>
                      </a:cubicBezTo>
                      <a:lnTo>
                        <a:pt x="239371" y="13152"/>
                      </a:lnTo>
                      <a:close/>
                    </a:path>
                  </a:pathLst>
                </a:custGeom>
                <a:solidFill>
                  <a:srgbClr val="CDCDCB"/>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02" name="Google Shape;702;p13"/>
                <p:cNvSpPr/>
                <p:nvPr/>
              </p:nvSpPr>
              <p:spPr>
                <a:xfrm>
                  <a:off x="12565137" y="4621281"/>
                  <a:ext cx="157699" cy="194306"/>
                </a:xfrm>
                <a:custGeom>
                  <a:rect b="b" l="l" r="r" t="t"/>
                  <a:pathLst>
                    <a:path extrusionOk="0" h="194306" w="157699">
                      <a:moveTo>
                        <a:pt x="113096" y="-309"/>
                      </a:moveTo>
                      <a:lnTo>
                        <a:pt x="113096" y="29794"/>
                      </a:lnTo>
                      <a:lnTo>
                        <a:pt x="-357" y="29794"/>
                      </a:lnTo>
                      <a:lnTo>
                        <a:pt x="-357" y="169417"/>
                      </a:lnTo>
                      <a:lnTo>
                        <a:pt x="113096" y="169417"/>
                      </a:lnTo>
                      <a:lnTo>
                        <a:pt x="113096" y="193998"/>
                      </a:lnTo>
                      <a:cubicBezTo>
                        <a:pt x="140248" y="169871"/>
                        <a:pt x="157342" y="135381"/>
                        <a:pt x="157342" y="96883"/>
                      </a:cubicBezTo>
                      <a:lnTo>
                        <a:pt x="157342" y="94538"/>
                      </a:lnTo>
                      <a:cubicBezTo>
                        <a:pt x="156661" y="56872"/>
                        <a:pt x="139719" y="23365"/>
                        <a:pt x="113096" y="-309"/>
                      </a:cubicBezTo>
                      <a:close/>
                    </a:path>
                  </a:pathLst>
                </a:custGeom>
                <a:solidFill>
                  <a:schemeClr val="dk2"/>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03" name="Google Shape;703;p13"/>
                <p:cNvSpPr/>
                <p:nvPr/>
              </p:nvSpPr>
              <p:spPr>
                <a:xfrm>
                  <a:off x="9626030" y="4662427"/>
                  <a:ext cx="140620" cy="90921"/>
                </a:xfrm>
                <a:custGeom>
                  <a:rect b="b" l="l" r="r" t="t"/>
                  <a:pathLst>
                    <a:path extrusionOk="0" h="90921" w="140620">
                      <a:moveTo>
                        <a:pt x="-277" y="-308"/>
                      </a:moveTo>
                      <a:lnTo>
                        <a:pt x="140344" y="-308"/>
                      </a:lnTo>
                      <a:lnTo>
                        <a:pt x="140344" y="90613"/>
                      </a:lnTo>
                      <a:lnTo>
                        <a:pt x="-277" y="90613"/>
                      </a:lnTo>
                      <a:close/>
                    </a:path>
                  </a:pathLst>
                </a:custGeom>
                <a:solidFill>
                  <a:srgbClr val="7F6A4B"/>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04" name="Google Shape;704;p13"/>
                <p:cNvSpPr/>
                <p:nvPr/>
              </p:nvSpPr>
              <p:spPr>
                <a:xfrm>
                  <a:off x="12551749" y="4639207"/>
                  <a:ext cx="14707" cy="164037"/>
                </a:xfrm>
                <a:custGeom>
                  <a:rect b="b" l="l" r="r" t="t"/>
                  <a:pathLst>
                    <a:path extrusionOk="0" h="164037" w="14707">
                      <a:moveTo>
                        <a:pt x="-355" y="-309"/>
                      </a:moveTo>
                      <a:lnTo>
                        <a:pt x="14353" y="-309"/>
                      </a:lnTo>
                      <a:lnTo>
                        <a:pt x="14353" y="163729"/>
                      </a:lnTo>
                      <a:lnTo>
                        <a:pt x="-355" y="163729"/>
                      </a:lnTo>
                      <a:close/>
                    </a:path>
                  </a:pathLst>
                </a:custGeom>
                <a:solidFill>
                  <a:schemeClr val="dk2"/>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05" name="Google Shape;705;p13"/>
                <p:cNvSpPr/>
                <p:nvPr/>
              </p:nvSpPr>
              <p:spPr>
                <a:xfrm>
                  <a:off x="12565210" y="4638903"/>
                  <a:ext cx="151950" cy="157900"/>
                </a:xfrm>
                <a:custGeom>
                  <a:rect b="b" l="l" r="r" t="t"/>
                  <a:pathLst>
                    <a:path extrusionOk="0" h="157900" w="151950">
                      <a:moveTo>
                        <a:pt x="118238" y="-309"/>
                      </a:moveTo>
                      <a:lnTo>
                        <a:pt x="118238" y="24155"/>
                      </a:lnTo>
                      <a:lnTo>
                        <a:pt x="-358" y="24155"/>
                      </a:lnTo>
                      <a:lnTo>
                        <a:pt x="-358" y="137644"/>
                      </a:lnTo>
                      <a:lnTo>
                        <a:pt x="118238" y="137644"/>
                      </a:lnTo>
                      <a:lnTo>
                        <a:pt x="118238" y="157592"/>
                      </a:lnTo>
                      <a:cubicBezTo>
                        <a:pt x="140173" y="136296"/>
                        <a:pt x="151593" y="109945"/>
                        <a:pt x="151593" y="78675"/>
                      </a:cubicBezTo>
                      <a:lnTo>
                        <a:pt x="151593" y="76788"/>
                      </a:lnTo>
                      <a:cubicBezTo>
                        <a:pt x="150913" y="46125"/>
                        <a:pt x="139643" y="23885"/>
                        <a:pt x="118238" y="-309"/>
                      </a:cubicBezTo>
                      <a:close/>
                    </a:path>
                  </a:pathLst>
                </a:custGeom>
                <a:solidFill>
                  <a:schemeClr val="dk2"/>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06" name="Google Shape;706;p13"/>
                <p:cNvSpPr/>
                <p:nvPr/>
              </p:nvSpPr>
              <p:spPr>
                <a:xfrm>
                  <a:off x="9835917" y="4718094"/>
                  <a:ext cx="2257709" cy="20206"/>
                </a:xfrm>
                <a:custGeom>
                  <a:rect b="b" l="l" r="r" t="t"/>
                  <a:pathLst>
                    <a:path extrusionOk="0" h="20206" w="2257709">
                      <a:moveTo>
                        <a:pt x="-311" y="-309"/>
                      </a:moveTo>
                      <a:lnTo>
                        <a:pt x="2257398" y="-309"/>
                      </a:lnTo>
                      <a:lnTo>
                        <a:pt x="2257398" y="19898"/>
                      </a:lnTo>
                      <a:lnTo>
                        <a:pt x="-311" y="19898"/>
                      </a:lnTo>
                      <a:close/>
                    </a:path>
                  </a:pathLst>
                </a:custGeom>
                <a:solidFill>
                  <a:schemeClr val="dk2"/>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07" name="Google Shape;707;p13"/>
                <p:cNvSpPr/>
                <p:nvPr/>
              </p:nvSpPr>
              <p:spPr>
                <a:xfrm>
                  <a:off x="9766182" y="4662426"/>
                  <a:ext cx="70189" cy="90913"/>
                </a:xfrm>
                <a:custGeom>
                  <a:rect b="b" l="l" r="r" t="t"/>
                  <a:pathLst>
                    <a:path extrusionOk="0" h="90913" w="70189">
                      <a:moveTo>
                        <a:pt x="69910" y="2339"/>
                      </a:moveTo>
                      <a:lnTo>
                        <a:pt x="-280" y="-308"/>
                      </a:lnTo>
                      <a:lnTo>
                        <a:pt x="-280" y="90605"/>
                      </a:lnTo>
                      <a:lnTo>
                        <a:pt x="69910" y="87202"/>
                      </a:lnTo>
                      <a:lnTo>
                        <a:pt x="69910" y="2339"/>
                      </a:lnTo>
                      <a:close/>
                    </a:path>
                  </a:pathLst>
                </a:custGeom>
                <a:gradFill>
                  <a:gsLst>
                    <a:gs pos="0">
                      <a:srgbClr val="8D7955"/>
                    </a:gs>
                    <a:gs pos="50000">
                      <a:srgbClr val="927D58"/>
                    </a:gs>
                    <a:gs pos="100000">
                      <a:srgbClr val="97825C"/>
                    </a:gs>
                  </a:gsLst>
                  <a:lin ang="4175143" scaled="0"/>
                </a:gra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08" name="Google Shape;708;p13"/>
                <p:cNvSpPr/>
                <p:nvPr/>
              </p:nvSpPr>
              <p:spPr>
                <a:xfrm flipH="1">
                  <a:off x="12093664" y="4672713"/>
                  <a:ext cx="457592" cy="7104"/>
                </a:xfrm>
                <a:custGeom>
                  <a:rect b="b" l="l" r="r" t="t"/>
                  <a:pathLst>
                    <a:path extrusionOk="0" h="7104" w="457592">
                      <a:moveTo>
                        <a:pt x="-169" y="-307"/>
                      </a:moveTo>
                      <a:lnTo>
                        <a:pt x="457424" y="-307"/>
                      </a:lnTo>
                      <a:lnTo>
                        <a:pt x="457424" y="6797"/>
                      </a:lnTo>
                      <a:lnTo>
                        <a:pt x="-169" y="6797"/>
                      </a:lnTo>
                      <a:close/>
                    </a:path>
                  </a:pathLst>
                </a:custGeom>
                <a:solidFill>
                  <a:srgbClr val="CCCCCC"/>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09" name="Google Shape;709;p13"/>
                <p:cNvSpPr/>
                <p:nvPr/>
              </p:nvSpPr>
              <p:spPr>
                <a:xfrm flipH="1">
                  <a:off x="12093664" y="4692302"/>
                  <a:ext cx="457592" cy="7104"/>
                </a:xfrm>
                <a:custGeom>
                  <a:rect b="b" l="l" r="r" t="t"/>
                  <a:pathLst>
                    <a:path extrusionOk="0" h="7104" w="457592">
                      <a:moveTo>
                        <a:pt x="-169" y="-308"/>
                      </a:moveTo>
                      <a:lnTo>
                        <a:pt x="457424" y="-308"/>
                      </a:lnTo>
                      <a:lnTo>
                        <a:pt x="457424" y="6797"/>
                      </a:lnTo>
                      <a:lnTo>
                        <a:pt x="-169" y="6797"/>
                      </a:lnTo>
                      <a:close/>
                    </a:path>
                  </a:pathLst>
                </a:custGeom>
                <a:solidFill>
                  <a:srgbClr val="CCCCCC"/>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10" name="Google Shape;710;p13"/>
                <p:cNvSpPr/>
                <p:nvPr/>
              </p:nvSpPr>
              <p:spPr>
                <a:xfrm>
                  <a:off x="9626027" y="4662427"/>
                  <a:ext cx="140620" cy="90921"/>
                </a:xfrm>
                <a:custGeom>
                  <a:rect b="b" l="l" r="r" t="t"/>
                  <a:pathLst>
                    <a:path extrusionOk="0" h="90921" w="140620">
                      <a:moveTo>
                        <a:pt x="-277" y="-308"/>
                      </a:moveTo>
                      <a:lnTo>
                        <a:pt x="140344" y="-308"/>
                      </a:lnTo>
                      <a:lnTo>
                        <a:pt x="140344" y="90613"/>
                      </a:lnTo>
                      <a:lnTo>
                        <a:pt x="-277" y="90613"/>
                      </a:lnTo>
                      <a:close/>
                    </a:path>
                  </a:pathLst>
                </a:custGeom>
                <a:gradFill>
                  <a:gsLst>
                    <a:gs pos="0">
                      <a:srgbClr val="FFFFFF">
                        <a:alpha val="0"/>
                      </a:srgbClr>
                    </a:gs>
                    <a:gs pos="9730">
                      <a:srgbClr val="FFFFFF">
                        <a:alpha val="0"/>
                      </a:srgbClr>
                    </a:gs>
                    <a:gs pos="19450">
                      <a:srgbClr val="FFFFFF">
                        <a:alpha val="30196"/>
                      </a:srgbClr>
                    </a:gs>
                    <a:gs pos="29170">
                      <a:srgbClr val="FFFFFF">
                        <a:alpha val="0"/>
                      </a:srgbClr>
                    </a:gs>
                    <a:gs pos="39590">
                      <a:srgbClr val="FFFFFF">
                        <a:alpha val="21960"/>
                      </a:srgbClr>
                    </a:gs>
                    <a:gs pos="48270">
                      <a:srgbClr val="FFFFFF">
                        <a:alpha val="0"/>
                      </a:srgbClr>
                    </a:gs>
                    <a:gs pos="74570">
                      <a:srgbClr val="FFFFFF">
                        <a:alpha val="0"/>
                      </a:srgbClr>
                    </a:gs>
                    <a:gs pos="81730">
                      <a:srgbClr val="FFFFFF">
                        <a:alpha val="13333"/>
                      </a:srgbClr>
                    </a:gs>
                    <a:gs pos="90869">
                      <a:srgbClr val="FFFFFF">
                        <a:alpha val="0"/>
                      </a:srgbClr>
                    </a:gs>
                    <a:gs pos="100000">
                      <a:srgbClr val="FFFFFF">
                        <a:alpha val="0"/>
                      </a:srgbClr>
                    </a:gs>
                  </a:gsLst>
                  <a:lin ang="5400012" scaled="0"/>
                </a:gra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11" name="Google Shape;711;p13"/>
                <p:cNvSpPr/>
                <p:nvPr/>
              </p:nvSpPr>
              <p:spPr>
                <a:xfrm>
                  <a:off x="9766182" y="4662426"/>
                  <a:ext cx="70189" cy="90913"/>
                </a:xfrm>
                <a:custGeom>
                  <a:rect b="b" l="l" r="r" t="t"/>
                  <a:pathLst>
                    <a:path extrusionOk="0" h="90913" w="70189">
                      <a:moveTo>
                        <a:pt x="69910" y="2339"/>
                      </a:moveTo>
                      <a:lnTo>
                        <a:pt x="-280" y="-308"/>
                      </a:lnTo>
                      <a:lnTo>
                        <a:pt x="-280" y="90605"/>
                      </a:lnTo>
                      <a:lnTo>
                        <a:pt x="69910" y="87202"/>
                      </a:lnTo>
                      <a:lnTo>
                        <a:pt x="69910" y="2339"/>
                      </a:lnTo>
                      <a:close/>
                    </a:path>
                  </a:pathLst>
                </a:custGeom>
                <a:gradFill>
                  <a:gsLst>
                    <a:gs pos="0">
                      <a:srgbClr val="FFFFFF">
                        <a:alpha val="0"/>
                      </a:srgbClr>
                    </a:gs>
                    <a:gs pos="9730">
                      <a:srgbClr val="FFFFFF">
                        <a:alpha val="0"/>
                      </a:srgbClr>
                    </a:gs>
                    <a:gs pos="19450">
                      <a:srgbClr val="FFFFFF">
                        <a:alpha val="30196"/>
                      </a:srgbClr>
                    </a:gs>
                    <a:gs pos="29170">
                      <a:srgbClr val="FFFFFF">
                        <a:alpha val="0"/>
                      </a:srgbClr>
                    </a:gs>
                    <a:gs pos="39590">
                      <a:srgbClr val="FFFFFF">
                        <a:alpha val="21960"/>
                      </a:srgbClr>
                    </a:gs>
                    <a:gs pos="48270">
                      <a:srgbClr val="FFFFFF">
                        <a:alpha val="0"/>
                      </a:srgbClr>
                    </a:gs>
                    <a:gs pos="74570">
                      <a:srgbClr val="FFFFFF">
                        <a:alpha val="0"/>
                      </a:srgbClr>
                    </a:gs>
                    <a:gs pos="81730">
                      <a:srgbClr val="FFFFFF">
                        <a:alpha val="13333"/>
                      </a:srgbClr>
                    </a:gs>
                    <a:gs pos="90869">
                      <a:srgbClr val="FFFFFF">
                        <a:alpha val="0"/>
                      </a:srgbClr>
                    </a:gs>
                    <a:gs pos="100000">
                      <a:srgbClr val="FFFFFF">
                        <a:alpha val="0"/>
                      </a:srgbClr>
                    </a:gs>
                  </a:gsLst>
                  <a:lin ang="5400012" scaled="0"/>
                </a:gra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12" name="Google Shape;712;p13"/>
                <p:cNvSpPr/>
                <p:nvPr/>
              </p:nvSpPr>
              <p:spPr>
                <a:xfrm>
                  <a:off x="12674732" y="4651686"/>
                  <a:ext cx="4679" cy="135039"/>
                </a:xfrm>
                <a:custGeom>
                  <a:rect b="b" l="l" r="r" t="t"/>
                  <a:pathLst>
                    <a:path extrusionOk="0" h="135039" w="4679">
                      <a:moveTo>
                        <a:pt x="-358" y="-309"/>
                      </a:moveTo>
                      <a:lnTo>
                        <a:pt x="4322" y="-309"/>
                      </a:lnTo>
                      <a:lnTo>
                        <a:pt x="4322" y="134731"/>
                      </a:lnTo>
                      <a:lnTo>
                        <a:pt x="-358" y="134731"/>
                      </a:lnTo>
                      <a:close/>
                    </a:path>
                  </a:pathLst>
                </a:custGeom>
                <a:solidFill>
                  <a:schemeClr val="dk2"/>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13" name="Google Shape;713;p13"/>
                <p:cNvSpPr/>
                <p:nvPr/>
              </p:nvSpPr>
              <p:spPr>
                <a:xfrm>
                  <a:off x="9626030" y="4620600"/>
                  <a:ext cx="3053164" cy="195668"/>
                </a:xfrm>
                <a:custGeom>
                  <a:rect b="b" l="l" r="r" t="t"/>
                  <a:pathLst>
                    <a:path extrusionOk="0" h="195668" w="3053164">
                      <a:moveTo>
                        <a:pt x="-317" y="29946"/>
                      </a:moveTo>
                      <a:cubicBezTo>
                        <a:pt x="76907" y="19886"/>
                        <a:pt x="186956" y="-309"/>
                        <a:pt x="231354" y="-309"/>
                      </a:cubicBezTo>
                      <a:lnTo>
                        <a:pt x="3052848" y="-309"/>
                      </a:lnTo>
                      <a:lnTo>
                        <a:pt x="3052848" y="195360"/>
                      </a:lnTo>
                      <a:lnTo>
                        <a:pt x="231354" y="195360"/>
                      </a:lnTo>
                      <a:cubicBezTo>
                        <a:pt x="175762" y="195360"/>
                        <a:pt x="76831" y="175316"/>
                        <a:pt x="-317" y="165106"/>
                      </a:cubicBezTo>
                      <a:lnTo>
                        <a:pt x="-317" y="29946"/>
                      </a:lnTo>
                      <a:close/>
                    </a:path>
                  </a:pathLst>
                </a:custGeom>
                <a:solidFill>
                  <a:srgbClr val="999999">
                    <a:alpha val="13730"/>
                  </a:srgbClr>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14" name="Google Shape;714;p13"/>
                <p:cNvSpPr/>
                <p:nvPr/>
              </p:nvSpPr>
              <p:spPr>
                <a:xfrm>
                  <a:off x="9493668" y="4650703"/>
                  <a:ext cx="132588" cy="135689"/>
                </a:xfrm>
                <a:custGeom>
                  <a:rect b="b" l="l" r="r" t="t"/>
                  <a:pathLst>
                    <a:path extrusionOk="0" h="135689" w="132588">
                      <a:moveTo>
                        <a:pt x="-273" y="28735"/>
                      </a:moveTo>
                      <a:lnTo>
                        <a:pt x="132315" y="-309"/>
                      </a:lnTo>
                      <a:lnTo>
                        <a:pt x="132315" y="135381"/>
                      </a:lnTo>
                      <a:lnTo>
                        <a:pt x="-273" y="106261"/>
                      </a:lnTo>
                      <a:lnTo>
                        <a:pt x="-273" y="28735"/>
                      </a:lnTo>
                      <a:close/>
                    </a:path>
                  </a:pathLst>
                </a:custGeom>
                <a:solidFill>
                  <a:srgbClr val="B3A185"/>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15" name="Google Shape;715;p13"/>
                <p:cNvSpPr/>
                <p:nvPr/>
              </p:nvSpPr>
              <p:spPr>
                <a:xfrm>
                  <a:off x="9502215" y="4666738"/>
                  <a:ext cx="115570" cy="103544"/>
                </a:xfrm>
                <a:custGeom>
                  <a:rect b="b" l="l" r="r" t="t"/>
                  <a:pathLst>
                    <a:path extrusionOk="0" h="103544" w="115570">
                      <a:moveTo>
                        <a:pt x="-273" y="21928"/>
                      </a:moveTo>
                      <a:lnTo>
                        <a:pt x="115297" y="-309"/>
                      </a:lnTo>
                      <a:lnTo>
                        <a:pt x="115297" y="103236"/>
                      </a:lnTo>
                      <a:lnTo>
                        <a:pt x="-273" y="81075"/>
                      </a:lnTo>
                      <a:lnTo>
                        <a:pt x="-273" y="21928"/>
                      </a:lnTo>
                      <a:close/>
                    </a:path>
                  </a:pathLst>
                </a:custGeom>
                <a:solidFill>
                  <a:srgbClr val="C5AD8B"/>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16" name="Google Shape;716;p13"/>
                <p:cNvSpPr/>
                <p:nvPr/>
              </p:nvSpPr>
              <p:spPr>
                <a:xfrm>
                  <a:off x="9502215" y="4666738"/>
                  <a:ext cx="115570" cy="103544"/>
                </a:xfrm>
                <a:custGeom>
                  <a:rect b="b" l="l" r="r" t="t"/>
                  <a:pathLst>
                    <a:path extrusionOk="0" h="103544" w="115570">
                      <a:moveTo>
                        <a:pt x="-273" y="21928"/>
                      </a:moveTo>
                      <a:lnTo>
                        <a:pt x="115297" y="-309"/>
                      </a:lnTo>
                      <a:lnTo>
                        <a:pt x="115297" y="103236"/>
                      </a:lnTo>
                      <a:lnTo>
                        <a:pt x="-273" y="81075"/>
                      </a:lnTo>
                      <a:lnTo>
                        <a:pt x="-273" y="21928"/>
                      </a:lnTo>
                      <a:close/>
                    </a:path>
                  </a:pathLst>
                </a:custGeom>
                <a:gradFill>
                  <a:gsLst>
                    <a:gs pos="0">
                      <a:srgbClr val="E4CCA8"/>
                    </a:gs>
                    <a:gs pos="50000">
                      <a:srgbClr val="E4CCA8">
                        <a:alpha val="49803"/>
                      </a:srgbClr>
                    </a:gs>
                    <a:gs pos="100000">
                      <a:srgbClr val="E4CCA8">
                        <a:alpha val="0"/>
                      </a:srgbClr>
                    </a:gs>
                  </a:gsLst>
                  <a:lin ang="5767852" scaled="0"/>
                </a:gra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17" name="Google Shape;717;p13"/>
                <p:cNvSpPr/>
                <p:nvPr/>
              </p:nvSpPr>
              <p:spPr>
                <a:xfrm>
                  <a:off x="9400423" y="4679823"/>
                  <a:ext cx="93472" cy="77450"/>
                </a:xfrm>
                <a:custGeom>
                  <a:rect b="b" l="l" r="r" t="t"/>
                  <a:pathLst>
                    <a:path extrusionOk="0" h="77450" w="93472">
                      <a:moveTo>
                        <a:pt x="19306" y="16256"/>
                      </a:moveTo>
                      <a:lnTo>
                        <a:pt x="93202" y="-309"/>
                      </a:lnTo>
                      <a:lnTo>
                        <a:pt x="93202" y="77142"/>
                      </a:lnTo>
                      <a:lnTo>
                        <a:pt x="19306" y="60578"/>
                      </a:lnTo>
                      <a:cubicBezTo>
                        <a:pt x="-7695" y="54527"/>
                        <a:pt x="-5880" y="21928"/>
                        <a:pt x="19306" y="16256"/>
                      </a:cubicBezTo>
                      <a:close/>
                    </a:path>
                  </a:pathLst>
                </a:custGeom>
                <a:gradFill>
                  <a:gsLst>
                    <a:gs pos="0">
                      <a:srgbClr val="C4C09D"/>
                    </a:gs>
                    <a:gs pos="15990">
                      <a:srgbClr val="DAD5B8"/>
                    </a:gs>
                    <a:gs pos="49219">
                      <a:srgbClr val="CDC6A0"/>
                    </a:gs>
                    <a:gs pos="70970">
                      <a:srgbClr val="E7E3CF"/>
                    </a:gs>
                    <a:gs pos="85460">
                      <a:srgbClr val="DDD6BB"/>
                    </a:gs>
                    <a:gs pos="100000">
                      <a:srgbClr val="DCD9BD"/>
                    </a:gs>
                  </a:gsLst>
                  <a:lin ang="16200038" scaled="0"/>
                </a:gra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18" name="Google Shape;718;p13"/>
                <p:cNvSpPr/>
                <p:nvPr/>
              </p:nvSpPr>
              <p:spPr>
                <a:xfrm>
                  <a:off x="9453909" y="4679823"/>
                  <a:ext cx="39985" cy="77450"/>
                </a:xfrm>
                <a:custGeom>
                  <a:rect b="b" l="l" r="r" t="t"/>
                  <a:pathLst>
                    <a:path extrusionOk="0" h="77450" w="39985">
                      <a:moveTo>
                        <a:pt x="7192" y="6952"/>
                      </a:moveTo>
                      <a:lnTo>
                        <a:pt x="39715" y="-309"/>
                      </a:lnTo>
                      <a:lnTo>
                        <a:pt x="39715" y="77142"/>
                      </a:lnTo>
                      <a:lnTo>
                        <a:pt x="7192" y="69124"/>
                      </a:lnTo>
                      <a:cubicBezTo>
                        <a:pt x="-2338" y="47720"/>
                        <a:pt x="-3170" y="26996"/>
                        <a:pt x="7192" y="6952"/>
                      </a:cubicBezTo>
                      <a:close/>
                    </a:path>
                  </a:pathLst>
                </a:custGeom>
                <a:gradFill>
                  <a:gsLst>
                    <a:gs pos="0">
                      <a:srgbClr val="C9BB98"/>
                    </a:gs>
                    <a:gs pos="15990">
                      <a:srgbClr val="DFD2B1"/>
                    </a:gs>
                    <a:gs pos="49219">
                      <a:srgbClr val="DCC691"/>
                    </a:gs>
                    <a:gs pos="70970">
                      <a:srgbClr val="F0E3C4"/>
                    </a:gs>
                    <a:gs pos="85460">
                      <a:srgbClr val="EDD9AA"/>
                    </a:gs>
                    <a:gs pos="100000">
                      <a:srgbClr val="F0DBA9"/>
                    </a:gs>
                  </a:gsLst>
                  <a:lin ang="16200038" scaled="0"/>
                </a:gra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19" name="Google Shape;719;p13"/>
                <p:cNvSpPr/>
                <p:nvPr/>
              </p:nvSpPr>
              <p:spPr>
                <a:xfrm>
                  <a:off x="9400423" y="4679823"/>
                  <a:ext cx="93472" cy="77450"/>
                </a:xfrm>
                <a:custGeom>
                  <a:rect b="b" l="l" r="r" t="t"/>
                  <a:pathLst>
                    <a:path extrusionOk="0" h="77450" w="93472">
                      <a:moveTo>
                        <a:pt x="19306" y="16256"/>
                      </a:moveTo>
                      <a:lnTo>
                        <a:pt x="93202" y="-309"/>
                      </a:lnTo>
                      <a:lnTo>
                        <a:pt x="93202" y="77142"/>
                      </a:lnTo>
                      <a:lnTo>
                        <a:pt x="19306" y="60578"/>
                      </a:lnTo>
                      <a:cubicBezTo>
                        <a:pt x="-7695" y="54527"/>
                        <a:pt x="-5880" y="21928"/>
                        <a:pt x="19306" y="16256"/>
                      </a:cubicBezTo>
                      <a:close/>
                    </a:path>
                  </a:pathLst>
                </a:custGeom>
                <a:solidFill>
                  <a:schemeClr val="dk2"/>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720" name="Google Shape;720;p13"/>
              <p:cNvGrpSpPr/>
              <p:nvPr/>
            </p:nvGrpSpPr>
            <p:grpSpPr>
              <a:xfrm rot="5525154">
                <a:off x="5102093" y="3647242"/>
                <a:ext cx="1380318" cy="292155"/>
                <a:chOff x="9257093" y="4533807"/>
                <a:chExt cx="1380232" cy="292137"/>
              </a:xfrm>
            </p:grpSpPr>
            <p:sp>
              <p:nvSpPr>
                <p:cNvPr id="721" name="Google Shape;721;p13"/>
                <p:cNvSpPr/>
                <p:nvPr/>
              </p:nvSpPr>
              <p:spPr>
                <a:xfrm>
                  <a:off x="9257093" y="4533807"/>
                  <a:ext cx="1380232" cy="292137"/>
                </a:xfrm>
                <a:custGeom>
                  <a:rect b="b" l="l" r="r" t="t"/>
                  <a:pathLst>
                    <a:path extrusionOk="0" h="292137" w="1380232">
                      <a:moveTo>
                        <a:pt x="-173" y="119250"/>
                      </a:moveTo>
                      <a:cubicBezTo>
                        <a:pt x="-173" y="117057"/>
                        <a:pt x="2399" y="115393"/>
                        <a:pt x="4970" y="114864"/>
                      </a:cubicBezTo>
                      <a:cubicBezTo>
                        <a:pt x="105414" y="94064"/>
                        <a:pt x="205252" y="79920"/>
                        <a:pt x="320747" y="67592"/>
                      </a:cubicBezTo>
                      <a:cubicBezTo>
                        <a:pt x="499700" y="15101"/>
                        <a:pt x="673434" y="15101"/>
                        <a:pt x="847546" y="11395"/>
                      </a:cubicBezTo>
                      <a:cubicBezTo>
                        <a:pt x="847546" y="11395"/>
                        <a:pt x="854126" y="276"/>
                        <a:pt x="861539" y="-329"/>
                      </a:cubicBezTo>
                      <a:cubicBezTo>
                        <a:pt x="868875" y="-1010"/>
                        <a:pt x="876892" y="8747"/>
                        <a:pt x="876892" y="8747"/>
                      </a:cubicBezTo>
                      <a:cubicBezTo>
                        <a:pt x="1049190" y="6630"/>
                        <a:pt x="1244631" y="3150"/>
                        <a:pt x="1360655" y="21151"/>
                      </a:cubicBezTo>
                      <a:cubicBezTo>
                        <a:pt x="1393783" y="26295"/>
                        <a:pt x="1377446" y="62448"/>
                        <a:pt x="1363302" y="63961"/>
                      </a:cubicBezTo>
                      <a:cubicBezTo>
                        <a:pt x="1201519" y="81735"/>
                        <a:pt x="1039584" y="97543"/>
                        <a:pt x="884002" y="101400"/>
                      </a:cubicBezTo>
                      <a:lnTo>
                        <a:pt x="870917" y="119553"/>
                      </a:lnTo>
                      <a:lnTo>
                        <a:pt x="871296" y="278160"/>
                      </a:lnTo>
                      <a:cubicBezTo>
                        <a:pt x="871296" y="285421"/>
                        <a:pt x="866530" y="291774"/>
                        <a:pt x="861765" y="291774"/>
                      </a:cubicBezTo>
                      <a:cubicBezTo>
                        <a:pt x="853521" y="291774"/>
                        <a:pt x="846790" y="284437"/>
                        <a:pt x="842630" y="278841"/>
                      </a:cubicBezTo>
                      <a:cubicBezTo>
                        <a:pt x="704142" y="277782"/>
                        <a:pt x="503936" y="276269"/>
                        <a:pt x="398273" y="270823"/>
                      </a:cubicBezTo>
                      <a:cubicBezTo>
                        <a:pt x="266895" y="264016"/>
                        <a:pt x="136424" y="232779"/>
                        <a:pt x="4970" y="205021"/>
                      </a:cubicBezTo>
                      <a:cubicBezTo>
                        <a:pt x="2172" y="204416"/>
                        <a:pt x="-173" y="203054"/>
                        <a:pt x="-173" y="200861"/>
                      </a:cubicBezTo>
                      <a:lnTo>
                        <a:pt x="-173" y="119250"/>
                      </a:lnTo>
                      <a:close/>
                    </a:path>
                  </a:pathLst>
                </a:custGeom>
                <a:solidFill>
                  <a:schemeClr val="dk2"/>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22" name="Google Shape;722;p13"/>
                <p:cNvSpPr/>
                <p:nvPr/>
              </p:nvSpPr>
              <p:spPr>
                <a:xfrm>
                  <a:off x="10096794" y="4538531"/>
                  <a:ext cx="18685" cy="279698"/>
                </a:xfrm>
                <a:custGeom>
                  <a:rect b="b" l="l" r="r" t="t"/>
                  <a:pathLst>
                    <a:path extrusionOk="0" h="279698" w="18685">
                      <a:moveTo>
                        <a:pt x="15177" y="-363"/>
                      </a:moveTo>
                      <a:lnTo>
                        <a:pt x="10714" y="5234"/>
                      </a:lnTo>
                      <a:cubicBezTo>
                        <a:pt x="12832" y="34959"/>
                        <a:pt x="13664" y="56288"/>
                        <a:pt x="7386" y="96753"/>
                      </a:cubicBezTo>
                      <a:cubicBezTo>
                        <a:pt x="11849" y="120653"/>
                        <a:pt x="6327" y="143117"/>
                        <a:pt x="5344" y="167245"/>
                      </a:cubicBezTo>
                      <a:cubicBezTo>
                        <a:pt x="4058" y="200600"/>
                        <a:pt x="352" y="243107"/>
                        <a:pt x="-177" y="272983"/>
                      </a:cubicBezTo>
                      <a:lnTo>
                        <a:pt x="3983" y="272983"/>
                      </a:lnTo>
                      <a:lnTo>
                        <a:pt x="9277" y="279336"/>
                      </a:lnTo>
                      <a:cubicBezTo>
                        <a:pt x="9806" y="249914"/>
                        <a:pt x="8067" y="201583"/>
                        <a:pt x="9428" y="168001"/>
                      </a:cubicBezTo>
                      <a:cubicBezTo>
                        <a:pt x="10109" y="144252"/>
                        <a:pt x="15630" y="120048"/>
                        <a:pt x="9882" y="96753"/>
                      </a:cubicBezTo>
                      <a:cubicBezTo>
                        <a:pt x="10185" y="95618"/>
                        <a:pt x="24933" y="41690"/>
                        <a:pt x="15177" y="-363"/>
                      </a:cubicBezTo>
                      <a:close/>
                    </a:path>
                  </a:pathLst>
                </a:custGeom>
                <a:solidFill>
                  <a:srgbClr val="FFFFFF">
                    <a:alpha val="38820"/>
                  </a:srgbClr>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23" name="Google Shape;723;p13"/>
                <p:cNvSpPr/>
                <p:nvPr/>
              </p:nvSpPr>
              <p:spPr>
                <a:xfrm>
                  <a:off x="9425381" y="4604128"/>
                  <a:ext cx="218127" cy="18357"/>
                </a:xfrm>
                <a:custGeom>
                  <a:rect b="b" l="l" r="r" t="t"/>
                  <a:pathLst>
                    <a:path extrusionOk="0" h="18357" w="218127">
                      <a:moveTo>
                        <a:pt x="-162" y="17997"/>
                      </a:moveTo>
                      <a:cubicBezTo>
                        <a:pt x="58380" y="8618"/>
                        <a:pt x="231963" y="-2727"/>
                        <a:pt x="217063" y="71"/>
                      </a:cubicBezTo>
                      <a:cubicBezTo>
                        <a:pt x="196339" y="4080"/>
                        <a:pt x="176900" y="14820"/>
                        <a:pt x="161471" y="15047"/>
                      </a:cubicBezTo>
                      <a:cubicBezTo>
                        <a:pt x="113821" y="15955"/>
                        <a:pt x="23437" y="17997"/>
                        <a:pt x="-162" y="17997"/>
                      </a:cubicBezTo>
                      <a:close/>
                    </a:path>
                  </a:pathLst>
                </a:custGeom>
                <a:solidFill>
                  <a:srgbClr val="FFFFFF">
                    <a:alpha val="17650"/>
                  </a:srgbClr>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24" name="Google Shape;724;p13"/>
                <p:cNvSpPr/>
                <p:nvPr/>
              </p:nvSpPr>
              <p:spPr>
                <a:xfrm>
                  <a:off x="9260429" y="4635200"/>
                  <a:ext cx="244284" cy="43128"/>
                </a:xfrm>
                <a:custGeom>
                  <a:rect b="b" l="l" r="r" t="t"/>
                  <a:pathLst>
                    <a:path extrusionOk="0" h="43128" w="244284">
                      <a:moveTo>
                        <a:pt x="4523" y="22850"/>
                      </a:moveTo>
                      <a:cubicBezTo>
                        <a:pt x="95966" y="5681"/>
                        <a:pt x="239446" y="3487"/>
                        <a:pt x="244060" y="-68"/>
                      </a:cubicBezTo>
                      <a:cubicBezTo>
                        <a:pt x="248749" y="-3774"/>
                        <a:pt x="5658" y="28447"/>
                        <a:pt x="5809" y="41456"/>
                      </a:cubicBezTo>
                      <a:cubicBezTo>
                        <a:pt x="5885" y="48868"/>
                        <a:pt x="-6746" y="22396"/>
                        <a:pt x="4523" y="22850"/>
                      </a:cubicBezTo>
                      <a:close/>
                    </a:path>
                  </a:pathLst>
                </a:custGeom>
                <a:solidFill>
                  <a:srgbClr val="FFFFFF">
                    <a:alpha val="32940"/>
                  </a:srgbClr>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25" name="Google Shape;725;p13"/>
                <p:cNvSpPr/>
                <p:nvPr/>
              </p:nvSpPr>
              <p:spPr>
                <a:xfrm>
                  <a:off x="9258973" y="4723232"/>
                  <a:ext cx="175746" cy="27771"/>
                </a:xfrm>
                <a:custGeom>
                  <a:rect b="b" l="l" r="r" t="t"/>
                  <a:pathLst>
                    <a:path extrusionOk="0" h="27771" w="175746">
                      <a:moveTo>
                        <a:pt x="2502" y="-364"/>
                      </a:moveTo>
                      <a:cubicBezTo>
                        <a:pt x="55295" y="11964"/>
                        <a:pt x="145528" y="24217"/>
                        <a:pt x="172681" y="27015"/>
                      </a:cubicBezTo>
                      <a:cubicBezTo>
                        <a:pt x="199229" y="29814"/>
                        <a:pt x="36159" y="16956"/>
                        <a:pt x="4165" y="9922"/>
                      </a:cubicBezTo>
                      <a:cubicBezTo>
                        <a:pt x="-2339" y="8485"/>
                        <a:pt x="-297" y="543"/>
                        <a:pt x="2502" y="-364"/>
                      </a:cubicBezTo>
                      <a:close/>
                    </a:path>
                  </a:pathLst>
                </a:custGeom>
                <a:solidFill>
                  <a:srgbClr val="FFFFFF">
                    <a:alpha val="33730"/>
                  </a:srgbClr>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sp>
          <p:nvSpPr>
            <p:cNvPr id="726" name="Google Shape;726;p13"/>
            <p:cNvSpPr/>
            <p:nvPr/>
          </p:nvSpPr>
          <p:spPr>
            <a:xfrm>
              <a:off x="4006525" y="2503850"/>
              <a:ext cx="57000" cy="869400"/>
            </a:xfrm>
            <a:prstGeom prst="triangle">
              <a:avLst>
                <a:gd fmla="val 56974" name="adj"/>
              </a:avLst>
            </a:prstGeom>
            <a:solidFill>
              <a:srgbClr val="FFFFFF">
                <a:alpha val="440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 name="Google Shape;727;p13"/>
            <p:cNvSpPr/>
            <p:nvPr/>
          </p:nvSpPr>
          <p:spPr>
            <a:xfrm rot="-346944">
              <a:off x="4070316" y="2558704"/>
              <a:ext cx="23821" cy="805831"/>
            </a:xfrm>
            <a:prstGeom prst="triangle">
              <a:avLst>
                <a:gd fmla="val 100000" name="adj"/>
              </a:avLst>
            </a:prstGeom>
            <a:solidFill>
              <a:srgbClr val="FFFFFF">
                <a:alpha val="440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 name="Google Shape;728;p13"/>
            <p:cNvSpPr/>
            <p:nvPr/>
          </p:nvSpPr>
          <p:spPr>
            <a:xfrm flipH="1" rot="10800000">
              <a:off x="4109425" y="3372983"/>
              <a:ext cx="22200" cy="498000"/>
            </a:xfrm>
            <a:prstGeom prst="triangle">
              <a:avLst>
                <a:gd fmla="val 100000" name="adj"/>
              </a:avLst>
            </a:prstGeom>
            <a:solidFill>
              <a:srgbClr val="FFFFFF">
                <a:alpha val="440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29" name="Google Shape;729;p13"/>
          <p:cNvSpPr txBox="1"/>
          <p:nvPr>
            <p:ph type="title"/>
          </p:nvPr>
        </p:nvSpPr>
        <p:spPr>
          <a:xfrm>
            <a:off x="5952727" y="2122000"/>
            <a:ext cx="5132700" cy="1242900"/>
          </a:xfrm>
          <a:prstGeom prst="rect">
            <a:avLst/>
          </a:prstGeom>
        </p:spPr>
        <p:txBody>
          <a:bodyPr anchorCtr="0" anchor="ctr"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730" name="Google Shape;730;p13"/>
          <p:cNvSpPr txBox="1"/>
          <p:nvPr>
            <p:ph idx="1" type="body"/>
          </p:nvPr>
        </p:nvSpPr>
        <p:spPr>
          <a:xfrm>
            <a:off x="5952819" y="3503650"/>
            <a:ext cx="5132700" cy="1702500"/>
          </a:xfrm>
          <a:prstGeom prst="rect">
            <a:avLst/>
          </a:prstGeom>
        </p:spPr>
        <p:txBody>
          <a:bodyPr anchorCtr="0" anchor="t" bIns="121900" lIns="121900" spcFirstLastPara="1" rIns="121900" wrap="square" tIns="121900">
            <a:noAutofit/>
          </a:bodyPr>
          <a:lstStyle>
            <a:lvl1pPr indent="-349250" lvl="0" marL="457200">
              <a:spcBef>
                <a:spcPts val="0"/>
              </a:spcBef>
              <a:spcAft>
                <a:spcPts val="0"/>
              </a:spcAft>
              <a:buSzPts val="1900"/>
              <a:buChar char="●"/>
              <a:defRPr/>
            </a:lvl1pPr>
            <a:lvl2pPr indent="-349250" lvl="1" marL="914400">
              <a:spcBef>
                <a:spcPts val="0"/>
              </a:spcBef>
              <a:spcAft>
                <a:spcPts val="0"/>
              </a:spcAft>
              <a:buSzPts val="1900"/>
              <a:buChar char="○"/>
              <a:defRPr/>
            </a:lvl2pPr>
            <a:lvl3pPr indent="-349250" lvl="2" marL="1371600">
              <a:spcBef>
                <a:spcPts val="2100"/>
              </a:spcBef>
              <a:spcAft>
                <a:spcPts val="0"/>
              </a:spcAft>
              <a:buSzPts val="1900"/>
              <a:buChar char="■"/>
              <a:defRPr/>
            </a:lvl3pPr>
            <a:lvl4pPr indent="-349250" lvl="3" marL="1828800">
              <a:spcBef>
                <a:spcPts val="2100"/>
              </a:spcBef>
              <a:spcAft>
                <a:spcPts val="0"/>
              </a:spcAft>
              <a:buSzPts val="1900"/>
              <a:buChar char="●"/>
              <a:defRPr/>
            </a:lvl4pPr>
            <a:lvl5pPr indent="-349250" lvl="4" marL="2286000">
              <a:spcBef>
                <a:spcPts val="2100"/>
              </a:spcBef>
              <a:spcAft>
                <a:spcPts val="0"/>
              </a:spcAft>
              <a:buSzPts val="1900"/>
              <a:buChar char="○"/>
              <a:defRPr/>
            </a:lvl5pPr>
            <a:lvl6pPr indent="-349250" lvl="5" marL="2743200">
              <a:spcBef>
                <a:spcPts val="2100"/>
              </a:spcBef>
              <a:spcAft>
                <a:spcPts val="0"/>
              </a:spcAft>
              <a:buSzPts val="1900"/>
              <a:buChar char="■"/>
              <a:defRPr/>
            </a:lvl6pPr>
            <a:lvl7pPr indent="-349250" lvl="6" marL="3200400">
              <a:spcBef>
                <a:spcPts val="2100"/>
              </a:spcBef>
              <a:spcAft>
                <a:spcPts val="0"/>
              </a:spcAft>
              <a:buSzPts val="1900"/>
              <a:buChar char="●"/>
              <a:defRPr/>
            </a:lvl7pPr>
            <a:lvl8pPr indent="-349250" lvl="7" marL="3657600">
              <a:spcBef>
                <a:spcPts val="2100"/>
              </a:spcBef>
              <a:spcAft>
                <a:spcPts val="0"/>
              </a:spcAft>
              <a:buSzPts val="1900"/>
              <a:buChar char="○"/>
              <a:defRPr/>
            </a:lvl8pPr>
            <a:lvl9pPr indent="-349250" lvl="8" marL="4114800">
              <a:spcBef>
                <a:spcPts val="2100"/>
              </a:spcBef>
              <a:spcAft>
                <a:spcPts val="2100"/>
              </a:spcAft>
              <a:buSzPts val="1900"/>
              <a:buChar char="■"/>
              <a:defRPr/>
            </a:lvl9pPr>
          </a:lstStyle>
          <a:p/>
        </p:txBody>
      </p:sp>
      <p:grpSp>
        <p:nvGrpSpPr>
          <p:cNvPr id="731" name="Google Shape;731;p13"/>
          <p:cNvGrpSpPr/>
          <p:nvPr/>
        </p:nvGrpSpPr>
        <p:grpSpPr>
          <a:xfrm rot="-2267567">
            <a:off x="11274618" y="3679387"/>
            <a:ext cx="875028" cy="2952089"/>
            <a:chOff x="4956637" y="584511"/>
            <a:chExt cx="1835125" cy="6191178"/>
          </a:xfrm>
        </p:grpSpPr>
        <p:sp>
          <p:nvSpPr>
            <p:cNvPr id="732" name="Google Shape;732;p13"/>
            <p:cNvSpPr/>
            <p:nvPr/>
          </p:nvSpPr>
          <p:spPr>
            <a:xfrm>
              <a:off x="4956647" y="584609"/>
              <a:ext cx="1835115" cy="6190985"/>
            </a:xfrm>
            <a:custGeom>
              <a:rect b="b" l="l" r="r" t="t"/>
              <a:pathLst>
                <a:path extrusionOk="0" h="6190985" w="1835115">
                  <a:moveTo>
                    <a:pt x="1114204" y="0"/>
                  </a:moveTo>
                  <a:lnTo>
                    <a:pt x="1114204" y="1"/>
                  </a:lnTo>
                  <a:lnTo>
                    <a:pt x="1114204" y="0"/>
                  </a:lnTo>
                  <a:lnTo>
                    <a:pt x="1114204" y="1"/>
                  </a:lnTo>
                  <a:lnTo>
                    <a:pt x="1114204" y="614024"/>
                  </a:lnTo>
                  <a:lnTo>
                    <a:pt x="1160492" y="614024"/>
                  </a:lnTo>
                  <a:cubicBezTo>
                    <a:pt x="1180700" y="614024"/>
                    <a:pt x="1197119" y="628851"/>
                    <a:pt x="1197119" y="647100"/>
                  </a:cubicBezTo>
                  <a:cubicBezTo>
                    <a:pt x="1197119" y="827994"/>
                    <a:pt x="1293043" y="998109"/>
                    <a:pt x="1455210" y="1104410"/>
                  </a:cubicBezTo>
                  <a:lnTo>
                    <a:pt x="1576961" y="1184191"/>
                  </a:lnTo>
                  <a:cubicBezTo>
                    <a:pt x="1739128" y="1290493"/>
                    <a:pt x="1835052" y="1460493"/>
                    <a:pt x="1835052" y="1641502"/>
                  </a:cubicBezTo>
                  <a:lnTo>
                    <a:pt x="1835052" y="1716437"/>
                  </a:lnTo>
                  <a:lnTo>
                    <a:pt x="1835115" y="1716437"/>
                  </a:lnTo>
                  <a:lnTo>
                    <a:pt x="1603358" y="5992926"/>
                  </a:lnTo>
                  <a:cubicBezTo>
                    <a:pt x="1597358" y="6103846"/>
                    <a:pt x="1496004" y="6190985"/>
                    <a:pt x="1373053" y="6190985"/>
                  </a:cubicBezTo>
                  <a:lnTo>
                    <a:pt x="462126" y="6190985"/>
                  </a:lnTo>
                  <a:cubicBezTo>
                    <a:pt x="339174" y="6190985"/>
                    <a:pt x="237820" y="6103846"/>
                    <a:pt x="231821" y="5992926"/>
                  </a:cubicBezTo>
                  <a:lnTo>
                    <a:pt x="0" y="1716437"/>
                  </a:lnTo>
                  <a:lnTo>
                    <a:pt x="0" y="1641502"/>
                  </a:lnTo>
                  <a:cubicBezTo>
                    <a:pt x="0" y="1460493"/>
                    <a:pt x="95924" y="1290493"/>
                    <a:pt x="258091" y="1184191"/>
                  </a:cubicBezTo>
                  <a:lnTo>
                    <a:pt x="379842" y="1104410"/>
                  </a:lnTo>
                  <a:cubicBezTo>
                    <a:pt x="542009" y="998109"/>
                    <a:pt x="637933" y="827994"/>
                    <a:pt x="637933" y="647100"/>
                  </a:cubicBezTo>
                  <a:cubicBezTo>
                    <a:pt x="637933" y="628851"/>
                    <a:pt x="654352" y="614024"/>
                    <a:pt x="674560" y="614024"/>
                  </a:cubicBezTo>
                  <a:lnTo>
                    <a:pt x="720911" y="614024"/>
                  </a:lnTo>
                  <a:lnTo>
                    <a:pt x="720911" y="193328"/>
                  </a:lnTo>
                  <a:lnTo>
                    <a:pt x="720911" y="193327"/>
                  </a:lnTo>
                  <a:lnTo>
                    <a:pt x="720911" y="193326"/>
                  </a:lnTo>
                  <a:lnTo>
                    <a:pt x="720913" y="193326"/>
                  </a:lnTo>
                  <a:close/>
                </a:path>
              </a:pathLst>
            </a:custGeom>
            <a:solidFill>
              <a:srgbClr val="FFFFFF"/>
            </a:solidFill>
            <a:ln>
              <a:noFill/>
            </a:ln>
            <a:effectLst>
              <a:outerShdw blurRad="100013" rotWithShape="0" algn="bl" dir="5400000" dist="19050">
                <a:srgbClr val="000000">
                  <a:alpha val="52999"/>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733" name="Google Shape;733;p13"/>
            <p:cNvGrpSpPr/>
            <p:nvPr/>
          </p:nvGrpSpPr>
          <p:grpSpPr>
            <a:xfrm>
              <a:off x="4956637" y="584511"/>
              <a:ext cx="1835115" cy="6191178"/>
              <a:chOff x="5775584" y="523589"/>
              <a:chExt cx="1835115" cy="6855473"/>
            </a:xfrm>
          </p:grpSpPr>
          <p:sp>
            <p:nvSpPr>
              <p:cNvPr id="734" name="Google Shape;734;p13"/>
              <p:cNvSpPr/>
              <p:nvPr/>
            </p:nvSpPr>
            <p:spPr>
              <a:xfrm>
                <a:off x="5775584" y="2424252"/>
                <a:ext cx="1835115" cy="4954810"/>
              </a:xfrm>
              <a:custGeom>
                <a:rect b="b" l="l" r="r" t="t"/>
                <a:pathLst>
                  <a:path extrusionOk="0" h="4954810" w="1835115">
                    <a:moveTo>
                      <a:pt x="0" y="0"/>
                    </a:moveTo>
                    <a:lnTo>
                      <a:pt x="1835115" y="0"/>
                    </a:lnTo>
                    <a:lnTo>
                      <a:pt x="1603358" y="4735493"/>
                    </a:lnTo>
                    <a:cubicBezTo>
                      <a:pt x="1597358" y="4858318"/>
                      <a:pt x="1496004" y="4954810"/>
                      <a:pt x="1373053" y="4954810"/>
                    </a:cubicBezTo>
                    <a:lnTo>
                      <a:pt x="462126" y="4954810"/>
                    </a:lnTo>
                    <a:cubicBezTo>
                      <a:pt x="339174" y="4954810"/>
                      <a:pt x="237820" y="4858318"/>
                      <a:pt x="231821" y="4735493"/>
                    </a:cubicBezTo>
                    <a:lnTo>
                      <a:pt x="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35" name="Google Shape;735;p13"/>
              <p:cNvSpPr/>
              <p:nvPr/>
            </p:nvSpPr>
            <p:spPr>
              <a:xfrm>
                <a:off x="7015076" y="2463594"/>
                <a:ext cx="475702" cy="4876189"/>
              </a:xfrm>
              <a:custGeom>
                <a:rect b="b" l="l" r="r" t="t"/>
                <a:pathLst>
                  <a:path extrusionOk="0" h="4876189" w="475702">
                    <a:moveTo>
                      <a:pt x="0" y="4876190"/>
                    </a:moveTo>
                    <a:cubicBezTo>
                      <a:pt x="34732" y="4836848"/>
                      <a:pt x="58097" y="4771426"/>
                      <a:pt x="60307" y="4696215"/>
                    </a:cubicBezTo>
                    <a:lnTo>
                      <a:pt x="196899" y="0"/>
                    </a:lnTo>
                    <a:lnTo>
                      <a:pt x="475703" y="0"/>
                    </a:lnTo>
                    <a:lnTo>
                      <a:pt x="245903" y="4696215"/>
                    </a:lnTo>
                    <a:cubicBezTo>
                      <a:pt x="242240" y="4771173"/>
                      <a:pt x="203025" y="4836469"/>
                      <a:pt x="144991" y="4875811"/>
                    </a:cubicBezTo>
                    <a:cubicBezTo>
                      <a:pt x="141202" y="4876063"/>
                      <a:pt x="137413" y="4876190"/>
                      <a:pt x="133560" y="4876190"/>
                    </a:cubicBezTo>
                    <a:lnTo>
                      <a:pt x="0" y="4876190"/>
                    </a:lnTo>
                    <a:close/>
                  </a:path>
                </a:pathLst>
              </a:custGeom>
              <a:solidFill>
                <a:srgbClr val="FFFFFF">
                  <a:alpha val="3098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36" name="Google Shape;736;p13"/>
              <p:cNvSpPr/>
              <p:nvPr/>
            </p:nvSpPr>
            <p:spPr>
              <a:xfrm>
                <a:off x="5816883" y="2463594"/>
                <a:ext cx="610841" cy="4876189"/>
              </a:xfrm>
              <a:custGeom>
                <a:rect b="b" l="l" r="r" t="t"/>
                <a:pathLst>
                  <a:path extrusionOk="0" h="4876189" w="610841">
                    <a:moveTo>
                      <a:pt x="0" y="0"/>
                    </a:moveTo>
                    <a:lnTo>
                      <a:pt x="401881" y="0"/>
                    </a:lnTo>
                    <a:lnTo>
                      <a:pt x="546872" y="4696215"/>
                    </a:lnTo>
                    <a:cubicBezTo>
                      <a:pt x="549208" y="4771426"/>
                      <a:pt x="574152" y="4836848"/>
                      <a:pt x="610842" y="4876190"/>
                    </a:cubicBezTo>
                    <a:lnTo>
                      <a:pt x="420763" y="4876190"/>
                    </a:lnTo>
                    <a:cubicBezTo>
                      <a:pt x="318651" y="4876190"/>
                      <a:pt x="234789" y="4796243"/>
                      <a:pt x="229800" y="4694257"/>
                    </a:cubicBezTo>
                    <a:lnTo>
                      <a:pt x="0" y="0"/>
                    </a:lnTo>
                    <a:close/>
                  </a:path>
                </a:pathLst>
              </a:custGeom>
              <a:solidFill>
                <a:srgbClr val="0D0D0D">
                  <a:alpha val="137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37" name="Google Shape;737;p13"/>
              <p:cNvSpPr/>
              <p:nvPr/>
            </p:nvSpPr>
            <p:spPr>
              <a:xfrm>
                <a:off x="5775584" y="1203516"/>
                <a:ext cx="1835051" cy="1220736"/>
              </a:xfrm>
              <a:custGeom>
                <a:rect b="b" l="l" r="r" t="t"/>
                <a:pathLst>
                  <a:path extrusionOk="0" h="1220736" w="1835051">
                    <a:moveTo>
                      <a:pt x="0" y="1220737"/>
                    </a:moveTo>
                    <a:lnTo>
                      <a:pt x="0" y="1137759"/>
                    </a:lnTo>
                    <a:cubicBezTo>
                      <a:pt x="0" y="937323"/>
                      <a:pt x="95924" y="749075"/>
                      <a:pt x="258091" y="631365"/>
                    </a:cubicBezTo>
                    <a:lnTo>
                      <a:pt x="379842" y="543020"/>
                    </a:lnTo>
                    <a:cubicBezTo>
                      <a:pt x="542009" y="425310"/>
                      <a:pt x="637933" y="236936"/>
                      <a:pt x="637933" y="36627"/>
                    </a:cubicBezTo>
                    <a:lnTo>
                      <a:pt x="637933" y="36627"/>
                    </a:lnTo>
                    <a:cubicBezTo>
                      <a:pt x="637933" y="16419"/>
                      <a:pt x="654352" y="0"/>
                      <a:pt x="674560" y="0"/>
                    </a:cubicBezTo>
                    <a:lnTo>
                      <a:pt x="1160492" y="0"/>
                    </a:lnTo>
                    <a:cubicBezTo>
                      <a:pt x="1180700" y="0"/>
                      <a:pt x="1197119" y="16419"/>
                      <a:pt x="1197119" y="36627"/>
                    </a:cubicBezTo>
                    <a:lnTo>
                      <a:pt x="1197119" y="36627"/>
                    </a:lnTo>
                    <a:cubicBezTo>
                      <a:pt x="1197119" y="236936"/>
                      <a:pt x="1293043" y="425310"/>
                      <a:pt x="1455210" y="543020"/>
                    </a:cubicBezTo>
                    <a:lnTo>
                      <a:pt x="1576961" y="631365"/>
                    </a:lnTo>
                    <a:cubicBezTo>
                      <a:pt x="1739128" y="749075"/>
                      <a:pt x="1835052" y="937323"/>
                      <a:pt x="1835052" y="1137759"/>
                    </a:cubicBezTo>
                    <a:lnTo>
                      <a:pt x="1835052" y="1220737"/>
                    </a:lnTo>
                    <a:lnTo>
                      <a:pt x="0" y="1220737"/>
                    </a:lnTo>
                    <a:close/>
                  </a:path>
                </a:pathLst>
              </a:custGeom>
              <a:solidFill>
                <a:srgbClr val="3E3E3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38" name="Google Shape;738;p13"/>
              <p:cNvSpPr/>
              <p:nvPr/>
            </p:nvSpPr>
            <p:spPr>
              <a:xfrm>
                <a:off x="6834027" y="1242984"/>
                <a:ext cx="658709" cy="1142115"/>
              </a:xfrm>
              <a:custGeom>
                <a:rect b="b" l="l" r="r" t="t"/>
                <a:pathLst>
                  <a:path extrusionOk="0" h="1142115" w="658709">
                    <a:moveTo>
                      <a:pt x="0" y="0"/>
                    </a:moveTo>
                    <a:lnTo>
                      <a:pt x="20713" y="0"/>
                    </a:lnTo>
                    <a:cubicBezTo>
                      <a:pt x="20965" y="61634"/>
                      <a:pt x="30312" y="122194"/>
                      <a:pt x="47993" y="179723"/>
                    </a:cubicBezTo>
                    <a:cubicBezTo>
                      <a:pt x="51530" y="191405"/>
                      <a:pt x="55445" y="203025"/>
                      <a:pt x="59676" y="214455"/>
                    </a:cubicBezTo>
                    <a:cubicBezTo>
                      <a:pt x="68201" y="237378"/>
                      <a:pt x="78052" y="259796"/>
                      <a:pt x="89040" y="281456"/>
                    </a:cubicBezTo>
                    <a:cubicBezTo>
                      <a:pt x="91819" y="286824"/>
                      <a:pt x="94661" y="292191"/>
                      <a:pt x="97565" y="297559"/>
                    </a:cubicBezTo>
                    <a:cubicBezTo>
                      <a:pt x="103312" y="308294"/>
                      <a:pt x="109501" y="318777"/>
                      <a:pt x="116068" y="329133"/>
                    </a:cubicBezTo>
                    <a:cubicBezTo>
                      <a:pt x="122509" y="339490"/>
                      <a:pt x="129329" y="349594"/>
                      <a:pt x="136402" y="359571"/>
                    </a:cubicBezTo>
                    <a:cubicBezTo>
                      <a:pt x="139939" y="364560"/>
                      <a:pt x="143475" y="369549"/>
                      <a:pt x="147138" y="374412"/>
                    </a:cubicBezTo>
                    <a:cubicBezTo>
                      <a:pt x="154589" y="384136"/>
                      <a:pt x="162230" y="393672"/>
                      <a:pt x="170187" y="403018"/>
                    </a:cubicBezTo>
                    <a:cubicBezTo>
                      <a:pt x="189953" y="426320"/>
                      <a:pt x="211739" y="448359"/>
                      <a:pt x="235041" y="468819"/>
                    </a:cubicBezTo>
                    <a:cubicBezTo>
                      <a:pt x="244324" y="476966"/>
                      <a:pt x="253923" y="484796"/>
                      <a:pt x="263900" y="492437"/>
                    </a:cubicBezTo>
                    <a:cubicBezTo>
                      <a:pt x="268763" y="496226"/>
                      <a:pt x="273752" y="500015"/>
                      <a:pt x="278867" y="503741"/>
                    </a:cubicBezTo>
                    <a:lnTo>
                      <a:pt x="400618" y="592087"/>
                    </a:lnTo>
                    <a:cubicBezTo>
                      <a:pt x="562786" y="709797"/>
                      <a:pt x="658709" y="898044"/>
                      <a:pt x="658709" y="1098480"/>
                    </a:cubicBezTo>
                    <a:lnTo>
                      <a:pt x="658709" y="1142116"/>
                    </a:lnTo>
                    <a:lnTo>
                      <a:pt x="379085" y="1142116"/>
                    </a:lnTo>
                    <a:lnTo>
                      <a:pt x="379085" y="1098480"/>
                    </a:lnTo>
                    <a:cubicBezTo>
                      <a:pt x="379085" y="898044"/>
                      <a:pt x="322061" y="709797"/>
                      <a:pt x="225695" y="592087"/>
                    </a:cubicBezTo>
                    <a:lnTo>
                      <a:pt x="153326" y="503741"/>
                    </a:lnTo>
                    <a:cubicBezTo>
                      <a:pt x="105207" y="444886"/>
                      <a:pt x="66812" y="368349"/>
                      <a:pt x="40479" y="281582"/>
                    </a:cubicBezTo>
                    <a:cubicBezTo>
                      <a:pt x="14587" y="195257"/>
                      <a:pt x="316" y="99207"/>
                      <a:pt x="0" y="0"/>
                    </a:cubicBezTo>
                    <a:close/>
                  </a:path>
                </a:pathLst>
              </a:custGeom>
              <a:solidFill>
                <a:srgbClr val="FFFFFF">
                  <a:alpha val="3098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39" name="Google Shape;739;p13"/>
              <p:cNvSpPr/>
              <p:nvPr/>
            </p:nvSpPr>
            <p:spPr>
              <a:xfrm>
                <a:off x="5814925" y="1242984"/>
                <a:ext cx="804899" cy="1141989"/>
              </a:xfrm>
              <a:custGeom>
                <a:rect b="b" l="l" r="r" t="t"/>
                <a:pathLst>
                  <a:path extrusionOk="0" h="1141989" w="804899">
                    <a:moveTo>
                      <a:pt x="0" y="1141927"/>
                    </a:moveTo>
                    <a:lnTo>
                      <a:pt x="0" y="1098290"/>
                    </a:lnTo>
                    <a:cubicBezTo>
                      <a:pt x="0" y="911116"/>
                      <a:pt x="90430" y="733730"/>
                      <a:pt x="241861" y="623788"/>
                    </a:cubicBezTo>
                    <a:lnTo>
                      <a:pt x="363613" y="535442"/>
                    </a:lnTo>
                    <a:cubicBezTo>
                      <a:pt x="534684" y="411164"/>
                      <a:pt x="637049" y="211297"/>
                      <a:pt x="637933" y="0"/>
                    </a:cubicBezTo>
                    <a:lnTo>
                      <a:pt x="804899" y="0"/>
                    </a:lnTo>
                    <a:cubicBezTo>
                      <a:pt x="804394" y="199236"/>
                      <a:pt x="743834" y="386410"/>
                      <a:pt x="642101" y="503615"/>
                    </a:cubicBezTo>
                    <a:lnTo>
                      <a:pt x="565438" y="591960"/>
                    </a:lnTo>
                    <a:cubicBezTo>
                      <a:pt x="463199" y="709670"/>
                      <a:pt x="402639" y="897918"/>
                      <a:pt x="402639" y="1098354"/>
                    </a:cubicBezTo>
                    <a:lnTo>
                      <a:pt x="402639" y="1141990"/>
                    </a:lnTo>
                    <a:lnTo>
                      <a:pt x="0" y="1141927"/>
                    </a:lnTo>
                    <a:close/>
                  </a:path>
                </a:pathLst>
              </a:custGeom>
              <a:solidFill>
                <a:srgbClr val="3E3E3E">
                  <a:alpha val="686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40" name="Google Shape;740;p13"/>
              <p:cNvSpPr/>
              <p:nvPr/>
            </p:nvSpPr>
            <p:spPr>
              <a:xfrm>
                <a:off x="6496495" y="523589"/>
                <a:ext cx="393293" cy="679990"/>
              </a:xfrm>
              <a:custGeom>
                <a:rect b="b" l="l" r="r" t="t"/>
                <a:pathLst>
                  <a:path extrusionOk="0" h="679990" w="393293">
                    <a:moveTo>
                      <a:pt x="0" y="214076"/>
                    </a:moveTo>
                    <a:lnTo>
                      <a:pt x="393293" y="0"/>
                    </a:lnTo>
                    <a:lnTo>
                      <a:pt x="393293" y="679990"/>
                    </a:lnTo>
                    <a:lnTo>
                      <a:pt x="0" y="67999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41" name="Google Shape;741;p13"/>
              <p:cNvSpPr/>
              <p:nvPr/>
            </p:nvSpPr>
            <p:spPr>
              <a:xfrm>
                <a:off x="6496495" y="737664"/>
                <a:ext cx="159577" cy="465977"/>
              </a:xfrm>
              <a:custGeom>
                <a:rect b="b" l="l" r="r" t="t"/>
                <a:pathLst>
                  <a:path extrusionOk="0" h="465977" w="159577">
                    <a:moveTo>
                      <a:pt x="0" y="465978"/>
                    </a:moveTo>
                    <a:lnTo>
                      <a:pt x="0" y="0"/>
                    </a:lnTo>
                    <a:cubicBezTo>
                      <a:pt x="4168" y="1831"/>
                      <a:pt x="8525" y="3663"/>
                      <a:pt x="12819" y="5241"/>
                    </a:cubicBezTo>
                    <a:cubicBezTo>
                      <a:pt x="16861" y="6820"/>
                      <a:pt x="20966" y="8273"/>
                      <a:pt x="25133" y="9599"/>
                    </a:cubicBezTo>
                    <a:cubicBezTo>
                      <a:pt x="28038" y="10546"/>
                      <a:pt x="30880" y="11304"/>
                      <a:pt x="33785" y="12061"/>
                    </a:cubicBezTo>
                    <a:cubicBezTo>
                      <a:pt x="34164" y="12188"/>
                      <a:pt x="34732" y="12314"/>
                      <a:pt x="35111" y="12440"/>
                    </a:cubicBezTo>
                    <a:cubicBezTo>
                      <a:pt x="37574" y="13198"/>
                      <a:pt x="39973" y="13767"/>
                      <a:pt x="42436" y="14272"/>
                    </a:cubicBezTo>
                    <a:cubicBezTo>
                      <a:pt x="45215" y="15029"/>
                      <a:pt x="47930" y="15724"/>
                      <a:pt x="50709" y="16229"/>
                    </a:cubicBezTo>
                    <a:cubicBezTo>
                      <a:pt x="52035" y="16608"/>
                      <a:pt x="53172" y="16735"/>
                      <a:pt x="54498" y="16987"/>
                    </a:cubicBezTo>
                    <a:cubicBezTo>
                      <a:pt x="57276" y="17619"/>
                      <a:pt x="59992" y="18061"/>
                      <a:pt x="62770" y="18440"/>
                    </a:cubicBezTo>
                    <a:cubicBezTo>
                      <a:pt x="68769" y="19513"/>
                      <a:pt x="74832" y="20271"/>
                      <a:pt x="81020" y="20902"/>
                    </a:cubicBezTo>
                    <a:cubicBezTo>
                      <a:pt x="81147" y="20902"/>
                      <a:pt x="81147" y="20902"/>
                      <a:pt x="81147" y="20902"/>
                    </a:cubicBezTo>
                    <a:lnTo>
                      <a:pt x="82094" y="20902"/>
                    </a:lnTo>
                    <a:cubicBezTo>
                      <a:pt x="91124" y="21850"/>
                      <a:pt x="100028" y="22228"/>
                      <a:pt x="109248" y="22228"/>
                    </a:cubicBezTo>
                    <a:cubicBezTo>
                      <a:pt x="114237" y="22228"/>
                      <a:pt x="119226" y="22102"/>
                      <a:pt x="124214" y="21850"/>
                    </a:cubicBezTo>
                    <a:cubicBezTo>
                      <a:pt x="136150" y="21344"/>
                      <a:pt x="147958" y="20018"/>
                      <a:pt x="159578" y="17808"/>
                    </a:cubicBezTo>
                    <a:lnTo>
                      <a:pt x="159578" y="465978"/>
                    </a:lnTo>
                    <a:lnTo>
                      <a:pt x="0" y="465978"/>
                    </a:lnTo>
                    <a:close/>
                  </a:path>
                </a:pathLst>
              </a:custGeom>
              <a:solidFill>
                <a:srgbClr val="0D0D0D">
                  <a:alpha val="137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42" name="Google Shape;742;p13"/>
              <p:cNvSpPr/>
              <p:nvPr/>
            </p:nvSpPr>
            <p:spPr>
              <a:xfrm>
                <a:off x="6737977" y="647298"/>
                <a:ext cx="96113" cy="556344"/>
              </a:xfrm>
              <a:custGeom>
                <a:rect b="b" l="l" r="r" t="t"/>
                <a:pathLst>
                  <a:path extrusionOk="0" h="556344" w="96113">
                    <a:moveTo>
                      <a:pt x="0" y="556344"/>
                    </a:moveTo>
                    <a:lnTo>
                      <a:pt x="0" y="80389"/>
                    </a:lnTo>
                    <a:cubicBezTo>
                      <a:pt x="2084" y="79442"/>
                      <a:pt x="4168" y="78305"/>
                      <a:pt x="6189" y="77231"/>
                    </a:cubicBezTo>
                    <a:cubicBezTo>
                      <a:pt x="41173" y="58224"/>
                      <a:pt x="72116" y="31511"/>
                      <a:pt x="96113" y="0"/>
                    </a:cubicBezTo>
                    <a:lnTo>
                      <a:pt x="96113" y="556281"/>
                    </a:lnTo>
                    <a:lnTo>
                      <a:pt x="0" y="556344"/>
                    </a:lnTo>
                    <a:close/>
                  </a:path>
                </a:pathLst>
              </a:custGeom>
              <a:solidFill>
                <a:srgbClr val="FFFFFF">
                  <a:alpha val="1765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43" name="Google Shape;743;p13"/>
              <p:cNvSpPr/>
              <p:nvPr/>
            </p:nvSpPr>
            <p:spPr>
              <a:xfrm>
                <a:off x="6496495" y="523589"/>
                <a:ext cx="393293" cy="236303"/>
              </a:xfrm>
              <a:custGeom>
                <a:rect b="b" l="l" r="r" t="t"/>
                <a:pathLst>
                  <a:path extrusionOk="0" h="236303" w="393293">
                    <a:moveTo>
                      <a:pt x="0" y="214076"/>
                    </a:moveTo>
                    <a:lnTo>
                      <a:pt x="393293" y="0"/>
                    </a:lnTo>
                    <a:cubicBezTo>
                      <a:pt x="386220" y="41300"/>
                      <a:pt x="368665" y="81147"/>
                      <a:pt x="343595" y="115752"/>
                    </a:cubicBezTo>
                    <a:cubicBezTo>
                      <a:pt x="318714" y="150611"/>
                      <a:pt x="285687" y="180354"/>
                      <a:pt x="247671" y="200941"/>
                    </a:cubicBezTo>
                    <a:cubicBezTo>
                      <a:pt x="228663" y="211297"/>
                      <a:pt x="208455" y="219443"/>
                      <a:pt x="187742" y="225569"/>
                    </a:cubicBezTo>
                    <a:cubicBezTo>
                      <a:pt x="166903" y="231189"/>
                      <a:pt x="145685" y="234978"/>
                      <a:pt x="124151" y="235925"/>
                    </a:cubicBezTo>
                    <a:cubicBezTo>
                      <a:pt x="81399" y="238072"/>
                      <a:pt x="38332" y="231126"/>
                      <a:pt x="0" y="214076"/>
                    </a:cubicBezTo>
                    <a:close/>
                  </a:path>
                </a:pathLst>
              </a:custGeom>
              <a:solidFill>
                <a:srgbClr val="FFFFFF">
                  <a:alpha val="1765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44" name="Google Shape;744;p13"/>
              <p:cNvSpPr/>
              <p:nvPr/>
            </p:nvSpPr>
            <p:spPr>
              <a:xfrm>
                <a:off x="6496495" y="523589"/>
                <a:ext cx="393293" cy="236304"/>
              </a:xfrm>
              <a:custGeom>
                <a:rect b="b" l="l" r="r" t="t"/>
                <a:pathLst>
                  <a:path extrusionOk="0" h="236304" w="393293">
                    <a:moveTo>
                      <a:pt x="0" y="214076"/>
                    </a:moveTo>
                    <a:cubicBezTo>
                      <a:pt x="18503" y="216981"/>
                      <a:pt x="36816" y="218812"/>
                      <a:pt x="55192" y="219191"/>
                    </a:cubicBezTo>
                    <a:cubicBezTo>
                      <a:pt x="77737" y="219949"/>
                      <a:pt x="100155" y="218686"/>
                      <a:pt x="122194" y="215528"/>
                    </a:cubicBezTo>
                    <a:cubicBezTo>
                      <a:pt x="152063" y="211234"/>
                      <a:pt x="181049" y="203088"/>
                      <a:pt x="208329" y="191279"/>
                    </a:cubicBezTo>
                    <a:lnTo>
                      <a:pt x="208455" y="191279"/>
                    </a:lnTo>
                    <a:cubicBezTo>
                      <a:pt x="217486" y="187237"/>
                      <a:pt x="226390" y="182880"/>
                      <a:pt x="235041" y="178018"/>
                    </a:cubicBezTo>
                    <a:cubicBezTo>
                      <a:pt x="237251" y="176944"/>
                      <a:pt x="239399" y="175807"/>
                      <a:pt x="241482" y="174607"/>
                    </a:cubicBezTo>
                    <a:cubicBezTo>
                      <a:pt x="248050" y="170945"/>
                      <a:pt x="254175" y="166588"/>
                      <a:pt x="260617" y="162799"/>
                    </a:cubicBezTo>
                    <a:cubicBezTo>
                      <a:pt x="268637" y="156799"/>
                      <a:pt x="276972" y="151369"/>
                      <a:pt x="284487" y="144864"/>
                    </a:cubicBezTo>
                    <a:cubicBezTo>
                      <a:pt x="300337" y="132676"/>
                      <a:pt x="314104" y="118152"/>
                      <a:pt x="327618" y="103186"/>
                    </a:cubicBezTo>
                    <a:cubicBezTo>
                      <a:pt x="331028" y="99271"/>
                      <a:pt x="334438" y="95292"/>
                      <a:pt x="337595" y="91251"/>
                    </a:cubicBezTo>
                    <a:cubicBezTo>
                      <a:pt x="359635" y="63844"/>
                      <a:pt x="378074" y="33027"/>
                      <a:pt x="393293" y="0"/>
                    </a:cubicBezTo>
                    <a:cubicBezTo>
                      <a:pt x="386220" y="41300"/>
                      <a:pt x="368665" y="81147"/>
                      <a:pt x="343595" y="115752"/>
                    </a:cubicBezTo>
                    <a:cubicBezTo>
                      <a:pt x="341637" y="118531"/>
                      <a:pt x="339679" y="121120"/>
                      <a:pt x="337595" y="123772"/>
                    </a:cubicBezTo>
                    <a:lnTo>
                      <a:pt x="337469" y="123899"/>
                    </a:lnTo>
                    <a:cubicBezTo>
                      <a:pt x="334817" y="127435"/>
                      <a:pt x="332102" y="130845"/>
                      <a:pt x="329197" y="134129"/>
                    </a:cubicBezTo>
                    <a:lnTo>
                      <a:pt x="327239" y="136465"/>
                    </a:lnTo>
                    <a:cubicBezTo>
                      <a:pt x="325029" y="139118"/>
                      <a:pt x="322755" y="141580"/>
                      <a:pt x="320419" y="144043"/>
                    </a:cubicBezTo>
                    <a:cubicBezTo>
                      <a:pt x="318461" y="146380"/>
                      <a:pt x="316251" y="148653"/>
                      <a:pt x="313851" y="150863"/>
                    </a:cubicBezTo>
                    <a:cubicBezTo>
                      <a:pt x="313220" y="151811"/>
                      <a:pt x="312273" y="152568"/>
                      <a:pt x="311515" y="153326"/>
                    </a:cubicBezTo>
                    <a:cubicBezTo>
                      <a:pt x="308231" y="156610"/>
                      <a:pt x="304947" y="159767"/>
                      <a:pt x="301537" y="162609"/>
                    </a:cubicBezTo>
                    <a:cubicBezTo>
                      <a:pt x="301032" y="163241"/>
                      <a:pt x="300337" y="163809"/>
                      <a:pt x="299832" y="164188"/>
                    </a:cubicBezTo>
                    <a:cubicBezTo>
                      <a:pt x="296801" y="166966"/>
                      <a:pt x="293833" y="169556"/>
                      <a:pt x="290676" y="171892"/>
                    </a:cubicBezTo>
                    <a:cubicBezTo>
                      <a:pt x="277288" y="182880"/>
                      <a:pt x="262890" y="192605"/>
                      <a:pt x="247671" y="200878"/>
                    </a:cubicBezTo>
                    <a:cubicBezTo>
                      <a:pt x="245713" y="201951"/>
                      <a:pt x="243630" y="203088"/>
                      <a:pt x="241482" y="204035"/>
                    </a:cubicBezTo>
                    <a:cubicBezTo>
                      <a:pt x="241356" y="204161"/>
                      <a:pt x="241230" y="204161"/>
                      <a:pt x="241104" y="204161"/>
                    </a:cubicBezTo>
                    <a:cubicBezTo>
                      <a:pt x="236936" y="206372"/>
                      <a:pt x="232705" y="208455"/>
                      <a:pt x="228411" y="210350"/>
                    </a:cubicBezTo>
                    <a:cubicBezTo>
                      <a:pt x="224748" y="212055"/>
                      <a:pt x="220959" y="213760"/>
                      <a:pt x="217107" y="215212"/>
                    </a:cubicBezTo>
                    <a:cubicBezTo>
                      <a:pt x="214455" y="216412"/>
                      <a:pt x="211739" y="217423"/>
                      <a:pt x="208961" y="218370"/>
                    </a:cubicBezTo>
                    <a:cubicBezTo>
                      <a:pt x="206498" y="219443"/>
                      <a:pt x="203972" y="220327"/>
                      <a:pt x="201509" y="221148"/>
                    </a:cubicBezTo>
                    <a:cubicBezTo>
                      <a:pt x="197594" y="222601"/>
                      <a:pt x="193615" y="223801"/>
                      <a:pt x="189574" y="225064"/>
                    </a:cubicBezTo>
                    <a:cubicBezTo>
                      <a:pt x="188942" y="225190"/>
                      <a:pt x="188374" y="225443"/>
                      <a:pt x="187742" y="225569"/>
                    </a:cubicBezTo>
                    <a:cubicBezTo>
                      <a:pt x="178460" y="228032"/>
                      <a:pt x="168987" y="230305"/>
                      <a:pt x="159578" y="231884"/>
                    </a:cubicBezTo>
                    <a:cubicBezTo>
                      <a:pt x="147895" y="234094"/>
                      <a:pt x="136086" y="235420"/>
                      <a:pt x="124214" y="235925"/>
                    </a:cubicBezTo>
                    <a:cubicBezTo>
                      <a:pt x="119226" y="236178"/>
                      <a:pt x="114237" y="236304"/>
                      <a:pt x="109248" y="236304"/>
                    </a:cubicBezTo>
                    <a:cubicBezTo>
                      <a:pt x="100091" y="236304"/>
                      <a:pt x="91187" y="235925"/>
                      <a:pt x="82094" y="234978"/>
                    </a:cubicBezTo>
                    <a:lnTo>
                      <a:pt x="81147" y="234978"/>
                    </a:lnTo>
                    <a:cubicBezTo>
                      <a:pt x="81147" y="234978"/>
                      <a:pt x="81147" y="234978"/>
                      <a:pt x="81020" y="234978"/>
                    </a:cubicBezTo>
                    <a:cubicBezTo>
                      <a:pt x="74832" y="234347"/>
                      <a:pt x="68833" y="233526"/>
                      <a:pt x="62770" y="232515"/>
                    </a:cubicBezTo>
                    <a:cubicBezTo>
                      <a:pt x="59865" y="232136"/>
                      <a:pt x="57276" y="231568"/>
                      <a:pt x="54498" y="231063"/>
                    </a:cubicBezTo>
                    <a:cubicBezTo>
                      <a:pt x="53172" y="230810"/>
                      <a:pt x="52035" y="230684"/>
                      <a:pt x="50709" y="230305"/>
                    </a:cubicBezTo>
                    <a:cubicBezTo>
                      <a:pt x="47930" y="229800"/>
                      <a:pt x="45215" y="229105"/>
                      <a:pt x="42436" y="228347"/>
                    </a:cubicBezTo>
                    <a:cubicBezTo>
                      <a:pt x="39973" y="227842"/>
                      <a:pt x="37574" y="227148"/>
                      <a:pt x="35111" y="226516"/>
                    </a:cubicBezTo>
                    <a:cubicBezTo>
                      <a:pt x="34732" y="226390"/>
                      <a:pt x="34164" y="226264"/>
                      <a:pt x="33785" y="226137"/>
                    </a:cubicBezTo>
                    <a:cubicBezTo>
                      <a:pt x="30880" y="225379"/>
                      <a:pt x="28038" y="224558"/>
                      <a:pt x="25133" y="223674"/>
                    </a:cubicBezTo>
                    <a:cubicBezTo>
                      <a:pt x="20966" y="222348"/>
                      <a:pt x="16861" y="220896"/>
                      <a:pt x="12819" y="219317"/>
                    </a:cubicBezTo>
                    <a:cubicBezTo>
                      <a:pt x="8525" y="217738"/>
                      <a:pt x="4231" y="215907"/>
                      <a:pt x="0" y="21407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3 Just title">
  <p:cSld name="CUSTOM_22">
    <p:spTree>
      <p:nvGrpSpPr>
        <p:cNvPr id="745" name="Shape 745"/>
        <p:cNvGrpSpPr/>
        <p:nvPr/>
      </p:nvGrpSpPr>
      <p:grpSpPr>
        <a:xfrm>
          <a:off x="0" y="0"/>
          <a:ext cx="0" cy="0"/>
          <a:chOff x="0" y="0"/>
          <a:chExt cx="0" cy="0"/>
        </a:xfrm>
      </p:grpSpPr>
      <p:sp>
        <p:nvSpPr>
          <p:cNvPr id="746" name="Google Shape;746;p14"/>
          <p:cNvSpPr txBox="1"/>
          <p:nvPr>
            <p:ph type="title"/>
          </p:nvPr>
        </p:nvSpPr>
        <p:spPr>
          <a:xfrm>
            <a:off x="415650" y="421101"/>
            <a:ext cx="11360700" cy="9918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5000"/>
              <a:buNone/>
              <a:defRPr sz="5000"/>
            </a:lvl1pPr>
            <a:lvl2pPr lvl="1" rtl="0" algn="ctr">
              <a:spcBef>
                <a:spcPts val="0"/>
              </a:spcBef>
              <a:spcAft>
                <a:spcPts val="0"/>
              </a:spcAft>
              <a:buSzPts val="7000"/>
              <a:buNone/>
              <a:defRPr sz="7000"/>
            </a:lvl2pPr>
            <a:lvl3pPr lvl="2" rtl="0" algn="ctr">
              <a:spcBef>
                <a:spcPts val="0"/>
              </a:spcBef>
              <a:spcAft>
                <a:spcPts val="0"/>
              </a:spcAft>
              <a:buSzPts val="7000"/>
              <a:buNone/>
              <a:defRPr sz="7000"/>
            </a:lvl3pPr>
            <a:lvl4pPr lvl="3" rtl="0" algn="ctr">
              <a:spcBef>
                <a:spcPts val="0"/>
              </a:spcBef>
              <a:spcAft>
                <a:spcPts val="0"/>
              </a:spcAft>
              <a:buSzPts val="7000"/>
              <a:buNone/>
              <a:defRPr sz="7000"/>
            </a:lvl4pPr>
            <a:lvl5pPr lvl="4" rtl="0" algn="ctr">
              <a:spcBef>
                <a:spcPts val="0"/>
              </a:spcBef>
              <a:spcAft>
                <a:spcPts val="0"/>
              </a:spcAft>
              <a:buSzPts val="7000"/>
              <a:buNone/>
              <a:defRPr sz="7000"/>
            </a:lvl5pPr>
            <a:lvl6pPr lvl="5" rtl="0" algn="ctr">
              <a:spcBef>
                <a:spcPts val="0"/>
              </a:spcBef>
              <a:spcAft>
                <a:spcPts val="0"/>
              </a:spcAft>
              <a:buSzPts val="7000"/>
              <a:buNone/>
              <a:defRPr sz="7000"/>
            </a:lvl6pPr>
            <a:lvl7pPr lvl="6" rtl="0" algn="ctr">
              <a:spcBef>
                <a:spcPts val="0"/>
              </a:spcBef>
              <a:spcAft>
                <a:spcPts val="0"/>
              </a:spcAft>
              <a:buSzPts val="7000"/>
              <a:buNone/>
              <a:defRPr sz="7000"/>
            </a:lvl7pPr>
            <a:lvl8pPr lvl="7" rtl="0" algn="ctr">
              <a:spcBef>
                <a:spcPts val="0"/>
              </a:spcBef>
              <a:spcAft>
                <a:spcPts val="0"/>
              </a:spcAft>
              <a:buSzPts val="7000"/>
              <a:buNone/>
              <a:defRPr sz="7000"/>
            </a:lvl8pPr>
            <a:lvl9pPr lvl="8" rtl="0" algn="ctr">
              <a:spcBef>
                <a:spcPts val="0"/>
              </a:spcBef>
              <a:spcAft>
                <a:spcPts val="0"/>
              </a:spcAft>
              <a:buSzPts val="7000"/>
              <a:buNone/>
              <a:defRPr sz="7000"/>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4 Certificate">
  <p:cSld name="CUSTOM_23">
    <p:spTree>
      <p:nvGrpSpPr>
        <p:cNvPr id="747" name="Shape 747"/>
        <p:cNvGrpSpPr/>
        <p:nvPr/>
      </p:nvGrpSpPr>
      <p:grpSpPr>
        <a:xfrm>
          <a:off x="0" y="0"/>
          <a:ext cx="0" cy="0"/>
          <a:chOff x="0" y="0"/>
          <a:chExt cx="0" cy="0"/>
        </a:xfrm>
      </p:grpSpPr>
      <p:sp>
        <p:nvSpPr>
          <p:cNvPr id="748" name="Google Shape;748;p15"/>
          <p:cNvSpPr/>
          <p:nvPr/>
        </p:nvSpPr>
        <p:spPr>
          <a:xfrm>
            <a:off x="1244700" y="813000"/>
            <a:ext cx="9702600" cy="5232000"/>
          </a:xfrm>
          <a:prstGeom prst="rect">
            <a:avLst/>
          </a:pr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749" name="Google Shape;749;p15"/>
          <p:cNvSpPr txBox="1"/>
          <p:nvPr>
            <p:ph type="title"/>
          </p:nvPr>
        </p:nvSpPr>
        <p:spPr>
          <a:xfrm>
            <a:off x="1244725" y="941325"/>
            <a:ext cx="9702600" cy="9774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8000"/>
              <a:buNone/>
              <a:defRPr sz="6000"/>
            </a:lvl1pPr>
            <a:lvl2pPr lvl="1" rtl="0" algn="ctr">
              <a:spcBef>
                <a:spcPts val="0"/>
              </a:spcBef>
              <a:spcAft>
                <a:spcPts val="0"/>
              </a:spcAft>
              <a:buSzPts val="8000"/>
              <a:buNone/>
              <a:defRPr sz="8000"/>
            </a:lvl2pPr>
            <a:lvl3pPr lvl="2" rtl="0" algn="ctr">
              <a:spcBef>
                <a:spcPts val="0"/>
              </a:spcBef>
              <a:spcAft>
                <a:spcPts val="0"/>
              </a:spcAft>
              <a:buSzPts val="8000"/>
              <a:buNone/>
              <a:defRPr sz="8000"/>
            </a:lvl3pPr>
            <a:lvl4pPr lvl="3" rtl="0" algn="ctr">
              <a:spcBef>
                <a:spcPts val="0"/>
              </a:spcBef>
              <a:spcAft>
                <a:spcPts val="0"/>
              </a:spcAft>
              <a:buSzPts val="8000"/>
              <a:buNone/>
              <a:defRPr sz="8000"/>
            </a:lvl4pPr>
            <a:lvl5pPr lvl="4" rtl="0" algn="ctr">
              <a:spcBef>
                <a:spcPts val="0"/>
              </a:spcBef>
              <a:spcAft>
                <a:spcPts val="0"/>
              </a:spcAft>
              <a:buSzPts val="8000"/>
              <a:buNone/>
              <a:defRPr sz="8000"/>
            </a:lvl5pPr>
            <a:lvl6pPr lvl="5" rtl="0" algn="ctr">
              <a:spcBef>
                <a:spcPts val="0"/>
              </a:spcBef>
              <a:spcAft>
                <a:spcPts val="0"/>
              </a:spcAft>
              <a:buSzPts val="8000"/>
              <a:buNone/>
              <a:defRPr sz="8000"/>
            </a:lvl6pPr>
            <a:lvl7pPr lvl="6" rtl="0" algn="ctr">
              <a:spcBef>
                <a:spcPts val="0"/>
              </a:spcBef>
              <a:spcAft>
                <a:spcPts val="0"/>
              </a:spcAft>
              <a:buSzPts val="8000"/>
              <a:buNone/>
              <a:defRPr sz="8000"/>
            </a:lvl7pPr>
            <a:lvl8pPr lvl="7" rtl="0" algn="ctr">
              <a:spcBef>
                <a:spcPts val="0"/>
              </a:spcBef>
              <a:spcAft>
                <a:spcPts val="0"/>
              </a:spcAft>
              <a:buSzPts val="8000"/>
              <a:buNone/>
              <a:defRPr sz="8000"/>
            </a:lvl8pPr>
            <a:lvl9pPr lvl="8" rtl="0" algn="ctr">
              <a:spcBef>
                <a:spcPts val="0"/>
              </a:spcBef>
              <a:spcAft>
                <a:spcPts val="0"/>
              </a:spcAft>
              <a:buSzPts val="8000"/>
              <a:buNone/>
              <a:defRPr sz="8000"/>
            </a:lvl9pPr>
          </a:lstStyle>
          <a:p/>
        </p:txBody>
      </p:sp>
      <p:sp>
        <p:nvSpPr>
          <p:cNvPr id="750" name="Google Shape;750;p15"/>
          <p:cNvSpPr txBox="1"/>
          <p:nvPr>
            <p:ph idx="1" type="subTitle"/>
          </p:nvPr>
        </p:nvSpPr>
        <p:spPr>
          <a:xfrm>
            <a:off x="2677048" y="2682874"/>
            <a:ext cx="7250100" cy="945300"/>
          </a:xfrm>
          <a:prstGeom prst="rect">
            <a:avLst/>
          </a:prstGeom>
        </p:spPr>
        <p:txBody>
          <a:bodyPr anchorCtr="0" anchor="b" bIns="121900" lIns="121900" spcFirstLastPara="1" rIns="121900" wrap="square" tIns="121900">
            <a:noAutofit/>
          </a:bodyPr>
          <a:lstStyle>
            <a:lvl1pPr lvl="0" algn="ctr">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p:txBody>
      </p:sp>
      <p:cxnSp>
        <p:nvCxnSpPr>
          <p:cNvPr id="751" name="Google Shape;751;p15"/>
          <p:cNvCxnSpPr/>
          <p:nvPr/>
        </p:nvCxnSpPr>
        <p:spPr>
          <a:xfrm>
            <a:off x="2303149" y="3262124"/>
            <a:ext cx="7997700" cy="0"/>
          </a:xfrm>
          <a:prstGeom prst="straightConnector1">
            <a:avLst/>
          </a:prstGeom>
          <a:noFill/>
          <a:ln cap="flat" cmpd="sng" w="9525">
            <a:solidFill>
              <a:schemeClr val="dk2"/>
            </a:solidFill>
            <a:prstDash val="solid"/>
            <a:round/>
            <a:headEnd len="med" w="med" type="none"/>
            <a:tailEnd len="med" w="med" type="none"/>
          </a:ln>
        </p:spPr>
      </p:cxnSp>
      <p:sp>
        <p:nvSpPr>
          <p:cNvPr id="752" name="Google Shape;752;p15"/>
          <p:cNvSpPr txBox="1"/>
          <p:nvPr>
            <p:ph idx="2" type="subTitle"/>
          </p:nvPr>
        </p:nvSpPr>
        <p:spPr>
          <a:xfrm>
            <a:off x="4278775" y="3585975"/>
            <a:ext cx="4046400" cy="298200"/>
          </a:xfrm>
          <a:prstGeom prst="rect">
            <a:avLst/>
          </a:prstGeom>
        </p:spPr>
        <p:txBody>
          <a:bodyPr anchorCtr="0" anchor="ctr" bIns="121900" lIns="121900" spcFirstLastPara="1" rIns="121900" wrap="square" tIns="121900">
            <a:noAutofit/>
          </a:bodyPr>
          <a:lstStyle>
            <a:lvl1pPr lvl="0" algn="ctr">
              <a:spcBef>
                <a:spcPts val="0"/>
              </a:spcBef>
              <a:spcAft>
                <a:spcPts val="0"/>
              </a:spcAft>
              <a:buSzPts val="1900"/>
              <a:buNone/>
              <a:defRPr/>
            </a:lvl1pPr>
            <a:lvl2pPr lvl="1">
              <a:spcBef>
                <a:spcPts val="0"/>
              </a:spcBef>
              <a:spcAft>
                <a:spcPts val="0"/>
              </a:spcAft>
              <a:buSzPts val="1900"/>
              <a:buNone/>
              <a:defRPr/>
            </a:lvl2pPr>
            <a:lvl3pPr lvl="2">
              <a:spcBef>
                <a:spcPts val="2100"/>
              </a:spcBef>
              <a:spcAft>
                <a:spcPts val="0"/>
              </a:spcAft>
              <a:buSzPts val="1900"/>
              <a:buNone/>
              <a:defRPr/>
            </a:lvl3pPr>
            <a:lvl4pPr lvl="3">
              <a:spcBef>
                <a:spcPts val="2100"/>
              </a:spcBef>
              <a:spcAft>
                <a:spcPts val="0"/>
              </a:spcAft>
              <a:buSzPts val="1900"/>
              <a:buNone/>
              <a:defRPr/>
            </a:lvl4pPr>
            <a:lvl5pPr lvl="4">
              <a:spcBef>
                <a:spcPts val="2100"/>
              </a:spcBef>
              <a:spcAft>
                <a:spcPts val="0"/>
              </a:spcAft>
              <a:buSzPts val="1900"/>
              <a:buNone/>
              <a:defRPr/>
            </a:lvl5pPr>
            <a:lvl6pPr lvl="5">
              <a:spcBef>
                <a:spcPts val="2100"/>
              </a:spcBef>
              <a:spcAft>
                <a:spcPts val="0"/>
              </a:spcAft>
              <a:buSzPts val="1900"/>
              <a:buNone/>
              <a:defRPr/>
            </a:lvl6pPr>
            <a:lvl7pPr lvl="6">
              <a:spcBef>
                <a:spcPts val="2100"/>
              </a:spcBef>
              <a:spcAft>
                <a:spcPts val="0"/>
              </a:spcAft>
              <a:buSzPts val="1900"/>
              <a:buNone/>
              <a:defRPr/>
            </a:lvl7pPr>
            <a:lvl8pPr lvl="7">
              <a:spcBef>
                <a:spcPts val="2100"/>
              </a:spcBef>
              <a:spcAft>
                <a:spcPts val="0"/>
              </a:spcAft>
              <a:buSzPts val="1900"/>
              <a:buNone/>
              <a:defRPr/>
            </a:lvl8pPr>
            <a:lvl9pPr lvl="8">
              <a:spcBef>
                <a:spcPts val="2100"/>
              </a:spcBef>
              <a:spcAft>
                <a:spcPts val="2100"/>
              </a:spcAft>
              <a:buSzPts val="1900"/>
              <a:buNone/>
              <a:defRPr/>
            </a:lvl9pPr>
          </a:lstStyle>
          <a:p/>
        </p:txBody>
      </p:sp>
      <p:sp>
        <p:nvSpPr>
          <p:cNvPr id="753" name="Google Shape;753;p15"/>
          <p:cNvSpPr txBox="1"/>
          <p:nvPr>
            <p:ph idx="3" type="title"/>
          </p:nvPr>
        </p:nvSpPr>
        <p:spPr>
          <a:xfrm>
            <a:off x="1735100" y="3932275"/>
            <a:ext cx="8822700" cy="9774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4000"/>
              <a:buNone/>
              <a:defRPr/>
            </a:lvl1pPr>
            <a:lvl2pPr lvl="1" rtl="0" algn="ctr">
              <a:spcBef>
                <a:spcPts val="0"/>
              </a:spcBef>
              <a:spcAft>
                <a:spcPts val="0"/>
              </a:spcAft>
              <a:buSzPts val="7000"/>
              <a:buNone/>
              <a:defRPr sz="7000"/>
            </a:lvl2pPr>
            <a:lvl3pPr lvl="2" rtl="0" algn="ctr">
              <a:spcBef>
                <a:spcPts val="0"/>
              </a:spcBef>
              <a:spcAft>
                <a:spcPts val="0"/>
              </a:spcAft>
              <a:buSzPts val="7000"/>
              <a:buNone/>
              <a:defRPr sz="7000"/>
            </a:lvl3pPr>
            <a:lvl4pPr lvl="3" rtl="0" algn="ctr">
              <a:spcBef>
                <a:spcPts val="0"/>
              </a:spcBef>
              <a:spcAft>
                <a:spcPts val="0"/>
              </a:spcAft>
              <a:buSzPts val="7000"/>
              <a:buNone/>
              <a:defRPr sz="7000"/>
            </a:lvl4pPr>
            <a:lvl5pPr lvl="4" rtl="0" algn="ctr">
              <a:spcBef>
                <a:spcPts val="0"/>
              </a:spcBef>
              <a:spcAft>
                <a:spcPts val="0"/>
              </a:spcAft>
              <a:buSzPts val="7000"/>
              <a:buNone/>
              <a:defRPr sz="7000"/>
            </a:lvl5pPr>
            <a:lvl6pPr lvl="5" rtl="0" algn="ctr">
              <a:spcBef>
                <a:spcPts val="0"/>
              </a:spcBef>
              <a:spcAft>
                <a:spcPts val="0"/>
              </a:spcAft>
              <a:buSzPts val="7000"/>
              <a:buNone/>
              <a:defRPr sz="7000"/>
            </a:lvl6pPr>
            <a:lvl7pPr lvl="6" rtl="0" algn="ctr">
              <a:spcBef>
                <a:spcPts val="0"/>
              </a:spcBef>
              <a:spcAft>
                <a:spcPts val="0"/>
              </a:spcAft>
              <a:buSzPts val="7000"/>
              <a:buNone/>
              <a:defRPr sz="7000"/>
            </a:lvl7pPr>
            <a:lvl8pPr lvl="7" rtl="0" algn="ctr">
              <a:spcBef>
                <a:spcPts val="0"/>
              </a:spcBef>
              <a:spcAft>
                <a:spcPts val="0"/>
              </a:spcAft>
              <a:buSzPts val="7000"/>
              <a:buNone/>
              <a:defRPr sz="7000"/>
            </a:lvl8pPr>
            <a:lvl9pPr lvl="8" rtl="0" algn="ctr">
              <a:spcBef>
                <a:spcPts val="0"/>
              </a:spcBef>
              <a:spcAft>
                <a:spcPts val="0"/>
              </a:spcAft>
              <a:buSzPts val="7000"/>
              <a:buNone/>
              <a:defRPr sz="7000"/>
            </a:lvl9pPr>
          </a:lstStyle>
          <a:p/>
        </p:txBody>
      </p:sp>
      <p:sp>
        <p:nvSpPr>
          <p:cNvPr id="754" name="Google Shape;754;p15"/>
          <p:cNvSpPr txBox="1"/>
          <p:nvPr>
            <p:ph idx="4" type="subTitle"/>
          </p:nvPr>
        </p:nvSpPr>
        <p:spPr>
          <a:xfrm>
            <a:off x="4278775" y="4957575"/>
            <a:ext cx="4046400" cy="2982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1900"/>
              <a:buNone/>
              <a:defRPr i="1"/>
            </a:lvl1pPr>
            <a:lvl2pPr lvl="1" rtl="0">
              <a:spcBef>
                <a:spcPts val="0"/>
              </a:spcBef>
              <a:spcAft>
                <a:spcPts val="0"/>
              </a:spcAft>
              <a:buSzPts val="1900"/>
              <a:buNone/>
              <a:defRPr/>
            </a:lvl2pPr>
            <a:lvl3pPr lvl="2" rtl="0">
              <a:spcBef>
                <a:spcPts val="2100"/>
              </a:spcBef>
              <a:spcAft>
                <a:spcPts val="0"/>
              </a:spcAft>
              <a:buSzPts val="1900"/>
              <a:buNone/>
              <a:defRPr/>
            </a:lvl3pPr>
            <a:lvl4pPr lvl="3" rtl="0">
              <a:spcBef>
                <a:spcPts val="2100"/>
              </a:spcBef>
              <a:spcAft>
                <a:spcPts val="0"/>
              </a:spcAft>
              <a:buSzPts val="1900"/>
              <a:buNone/>
              <a:defRPr/>
            </a:lvl4pPr>
            <a:lvl5pPr lvl="4" rtl="0">
              <a:spcBef>
                <a:spcPts val="2100"/>
              </a:spcBef>
              <a:spcAft>
                <a:spcPts val="0"/>
              </a:spcAft>
              <a:buSzPts val="1900"/>
              <a:buNone/>
              <a:defRPr/>
            </a:lvl5pPr>
            <a:lvl6pPr lvl="5" rtl="0">
              <a:spcBef>
                <a:spcPts val="2100"/>
              </a:spcBef>
              <a:spcAft>
                <a:spcPts val="0"/>
              </a:spcAft>
              <a:buSzPts val="1900"/>
              <a:buNone/>
              <a:defRPr/>
            </a:lvl6pPr>
            <a:lvl7pPr lvl="6" rtl="0">
              <a:spcBef>
                <a:spcPts val="2100"/>
              </a:spcBef>
              <a:spcAft>
                <a:spcPts val="0"/>
              </a:spcAft>
              <a:buSzPts val="1900"/>
              <a:buNone/>
              <a:defRPr/>
            </a:lvl7pPr>
            <a:lvl8pPr lvl="7" rtl="0">
              <a:spcBef>
                <a:spcPts val="2100"/>
              </a:spcBef>
              <a:spcAft>
                <a:spcPts val="0"/>
              </a:spcAft>
              <a:buSzPts val="1900"/>
              <a:buNone/>
              <a:defRPr/>
            </a:lvl8pPr>
            <a:lvl9pPr lvl="8" rtl="0">
              <a:spcBef>
                <a:spcPts val="2100"/>
              </a:spcBef>
              <a:spcAft>
                <a:spcPts val="2100"/>
              </a:spcAft>
              <a:buSzPts val="1900"/>
              <a:buNone/>
              <a:defRPr/>
            </a:lvl9pPr>
          </a:lstStyle>
          <a:p/>
        </p:txBody>
      </p:sp>
      <p:grpSp>
        <p:nvGrpSpPr>
          <p:cNvPr id="755" name="Google Shape;755;p15"/>
          <p:cNvGrpSpPr/>
          <p:nvPr/>
        </p:nvGrpSpPr>
        <p:grpSpPr>
          <a:xfrm>
            <a:off x="1344771" y="5466099"/>
            <a:ext cx="9456860" cy="0"/>
            <a:chOff x="1007625" y="5986750"/>
            <a:chExt cx="10198275" cy="0"/>
          </a:xfrm>
        </p:grpSpPr>
        <p:cxnSp>
          <p:nvCxnSpPr>
            <p:cNvPr id="756" name="Google Shape;756;p15"/>
            <p:cNvCxnSpPr/>
            <p:nvPr/>
          </p:nvCxnSpPr>
          <p:spPr>
            <a:xfrm>
              <a:off x="1007625" y="5986750"/>
              <a:ext cx="2986500" cy="0"/>
            </a:xfrm>
            <a:prstGeom prst="straightConnector1">
              <a:avLst/>
            </a:prstGeom>
            <a:noFill/>
            <a:ln cap="flat" cmpd="sng" w="9525">
              <a:solidFill>
                <a:srgbClr val="434343"/>
              </a:solidFill>
              <a:prstDash val="solid"/>
              <a:round/>
              <a:headEnd len="med" w="med" type="none"/>
              <a:tailEnd len="med" w="med" type="none"/>
            </a:ln>
          </p:spPr>
        </p:cxnSp>
        <p:cxnSp>
          <p:nvCxnSpPr>
            <p:cNvPr id="757" name="Google Shape;757;p15"/>
            <p:cNvCxnSpPr/>
            <p:nvPr/>
          </p:nvCxnSpPr>
          <p:spPr>
            <a:xfrm>
              <a:off x="8219400" y="5986750"/>
              <a:ext cx="2986500" cy="0"/>
            </a:xfrm>
            <a:prstGeom prst="straightConnector1">
              <a:avLst/>
            </a:prstGeom>
            <a:noFill/>
            <a:ln cap="flat" cmpd="sng" w="9525">
              <a:solidFill>
                <a:srgbClr val="434343"/>
              </a:solidFill>
              <a:prstDash val="solid"/>
              <a:round/>
              <a:headEnd len="med" w="med" type="none"/>
              <a:tailEnd len="med" w="med" type="none"/>
            </a:ln>
          </p:spPr>
        </p:cxnSp>
      </p:grpSp>
      <p:sp>
        <p:nvSpPr>
          <p:cNvPr id="758" name="Google Shape;758;p15"/>
          <p:cNvSpPr txBox="1"/>
          <p:nvPr>
            <p:ph idx="5" type="subTitle"/>
          </p:nvPr>
        </p:nvSpPr>
        <p:spPr>
          <a:xfrm>
            <a:off x="1344811" y="5466100"/>
            <a:ext cx="2764500" cy="2982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1900"/>
              <a:buNone/>
              <a:defRPr i="1" sz="1600"/>
            </a:lvl1pPr>
            <a:lvl2pPr lvl="1" rtl="0">
              <a:spcBef>
                <a:spcPts val="0"/>
              </a:spcBef>
              <a:spcAft>
                <a:spcPts val="0"/>
              </a:spcAft>
              <a:buSzPts val="1900"/>
              <a:buNone/>
              <a:defRPr i="1"/>
            </a:lvl2pPr>
            <a:lvl3pPr lvl="2" rtl="0">
              <a:spcBef>
                <a:spcPts val="2100"/>
              </a:spcBef>
              <a:spcAft>
                <a:spcPts val="0"/>
              </a:spcAft>
              <a:buSzPts val="1900"/>
              <a:buNone/>
              <a:defRPr i="1"/>
            </a:lvl3pPr>
            <a:lvl4pPr lvl="3" rtl="0">
              <a:spcBef>
                <a:spcPts val="2100"/>
              </a:spcBef>
              <a:spcAft>
                <a:spcPts val="0"/>
              </a:spcAft>
              <a:buSzPts val="1900"/>
              <a:buNone/>
              <a:defRPr i="1"/>
            </a:lvl4pPr>
            <a:lvl5pPr lvl="4" rtl="0">
              <a:spcBef>
                <a:spcPts val="2100"/>
              </a:spcBef>
              <a:spcAft>
                <a:spcPts val="0"/>
              </a:spcAft>
              <a:buSzPts val="1900"/>
              <a:buNone/>
              <a:defRPr i="1"/>
            </a:lvl5pPr>
            <a:lvl6pPr lvl="5" rtl="0">
              <a:spcBef>
                <a:spcPts val="2100"/>
              </a:spcBef>
              <a:spcAft>
                <a:spcPts val="0"/>
              </a:spcAft>
              <a:buSzPts val="1900"/>
              <a:buNone/>
              <a:defRPr i="1"/>
            </a:lvl6pPr>
            <a:lvl7pPr lvl="6" rtl="0">
              <a:spcBef>
                <a:spcPts val="2100"/>
              </a:spcBef>
              <a:spcAft>
                <a:spcPts val="0"/>
              </a:spcAft>
              <a:buSzPts val="1900"/>
              <a:buNone/>
              <a:defRPr i="1"/>
            </a:lvl7pPr>
            <a:lvl8pPr lvl="7" rtl="0">
              <a:spcBef>
                <a:spcPts val="2100"/>
              </a:spcBef>
              <a:spcAft>
                <a:spcPts val="0"/>
              </a:spcAft>
              <a:buSzPts val="1900"/>
              <a:buNone/>
              <a:defRPr i="1"/>
            </a:lvl8pPr>
            <a:lvl9pPr lvl="8" rtl="0">
              <a:spcBef>
                <a:spcPts val="2100"/>
              </a:spcBef>
              <a:spcAft>
                <a:spcPts val="2100"/>
              </a:spcAft>
              <a:buSzPts val="1900"/>
              <a:buNone/>
              <a:defRPr i="1"/>
            </a:lvl9pPr>
          </a:lstStyle>
          <a:p/>
        </p:txBody>
      </p:sp>
      <p:sp>
        <p:nvSpPr>
          <p:cNvPr id="759" name="Google Shape;759;p15"/>
          <p:cNvSpPr txBox="1"/>
          <p:nvPr>
            <p:ph idx="6" type="subTitle"/>
          </p:nvPr>
        </p:nvSpPr>
        <p:spPr>
          <a:xfrm>
            <a:off x="8037501" y="5466100"/>
            <a:ext cx="2764500" cy="2982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1900"/>
              <a:buNone/>
              <a:defRPr i="1" sz="1600"/>
            </a:lvl1pPr>
            <a:lvl2pPr lvl="1" rtl="0">
              <a:spcBef>
                <a:spcPts val="0"/>
              </a:spcBef>
              <a:spcAft>
                <a:spcPts val="0"/>
              </a:spcAft>
              <a:buSzPts val="1900"/>
              <a:buNone/>
              <a:defRPr i="1"/>
            </a:lvl2pPr>
            <a:lvl3pPr lvl="2" rtl="0">
              <a:spcBef>
                <a:spcPts val="2100"/>
              </a:spcBef>
              <a:spcAft>
                <a:spcPts val="0"/>
              </a:spcAft>
              <a:buSzPts val="1900"/>
              <a:buNone/>
              <a:defRPr i="1"/>
            </a:lvl3pPr>
            <a:lvl4pPr lvl="3" rtl="0">
              <a:spcBef>
                <a:spcPts val="2100"/>
              </a:spcBef>
              <a:spcAft>
                <a:spcPts val="0"/>
              </a:spcAft>
              <a:buSzPts val="1900"/>
              <a:buNone/>
              <a:defRPr i="1"/>
            </a:lvl4pPr>
            <a:lvl5pPr lvl="4" rtl="0">
              <a:spcBef>
                <a:spcPts val="2100"/>
              </a:spcBef>
              <a:spcAft>
                <a:spcPts val="0"/>
              </a:spcAft>
              <a:buSzPts val="1900"/>
              <a:buNone/>
              <a:defRPr i="1"/>
            </a:lvl5pPr>
            <a:lvl6pPr lvl="5" rtl="0">
              <a:spcBef>
                <a:spcPts val="2100"/>
              </a:spcBef>
              <a:spcAft>
                <a:spcPts val="0"/>
              </a:spcAft>
              <a:buSzPts val="1900"/>
              <a:buNone/>
              <a:defRPr i="1"/>
            </a:lvl6pPr>
            <a:lvl7pPr lvl="6" rtl="0">
              <a:spcBef>
                <a:spcPts val="2100"/>
              </a:spcBef>
              <a:spcAft>
                <a:spcPts val="0"/>
              </a:spcAft>
              <a:buSzPts val="1900"/>
              <a:buNone/>
              <a:defRPr i="1"/>
            </a:lvl7pPr>
            <a:lvl8pPr lvl="7" rtl="0">
              <a:spcBef>
                <a:spcPts val="2100"/>
              </a:spcBef>
              <a:spcAft>
                <a:spcPts val="0"/>
              </a:spcAft>
              <a:buSzPts val="1900"/>
              <a:buNone/>
              <a:defRPr i="1"/>
            </a:lvl8pPr>
            <a:lvl9pPr lvl="8" rtl="0">
              <a:spcBef>
                <a:spcPts val="2100"/>
              </a:spcBef>
              <a:spcAft>
                <a:spcPts val="2100"/>
              </a:spcAft>
              <a:buSzPts val="1900"/>
              <a:buNone/>
              <a:defRPr i="1"/>
            </a:lvl9pPr>
          </a:lstStyle>
          <a:p/>
        </p:txBody>
      </p:sp>
      <p:sp>
        <p:nvSpPr>
          <p:cNvPr id="760" name="Google Shape;760;p15"/>
          <p:cNvSpPr txBox="1"/>
          <p:nvPr>
            <p:ph idx="7" type="subTitle"/>
          </p:nvPr>
        </p:nvSpPr>
        <p:spPr>
          <a:xfrm>
            <a:off x="1344811" y="5167900"/>
            <a:ext cx="2764500" cy="2982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1900"/>
              <a:buNone/>
              <a:defRPr i="1"/>
            </a:lvl1pPr>
            <a:lvl2pPr lvl="1" rtl="0">
              <a:spcBef>
                <a:spcPts val="0"/>
              </a:spcBef>
              <a:spcAft>
                <a:spcPts val="0"/>
              </a:spcAft>
              <a:buSzPts val="1900"/>
              <a:buNone/>
              <a:defRPr i="1"/>
            </a:lvl2pPr>
            <a:lvl3pPr lvl="2" rtl="0">
              <a:spcBef>
                <a:spcPts val="2100"/>
              </a:spcBef>
              <a:spcAft>
                <a:spcPts val="0"/>
              </a:spcAft>
              <a:buSzPts val="1900"/>
              <a:buNone/>
              <a:defRPr i="1"/>
            </a:lvl3pPr>
            <a:lvl4pPr lvl="3" rtl="0">
              <a:spcBef>
                <a:spcPts val="2100"/>
              </a:spcBef>
              <a:spcAft>
                <a:spcPts val="0"/>
              </a:spcAft>
              <a:buSzPts val="1900"/>
              <a:buNone/>
              <a:defRPr i="1"/>
            </a:lvl4pPr>
            <a:lvl5pPr lvl="4" rtl="0">
              <a:spcBef>
                <a:spcPts val="2100"/>
              </a:spcBef>
              <a:spcAft>
                <a:spcPts val="0"/>
              </a:spcAft>
              <a:buSzPts val="1900"/>
              <a:buNone/>
              <a:defRPr i="1"/>
            </a:lvl5pPr>
            <a:lvl6pPr lvl="5" rtl="0">
              <a:spcBef>
                <a:spcPts val="2100"/>
              </a:spcBef>
              <a:spcAft>
                <a:spcPts val="0"/>
              </a:spcAft>
              <a:buSzPts val="1900"/>
              <a:buNone/>
              <a:defRPr i="1"/>
            </a:lvl6pPr>
            <a:lvl7pPr lvl="6" rtl="0">
              <a:spcBef>
                <a:spcPts val="2100"/>
              </a:spcBef>
              <a:spcAft>
                <a:spcPts val="0"/>
              </a:spcAft>
              <a:buSzPts val="1900"/>
              <a:buNone/>
              <a:defRPr i="1"/>
            </a:lvl7pPr>
            <a:lvl8pPr lvl="7" rtl="0">
              <a:spcBef>
                <a:spcPts val="2100"/>
              </a:spcBef>
              <a:spcAft>
                <a:spcPts val="0"/>
              </a:spcAft>
              <a:buSzPts val="1900"/>
              <a:buNone/>
              <a:defRPr i="1"/>
            </a:lvl8pPr>
            <a:lvl9pPr lvl="8" rtl="0">
              <a:spcBef>
                <a:spcPts val="2100"/>
              </a:spcBef>
              <a:spcAft>
                <a:spcPts val="2100"/>
              </a:spcAft>
              <a:buSzPts val="1900"/>
              <a:buNone/>
              <a:defRPr i="1"/>
            </a:lvl9pPr>
          </a:lstStyle>
          <a:p/>
        </p:txBody>
      </p:sp>
      <p:sp>
        <p:nvSpPr>
          <p:cNvPr id="761" name="Google Shape;761;p15"/>
          <p:cNvSpPr txBox="1"/>
          <p:nvPr>
            <p:ph idx="8" type="subTitle"/>
          </p:nvPr>
        </p:nvSpPr>
        <p:spPr>
          <a:xfrm>
            <a:off x="8037501" y="5167900"/>
            <a:ext cx="2764500" cy="2982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1900"/>
              <a:buNone/>
              <a:defRPr i="1"/>
            </a:lvl1pPr>
            <a:lvl2pPr lvl="1" rtl="0">
              <a:spcBef>
                <a:spcPts val="0"/>
              </a:spcBef>
              <a:spcAft>
                <a:spcPts val="0"/>
              </a:spcAft>
              <a:buSzPts val="1900"/>
              <a:buNone/>
              <a:defRPr i="1"/>
            </a:lvl2pPr>
            <a:lvl3pPr lvl="2" rtl="0">
              <a:spcBef>
                <a:spcPts val="2100"/>
              </a:spcBef>
              <a:spcAft>
                <a:spcPts val="0"/>
              </a:spcAft>
              <a:buSzPts val="1900"/>
              <a:buNone/>
              <a:defRPr i="1"/>
            </a:lvl3pPr>
            <a:lvl4pPr lvl="3" rtl="0">
              <a:spcBef>
                <a:spcPts val="2100"/>
              </a:spcBef>
              <a:spcAft>
                <a:spcPts val="0"/>
              </a:spcAft>
              <a:buSzPts val="1900"/>
              <a:buNone/>
              <a:defRPr i="1"/>
            </a:lvl4pPr>
            <a:lvl5pPr lvl="4" rtl="0">
              <a:spcBef>
                <a:spcPts val="2100"/>
              </a:spcBef>
              <a:spcAft>
                <a:spcPts val="0"/>
              </a:spcAft>
              <a:buSzPts val="1900"/>
              <a:buNone/>
              <a:defRPr i="1"/>
            </a:lvl5pPr>
            <a:lvl6pPr lvl="5" rtl="0">
              <a:spcBef>
                <a:spcPts val="2100"/>
              </a:spcBef>
              <a:spcAft>
                <a:spcPts val="0"/>
              </a:spcAft>
              <a:buSzPts val="1900"/>
              <a:buNone/>
              <a:defRPr i="1"/>
            </a:lvl6pPr>
            <a:lvl7pPr lvl="6" rtl="0">
              <a:spcBef>
                <a:spcPts val="2100"/>
              </a:spcBef>
              <a:spcAft>
                <a:spcPts val="0"/>
              </a:spcAft>
              <a:buSzPts val="1900"/>
              <a:buNone/>
              <a:defRPr i="1"/>
            </a:lvl7pPr>
            <a:lvl8pPr lvl="7" rtl="0">
              <a:spcBef>
                <a:spcPts val="2100"/>
              </a:spcBef>
              <a:spcAft>
                <a:spcPts val="0"/>
              </a:spcAft>
              <a:buSzPts val="1900"/>
              <a:buNone/>
              <a:defRPr i="1"/>
            </a:lvl8pPr>
            <a:lvl9pPr lvl="8" rtl="0">
              <a:spcBef>
                <a:spcPts val="2100"/>
              </a:spcBef>
              <a:spcAft>
                <a:spcPts val="2100"/>
              </a:spcAft>
              <a:buSzPts val="1900"/>
              <a:buNone/>
              <a:defRPr i="1"/>
            </a:lvl9pPr>
          </a:lstStyle>
          <a:p/>
        </p:txBody>
      </p:sp>
      <p:grpSp>
        <p:nvGrpSpPr>
          <p:cNvPr id="762" name="Google Shape;762;p15"/>
          <p:cNvGrpSpPr/>
          <p:nvPr/>
        </p:nvGrpSpPr>
        <p:grpSpPr>
          <a:xfrm rot="201241">
            <a:off x="11142948" y="2395829"/>
            <a:ext cx="430748" cy="4343538"/>
            <a:chOff x="3794083" y="2503850"/>
            <a:chExt cx="408445" cy="3699739"/>
          </a:xfrm>
        </p:grpSpPr>
        <p:grpSp>
          <p:nvGrpSpPr>
            <p:cNvPr id="763" name="Google Shape;763;p15"/>
            <p:cNvGrpSpPr/>
            <p:nvPr/>
          </p:nvGrpSpPr>
          <p:grpSpPr>
            <a:xfrm>
              <a:off x="3794083" y="2503851"/>
              <a:ext cx="408445" cy="3699738"/>
              <a:chOff x="5554908" y="3098301"/>
              <a:chExt cx="408445" cy="3699738"/>
            </a:xfrm>
          </p:grpSpPr>
          <p:grpSp>
            <p:nvGrpSpPr>
              <p:cNvPr id="764" name="Google Shape;764;p15"/>
              <p:cNvGrpSpPr/>
              <p:nvPr/>
            </p:nvGrpSpPr>
            <p:grpSpPr>
              <a:xfrm rot="5525154">
                <a:off x="4051841" y="5036428"/>
                <a:ext cx="3322621" cy="195680"/>
                <a:chOff x="9400423" y="4620600"/>
                <a:chExt cx="3322413" cy="195668"/>
              </a:xfrm>
            </p:grpSpPr>
            <p:sp>
              <p:nvSpPr>
                <p:cNvPr id="765" name="Google Shape;765;p15"/>
                <p:cNvSpPr/>
                <p:nvPr/>
              </p:nvSpPr>
              <p:spPr>
                <a:xfrm>
                  <a:off x="9835917" y="4707429"/>
                  <a:ext cx="2257709" cy="41599"/>
                </a:xfrm>
                <a:custGeom>
                  <a:rect b="b" l="l" r="r" t="t"/>
                  <a:pathLst>
                    <a:path extrusionOk="0" h="41599" w="2257709">
                      <a:moveTo>
                        <a:pt x="-311" y="-309"/>
                      </a:moveTo>
                      <a:lnTo>
                        <a:pt x="2257398" y="-309"/>
                      </a:lnTo>
                      <a:lnTo>
                        <a:pt x="2257398" y="41291"/>
                      </a:lnTo>
                      <a:lnTo>
                        <a:pt x="-311" y="41291"/>
                      </a:lnTo>
                      <a:close/>
                    </a:path>
                  </a:pathLst>
                </a:custGeom>
                <a:solidFill>
                  <a:schemeClr val="dk2"/>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66" name="Google Shape;766;p15"/>
                <p:cNvSpPr/>
                <p:nvPr/>
              </p:nvSpPr>
              <p:spPr>
                <a:xfrm>
                  <a:off x="9835917" y="4672713"/>
                  <a:ext cx="2257709" cy="7104"/>
                </a:xfrm>
                <a:custGeom>
                  <a:rect b="b" l="l" r="r" t="t"/>
                  <a:pathLst>
                    <a:path extrusionOk="0" h="7104" w="2257709">
                      <a:moveTo>
                        <a:pt x="-311" y="-307"/>
                      </a:moveTo>
                      <a:lnTo>
                        <a:pt x="2257398" y="-307"/>
                      </a:lnTo>
                      <a:lnTo>
                        <a:pt x="2257398" y="6797"/>
                      </a:lnTo>
                      <a:lnTo>
                        <a:pt x="-311" y="6797"/>
                      </a:lnTo>
                      <a:close/>
                    </a:path>
                  </a:pathLst>
                </a:custGeom>
                <a:solidFill>
                  <a:schemeClr val="dk2"/>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67" name="Google Shape;767;p15"/>
                <p:cNvSpPr/>
                <p:nvPr/>
              </p:nvSpPr>
              <p:spPr>
                <a:xfrm>
                  <a:off x="9835917" y="4692302"/>
                  <a:ext cx="2257709" cy="7104"/>
                </a:xfrm>
                <a:custGeom>
                  <a:rect b="b" l="l" r="r" t="t"/>
                  <a:pathLst>
                    <a:path extrusionOk="0" h="7104" w="2257709">
                      <a:moveTo>
                        <a:pt x="-311" y="-308"/>
                      </a:moveTo>
                      <a:lnTo>
                        <a:pt x="2257398" y="-308"/>
                      </a:lnTo>
                      <a:lnTo>
                        <a:pt x="2257398" y="6797"/>
                      </a:lnTo>
                      <a:lnTo>
                        <a:pt x="-311" y="6797"/>
                      </a:lnTo>
                      <a:close/>
                    </a:path>
                  </a:pathLst>
                </a:custGeom>
                <a:solidFill>
                  <a:schemeClr val="dk2"/>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68" name="Google Shape;768;p15"/>
                <p:cNvSpPr/>
                <p:nvPr/>
              </p:nvSpPr>
              <p:spPr>
                <a:xfrm>
                  <a:off x="9626030" y="4623399"/>
                  <a:ext cx="3053164" cy="30254"/>
                </a:xfrm>
                <a:custGeom>
                  <a:rect b="b" l="l" r="r" t="t"/>
                  <a:pathLst>
                    <a:path extrusionOk="0" h="30254" w="3053164">
                      <a:moveTo>
                        <a:pt x="-317" y="29948"/>
                      </a:moveTo>
                      <a:cubicBezTo>
                        <a:pt x="76907" y="19888"/>
                        <a:pt x="186956" y="-306"/>
                        <a:pt x="231354" y="-306"/>
                      </a:cubicBezTo>
                      <a:lnTo>
                        <a:pt x="3052848" y="-306"/>
                      </a:lnTo>
                      <a:lnTo>
                        <a:pt x="3052848" y="16182"/>
                      </a:lnTo>
                      <a:lnTo>
                        <a:pt x="231354" y="16182"/>
                      </a:lnTo>
                      <a:lnTo>
                        <a:pt x="-317" y="29948"/>
                      </a:lnTo>
                      <a:close/>
                    </a:path>
                  </a:pathLst>
                </a:custGeom>
                <a:solidFill>
                  <a:srgbClr val="C6C6C6"/>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69" name="Google Shape;769;p15"/>
                <p:cNvSpPr/>
                <p:nvPr/>
              </p:nvSpPr>
              <p:spPr>
                <a:xfrm>
                  <a:off x="12092744" y="4714993"/>
                  <a:ext cx="459485" cy="15127"/>
                </a:xfrm>
                <a:custGeom>
                  <a:rect b="b" l="l" r="r" t="t"/>
                  <a:pathLst>
                    <a:path extrusionOk="0" h="15127" w="459485">
                      <a:moveTo>
                        <a:pt x="-348" y="-309"/>
                      </a:moveTo>
                      <a:lnTo>
                        <a:pt x="459138" y="-309"/>
                      </a:lnTo>
                      <a:lnTo>
                        <a:pt x="459138" y="14818"/>
                      </a:lnTo>
                      <a:lnTo>
                        <a:pt x="-348" y="14818"/>
                      </a:lnTo>
                      <a:close/>
                    </a:path>
                  </a:pathLst>
                </a:custGeom>
                <a:solidFill>
                  <a:srgbClr val="DEDEDC"/>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70" name="Google Shape;770;p15"/>
                <p:cNvSpPr/>
                <p:nvPr/>
              </p:nvSpPr>
              <p:spPr>
                <a:xfrm>
                  <a:off x="9635581" y="4764005"/>
                  <a:ext cx="2915286" cy="5348"/>
                </a:xfrm>
                <a:custGeom>
                  <a:rect b="b" l="l" r="r" t="t"/>
                  <a:pathLst>
                    <a:path extrusionOk="0" h="5348" w="2915286">
                      <a:moveTo>
                        <a:pt x="-292" y="-310"/>
                      </a:moveTo>
                      <a:lnTo>
                        <a:pt x="2914995" y="-310"/>
                      </a:lnTo>
                      <a:lnTo>
                        <a:pt x="2914995" y="5039"/>
                      </a:lnTo>
                      <a:lnTo>
                        <a:pt x="-292" y="5039"/>
                      </a:lnTo>
                      <a:close/>
                    </a:path>
                  </a:pathLst>
                </a:custGeom>
                <a:solidFill>
                  <a:srgbClr val="DADAD8"/>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71" name="Google Shape;771;p15"/>
                <p:cNvSpPr/>
                <p:nvPr/>
              </p:nvSpPr>
              <p:spPr>
                <a:xfrm>
                  <a:off x="9626030" y="4788813"/>
                  <a:ext cx="3061181" cy="19513"/>
                </a:xfrm>
                <a:custGeom>
                  <a:rect b="b" l="l" r="r" t="t"/>
                  <a:pathLst>
                    <a:path extrusionOk="0" h="19513" w="3061181">
                      <a:moveTo>
                        <a:pt x="239371" y="13152"/>
                      </a:moveTo>
                      <a:lnTo>
                        <a:pt x="3060865" y="13152"/>
                      </a:lnTo>
                      <a:lnTo>
                        <a:pt x="3052848" y="19203"/>
                      </a:lnTo>
                      <a:lnTo>
                        <a:pt x="231354" y="19203"/>
                      </a:lnTo>
                      <a:cubicBezTo>
                        <a:pt x="175762" y="19203"/>
                        <a:pt x="76831" y="9900"/>
                        <a:pt x="-317" y="-311"/>
                      </a:cubicBezTo>
                      <a:lnTo>
                        <a:pt x="239371" y="13152"/>
                      </a:lnTo>
                      <a:close/>
                    </a:path>
                  </a:pathLst>
                </a:custGeom>
                <a:solidFill>
                  <a:srgbClr val="CDCDCB"/>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72" name="Google Shape;772;p15"/>
                <p:cNvSpPr/>
                <p:nvPr/>
              </p:nvSpPr>
              <p:spPr>
                <a:xfrm>
                  <a:off x="12565137" y="4621281"/>
                  <a:ext cx="157699" cy="194306"/>
                </a:xfrm>
                <a:custGeom>
                  <a:rect b="b" l="l" r="r" t="t"/>
                  <a:pathLst>
                    <a:path extrusionOk="0" h="194306" w="157699">
                      <a:moveTo>
                        <a:pt x="113096" y="-309"/>
                      </a:moveTo>
                      <a:lnTo>
                        <a:pt x="113096" y="29794"/>
                      </a:lnTo>
                      <a:lnTo>
                        <a:pt x="-357" y="29794"/>
                      </a:lnTo>
                      <a:lnTo>
                        <a:pt x="-357" y="169417"/>
                      </a:lnTo>
                      <a:lnTo>
                        <a:pt x="113096" y="169417"/>
                      </a:lnTo>
                      <a:lnTo>
                        <a:pt x="113096" y="193998"/>
                      </a:lnTo>
                      <a:cubicBezTo>
                        <a:pt x="140248" y="169871"/>
                        <a:pt x="157342" y="135381"/>
                        <a:pt x="157342" y="96883"/>
                      </a:cubicBezTo>
                      <a:lnTo>
                        <a:pt x="157342" y="94538"/>
                      </a:lnTo>
                      <a:cubicBezTo>
                        <a:pt x="156661" y="56872"/>
                        <a:pt x="139719" y="23365"/>
                        <a:pt x="113096" y="-309"/>
                      </a:cubicBezTo>
                      <a:close/>
                    </a:path>
                  </a:pathLst>
                </a:custGeom>
                <a:solidFill>
                  <a:schemeClr val="dk2"/>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73" name="Google Shape;773;p15"/>
                <p:cNvSpPr/>
                <p:nvPr/>
              </p:nvSpPr>
              <p:spPr>
                <a:xfrm>
                  <a:off x="9626030" y="4662427"/>
                  <a:ext cx="140620" cy="90921"/>
                </a:xfrm>
                <a:custGeom>
                  <a:rect b="b" l="l" r="r" t="t"/>
                  <a:pathLst>
                    <a:path extrusionOk="0" h="90921" w="140620">
                      <a:moveTo>
                        <a:pt x="-277" y="-308"/>
                      </a:moveTo>
                      <a:lnTo>
                        <a:pt x="140344" y="-308"/>
                      </a:lnTo>
                      <a:lnTo>
                        <a:pt x="140344" y="90613"/>
                      </a:lnTo>
                      <a:lnTo>
                        <a:pt x="-277" y="90613"/>
                      </a:lnTo>
                      <a:close/>
                    </a:path>
                  </a:pathLst>
                </a:custGeom>
                <a:solidFill>
                  <a:srgbClr val="7F6A4B"/>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74" name="Google Shape;774;p15"/>
                <p:cNvSpPr/>
                <p:nvPr/>
              </p:nvSpPr>
              <p:spPr>
                <a:xfrm>
                  <a:off x="12551749" y="4639207"/>
                  <a:ext cx="14707" cy="164037"/>
                </a:xfrm>
                <a:custGeom>
                  <a:rect b="b" l="l" r="r" t="t"/>
                  <a:pathLst>
                    <a:path extrusionOk="0" h="164037" w="14707">
                      <a:moveTo>
                        <a:pt x="-355" y="-309"/>
                      </a:moveTo>
                      <a:lnTo>
                        <a:pt x="14353" y="-309"/>
                      </a:lnTo>
                      <a:lnTo>
                        <a:pt x="14353" y="163729"/>
                      </a:lnTo>
                      <a:lnTo>
                        <a:pt x="-355" y="163729"/>
                      </a:lnTo>
                      <a:close/>
                    </a:path>
                  </a:pathLst>
                </a:custGeom>
                <a:solidFill>
                  <a:schemeClr val="dk2"/>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75" name="Google Shape;775;p15"/>
                <p:cNvSpPr/>
                <p:nvPr/>
              </p:nvSpPr>
              <p:spPr>
                <a:xfrm>
                  <a:off x="12565210" y="4638903"/>
                  <a:ext cx="151950" cy="157900"/>
                </a:xfrm>
                <a:custGeom>
                  <a:rect b="b" l="l" r="r" t="t"/>
                  <a:pathLst>
                    <a:path extrusionOk="0" h="157900" w="151950">
                      <a:moveTo>
                        <a:pt x="118238" y="-309"/>
                      </a:moveTo>
                      <a:lnTo>
                        <a:pt x="118238" y="24155"/>
                      </a:lnTo>
                      <a:lnTo>
                        <a:pt x="-358" y="24155"/>
                      </a:lnTo>
                      <a:lnTo>
                        <a:pt x="-358" y="137644"/>
                      </a:lnTo>
                      <a:lnTo>
                        <a:pt x="118238" y="137644"/>
                      </a:lnTo>
                      <a:lnTo>
                        <a:pt x="118238" y="157592"/>
                      </a:lnTo>
                      <a:cubicBezTo>
                        <a:pt x="140173" y="136296"/>
                        <a:pt x="151593" y="109945"/>
                        <a:pt x="151593" y="78675"/>
                      </a:cubicBezTo>
                      <a:lnTo>
                        <a:pt x="151593" y="76788"/>
                      </a:lnTo>
                      <a:cubicBezTo>
                        <a:pt x="150913" y="46125"/>
                        <a:pt x="139643" y="23885"/>
                        <a:pt x="118238" y="-309"/>
                      </a:cubicBezTo>
                      <a:close/>
                    </a:path>
                  </a:pathLst>
                </a:custGeom>
                <a:solidFill>
                  <a:schemeClr val="dk2"/>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76" name="Google Shape;776;p15"/>
                <p:cNvSpPr/>
                <p:nvPr/>
              </p:nvSpPr>
              <p:spPr>
                <a:xfrm>
                  <a:off x="9835917" y="4718094"/>
                  <a:ext cx="2257709" cy="20206"/>
                </a:xfrm>
                <a:custGeom>
                  <a:rect b="b" l="l" r="r" t="t"/>
                  <a:pathLst>
                    <a:path extrusionOk="0" h="20206" w="2257709">
                      <a:moveTo>
                        <a:pt x="-311" y="-309"/>
                      </a:moveTo>
                      <a:lnTo>
                        <a:pt x="2257398" y="-309"/>
                      </a:lnTo>
                      <a:lnTo>
                        <a:pt x="2257398" y="19898"/>
                      </a:lnTo>
                      <a:lnTo>
                        <a:pt x="-311" y="19898"/>
                      </a:lnTo>
                      <a:close/>
                    </a:path>
                  </a:pathLst>
                </a:custGeom>
                <a:solidFill>
                  <a:schemeClr val="dk2"/>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77" name="Google Shape;777;p15"/>
                <p:cNvSpPr/>
                <p:nvPr/>
              </p:nvSpPr>
              <p:spPr>
                <a:xfrm>
                  <a:off x="9766182" y="4662426"/>
                  <a:ext cx="70189" cy="90913"/>
                </a:xfrm>
                <a:custGeom>
                  <a:rect b="b" l="l" r="r" t="t"/>
                  <a:pathLst>
                    <a:path extrusionOk="0" h="90913" w="70189">
                      <a:moveTo>
                        <a:pt x="69910" y="2339"/>
                      </a:moveTo>
                      <a:lnTo>
                        <a:pt x="-280" y="-308"/>
                      </a:lnTo>
                      <a:lnTo>
                        <a:pt x="-280" y="90605"/>
                      </a:lnTo>
                      <a:lnTo>
                        <a:pt x="69910" y="87202"/>
                      </a:lnTo>
                      <a:lnTo>
                        <a:pt x="69910" y="2339"/>
                      </a:lnTo>
                      <a:close/>
                    </a:path>
                  </a:pathLst>
                </a:custGeom>
                <a:gradFill>
                  <a:gsLst>
                    <a:gs pos="0">
                      <a:srgbClr val="8D7955"/>
                    </a:gs>
                    <a:gs pos="50000">
                      <a:srgbClr val="927D58"/>
                    </a:gs>
                    <a:gs pos="100000">
                      <a:srgbClr val="97825C"/>
                    </a:gs>
                  </a:gsLst>
                  <a:lin ang="4175143" scaled="0"/>
                </a:gra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78" name="Google Shape;778;p15"/>
                <p:cNvSpPr/>
                <p:nvPr/>
              </p:nvSpPr>
              <p:spPr>
                <a:xfrm flipH="1">
                  <a:off x="12093664" y="4672713"/>
                  <a:ext cx="457592" cy="7104"/>
                </a:xfrm>
                <a:custGeom>
                  <a:rect b="b" l="l" r="r" t="t"/>
                  <a:pathLst>
                    <a:path extrusionOk="0" h="7104" w="457592">
                      <a:moveTo>
                        <a:pt x="-169" y="-307"/>
                      </a:moveTo>
                      <a:lnTo>
                        <a:pt x="457424" y="-307"/>
                      </a:lnTo>
                      <a:lnTo>
                        <a:pt x="457424" y="6797"/>
                      </a:lnTo>
                      <a:lnTo>
                        <a:pt x="-169" y="6797"/>
                      </a:lnTo>
                      <a:close/>
                    </a:path>
                  </a:pathLst>
                </a:custGeom>
                <a:solidFill>
                  <a:srgbClr val="CCCCCC"/>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79" name="Google Shape;779;p15"/>
                <p:cNvSpPr/>
                <p:nvPr/>
              </p:nvSpPr>
              <p:spPr>
                <a:xfrm flipH="1">
                  <a:off x="12093664" y="4692302"/>
                  <a:ext cx="457592" cy="7104"/>
                </a:xfrm>
                <a:custGeom>
                  <a:rect b="b" l="l" r="r" t="t"/>
                  <a:pathLst>
                    <a:path extrusionOk="0" h="7104" w="457592">
                      <a:moveTo>
                        <a:pt x="-169" y="-308"/>
                      </a:moveTo>
                      <a:lnTo>
                        <a:pt x="457424" y="-308"/>
                      </a:lnTo>
                      <a:lnTo>
                        <a:pt x="457424" y="6797"/>
                      </a:lnTo>
                      <a:lnTo>
                        <a:pt x="-169" y="6797"/>
                      </a:lnTo>
                      <a:close/>
                    </a:path>
                  </a:pathLst>
                </a:custGeom>
                <a:solidFill>
                  <a:srgbClr val="CCCCCC"/>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80" name="Google Shape;780;p15"/>
                <p:cNvSpPr/>
                <p:nvPr/>
              </p:nvSpPr>
              <p:spPr>
                <a:xfrm>
                  <a:off x="9626027" y="4662427"/>
                  <a:ext cx="140620" cy="90921"/>
                </a:xfrm>
                <a:custGeom>
                  <a:rect b="b" l="l" r="r" t="t"/>
                  <a:pathLst>
                    <a:path extrusionOk="0" h="90921" w="140620">
                      <a:moveTo>
                        <a:pt x="-277" y="-308"/>
                      </a:moveTo>
                      <a:lnTo>
                        <a:pt x="140344" y="-308"/>
                      </a:lnTo>
                      <a:lnTo>
                        <a:pt x="140344" y="90613"/>
                      </a:lnTo>
                      <a:lnTo>
                        <a:pt x="-277" y="90613"/>
                      </a:lnTo>
                      <a:close/>
                    </a:path>
                  </a:pathLst>
                </a:custGeom>
                <a:gradFill>
                  <a:gsLst>
                    <a:gs pos="0">
                      <a:srgbClr val="FFFFFF">
                        <a:alpha val="0"/>
                      </a:srgbClr>
                    </a:gs>
                    <a:gs pos="9730">
                      <a:srgbClr val="FFFFFF">
                        <a:alpha val="0"/>
                      </a:srgbClr>
                    </a:gs>
                    <a:gs pos="19450">
                      <a:srgbClr val="FFFFFF">
                        <a:alpha val="30196"/>
                      </a:srgbClr>
                    </a:gs>
                    <a:gs pos="29170">
                      <a:srgbClr val="FFFFFF">
                        <a:alpha val="0"/>
                      </a:srgbClr>
                    </a:gs>
                    <a:gs pos="39590">
                      <a:srgbClr val="FFFFFF">
                        <a:alpha val="21960"/>
                      </a:srgbClr>
                    </a:gs>
                    <a:gs pos="48270">
                      <a:srgbClr val="FFFFFF">
                        <a:alpha val="0"/>
                      </a:srgbClr>
                    </a:gs>
                    <a:gs pos="74570">
                      <a:srgbClr val="FFFFFF">
                        <a:alpha val="0"/>
                      </a:srgbClr>
                    </a:gs>
                    <a:gs pos="81730">
                      <a:srgbClr val="FFFFFF">
                        <a:alpha val="13333"/>
                      </a:srgbClr>
                    </a:gs>
                    <a:gs pos="90869">
                      <a:srgbClr val="FFFFFF">
                        <a:alpha val="0"/>
                      </a:srgbClr>
                    </a:gs>
                    <a:gs pos="100000">
                      <a:srgbClr val="FFFFFF">
                        <a:alpha val="0"/>
                      </a:srgbClr>
                    </a:gs>
                  </a:gsLst>
                  <a:lin ang="5400012" scaled="0"/>
                </a:gra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81" name="Google Shape;781;p15"/>
                <p:cNvSpPr/>
                <p:nvPr/>
              </p:nvSpPr>
              <p:spPr>
                <a:xfrm>
                  <a:off x="9766182" y="4662426"/>
                  <a:ext cx="70189" cy="90913"/>
                </a:xfrm>
                <a:custGeom>
                  <a:rect b="b" l="l" r="r" t="t"/>
                  <a:pathLst>
                    <a:path extrusionOk="0" h="90913" w="70189">
                      <a:moveTo>
                        <a:pt x="69910" y="2339"/>
                      </a:moveTo>
                      <a:lnTo>
                        <a:pt x="-280" y="-308"/>
                      </a:lnTo>
                      <a:lnTo>
                        <a:pt x="-280" y="90605"/>
                      </a:lnTo>
                      <a:lnTo>
                        <a:pt x="69910" y="87202"/>
                      </a:lnTo>
                      <a:lnTo>
                        <a:pt x="69910" y="2339"/>
                      </a:lnTo>
                      <a:close/>
                    </a:path>
                  </a:pathLst>
                </a:custGeom>
                <a:gradFill>
                  <a:gsLst>
                    <a:gs pos="0">
                      <a:srgbClr val="FFFFFF">
                        <a:alpha val="0"/>
                      </a:srgbClr>
                    </a:gs>
                    <a:gs pos="9730">
                      <a:srgbClr val="FFFFFF">
                        <a:alpha val="0"/>
                      </a:srgbClr>
                    </a:gs>
                    <a:gs pos="19450">
                      <a:srgbClr val="FFFFFF">
                        <a:alpha val="30196"/>
                      </a:srgbClr>
                    </a:gs>
                    <a:gs pos="29170">
                      <a:srgbClr val="FFFFFF">
                        <a:alpha val="0"/>
                      </a:srgbClr>
                    </a:gs>
                    <a:gs pos="39590">
                      <a:srgbClr val="FFFFFF">
                        <a:alpha val="21960"/>
                      </a:srgbClr>
                    </a:gs>
                    <a:gs pos="48270">
                      <a:srgbClr val="FFFFFF">
                        <a:alpha val="0"/>
                      </a:srgbClr>
                    </a:gs>
                    <a:gs pos="74570">
                      <a:srgbClr val="FFFFFF">
                        <a:alpha val="0"/>
                      </a:srgbClr>
                    </a:gs>
                    <a:gs pos="81730">
                      <a:srgbClr val="FFFFFF">
                        <a:alpha val="13333"/>
                      </a:srgbClr>
                    </a:gs>
                    <a:gs pos="90869">
                      <a:srgbClr val="FFFFFF">
                        <a:alpha val="0"/>
                      </a:srgbClr>
                    </a:gs>
                    <a:gs pos="100000">
                      <a:srgbClr val="FFFFFF">
                        <a:alpha val="0"/>
                      </a:srgbClr>
                    </a:gs>
                  </a:gsLst>
                  <a:lin ang="5400012" scaled="0"/>
                </a:gra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82" name="Google Shape;782;p15"/>
                <p:cNvSpPr/>
                <p:nvPr/>
              </p:nvSpPr>
              <p:spPr>
                <a:xfrm>
                  <a:off x="12674732" y="4651686"/>
                  <a:ext cx="4679" cy="135039"/>
                </a:xfrm>
                <a:custGeom>
                  <a:rect b="b" l="l" r="r" t="t"/>
                  <a:pathLst>
                    <a:path extrusionOk="0" h="135039" w="4679">
                      <a:moveTo>
                        <a:pt x="-358" y="-309"/>
                      </a:moveTo>
                      <a:lnTo>
                        <a:pt x="4322" y="-309"/>
                      </a:lnTo>
                      <a:lnTo>
                        <a:pt x="4322" y="134731"/>
                      </a:lnTo>
                      <a:lnTo>
                        <a:pt x="-358" y="134731"/>
                      </a:lnTo>
                      <a:close/>
                    </a:path>
                  </a:pathLst>
                </a:custGeom>
                <a:solidFill>
                  <a:schemeClr val="dk2"/>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83" name="Google Shape;783;p15"/>
                <p:cNvSpPr/>
                <p:nvPr/>
              </p:nvSpPr>
              <p:spPr>
                <a:xfrm>
                  <a:off x="9626030" y="4620600"/>
                  <a:ext cx="3053164" cy="195668"/>
                </a:xfrm>
                <a:custGeom>
                  <a:rect b="b" l="l" r="r" t="t"/>
                  <a:pathLst>
                    <a:path extrusionOk="0" h="195668" w="3053164">
                      <a:moveTo>
                        <a:pt x="-317" y="29946"/>
                      </a:moveTo>
                      <a:cubicBezTo>
                        <a:pt x="76907" y="19886"/>
                        <a:pt x="186956" y="-309"/>
                        <a:pt x="231354" y="-309"/>
                      </a:cubicBezTo>
                      <a:lnTo>
                        <a:pt x="3052848" y="-309"/>
                      </a:lnTo>
                      <a:lnTo>
                        <a:pt x="3052848" y="195360"/>
                      </a:lnTo>
                      <a:lnTo>
                        <a:pt x="231354" y="195360"/>
                      </a:lnTo>
                      <a:cubicBezTo>
                        <a:pt x="175762" y="195360"/>
                        <a:pt x="76831" y="175316"/>
                        <a:pt x="-317" y="165106"/>
                      </a:cubicBezTo>
                      <a:lnTo>
                        <a:pt x="-317" y="29946"/>
                      </a:lnTo>
                      <a:close/>
                    </a:path>
                  </a:pathLst>
                </a:custGeom>
                <a:solidFill>
                  <a:srgbClr val="999999">
                    <a:alpha val="13730"/>
                  </a:srgbClr>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84" name="Google Shape;784;p15"/>
                <p:cNvSpPr/>
                <p:nvPr/>
              </p:nvSpPr>
              <p:spPr>
                <a:xfrm>
                  <a:off x="9493668" y="4650703"/>
                  <a:ext cx="132588" cy="135689"/>
                </a:xfrm>
                <a:custGeom>
                  <a:rect b="b" l="l" r="r" t="t"/>
                  <a:pathLst>
                    <a:path extrusionOk="0" h="135689" w="132588">
                      <a:moveTo>
                        <a:pt x="-273" y="28735"/>
                      </a:moveTo>
                      <a:lnTo>
                        <a:pt x="132315" y="-309"/>
                      </a:lnTo>
                      <a:lnTo>
                        <a:pt x="132315" y="135381"/>
                      </a:lnTo>
                      <a:lnTo>
                        <a:pt x="-273" y="106261"/>
                      </a:lnTo>
                      <a:lnTo>
                        <a:pt x="-273" y="28735"/>
                      </a:lnTo>
                      <a:close/>
                    </a:path>
                  </a:pathLst>
                </a:custGeom>
                <a:solidFill>
                  <a:srgbClr val="B3A185"/>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85" name="Google Shape;785;p15"/>
                <p:cNvSpPr/>
                <p:nvPr/>
              </p:nvSpPr>
              <p:spPr>
                <a:xfrm>
                  <a:off x="9502215" y="4666738"/>
                  <a:ext cx="115570" cy="103544"/>
                </a:xfrm>
                <a:custGeom>
                  <a:rect b="b" l="l" r="r" t="t"/>
                  <a:pathLst>
                    <a:path extrusionOk="0" h="103544" w="115570">
                      <a:moveTo>
                        <a:pt x="-273" y="21928"/>
                      </a:moveTo>
                      <a:lnTo>
                        <a:pt x="115297" y="-309"/>
                      </a:lnTo>
                      <a:lnTo>
                        <a:pt x="115297" y="103236"/>
                      </a:lnTo>
                      <a:lnTo>
                        <a:pt x="-273" y="81075"/>
                      </a:lnTo>
                      <a:lnTo>
                        <a:pt x="-273" y="21928"/>
                      </a:lnTo>
                      <a:close/>
                    </a:path>
                  </a:pathLst>
                </a:custGeom>
                <a:solidFill>
                  <a:srgbClr val="C5AD8B"/>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86" name="Google Shape;786;p15"/>
                <p:cNvSpPr/>
                <p:nvPr/>
              </p:nvSpPr>
              <p:spPr>
                <a:xfrm>
                  <a:off x="9502215" y="4666738"/>
                  <a:ext cx="115570" cy="103544"/>
                </a:xfrm>
                <a:custGeom>
                  <a:rect b="b" l="l" r="r" t="t"/>
                  <a:pathLst>
                    <a:path extrusionOk="0" h="103544" w="115570">
                      <a:moveTo>
                        <a:pt x="-273" y="21928"/>
                      </a:moveTo>
                      <a:lnTo>
                        <a:pt x="115297" y="-309"/>
                      </a:lnTo>
                      <a:lnTo>
                        <a:pt x="115297" y="103236"/>
                      </a:lnTo>
                      <a:lnTo>
                        <a:pt x="-273" y="81075"/>
                      </a:lnTo>
                      <a:lnTo>
                        <a:pt x="-273" y="21928"/>
                      </a:lnTo>
                      <a:close/>
                    </a:path>
                  </a:pathLst>
                </a:custGeom>
                <a:gradFill>
                  <a:gsLst>
                    <a:gs pos="0">
                      <a:srgbClr val="E4CCA8"/>
                    </a:gs>
                    <a:gs pos="50000">
                      <a:srgbClr val="E4CCA8">
                        <a:alpha val="49803"/>
                      </a:srgbClr>
                    </a:gs>
                    <a:gs pos="100000">
                      <a:srgbClr val="E4CCA8">
                        <a:alpha val="0"/>
                      </a:srgbClr>
                    </a:gs>
                  </a:gsLst>
                  <a:lin ang="5767852" scaled="0"/>
                </a:gra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87" name="Google Shape;787;p15"/>
                <p:cNvSpPr/>
                <p:nvPr/>
              </p:nvSpPr>
              <p:spPr>
                <a:xfrm>
                  <a:off x="9400423" y="4679823"/>
                  <a:ext cx="93472" cy="77450"/>
                </a:xfrm>
                <a:custGeom>
                  <a:rect b="b" l="l" r="r" t="t"/>
                  <a:pathLst>
                    <a:path extrusionOk="0" h="77450" w="93472">
                      <a:moveTo>
                        <a:pt x="19306" y="16256"/>
                      </a:moveTo>
                      <a:lnTo>
                        <a:pt x="93202" y="-309"/>
                      </a:lnTo>
                      <a:lnTo>
                        <a:pt x="93202" y="77142"/>
                      </a:lnTo>
                      <a:lnTo>
                        <a:pt x="19306" y="60578"/>
                      </a:lnTo>
                      <a:cubicBezTo>
                        <a:pt x="-7695" y="54527"/>
                        <a:pt x="-5880" y="21928"/>
                        <a:pt x="19306" y="16256"/>
                      </a:cubicBezTo>
                      <a:close/>
                    </a:path>
                  </a:pathLst>
                </a:custGeom>
                <a:gradFill>
                  <a:gsLst>
                    <a:gs pos="0">
                      <a:srgbClr val="C4C09D"/>
                    </a:gs>
                    <a:gs pos="15990">
                      <a:srgbClr val="DAD5B8"/>
                    </a:gs>
                    <a:gs pos="49219">
                      <a:srgbClr val="CDC6A0"/>
                    </a:gs>
                    <a:gs pos="70970">
                      <a:srgbClr val="E7E3CF"/>
                    </a:gs>
                    <a:gs pos="85460">
                      <a:srgbClr val="DDD6BB"/>
                    </a:gs>
                    <a:gs pos="100000">
                      <a:srgbClr val="DCD9BD"/>
                    </a:gs>
                  </a:gsLst>
                  <a:lin ang="16200038" scaled="0"/>
                </a:gra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88" name="Google Shape;788;p15"/>
                <p:cNvSpPr/>
                <p:nvPr/>
              </p:nvSpPr>
              <p:spPr>
                <a:xfrm>
                  <a:off x="9453909" y="4679823"/>
                  <a:ext cx="39985" cy="77450"/>
                </a:xfrm>
                <a:custGeom>
                  <a:rect b="b" l="l" r="r" t="t"/>
                  <a:pathLst>
                    <a:path extrusionOk="0" h="77450" w="39985">
                      <a:moveTo>
                        <a:pt x="7192" y="6952"/>
                      </a:moveTo>
                      <a:lnTo>
                        <a:pt x="39715" y="-309"/>
                      </a:lnTo>
                      <a:lnTo>
                        <a:pt x="39715" y="77142"/>
                      </a:lnTo>
                      <a:lnTo>
                        <a:pt x="7192" y="69124"/>
                      </a:lnTo>
                      <a:cubicBezTo>
                        <a:pt x="-2338" y="47720"/>
                        <a:pt x="-3170" y="26996"/>
                        <a:pt x="7192" y="6952"/>
                      </a:cubicBezTo>
                      <a:close/>
                    </a:path>
                  </a:pathLst>
                </a:custGeom>
                <a:gradFill>
                  <a:gsLst>
                    <a:gs pos="0">
                      <a:srgbClr val="C9BB98"/>
                    </a:gs>
                    <a:gs pos="15990">
                      <a:srgbClr val="DFD2B1"/>
                    </a:gs>
                    <a:gs pos="49219">
                      <a:srgbClr val="DCC691"/>
                    </a:gs>
                    <a:gs pos="70970">
                      <a:srgbClr val="F0E3C4"/>
                    </a:gs>
                    <a:gs pos="85460">
                      <a:srgbClr val="EDD9AA"/>
                    </a:gs>
                    <a:gs pos="100000">
                      <a:srgbClr val="F0DBA9"/>
                    </a:gs>
                  </a:gsLst>
                  <a:lin ang="16200038" scaled="0"/>
                </a:gra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89" name="Google Shape;789;p15"/>
                <p:cNvSpPr/>
                <p:nvPr/>
              </p:nvSpPr>
              <p:spPr>
                <a:xfrm>
                  <a:off x="9400423" y="4679823"/>
                  <a:ext cx="93472" cy="77450"/>
                </a:xfrm>
                <a:custGeom>
                  <a:rect b="b" l="l" r="r" t="t"/>
                  <a:pathLst>
                    <a:path extrusionOk="0" h="77450" w="93472">
                      <a:moveTo>
                        <a:pt x="19306" y="16256"/>
                      </a:moveTo>
                      <a:lnTo>
                        <a:pt x="93202" y="-309"/>
                      </a:lnTo>
                      <a:lnTo>
                        <a:pt x="93202" y="77142"/>
                      </a:lnTo>
                      <a:lnTo>
                        <a:pt x="19306" y="60578"/>
                      </a:lnTo>
                      <a:cubicBezTo>
                        <a:pt x="-7695" y="54527"/>
                        <a:pt x="-5880" y="21928"/>
                        <a:pt x="19306" y="16256"/>
                      </a:cubicBezTo>
                      <a:close/>
                    </a:path>
                  </a:pathLst>
                </a:custGeom>
                <a:solidFill>
                  <a:schemeClr val="dk2"/>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790" name="Google Shape;790;p15"/>
              <p:cNvGrpSpPr/>
              <p:nvPr/>
            </p:nvGrpSpPr>
            <p:grpSpPr>
              <a:xfrm rot="5525154">
                <a:off x="5102093" y="3647242"/>
                <a:ext cx="1380318" cy="292155"/>
                <a:chOff x="9257093" y="4533807"/>
                <a:chExt cx="1380232" cy="292137"/>
              </a:xfrm>
            </p:grpSpPr>
            <p:sp>
              <p:nvSpPr>
                <p:cNvPr id="791" name="Google Shape;791;p15"/>
                <p:cNvSpPr/>
                <p:nvPr/>
              </p:nvSpPr>
              <p:spPr>
                <a:xfrm>
                  <a:off x="9257093" y="4533807"/>
                  <a:ext cx="1380232" cy="292137"/>
                </a:xfrm>
                <a:custGeom>
                  <a:rect b="b" l="l" r="r" t="t"/>
                  <a:pathLst>
                    <a:path extrusionOk="0" h="292137" w="1380232">
                      <a:moveTo>
                        <a:pt x="-173" y="119250"/>
                      </a:moveTo>
                      <a:cubicBezTo>
                        <a:pt x="-173" y="117057"/>
                        <a:pt x="2399" y="115393"/>
                        <a:pt x="4970" y="114864"/>
                      </a:cubicBezTo>
                      <a:cubicBezTo>
                        <a:pt x="105414" y="94064"/>
                        <a:pt x="205252" y="79920"/>
                        <a:pt x="320747" y="67592"/>
                      </a:cubicBezTo>
                      <a:cubicBezTo>
                        <a:pt x="499700" y="15101"/>
                        <a:pt x="673434" y="15101"/>
                        <a:pt x="847546" y="11395"/>
                      </a:cubicBezTo>
                      <a:cubicBezTo>
                        <a:pt x="847546" y="11395"/>
                        <a:pt x="854126" y="276"/>
                        <a:pt x="861539" y="-329"/>
                      </a:cubicBezTo>
                      <a:cubicBezTo>
                        <a:pt x="868875" y="-1010"/>
                        <a:pt x="876892" y="8747"/>
                        <a:pt x="876892" y="8747"/>
                      </a:cubicBezTo>
                      <a:cubicBezTo>
                        <a:pt x="1049190" y="6630"/>
                        <a:pt x="1244631" y="3150"/>
                        <a:pt x="1360655" y="21151"/>
                      </a:cubicBezTo>
                      <a:cubicBezTo>
                        <a:pt x="1393783" y="26295"/>
                        <a:pt x="1377446" y="62448"/>
                        <a:pt x="1363302" y="63961"/>
                      </a:cubicBezTo>
                      <a:cubicBezTo>
                        <a:pt x="1201519" y="81735"/>
                        <a:pt x="1039584" y="97543"/>
                        <a:pt x="884002" y="101400"/>
                      </a:cubicBezTo>
                      <a:lnTo>
                        <a:pt x="870917" y="119553"/>
                      </a:lnTo>
                      <a:lnTo>
                        <a:pt x="871296" y="278160"/>
                      </a:lnTo>
                      <a:cubicBezTo>
                        <a:pt x="871296" y="285421"/>
                        <a:pt x="866530" y="291774"/>
                        <a:pt x="861765" y="291774"/>
                      </a:cubicBezTo>
                      <a:cubicBezTo>
                        <a:pt x="853521" y="291774"/>
                        <a:pt x="846790" y="284437"/>
                        <a:pt x="842630" y="278841"/>
                      </a:cubicBezTo>
                      <a:cubicBezTo>
                        <a:pt x="704142" y="277782"/>
                        <a:pt x="503936" y="276269"/>
                        <a:pt x="398273" y="270823"/>
                      </a:cubicBezTo>
                      <a:cubicBezTo>
                        <a:pt x="266895" y="264016"/>
                        <a:pt x="136424" y="232779"/>
                        <a:pt x="4970" y="205021"/>
                      </a:cubicBezTo>
                      <a:cubicBezTo>
                        <a:pt x="2172" y="204416"/>
                        <a:pt x="-173" y="203054"/>
                        <a:pt x="-173" y="200861"/>
                      </a:cubicBezTo>
                      <a:lnTo>
                        <a:pt x="-173" y="119250"/>
                      </a:lnTo>
                      <a:close/>
                    </a:path>
                  </a:pathLst>
                </a:custGeom>
                <a:solidFill>
                  <a:schemeClr val="dk2"/>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92" name="Google Shape;792;p15"/>
                <p:cNvSpPr/>
                <p:nvPr/>
              </p:nvSpPr>
              <p:spPr>
                <a:xfrm>
                  <a:off x="10096794" y="4538531"/>
                  <a:ext cx="18685" cy="279698"/>
                </a:xfrm>
                <a:custGeom>
                  <a:rect b="b" l="l" r="r" t="t"/>
                  <a:pathLst>
                    <a:path extrusionOk="0" h="279698" w="18685">
                      <a:moveTo>
                        <a:pt x="15177" y="-363"/>
                      </a:moveTo>
                      <a:lnTo>
                        <a:pt x="10714" y="5234"/>
                      </a:lnTo>
                      <a:cubicBezTo>
                        <a:pt x="12832" y="34959"/>
                        <a:pt x="13664" y="56288"/>
                        <a:pt x="7386" y="96753"/>
                      </a:cubicBezTo>
                      <a:cubicBezTo>
                        <a:pt x="11849" y="120653"/>
                        <a:pt x="6327" y="143117"/>
                        <a:pt x="5344" y="167245"/>
                      </a:cubicBezTo>
                      <a:cubicBezTo>
                        <a:pt x="4058" y="200600"/>
                        <a:pt x="352" y="243107"/>
                        <a:pt x="-177" y="272983"/>
                      </a:cubicBezTo>
                      <a:lnTo>
                        <a:pt x="3983" y="272983"/>
                      </a:lnTo>
                      <a:lnTo>
                        <a:pt x="9277" y="279336"/>
                      </a:lnTo>
                      <a:cubicBezTo>
                        <a:pt x="9806" y="249914"/>
                        <a:pt x="8067" y="201583"/>
                        <a:pt x="9428" y="168001"/>
                      </a:cubicBezTo>
                      <a:cubicBezTo>
                        <a:pt x="10109" y="144252"/>
                        <a:pt x="15630" y="120048"/>
                        <a:pt x="9882" y="96753"/>
                      </a:cubicBezTo>
                      <a:cubicBezTo>
                        <a:pt x="10185" y="95618"/>
                        <a:pt x="24933" y="41690"/>
                        <a:pt x="15177" y="-363"/>
                      </a:cubicBezTo>
                      <a:close/>
                    </a:path>
                  </a:pathLst>
                </a:custGeom>
                <a:solidFill>
                  <a:srgbClr val="FFFFFF">
                    <a:alpha val="38820"/>
                  </a:srgbClr>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93" name="Google Shape;793;p15"/>
                <p:cNvSpPr/>
                <p:nvPr/>
              </p:nvSpPr>
              <p:spPr>
                <a:xfrm>
                  <a:off x="9425381" y="4604128"/>
                  <a:ext cx="218127" cy="18357"/>
                </a:xfrm>
                <a:custGeom>
                  <a:rect b="b" l="l" r="r" t="t"/>
                  <a:pathLst>
                    <a:path extrusionOk="0" h="18357" w="218127">
                      <a:moveTo>
                        <a:pt x="-162" y="17997"/>
                      </a:moveTo>
                      <a:cubicBezTo>
                        <a:pt x="58380" y="8618"/>
                        <a:pt x="231963" y="-2727"/>
                        <a:pt x="217063" y="71"/>
                      </a:cubicBezTo>
                      <a:cubicBezTo>
                        <a:pt x="196339" y="4080"/>
                        <a:pt x="176900" y="14820"/>
                        <a:pt x="161471" y="15047"/>
                      </a:cubicBezTo>
                      <a:cubicBezTo>
                        <a:pt x="113821" y="15955"/>
                        <a:pt x="23437" y="17997"/>
                        <a:pt x="-162" y="17997"/>
                      </a:cubicBezTo>
                      <a:close/>
                    </a:path>
                  </a:pathLst>
                </a:custGeom>
                <a:solidFill>
                  <a:srgbClr val="FFFFFF">
                    <a:alpha val="17650"/>
                  </a:srgbClr>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94" name="Google Shape;794;p15"/>
                <p:cNvSpPr/>
                <p:nvPr/>
              </p:nvSpPr>
              <p:spPr>
                <a:xfrm>
                  <a:off x="9260429" y="4635200"/>
                  <a:ext cx="244284" cy="43128"/>
                </a:xfrm>
                <a:custGeom>
                  <a:rect b="b" l="l" r="r" t="t"/>
                  <a:pathLst>
                    <a:path extrusionOk="0" h="43128" w="244284">
                      <a:moveTo>
                        <a:pt x="4523" y="22850"/>
                      </a:moveTo>
                      <a:cubicBezTo>
                        <a:pt x="95966" y="5681"/>
                        <a:pt x="239446" y="3487"/>
                        <a:pt x="244060" y="-68"/>
                      </a:cubicBezTo>
                      <a:cubicBezTo>
                        <a:pt x="248749" y="-3774"/>
                        <a:pt x="5658" y="28447"/>
                        <a:pt x="5809" y="41456"/>
                      </a:cubicBezTo>
                      <a:cubicBezTo>
                        <a:pt x="5885" y="48868"/>
                        <a:pt x="-6746" y="22396"/>
                        <a:pt x="4523" y="22850"/>
                      </a:cubicBezTo>
                      <a:close/>
                    </a:path>
                  </a:pathLst>
                </a:custGeom>
                <a:solidFill>
                  <a:srgbClr val="FFFFFF">
                    <a:alpha val="32940"/>
                  </a:srgbClr>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95" name="Google Shape;795;p15"/>
                <p:cNvSpPr/>
                <p:nvPr/>
              </p:nvSpPr>
              <p:spPr>
                <a:xfrm>
                  <a:off x="9258973" y="4723232"/>
                  <a:ext cx="175746" cy="27771"/>
                </a:xfrm>
                <a:custGeom>
                  <a:rect b="b" l="l" r="r" t="t"/>
                  <a:pathLst>
                    <a:path extrusionOk="0" h="27771" w="175746">
                      <a:moveTo>
                        <a:pt x="2502" y="-364"/>
                      </a:moveTo>
                      <a:cubicBezTo>
                        <a:pt x="55295" y="11964"/>
                        <a:pt x="145528" y="24217"/>
                        <a:pt x="172681" y="27015"/>
                      </a:cubicBezTo>
                      <a:cubicBezTo>
                        <a:pt x="199229" y="29814"/>
                        <a:pt x="36159" y="16956"/>
                        <a:pt x="4165" y="9922"/>
                      </a:cubicBezTo>
                      <a:cubicBezTo>
                        <a:pt x="-2339" y="8485"/>
                        <a:pt x="-297" y="543"/>
                        <a:pt x="2502" y="-364"/>
                      </a:cubicBezTo>
                      <a:close/>
                    </a:path>
                  </a:pathLst>
                </a:custGeom>
                <a:solidFill>
                  <a:srgbClr val="FFFFFF">
                    <a:alpha val="33730"/>
                  </a:srgbClr>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sp>
          <p:nvSpPr>
            <p:cNvPr id="796" name="Google Shape;796;p15"/>
            <p:cNvSpPr/>
            <p:nvPr/>
          </p:nvSpPr>
          <p:spPr>
            <a:xfrm>
              <a:off x="4006525" y="2503850"/>
              <a:ext cx="57000" cy="869400"/>
            </a:xfrm>
            <a:prstGeom prst="triangle">
              <a:avLst>
                <a:gd fmla="val 56974" name="adj"/>
              </a:avLst>
            </a:prstGeom>
            <a:solidFill>
              <a:srgbClr val="FFFFFF">
                <a:alpha val="44030"/>
              </a:srgbClr>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7" name="Google Shape;797;p15"/>
            <p:cNvSpPr/>
            <p:nvPr/>
          </p:nvSpPr>
          <p:spPr>
            <a:xfrm rot="-346944">
              <a:off x="4070316" y="2558704"/>
              <a:ext cx="23821" cy="805831"/>
            </a:xfrm>
            <a:prstGeom prst="triangle">
              <a:avLst>
                <a:gd fmla="val 100000" name="adj"/>
              </a:avLst>
            </a:prstGeom>
            <a:solidFill>
              <a:srgbClr val="FFFFFF">
                <a:alpha val="44030"/>
              </a:srgbClr>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8" name="Google Shape;798;p15"/>
            <p:cNvSpPr/>
            <p:nvPr/>
          </p:nvSpPr>
          <p:spPr>
            <a:xfrm flipH="1" rot="10800000">
              <a:off x="4109425" y="3372983"/>
              <a:ext cx="22200" cy="498000"/>
            </a:xfrm>
            <a:prstGeom prst="triangle">
              <a:avLst>
                <a:gd fmla="val 100000" name="adj"/>
              </a:avLst>
            </a:prstGeom>
            <a:solidFill>
              <a:srgbClr val="FFFFFF">
                <a:alpha val="44030"/>
              </a:srgbClr>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99" name="Google Shape;799;p15"/>
          <p:cNvGrpSpPr/>
          <p:nvPr/>
        </p:nvGrpSpPr>
        <p:grpSpPr>
          <a:xfrm flipH="1" rot="6059607">
            <a:off x="-145606" y="252347"/>
            <a:ext cx="710197" cy="2395997"/>
            <a:chOff x="4956637" y="584511"/>
            <a:chExt cx="1835125" cy="6191178"/>
          </a:xfrm>
        </p:grpSpPr>
        <p:sp>
          <p:nvSpPr>
            <p:cNvPr id="800" name="Google Shape;800;p15"/>
            <p:cNvSpPr/>
            <p:nvPr/>
          </p:nvSpPr>
          <p:spPr>
            <a:xfrm>
              <a:off x="4956647" y="584609"/>
              <a:ext cx="1835115" cy="6190985"/>
            </a:xfrm>
            <a:custGeom>
              <a:rect b="b" l="l" r="r" t="t"/>
              <a:pathLst>
                <a:path extrusionOk="0" h="6190985" w="1835115">
                  <a:moveTo>
                    <a:pt x="1114204" y="0"/>
                  </a:moveTo>
                  <a:lnTo>
                    <a:pt x="1114204" y="1"/>
                  </a:lnTo>
                  <a:lnTo>
                    <a:pt x="1114204" y="0"/>
                  </a:lnTo>
                  <a:lnTo>
                    <a:pt x="1114204" y="1"/>
                  </a:lnTo>
                  <a:lnTo>
                    <a:pt x="1114204" y="614024"/>
                  </a:lnTo>
                  <a:lnTo>
                    <a:pt x="1160492" y="614024"/>
                  </a:lnTo>
                  <a:cubicBezTo>
                    <a:pt x="1180700" y="614024"/>
                    <a:pt x="1197119" y="628851"/>
                    <a:pt x="1197119" y="647100"/>
                  </a:cubicBezTo>
                  <a:cubicBezTo>
                    <a:pt x="1197119" y="827994"/>
                    <a:pt x="1293043" y="998109"/>
                    <a:pt x="1455210" y="1104410"/>
                  </a:cubicBezTo>
                  <a:lnTo>
                    <a:pt x="1576961" y="1184191"/>
                  </a:lnTo>
                  <a:cubicBezTo>
                    <a:pt x="1739128" y="1290493"/>
                    <a:pt x="1835052" y="1460493"/>
                    <a:pt x="1835052" y="1641502"/>
                  </a:cubicBezTo>
                  <a:lnTo>
                    <a:pt x="1835052" y="1716437"/>
                  </a:lnTo>
                  <a:lnTo>
                    <a:pt x="1835115" y="1716437"/>
                  </a:lnTo>
                  <a:lnTo>
                    <a:pt x="1603358" y="5992926"/>
                  </a:lnTo>
                  <a:cubicBezTo>
                    <a:pt x="1597358" y="6103846"/>
                    <a:pt x="1496004" y="6190985"/>
                    <a:pt x="1373053" y="6190985"/>
                  </a:cubicBezTo>
                  <a:lnTo>
                    <a:pt x="462126" y="6190985"/>
                  </a:lnTo>
                  <a:cubicBezTo>
                    <a:pt x="339174" y="6190985"/>
                    <a:pt x="237820" y="6103846"/>
                    <a:pt x="231821" y="5992926"/>
                  </a:cubicBezTo>
                  <a:lnTo>
                    <a:pt x="0" y="1716437"/>
                  </a:lnTo>
                  <a:lnTo>
                    <a:pt x="0" y="1641502"/>
                  </a:lnTo>
                  <a:cubicBezTo>
                    <a:pt x="0" y="1460493"/>
                    <a:pt x="95924" y="1290493"/>
                    <a:pt x="258091" y="1184191"/>
                  </a:cubicBezTo>
                  <a:lnTo>
                    <a:pt x="379842" y="1104410"/>
                  </a:lnTo>
                  <a:cubicBezTo>
                    <a:pt x="542009" y="998109"/>
                    <a:pt x="637933" y="827994"/>
                    <a:pt x="637933" y="647100"/>
                  </a:cubicBezTo>
                  <a:cubicBezTo>
                    <a:pt x="637933" y="628851"/>
                    <a:pt x="654352" y="614024"/>
                    <a:pt x="674560" y="614024"/>
                  </a:cubicBezTo>
                  <a:lnTo>
                    <a:pt x="720911" y="614024"/>
                  </a:lnTo>
                  <a:lnTo>
                    <a:pt x="720911" y="193328"/>
                  </a:lnTo>
                  <a:lnTo>
                    <a:pt x="720911" y="193327"/>
                  </a:lnTo>
                  <a:lnTo>
                    <a:pt x="720911" y="193326"/>
                  </a:lnTo>
                  <a:lnTo>
                    <a:pt x="720913" y="193326"/>
                  </a:lnTo>
                  <a:close/>
                </a:path>
              </a:pathLst>
            </a:custGeom>
            <a:solidFill>
              <a:srgbClr val="FFFFFF"/>
            </a:solidFill>
            <a:ln>
              <a:noFill/>
            </a:ln>
            <a:effectLst>
              <a:outerShdw blurRad="100013" rotWithShape="0" algn="bl" dir="5400000" dist="19050">
                <a:srgbClr val="000000">
                  <a:alpha val="52999"/>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801" name="Google Shape;801;p15"/>
            <p:cNvGrpSpPr/>
            <p:nvPr/>
          </p:nvGrpSpPr>
          <p:grpSpPr>
            <a:xfrm>
              <a:off x="4956637" y="584511"/>
              <a:ext cx="1835115" cy="6191178"/>
              <a:chOff x="5775584" y="523589"/>
              <a:chExt cx="1835115" cy="6855473"/>
            </a:xfrm>
          </p:grpSpPr>
          <p:sp>
            <p:nvSpPr>
              <p:cNvPr id="802" name="Google Shape;802;p15"/>
              <p:cNvSpPr/>
              <p:nvPr/>
            </p:nvSpPr>
            <p:spPr>
              <a:xfrm>
                <a:off x="5775584" y="2424252"/>
                <a:ext cx="1835115" cy="4954810"/>
              </a:xfrm>
              <a:custGeom>
                <a:rect b="b" l="l" r="r" t="t"/>
                <a:pathLst>
                  <a:path extrusionOk="0" h="4954810" w="1835115">
                    <a:moveTo>
                      <a:pt x="0" y="0"/>
                    </a:moveTo>
                    <a:lnTo>
                      <a:pt x="1835115" y="0"/>
                    </a:lnTo>
                    <a:lnTo>
                      <a:pt x="1603358" y="4735493"/>
                    </a:lnTo>
                    <a:cubicBezTo>
                      <a:pt x="1597358" y="4858318"/>
                      <a:pt x="1496004" y="4954810"/>
                      <a:pt x="1373053" y="4954810"/>
                    </a:cubicBezTo>
                    <a:lnTo>
                      <a:pt x="462126" y="4954810"/>
                    </a:lnTo>
                    <a:cubicBezTo>
                      <a:pt x="339174" y="4954810"/>
                      <a:pt x="237820" y="4858318"/>
                      <a:pt x="231821" y="4735493"/>
                    </a:cubicBezTo>
                    <a:lnTo>
                      <a:pt x="0" y="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03" name="Google Shape;803;p15"/>
              <p:cNvSpPr/>
              <p:nvPr/>
            </p:nvSpPr>
            <p:spPr>
              <a:xfrm>
                <a:off x="7015076" y="2463594"/>
                <a:ext cx="475702" cy="4876189"/>
              </a:xfrm>
              <a:custGeom>
                <a:rect b="b" l="l" r="r" t="t"/>
                <a:pathLst>
                  <a:path extrusionOk="0" h="4876189" w="475702">
                    <a:moveTo>
                      <a:pt x="0" y="4876190"/>
                    </a:moveTo>
                    <a:cubicBezTo>
                      <a:pt x="34732" y="4836848"/>
                      <a:pt x="58097" y="4771426"/>
                      <a:pt x="60307" y="4696215"/>
                    </a:cubicBezTo>
                    <a:lnTo>
                      <a:pt x="196899" y="0"/>
                    </a:lnTo>
                    <a:lnTo>
                      <a:pt x="475703" y="0"/>
                    </a:lnTo>
                    <a:lnTo>
                      <a:pt x="245903" y="4696215"/>
                    </a:lnTo>
                    <a:cubicBezTo>
                      <a:pt x="242240" y="4771173"/>
                      <a:pt x="203025" y="4836469"/>
                      <a:pt x="144991" y="4875811"/>
                    </a:cubicBezTo>
                    <a:cubicBezTo>
                      <a:pt x="141202" y="4876063"/>
                      <a:pt x="137413" y="4876190"/>
                      <a:pt x="133560" y="4876190"/>
                    </a:cubicBezTo>
                    <a:lnTo>
                      <a:pt x="0" y="4876190"/>
                    </a:lnTo>
                    <a:close/>
                  </a:path>
                </a:pathLst>
              </a:custGeom>
              <a:solidFill>
                <a:srgbClr val="FFFFFF">
                  <a:alpha val="3098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04" name="Google Shape;804;p15"/>
              <p:cNvSpPr/>
              <p:nvPr/>
            </p:nvSpPr>
            <p:spPr>
              <a:xfrm>
                <a:off x="5816883" y="2463594"/>
                <a:ext cx="610841" cy="4876189"/>
              </a:xfrm>
              <a:custGeom>
                <a:rect b="b" l="l" r="r" t="t"/>
                <a:pathLst>
                  <a:path extrusionOk="0" h="4876189" w="610841">
                    <a:moveTo>
                      <a:pt x="0" y="0"/>
                    </a:moveTo>
                    <a:lnTo>
                      <a:pt x="401881" y="0"/>
                    </a:lnTo>
                    <a:lnTo>
                      <a:pt x="546872" y="4696215"/>
                    </a:lnTo>
                    <a:cubicBezTo>
                      <a:pt x="549208" y="4771426"/>
                      <a:pt x="574152" y="4836848"/>
                      <a:pt x="610842" y="4876190"/>
                    </a:cubicBezTo>
                    <a:lnTo>
                      <a:pt x="420763" y="4876190"/>
                    </a:lnTo>
                    <a:cubicBezTo>
                      <a:pt x="318651" y="4876190"/>
                      <a:pt x="234789" y="4796243"/>
                      <a:pt x="229800" y="4694257"/>
                    </a:cubicBezTo>
                    <a:lnTo>
                      <a:pt x="0" y="0"/>
                    </a:lnTo>
                    <a:close/>
                  </a:path>
                </a:pathLst>
              </a:custGeom>
              <a:solidFill>
                <a:srgbClr val="0D0D0D">
                  <a:alpha val="137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05" name="Google Shape;805;p15"/>
              <p:cNvSpPr/>
              <p:nvPr/>
            </p:nvSpPr>
            <p:spPr>
              <a:xfrm>
                <a:off x="5775584" y="1203516"/>
                <a:ext cx="1835051" cy="1220736"/>
              </a:xfrm>
              <a:custGeom>
                <a:rect b="b" l="l" r="r" t="t"/>
                <a:pathLst>
                  <a:path extrusionOk="0" h="1220736" w="1835051">
                    <a:moveTo>
                      <a:pt x="0" y="1220737"/>
                    </a:moveTo>
                    <a:lnTo>
                      <a:pt x="0" y="1137759"/>
                    </a:lnTo>
                    <a:cubicBezTo>
                      <a:pt x="0" y="937323"/>
                      <a:pt x="95924" y="749075"/>
                      <a:pt x="258091" y="631365"/>
                    </a:cubicBezTo>
                    <a:lnTo>
                      <a:pt x="379842" y="543020"/>
                    </a:lnTo>
                    <a:cubicBezTo>
                      <a:pt x="542009" y="425310"/>
                      <a:pt x="637933" y="236936"/>
                      <a:pt x="637933" y="36627"/>
                    </a:cubicBezTo>
                    <a:lnTo>
                      <a:pt x="637933" y="36627"/>
                    </a:lnTo>
                    <a:cubicBezTo>
                      <a:pt x="637933" y="16419"/>
                      <a:pt x="654352" y="0"/>
                      <a:pt x="674560" y="0"/>
                    </a:cubicBezTo>
                    <a:lnTo>
                      <a:pt x="1160492" y="0"/>
                    </a:lnTo>
                    <a:cubicBezTo>
                      <a:pt x="1180700" y="0"/>
                      <a:pt x="1197119" y="16419"/>
                      <a:pt x="1197119" y="36627"/>
                    </a:cubicBezTo>
                    <a:lnTo>
                      <a:pt x="1197119" y="36627"/>
                    </a:lnTo>
                    <a:cubicBezTo>
                      <a:pt x="1197119" y="236936"/>
                      <a:pt x="1293043" y="425310"/>
                      <a:pt x="1455210" y="543020"/>
                    </a:cubicBezTo>
                    <a:lnTo>
                      <a:pt x="1576961" y="631365"/>
                    </a:lnTo>
                    <a:cubicBezTo>
                      <a:pt x="1739128" y="749075"/>
                      <a:pt x="1835052" y="937323"/>
                      <a:pt x="1835052" y="1137759"/>
                    </a:cubicBezTo>
                    <a:lnTo>
                      <a:pt x="1835052" y="1220737"/>
                    </a:lnTo>
                    <a:lnTo>
                      <a:pt x="0" y="1220737"/>
                    </a:lnTo>
                    <a:close/>
                  </a:path>
                </a:pathLst>
              </a:custGeom>
              <a:solidFill>
                <a:srgbClr val="3E3E3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06" name="Google Shape;806;p15"/>
              <p:cNvSpPr/>
              <p:nvPr/>
            </p:nvSpPr>
            <p:spPr>
              <a:xfrm>
                <a:off x="6834027" y="1242984"/>
                <a:ext cx="658709" cy="1142115"/>
              </a:xfrm>
              <a:custGeom>
                <a:rect b="b" l="l" r="r" t="t"/>
                <a:pathLst>
                  <a:path extrusionOk="0" h="1142115" w="658709">
                    <a:moveTo>
                      <a:pt x="0" y="0"/>
                    </a:moveTo>
                    <a:lnTo>
                      <a:pt x="20713" y="0"/>
                    </a:lnTo>
                    <a:cubicBezTo>
                      <a:pt x="20965" y="61634"/>
                      <a:pt x="30312" y="122194"/>
                      <a:pt x="47993" y="179723"/>
                    </a:cubicBezTo>
                    <a:cubicBezTo>
                      <a:pt x="51530" y="191405"/>
                      <a:pt x="55445" y="203025"/>
                      <a:pt x="59676" y="214455"/>
                    </a:cubicBezTo>
                    <a:cubicBezTo>
                      <a:pt x="68201" y="237378"/>
                      <a:pt x="78052" y="259796"/>
                      <a:pt x="89040" y="281456"/>
                    </a:cubicBezTo>
                    <a:cubicBezTo>
                      <a:pt x="91819" y="286824"/>
                      <a:pt x="94661" y="292191"/>
                      <a:pt x="97565" y="297559"/>
                    </a:cubicBezTo>
                    <a:cubicBezTo>
                      <a:pt x="103312" y="308294"/>
                      <a:pt x="109501" y="318777"/>
                      <a:pt x="116068" y="329133"/>
                    </a:cubicBezTo>
                    <a:cubicBezTo>
                      <a:pt x="122509" y="339490"/>
                      <a:pt x="129329" y="349594"/>
                      <a:pt x="136402" y="359571"/>
                    </a:cubicBezTo>
                    <a:cubicBezTo>
                      <a:pt x="139939" y="364560"/>
                      <a:pt x="143475" y="369549"/>
                      <a:pt x="147138" y="374412"/>
                    </a:cubicBezTo>
                    <a:cubicBezTo>
                      <a:pt x="154589" y="384136"/>
                      <a:pt x="162230" y="393672"/>
                      <a:pt x="170187" y="403018"/>
                    </a:cubicBezTo>
                    <a:cubicBezTo>
                      <a:pt x="189953" y="426320"/>
                      <a:pt x="211739" y="448359"/>
                      <a:pt x="235041" y="468819"/>
                    </a:cubicBezTo>
                    <a:cubicBezTo>
                      <a:pt x="244324" y="476966"/>
                      <a:pt x="253923" y="484796"/>
                      <a:pt x="263900" y="492437"/>
                    </a:cubicBezTo>
                    <a:cubicBezTo>
                      <a:pt x="268763" y="496226"/>
                      <a:pt x="273752" y="500015"/>
                      <a:pt x="278867" y="503741"/>
                    </a:cubicBezTo>
                    <a:lnTo>
                      <a:pt x="400618" y="592087"/>
                    </a:lnTo>
                    <a:cubicBezTo>
                      <a:pt x="562786" y="709797"/>
                      <a:pt x="658709" y="898044"/>
                      <a:pt x="658709" y="1098480"/>
                    </a:cubicBezTo>
                    <a:lnTo>
                      <a:pt x="658709" y="1142116"/>
                    </a:lnTo>
                    <a:lnTo>
                      <a:pt x="379085" y="1142116"/>
                    </a:lnTo>
                    <a:lnTo>
                      <a:pt x="379085" y="1098480"/>
                    </a:lnTo>
                    <a:cubicBezTo>
                      <a:pt x="379085" y="898044"/>
                      <a:pt x="322061" y="709797"/>
                      <a:pt x="225695" y="592087"/>
                    </a:cubicBezTo>
                    <a:lnTo>
                      <a:pt x="153326" y="503741"/>
                    </a:lnTo>
                    <a:cubicBezTo>
                      <a:pt x="105207" y="444886"/>
                      <a:pt x="66812" y="368349"/>
                      <a:pt x="40479" y="281582"/>
                    </a:cubicBezTo>
                    <a:cubicBezTo>
                      <a:pt x="14587" y="195257"/>
                      <a:pt x="316" y="99207"/>
                      <a:pt x="0" y="0"/>
                    </a:cubicBezTo>
                    <a:close/>
                  </a:path>
                </a:pathLst>
              </a:custGeom>
              <a:solidFill>
                <a:srgbClr val="FFFFFF">
                  <a:alpha val="3098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07" name="Google Shape;807;p15"/>
              <p:cNvSpPr/>
              <p:nvPr/>
            </p:nvSpPr>
            <p:spPr>
              <a:xfrm>
                <a:off x="5814925" y="1242984"/>
                <a:ext cx="804899" cy="1141989"/>
              </a:xfrm>
              <a:custGeom>
                <a:rect b="b" l="l" r="r" t="t"/>
                <a:pathLst>
                  <a:path extrusionOk="0" h="1141989" w="804899">
                    <a:moveTo>
                      <a:pt x="0" y="1141927"/>
                    </a:moveTo>
                    <a:lnTo>
                      <a:pt x="0" y="1098290"/>
                    </a:lnTo>
                    <a:cubicBezTo>
                      <a:pt x="0" y="911116"/>
                      <a:pt x="90430" y="733730"/>
                      <a:pt x="241861" y="623788"/>
                    </a:cubicBezTo>
                    <a:lnTo>
                      <a:pt x="363613" y="535442"/>
                    </a:lnTo>
                    <a:cubicBezTo>
                      <a:pt x="534684" y="411164"/>
                      <a:pt x="637049" y="211297"/>
                      <a:pt x="637933" y="0"/>
                    </a:cubicBezTo>
                    <a:lnTo>
                      <a:pt x="804899" y="0"/>
                    </a:lnTo>
                    <a:cubicBezTo>
                      <a:pt x="804394" y="199236"/>
                      <a:pt x="743834" y="386410"/>
                      <a:pt x="642101" y="503615"/>
                    </a:cubicBezTo>
                    <a:lnTo>
                      <a:pt x="565438" y="591960"/>
                    </a:lnTo>
                    <a:cubicBezTo>
                      <a:pt x="463199" y="709670"/>
                      <a:pt x="402639" y="897918"/>
                      <a:pt x="402639" y="1098354"/>
                    </a:cubicBezTo>
                    <a:lnTo>
                      <a:pt x="402639" y="1141990"/>
                    </a:lnTo>
                    <a:lnTo>
                      <a:pt x="0" y="1141927"/>
                    </a:lnTo>
                    <a:close/>
                  </a:path>
                </a:pathLst>
              </a:custGeom>
              <a:solidFill>
                <a:srgbClr val="3E3E3E">
                  <a:alpha val="686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08" name="Google Shape;808;p15"/>
              <p:cNvSpPr/>
              <p:nvPr/>
            </p:nvSpPr>
            <p:spPr>
              <a:xfrm>
                <a:off x="6496495" y="523589"/>
                <a:ext cx="393293" cy="679990"/>
              </a:xfrm>
              <a:custGeom>
                <a:rect b="b" l="l" r="r" t="t"/>
                <a:pathLst>
                  <a:path extrusionOk="0" h="679990" w="393293">
                    <a:moveTo>
                      <a:pt x="0" y="214076"/>
                    </a:moveTo>
                    <a:lnTo>
                      <a:pt x="393293" y="0"/>
                    </a:lnTo>
                    <a:lnTo>
                      <a:pt x="393293" y="679990"/>
                    </a:lnTo>
                    <a:lnTo>
                      <a:pt x="0" y="67999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09" name="Google Shape;809;p15"/>
              <p:cNvSpPr/>
              <p:nvPr/>
            </p:nvSpPr>
            <p:spPr>
              <a:xfrm>
                <a:off x="6496495" y="737664"/>
                <a:ext cx="159577" cy="465977"/>
              </a:xfrm>
              <a:custGeom>
                <a:rect b="b" l="l" r="r" t="t"/>
                <a:pathLst>
                  <a:path extrusionOk="0" h="465977" w="159577">
                    <a:moveTo>
                      <a:pt x="0" y="465978"/>
                    </a:moveTo>
                    <a:lnTo>
                      <a:pt x="0" y="0"/>
                    </a:lnTo>
                    <a:cubicBezTo>
                      <a:pt x="4168" y="1831"/>
                      <a:pt x="8525" y="3663"/>
                      <a:pt x="12819" y="5241"/>
                    </a:cubicBezTo>
                    <a:cubicBezTo>
                      <a:pt x="16861" y="6820"/>
                      <a:pt x="20966" y="8273"/>
                      <a:pt x="25133" y="9599"/>
                    </a:cubicBezTo>
                    <a:cubicBezTo>
                      <a:pt x="28038" y="10546"/>
                      <a:pt x="30880" y="11304"/>
                      <a:pt x="33785" y="12061"/>
                    </a:cubicBezTo>
                    <a:cubicBezTo>
                      <a:pt x="34164" y="12188"/>
                      <a:pt x="34732" y="12314"/>
                      <a:pt x="35111" y="12440"/>
                    </a:cubicBezTo>
                    <a:cubicBezTo>
                      <a:pt x="37574" y="13198"/>
                      <a:pt x="39973" y="13767"/>
                      <a:pt x="42436" y="14272"/>
                    </a:cubicBezTo>
                    <a:cubicBezTo>
                      <a:pt x="45215" y="15029"/>
                      <a:pt x="47930" y="15724"/>
                      <a:pt x="50709" y="16229"/>
                    </a:cubicBezTo>
                    <a:cubicBezTo>
                      <a:pt x="52035" y="16608"/>
                      <a:pt x="53172" y="16735"/>
                      <a:pt x="54498" y="16987"/>
                    </a:cubicBezTo>
                    <a:cubicBezTo>
                      <a:pt x="57276" y="17619"/>
                      <a:pt x="59992" y="18061"/>
                      <a:pt x="62770" y="18440"/>
                    </a:cubicBezTo>
                    <a:cubicBezTo>
                      <a:pt x="68769" y="19513"/>
                      <a:pt x="74832" y="20271"/>
                      <a:pt x="81020" y="20902"/>
                    </a:cubicBezTo>
                    <a:cubicBezTo>
                      <a:pt x="81147" y="20902"/>
                      <a:pt x="81147" y="20902"/>
                      <a:pt x="81147" y="20902"/>
                    </a:cubicBezTo>
                    <a:lnTo>
                      <a:pt x="82094" y="20902"/>
                    </a:lnTo>
                    <a:cubicBezTo>
                      <a:pt x="91124" y="21850"/>
                      <a:pt x="100028" y="22228"/>
                      <a:pt x="109248" y="22228"/>
                    </a:cubicBezTo>
                    <a:cubicBezTo>
                      <a:pt x="114237" y="22228"/>
                      <a:pt x="119226" y="22102"/>
                      <a:pt x="124214" y="21850"/>
                    </a:cubicBezTo>
                    <a:cubicBezTo>
                      <a:pt x="136150" y="21344"/>
                      <a:pt x="147958" y="20018"/>
                      <a:pt x="159578" y="17808"/>
                    </a:cubicBezTo>
                    <a:lnTo>
                      <a:pt x="159578" y="465978"/>
                    </a:lnTo>
                    <a:lnTo>
                      <a:pt x="0" y="465978"/>
                    </a:lnTo>
                    <a:close/>
                  </a:path>
                </a:pathLst>
              </a:custGeom>
              <a:solidFill>
                <a:srgbClr val="0D0D0D">
                  <a:alpha val="137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10" name="Google Shape;810;p15"/>
              <p:cNvSpPr/>
              <p:nvPr/>
            </p:nvSpPr>
            <p:spPr>
              <a:xfrm>
                <a:off x="6737977" y="647298"/>
                <a:ext cx="96113" cy="556344"/>
              </a:xfrm>
              <a:custGeom>
                <a:rect b="b" l="l" r="r" t="t"/>
                <a:pathLst>
                  <a:path extrusionOk="0" h="556344" w="96113">
                    <a:moveTo>
                      <a:pt x="0" y="556344"/>
                    </a:moveTo>
                    <a:lnTo>
                      <a:pt x="0" y="80389"/>
                    </a:lnTo>
                    <a:cubicBezTo>
                      <a:pt x="2084" y="79442"/>
                      <a:pt x="4168" y="78305"/>
                      <a:pt x="6189" y="77231"/>
                    </a:cubicBezTo>
                    <a:cubicBezTo>
                      <a:pt x="41173" y="58224"/>
                      <a:pt x="72116" y="31511"/>
                      <a:pt x="96113" y="0"/>
                    </a:cubicBezTo>
                    <a:lnTo>
                      <a:pt x="96113" y="556281"/>
                    </a:lnTo>
                    <a:lnTo>
                      <a:pt x="0" y="556344"/>
                    </a:lnTo>
                    <a:close/>
                  </a:path>
                </a:pathLst>
              </a:custGeom>
              <a:solidFill>
                <a:srgbClr val="FFFFFF">
                  <a:alpha val="1765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11" name="Google Shape;811;p15"/>
              <p:cNvSpPr/>
              <p:nvPr/>
            </p:nvSpPr>
            <p:spPr>
              <a:xfrm>
                <a:off x="6496495" y="523589"/>
                <a:ext cx="393293" cy="236303"/>
              </a:xfrm>
              <a:custGeom>
                <a:rect b="b" l="l" r="r" t="t"/>
                <a:pathLst>
                  <a:path extrusionOk="0" h="236303" w="393293">
                    <a:moveTo>
                      <a:pt x="0" y="214076"/>
                    </a:moveTo>
                    <a:lnTo>
                      <a:pt x="393293" y="0"/>
                    </a:lnTo>
                    <a:cubicBezTo>
                      <a:pt x="386220" y="41300"/>
                      <a:pt x="368665" y="81147"/>
                      <a:pt x="343595" y="115752"/>
                    </a:cubicBezTo>
                    <a:cubicBezTo>
                      <a:pt x="318714" y="150611"/>
                      <a:pt x="285687" y="180354"/>
                      <a:pt x="247671" y="200941"/>
                    </a:cubicBezTo>
                    <a:cubicBezTo>
                      <a:pt x="228663" y="211297"/>
                      <a:pt x="208455" y="219443"/>
                      <a:pt x="187742" y="225569"/>
                    </a:cubicBezTo>
                    <a:cubicBezTo>
                      <a:pt x="166903" y="231189"/>
                      <a:pt x="145685" y="234978"/>
                      <a:pt x="124151" y="235925"/>
                    </a:cubicBezTo>
                    <a:cubicBezTo>
                      <a:pt x="81399" y="238072"/>
                      <a:pt x="38332" y="231126"/>
                      <a:pt x="0" y="214076"/>
                    </a:cubicBezTo>
                    <a:close/>
                  </a:path>
                </a:pathLst>
              </a:custGeom>
              <a:solidFill>
                <a:srgbClr val="FFFFFF">
                  <a:alpha val="1765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12" name="Google Shape;812;p15"/>
              <p:cNvSpPr/>
              <p:nvPr/>
            </p:nvSpPr>
            <p:spPr>
              <a:xfrm>
                <a:off x="6496495" y="523589"/>
                <a:ext cx="393293" cy="236304"/>
              </a:xfrm>
              <a:custGeom>
                <a:rect b="b" l="l" r="r" t="t"/>
                <a:pathLst>
                  <a:path extrusionOk="0" h="236304" w="393293">
                    <a:moveTo>
                      <a:pt x="0" y="214076"/>
                    </a:moveTo>
                    <a:cubicBezTo>
                      <a:pt x="18503" y="216981"/>
                      <a:pt x="36816" y="218812"/>
                      <a:pt x="55192" y="219191"/>
                    </a:cubicBezTo>
                    <a:cubicBezTo>
                      <a:pt x="77737" y="219949"/>
                      <a:pt x="100155" y="218686"/>
                      <a:pt x="122194" y="215528"/>
                    </a:cubicBezTo>
                    <a:cubicBezTo>
                      <a:pt x="152063" y="211234"/>
                      <a:pt x="181049" y="203088"/>
                      <a:pt x="208329" y="191279"/>
                    </a:cubicBezTo>
                    <a:lnTo>
                      <a:pt x="208455" y="191279"/>
                    </a:lnTo>
                    <a:cubicBezTo>
                      <a:pt x="217486" y="187237"/>
                      <a:pt x="226390" y="182880"/>
                      <a:pt x="235041" y="178018"/>
                    </a:cubicBezTo>
                    <a:cubicBezTo>
                      <a:pt x="237251" y="176944"/>
                      <a:pt x="239399" y="175807"/>
                      <a:pt x="241482" y="174607"/>
                    </a:cubicBezTo>
                    <a:cubicBezTo>
                      <a:pt x="248050" y="170945"/>
                      <a:pt x="254175" y="166588"/>
                      <a:pt x="260617" y="162799"/>
                    </a:cubicBezTo>
                    <a:cubicBezTo>
                      <a:pt x="268637" y="156799"/>
                      <a:pt x="276972" y="151369"/>
                      <a:pt x="284487" y="144864"/>
                    </a:cubicBezTo>
                    <a:cubicBezTo>
                      <a:pt x="300337" y="132676"/>
                      <a:pt x="314104" y="118152"/>
                      <a:pt x="327618" y="103186"/>
                    </a:cubicBezTo>
                    <a:cubicBezTo>
                      <a:pt x="331028" y="99271"/>
                      <a:pt x="334438" y="95292"/>
                      <a:pt x="337595" y="91251"/>
                    </a:cubicBezTo>
                    <a:cubicBezTo>
                      <a:pt x="359635" y="63844"/>
                      <a:pt x="378074" y="33027"/>
                      <a:pt x="393293" y="0"/>
                    </a:cubicBezTo>
                    <a:cubicBezTo>
                      <a:pt x="386220" y="41300"/>
                      <a:pt x="368665" y="81147"/>
                      <a:pt x="343595" y="115752"/>
                    </a:cubicBezTo>
                    <a:cubicBezTo>
                      <a:pt x="341637" y="118531"/>
                      <a:pt x="339679" y="121120"/>
                      <a:pt x="337595" y="123772"/>
                    </a:cubicBezTo>
                    <a:lnTo>
                      <a:pt x="337469" y="123899"/>
                    </a:lnTo>
                    <a:cubicBezTo>
                      <a:pt x="334817" y="127435"/>
                      <a:pt x="332102" y="130845"/>
                      <a:pt x="329197" y="134129"/>
                    </a:cubicBezTo>
                    <a:lnTo>
                      <a:pt x="327239" y="136465"/>
                    </a:lnTo>
                    <a:cubicBezTo>
                      <a:pt x="325029" y="139118"/>
                      <a:pt x="322755" y="141580"/>
                      <a:pt x="320419" y="144043"/>
                    </a:cubicBezTo>
                    <a:cubicBezTo>
                      <a:pt x="318461" y="146380"/>
                      <a:pt x="316251" y="148653"/>
                      <a:pt x="313851" y="150863"/>
                    </a:cubicBezTo>
                    <a:cubicBezTo>
                      <a:pt x="313220" y="151811"/>
                      <a:pt x="312273" y="152568"/>
                      <a:pt x="311515" y="153326"/>
                    </a:cubicBezTo>
                    <a:cubicBezTo>
                      <a:pt x="308231" y="156610"/>
                      <a:pt x="304947" y="159767"/>
                      <a:pt x="301537" y="162609"/>
                    </a:cubicBezTo>
                    <a:cubicBezTo>
                      <a:pt x="301032" y="163241"/>
                      <a:pt x="300337" y="163809"/>
                      <a:pt x="299832" y="164188"/>
                    </a:cubicBezTo>
                    <a:cubicBezTo>
                      <a:pt x="296801" y="166966"/>
                      <a:pt x="293833" y="169556"/>
                      <a:pt x="290676" y="171892"/>
                    </a:cubicBezTo>
                    <a:cubicBezTo>
                      <a:pt x="277288" y="182880"/>
                      <a:pt x="262890" y="192605"/>
                      <a:pt x="247671" y="200878"/>
                    </a:cubicBezTo>
                    <a:cubicBezTo>
                      <a:pt x="245713" y="201951"/>
                      <a:pt x="243630" y="203088"/>
                      <a:pt x="241482" y="204035"/>
                    </a:cubicBezTo>
                    <a:cubicBezTo>
                      <a:pt x="241356" y="204161"/>
                      <a:pt x="241230" y="204161"/>
                      <a:pt x="241104" y="204161"/>
                    </a:cubicBezTo>
                    <a:cubicBezTo>
                      <a:pt x="236936" y="206372"/>
                      <a:pt x="232705" y="208455"/>
                      <a:pt x="228411" y="210350"/>
                    </a:cubicBezTo>
                    <a:cubicBezTo>
                      <a:pt x="224748" y="212055"/>
                      <a:pt x="220959" y="213760"/>
                      <a:pt x="217107" y="215212"/>
                    </a:cubicBezTo>
                    <a:cubicBezTo>
                      <a:pt x="214455" y="216412"/>
                      <a:pt x="211739" y="217423"/>
                      <a:pt x="208961" y="218370"/>
                    </a:cubicBezTo>
                    <a:cubicBezTo>
                      <a:pt x="206498" y="219443"/>
                      <a:pt x="203972" y="220327"/>
                      <a:pt x="201509" y="221148"/>
                    </a:cubicBezTo>
                    <a:cubicBezTo>
                      <a:pt x="197594" y="222601"/>
                      <a:pt x="193615" y="223801"/>
                      <a:pt x="189574" y="225064"/>
                    </a:cubicBezTo>
                    <a:cubicBezTo>
                      <a:pt x="188942" y="225190"/>
                      <a:pt x="188374" y="225443"/>
                      <a:pt x="187742" y="225569"/>
                    </a:cubicBezTo>
                    <a:cubicBezTo>
                      <a:pt x="178460" y="228032"/>
                      <a:pt x="168987" y="230305"/>
                      <a:pt x="159578" y="231884"/>
                    </a:cubicBezTo>
                    <a:cubicBezTo>
                      <a:pt x="147895" y="234094"/>
                      <a:pt x="136086" y="235420"/>
                      <a:pt x="124214" y="235925"/>
                    </a:cubicBezTo>
                    <a:cubicBezTo>
                      <a:pt x="119226" y="236178"/>
                      <a:pt x="114237" y="236304"/>
                      <a:pt x="109248" y="236304"/>
                    </a:cubicBezTo>
                    <a:cubicBezTo>
                      <a:pt x="100091" y="236304"/>
                      <a:pt x="91187" y="235925"/>
                      <a:pt x="82094" y="234978"/>
                    </a:cubicBezTo>
                    <a:lnTo>
                      <a:pt x="81147" y="234978"/>
                    </a:lnTo>
                    <a:cubicBezTo>
                      <a:pt x="81147" y="234978"/>
                      <a:pt x="81147" y="234978"/>
                      <a:pt x="81020" y="234978"/>
                    </a:cubicBezTo>
                    <a:cubicBezTo>
                      <a:pt x="74832" y="234347"/>
                      <a:pt x="68833" y="233526"/>
                      <a:pt x="62770" y="232515"/>
                    </a:cubicBezTo>
                    <a:cubicBezTo>
                      <a:pt x="59865" y="232136"/>
                      <a:pt x="57276" y="231568"/>
                      <a:pt x="54498" y="231063"/>
                    </a:cubicBezTo>
                    <a:cubicBezTo>
                      <a:pt x="53172" y="230810"/>
                      <a:pt x="52035" y="230684"/>
                      <a:pt x="50709" y="230305"/>
                    </a:cubicBezTo>
                    <a:cubicBezTo>
                      <a:pt x="47930" y="229800"/>
                      <a:pt x="45215" y="229105"/>
                      <a:pt x="42436" y="228347"/>
                    </a:cubicBezTo>
                    <a:cubicBezTo>
                      <a:pt x="39973" y="227842"/>
                      <a:pt x="37574" y="227148"/>
                      <a:pt x="35111" y="226516"/>
                    </a:cubicBezTo>
                    <a:cubicBezTo>
                      <a:pt x="34732" y="226390"/>
                      <a:pt x="34164" y="226264"/>
                      <a:pt x="33785" y="226137"/>
                    </a:cubicBezTo>
                    <a:cubicBezTo>
                      <a:pt x="30880" y="225379"/>
                      <a:pt x="28038" y="224558"/>
                      <a:pt x="25133" y="223674"/>
                    </a:cubicBezTo>
                    <a:cubicBezTo>
                      <a:pt x="20966" y="222348"/>
                      <a:pt x="16861" y="220896"/>
                      <a:pt x="12819" y="219317"/>
                    </a:cubicBezTo>
                    <a:cubicBezTo>
                      <a:pt x="8525" y="217738"/>
                      <a:pt x="4231" y="215907"/>
                      <a:pt x="0" y="21407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grpSp>
        <p:nvGrpSpPr>
          <p:cNvPr id="813" name="Google Shape;813;p15"/>
          <p:cNvGrpSpPr/>
          <p:nvPr/>
        </p:nvGrpSpPr>
        <p:grpSpPr>
          <a:xfrm flipH="1" rot="8533424">
            <a:off x="659247" y="-863971"/>
            <a:ext cx="709989" cy="2395295"/>
            <a:chOff x="4956637" y="584511"/>
            <a:chExt cx="1835125" cy="6191178"/>
          </a:xfrm>
        </p:grpSpPr>
        <p:sp>
          <p:nvSpPr>
            <p:cNvPr id="814" name="Google Shape;814;p15"/>
            <p:cNvSpPr/>
            <p:nvPr/>
          </p:nvSpPr>
          <p:spPr>
            <a:xfrm>
              <a:off x="4956647" y="584609"/>
              <a:ext cx="1835115" cy="6190985"/>
            </a:xfrm>
            <a:custGeom>
              <a:rect b="b" l="l" r="r" t="t"/>
              <a:pathLst>
                <a:path extrusionOk="0" h="6190985" w="1835115">
                  <a:moveTo>
                    <a:pt x="1114204" y="0"/>
                  </a:moveTo>
                  <a:lnTo>
                    <a:pt x="1114204" y="1"/>
                  </a:lnTo>
                  <a:lnTo>
                    <a:pt x="1114204" y="0"/>
                  </a:lnTo>
                  <a:lnTo>
                    <a:pt x="1114204" y="1"/>
                  </a:lnTo>
                  <a:lnTo>
                    <a:pt x="1114204" y="614024"/>
                  </a:lnTo>
                  <a:lnTo>
                    <a:pt x="1160492" y="614024"/>
                  </a:lnTo>
                  <a:cubicBezTo>
                    <a:pt x="1180700" y="614024"/>
                    <a:pt x="1197119" y="628851"/>
                    <a:pt x="1197119" y="647100"/>
                  </a:cubicBezTo>
                  <a:cubicBezTo>
                    <a:pt x="1197119" y="827994"/>
                    <a:pt x="1293043" y="998109"/>
                    <a:pt x="1455210" y="1104410"/>
                  </a:cubicBezTo>
                  <a:lnTo>
                    <a:pt x="1576961" y="1184191"/>
                  </a:lnTo>
                  <a:cubicBezTo>
                    <a:pt x="1739128" y="1290493"/>
                    <a:pt x="1835052" y="1460493"/>
                    <a:pt x="1835052" y="1641502"/>
                  </a:cubicBezTo>
                  <a:lnTo>
                    <a:pt x="1835052" y="1716437"/>
                  </a:lnTo>
                  <a:lnTo>
                    <a:pt x="1835115" y="1716437"/>
                  </a:lnTo>
                  <a:lnTo>
                    <a:pt x="1603358" y="5992926"/>
                  </a:lnTo>
                  <a:cubicBezTo>
                    <a:pt x="1597358" y="6103846"/>
                    <a:pt x="1496004" y="6190985"/>
                    <a:pt x="1373053" y="6190985"/>
                  </a:cubicBezTo>
                  <a:lnTo>
                    <a:pt x="462126" y="6190985"/>
                  </a:lnTo>
                  <a:cubicBezTo>
                    <a:pt x="339174" y="6190985"/>
                    <a:pt x="237820" y="6103846"/>
                    <a:pt x="231821" y="5992926"/>
                  </a:cubicBezTo>
                  <a:lnTo>
                    <a:pt x="0" y="1716437"/>
                  </a:lnTo>
                  <a:lnTo>
                    <a:pt x="0" y="1641502"/>
                  </a:lnTo>
                  <a:cubicBezTo>
                    <a:pt x="0" y="1460493"/>
                    <a:pt x="95924" y="1290493"/>
                    <a:pt x="258091" y="1184191"/>
                  </a:cubicBezTo>
                  <a:lnTo>
                    <a:pt x="379842" y="1104410"/>
                  </a:lnTo>
                  <a:cubicBezTo>
                    <a:pt x="542009" y="998109"/>
                    <a:pt x="637933" y="827994"/>
                    <a:pt x="637933" y="647100"/>
                  </a:cubicBezTo>
                  <a:cubicBezTo>
                    <a:pt x="637933" y="628851"/>
                    <a:pt x="654352" y="614024"/>
                    <a:pt x="674560" y="614024"/>
                  </a:cubicBezTo>
                  <a:lnTo>
                    <a:pt x="720911" y="614024"/>
                  </a:lnTo>
                  <a:lnTo>
                    <a:pt x="720911" y="193328"/>
                  </a:lnTo>
                  <a:lnTo>
                    <a:pt x="720911" y="193327"/>
                  </a:lnTo>
                  <a:lnTo>
                    <a:pt x="720911" y="193326"/>
                  </a:lnTo>
                  <a:lnTo>
                    <a:pt x="720913" y="193326"/>
                  </a:lnTo>
                  <a:close/>
                </a:path>
              </a:pathLst>
            </a:custGeom>
            <a:solidFill>
              <a:srgbClr val="FFFFFF"/>
            </a:solidFill>
            <a:ln>
              <a:noFill/>
            </a:ln>
            <a:effectLst>
              <a:outerShdw blurRad="100013" rotWithShape="0" algn="bl" dir="5400000" dist="19050">
                <a:srgbClr val="000000">
                  <a:alpha val="52999"/>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815" name="Google Shape;815;p15"/>
            <p:cNvGrpSpPr/>
            <p:nvPr/>
          </p:nvGrpSpPr>
          <p:grpSpPr>
            <a:xfrm>
              <a:off x="4956637" y="584511"/>
              <a:ext cx="1835115" cy="6191178"/>
              <a:chOff x="5775584" y="523589"/>
              <a:chExt cx="1835115" cy="6855473"/>
            </a:xfrm>
          </p:grpSpPr>
          <p:sp>
            <p:nvSpPr>
              <p:cNvPr id="816" name="Google Shape;816;p15"/>
              <p:cNvSpPr/>
              <p:nvPr/>
            </p:nvSpPr>
            <p:spPr>
              <a:xfrm>
                <a:off x="5775584" y="2424252"/>
                <a:ext cx="1835115" cy="4954810"/>
              </a:xfrm>
              <a:custGeom>
                <a:rect b="b" l="l" r="r" t="t"/>
                <a:pathLst>
                  <a:path extrusionOk="0" h="4954810" w="1835115">
                    <a:moveTo>
                      <a:pt x="0" y="0"/>
                    </a:moveTo>
                    <a:lnTo>
                      <a:pt x="1835115" y="0"/>
                    </a:lnTo>
                    <a:lnTo>
                      <a:pt x="1603358" y="4735493"/>
                    </a:lnTo>
                    <a:cubicBezTo>
                      <a:pt x="1597358" y="4858318"/>
                      <a:pt x="1496004" y="4954810"/>
                      <a:pt x="1373053" y="4954810"/>
                    </a:cubicBezTo>
                    <a:lnTo>
                      <a:pt x="462126" y="4954810"/>
                    </a:lnTo>
                    <a:cubicBezTo>
                      <a:pt x="339174" y="4954810"/>
                      <a:pt x="237820" y="4858318"/>
                      <a:pt x="231821" y="4735493"/>
                    </a:cubicBez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17" name="Google Shape;817;p15"/>
              <p:cNvSpPr/>
              <p:nvPr/>
            </p:nvSpPr>
            <p:spPr>
              <a:xfrm>
                <a:off x="7015076" y="2463594"/>
                <a:ext cx="475702" cy="4876189"/>
              </a:xfrm>
              <a:custGeom>
                <a:rect b="b" l="l" r="r" t="t"/>
                <a:pathLst>
                  <a:path extrusionOk="0" h="4876189" w="475702">
                    <a:moveTo>
                      <a:pt x="0" y="4876190"/>
                    </a:moveTo>
                    <a:cubicBezTo>
                      <a:pt x="34732" y="4836848"/>
                      <a:pt x="58097" y="4771426"/>
                      <a:pt x="60307" y="4696215"/>
                    </a:cubicBezTo>
                    <a:lnTo>
                      <a:pt x="196899" y="0"/>
                    </a:lnTo>
                    <a:lnTo>
                      <a:pt x="475703" y="0"/>
                    </a:lnTo>
                    <a:lnTo>
                      <a:pt x="245903" y="4696215"/>
                    </a:lnTo>
                    <a:cubicBezTo>
                      <a:pt x="242240" y="4771173"/>
                      <a:pt x="203025" y="4836469"/>
                      <a:pt x="144991" y="4875811"/>
                    </a:cubicBezTo>
                    <a:cubicBezTo>
                      <a:pt x="141202" y="4876063"/>
                      <a:pt x="137413" y="4876190"/>
                      <a:pt x="133560" y="4876190"/>
                    </a:cubicBezTo>
                    <a:lnTo>
                      <a:pt x="0" y="4876190"/>
                    </a:lnTo>
                    <a:close/>
                  </a:path>
                </a:pathLst>
              </a:custGeom>
              <a:solidFill>
                <a:srgbClr val="FFFFFF">
                  <a:alpha val="3098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18" name="Google Shape;818;p15"/>
              <p:cNvSpPr/>
              <p:nvPr/>
            </p:nvSpPr>
            <p:spPr>
              <a:xfrm>
                <a:off x="5816883" y="2463594"/>
                <a:ext cx="610841" cy="4876189"/>
              </a:xfrm>
              <a:custGeom>
                <a:rect b="b" l="l" r="r" t="t"/>
                <a:pathLst>
                  <a:path extrusionOk="0" h="4876189" w="610841">
                    <a:moveTo>
                      <a:pt x="0" y="0"/>
                    </a:moveTo>
                    <a:lnTo>
                      <a:pt x="401881" y="0"/>
                    </a:lnTo>
                    <a:lnTo>
                      <a:pt x="546872" y="4696215"/>
                    </a:lnTo>
                    <a:cubicBezTo>
                      <a:pt x="549208" y="4771426"/>
                      <a:pt x="574152" y="4836848"/>
                      <a:pt x="610842" y="4876190"/>
                    </a:cubicBezTo>
                    <a:lnTo>
                      <a:pt x="420763" y="4876190"/>
                    </a:lnTo>
                    <a:cubicBezTo>
                      <a:pt x="318651" y="4876190"/>
                      <a:pt x="234789" y="4796243"/>
                      <a:pt x="229800" y="4694257"/>
                    </a:cubicBezTo>
                    <a:lnTo>
                      <a:pt x="0" y="0"/>
                    </a:lnTo>
                    <a:close/>
                  </a:path>
                </a:pathLst>
              </a:custGeom>
              <a:solidFill>
                <a:srgbClr val="0D0D0D">
                  <a:alpha val="137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19" name="Google Shape;819;p15"/>
              <p:cNvSpPr/>
              <p:nvPr/>
            </p:nvSpPr>
            <p:spPr>
              <a:xfrm>
                <a:off x="5775584" y="1203516"/>
                <a:ext cx="1835051" cy="1220736"/>
              </a:xfrm>
              <a:custGeom>
                <a:rect b="b" l="l" r="r" t="t"/>
                <a:pathLst>
                  <a:path extrusionOk="0" h="1220736" w="1835051">
                    <a:moveTo>
                      <a:pt x="0" y="1220737"/>
                    </a:moveTo>
                    <a:lnTo>
                      <a:pt x="0" y="1137759"/>
                    </a:lnTo>
                    <a:cubicBezTo>
                      <a:pt x="0" y="937323"/>
                      <a:pt x="95924" y="749075"/>
                      <a:pt x="258091" y="631365"/>
                    </a:cubicBezTo>
                    <a:lnTo>
                      <a:pt x="379842" y="543020"/>
                    </a:lnTo>
                    <a:cubicBezTo>
                      <a:pt x="542009" y="425310"/>
                      <a:pt x="637933" y="236936"/>
                      <a:pt x="637933" y="36627"/>
                    </a:cubicBezTo>
                    <a:lnTo>
                      <a:pt x="637933" y="36627"/>
                    </a:lnTo>
                    <a:cubicBezTo>
                      <a:pt x="637933" y="16419"/>
                      <a:pt x="654352" y="0"/>
                      <a:pt x="674560" y="0"/>
                    </a:cubicBezTo>
                    <a:lnTo>
                      <a:pt x="1160492" y="0"/>
                    </a:lnTo>
                    <a:cubicBezTo>
                      <a:pt x="1180700" y="0"/>
                      <a:pt x="1197119" y="16419"/>
                      <a:pt x="1197119" y="36627"/>
                    </a:cubicBezTo>
                    <a:lnTo>
                      <a:pt x="1197119" y="36627"/>
                    </a:lnTo>
                    <a:cubicBezTo>
                      <a:pt x="1197119" y="236936"/>
                      <a:pt x="1293043" y="425310"/>
                      <a:pt x="1455210" y="543020"/>
                    </a:cubicBezTo>
                    <a:lnTo>
                      <a:pt x="1576961" y="631365"/>
                    </a:lnTo>
                    <a:cubicBezTo>
                      <a:pt x="1739128" y="749075"/>
                      <a:pt x="1835052" y="937323"/>
                      <a:pt x="1835052" y="1137759"/>
                    </a:cubicBezTo>
                    <a:lnTo>
                      <a:pt x="1835052" y="1220737"/>
                    </a:lnTo>
                    <a:lnTo>
                      <a:pt x="0" y="1220737"/>
                    </a:lnTo>
                    <a:close/>
                  </a:path>
                </a:pathLst>
              </a:custGeom>
              <a:solidFill>
                <a:srgbClr val="3E3E3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20" name="Google Shape;820;p15"/>
              <p:cNvSpPr/>
              <p:nvPr/>
            </p:nvSpPr>
            <p:spPr>
              <a:xfrm>
                <a:off x="6834027" y="1242984"/>
                <a:ext cx="658709" cy="1142115"/>
              </a:xfrm>
              <a:custGeom>
                <a:rect b="b" l="l" r="r" t="t"/>
                <a:pathLst>
                  <a:path extrusionOk="0" h="1142115" w="658709">
                    <a:moveTo>
                      <a:pt x="0" y="0"/>
                    </a:moveTo>
                    <a:lnTo>
                      <a:pt x="20713" y="0"/>
                    </a:lnTo>
                    <a:cubicBezTo>
                      <a:pt x="20965" y="61634"/>
                      <a:pt x="30312" y="122194"/>
                      <a:pt x="47993" y="179723"/>
                    </a:cubicBezTo>
                    <a:cubicBezTo>
                      <a:pt x="51530" y="191405"/>
                      <a:pt x="55445" y="203025"/>
                      <a:pt x="59676" y="214455"/>
                    </a:cubicBezTo>
                    <a:cubicBezTo>
                      <a:pt x="68201" y="237378"/>
                      <a:pt x="78052" y="259796"/>
                      <a:pt x="89040" y="281456"/>
                    </a:cubicBezTo>
                    <a:cubicBezTo>
                      <a:pt x="91819" y="286824"/>
                      <a:pt x="94661" y="292191"/>
                      <a:pt x="97565" y="297559"/>
                    </a:cubicBezTo>
                    <a:cubicBezTo>
                      <a:pt x="103312" y="308294"/>
                      <a:pt x="109501" y="318777"/>
                      <a:pt x="116068" y="329133"/>
                    </a:cubicBezTo>
                    <a:cubicBezTo>
                      <a:pt x="122509" y="339490"/>
                      <a:pt x="129329" y="349594"/>
                      <a:pt x="136402" y="359571"/>
                    </a:cubicBezTo>
                    <a:cubicBezTo>
                      <a:pt x="139939" y="364560"/>
                      <a:pt x="143475" y="369549"/>
                      <a:pt x="147138" y="374412"/>
                    </a:cubicBezTo>
                    <a:cubicBezTo>
                      <a:pt x="154589" y="384136"/>
                      <a:pt x="162230" y="393672"/>
                      <a:pt x="170187" y="403018"/>
                    </a:cubicBezTo>
                    <a:cubicBezTo>
                      <a:pt x="189953" y="426320"/>
                      <a:pt x="211739" y="448359"/>
                      <a:pt x="235041" y="468819"/>
                    </a:cubicBezTo>
                    <a:cubicBezTo>
                      <a:pt x="244324" y="476966"/>
                      <a:pt x="253923" y="484796"/>
                      <a:pt x="263900" y="492437"/>
                    </a:cubicBezTo>
                    <a:cubicBezTo>
                      <a:pt x="268763" y="496226"/>
                      <a:pt x="273752" y="500015"/>
                      <a:pt x="278867" y="503741"/>
                    </a:cubicBezTo>
                    <a:lnTo>
                      <a:pt x="400618" y="592087"/>
                    </a:lnTo>
                    <a:cubicBezTo>
                      <a:pt x="562786" y="709797"/>
                      <a:pt x="658709" y="898044"/>
                      <a:pt x="658709" y="1098480"/>
                    </a:cubicBezTo>
                    <a:lnTo>
                      <a:pt x="658709" y="1142116"/>
                    </a:lnTo>
                    <a:lnTo>
                      <a:pt x="379085" y="1142116"/>
                    </a:lnTo>
                    <a:lnTo>
                      <a:pt x="379085" y="1098480"/>
                    </a:lnTo>
                    <a:cubicBezTo>
                      <a:pt x="379085" y="898044"/>
                      <a:pt x="322061" y="709797"/>
                      <a:pt x="225695" y="592087"/>
                    </a:cubicBezTo>
                    <a:lnTo>
                      <a:pt x="153326" y="503741"/>
                    </a:lnTo>
                    <a:cubicBezTo>
                      <a:pt x="105207" y="444886"/>
                      <a:pt x="66812" y="368349"/>
                      <a:pt x="40479" y="281582"/>
                    </a:cubicBezTo>
                    <a:cubicBezTo>
                      <a:pt x="14587" y="195257"/>
                      <a:pt x="316" y="99207"/>
                      <a:pt x="0" y="0"/>
                    </a:cubicBezTo>
                    <a:close/>
                  </a:path>
                </a:pathLst>
              </a:custGeom>
              <a:solidFill>
                <a:srgbClr val="FFFFFF">
                  <a:alpha val="3098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21" name="Google Shape;821;p15"/>
              <p:cNvSpPr/>
              <p:nvPr/>
            </p:nvSpPr>
            <p:spPr>
              <a:xfrm>
                <a:off x="5814925" y="1242984"/>
                <a:ext cx="804899" cy="1141989"/>
              </a:xfrm>
              <a:custGeom>
                <a:rect b="b" l="l" r="r" t="t"/>
                <a:pathLst>
                  <a:path extrusionOk="0" h="1141989" w="804899">
                    <a:moveTo>
                      <a:pt x="0" y="1141927"/>
                    </a:moveTo>
                    <a:lnTo>
                      <a:pt x="0" y="1098290"/>
                    </a:lnTo>
                    <a:cubicBezTo>
                      <a:pt x="0" y="911116"/>
                      <a:pt x="90430" y="733730"/>
                      <a:pt x="241861" y="623788"/>
                    </a:cubicBezTo>
                    <a:lnTo>
                      <a:pt x="363613" y="535442"/>
                    </a:lnTo>
                    <a:cubicBezTo>
                      <a:pt x="534684" y="411164"/>
                      <a:pt x="637049" y="211297"/>
                      <a:pt x="637933" y="0"/>
                    </a:cubicBezTo>
                    <a:lnTo>
                      <a:pt x="804899" y="0"/>
                    </a:lnTo>
                    <a:cubicBezTo>
                      <a:pt x="804394" y="199236"/>
                      <a:pt x="743834" y="386410"/>
                      <a:pt x="642101" y="503615"/>
                    </a:cubicBezTo>
                    <a:lnTo>
                      <a:pt x="565438" y="591960"/>
                    </a:lnTo>
                    <a:cubicBezTo>
                      <a:pt x="463199" y="709670"/>
                      <a:pt x="402639" y="897918"/>
                      <a:pt x="402639" y="1098354"/>
                    </a:cubicBezTo>
                    <a:lnTo>
                      <a:pt x="402639" y="1141990"/>
                    </a:lnTo>
                    <a:lnTo>
                      <a:pt x="0" y="1141927"/>
                    </a:lnTo>
                    <a:close/>
                  </a:path>
                </a:pathLst>
              </a:custGeom>
              <a:solidFill>
                <a:srgbClr val="3E3E3E">
                  <a:alpha val="686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22" name="Google Shape;822;p15"/>
              <p:cNvSpPr/>
              <p:nvPr/>
            </p:nvSpPr>
            <p:spPr>
              <a:xfrm>
                <a:off x="6496495" y="523589"/>
                <a:ext cx="393293" cy="679990"/>
              </a:xfrm>
              <a:custGeom>
                <a:rect b="b" l="l" r="r" t="t"/>
                <a:pathLst>
                  <a:path extrusionOk="0" h="679990" w="393293">
                    <a:moveTo>
                      <a:pt x="0" y="214076"/>
                    </a:moveTo>
                    <a:lnTo>
                      <a:pt x="393293" y="0"/>
                    </a:lnTo>
                    <a:lnTo>
                      <a:pt x="393293" y="679990"/>
                    </a:lnTo>
                    <a:lnTo>
                      <a:pt x="0" y="67999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23" name="Google Shape;823;p15"/>
              <p:cNvSpPr/>
              <p:nvPr/>
            </p:nvSpPr>
            <p:spPr>
              <a:xfrm>
                <a:off x="6496495" y="737664"/>
                <a:ext cx="159577" cy="465977"/>
              </a:xfrm>
              <a:custGeom>
                <a:rect b="b" l="l" r="r" t="t"/>
                <a:pathLst>
                  <a:path extrusionOk="0" h="465977" w="159577">
                    <a:moveTo>
                      <a:pt x="0" y="465978"/>
                    </a:moveTo>
                    <a:lnTo>
                      <a:pt x="0" y="0"/>
                    </a:lnTo>
                    <a:cubicBezTo>
                      <a:pt x="4168" y="1831"/>
                      <a:pt x="8525" y="3663"/>
                      <a:pt x="12819" y="5241"/>
                    </a:cubicBezTo>
                    <a:cubicBezTo>
                      <a:pt x="16861" y="6820"/>
                      <a:pt x="20966" y="8273"/>
                      <a:pt x="25133" y="9599"/>
                    </a:cubicBezTo>
                    <a:cubicBezTo>
                      <a:pt x="28038" y="10546"/>
                      <a:pt x="30880" y="11304"/>
                      <a:pt x="33785" y="12061"/>
                    </a:cubicBezTo>
                    <a:cubicBezTo>
                      <a:pt x="34164" y="12188"/>
                      <a:pt x="34732" y="12314"/>
                      <a:pt x="35111" y="12440"/>
                    </a:cubicBezTo>
                    <a:cubicBezTo>
                      <a:pt x="37574" y="13198"/>
                      <a:pt x="39973" y="13767"/>
                      <a:pt x="42436" y="14272"/>
                    </a:cubicBezTo>
                    <a:cubicBezTo>
                      <a:pt x="45215" y="15029"/>
                      <a:pt x="47930" y="15724"/>
                      <a:pt x="50709" y="16229"/>
                    </a:cubicBezTo>
                    <a:cubicBezTo>
                      <a:pt x="52035" y="16608"/>
                      <a:pt x="53172" y="16735"/>
                      <a:pt x="54498" y="16987"/>
                    </a:cubicBezTo>
                    <a:cubicBezTo>
                      <a:pt x="57276" y="17619"/>
                      <a:pt x="59992" y="18061"/>
                      <a:pt x="62770" y="18440"/>
                    </a:cubicBezTo>
                    <a:cubicBezTo>
                      <a:pt x="68769" y="19513"/>
                      <a:pt x="74832" y="20271"/>
                      <a:pt x="81020" y="20902"/>
                    </a:cubicBezTo>
                    <a:cubicBezTo>
                      <a:pt x="81147" y="20902"/>
                      <a:pt x="81147" y="20902"/>
                      <a:pt x="81147" y="20902"/>
                    </a:cubicBezTo>
                    <a:lnTo>
                      <a:pt x="82094" y="20902"/>
                    </a:lnTo>
                    <a:cubicBezTo>
                      <a:pt x="91124" y="21850"/>
                      <a:pt x="100028" y="22228"/>
                      <a:pt x="109248" y="22228"/>
                    </a:cubicBezTo>
                    <a:cubicBezTo>
                      <a:pt x="114237" y="22228"/>
                      <a:pt x="119226" y="22102"/>
                      <a:pt x="124214" y="21850"/>
                    </a:cubicBezTo>
                    <a:cubicBezTo>
                      <a:pt x="136150" y="21344"/>
                      <a:pt x="147958" y="20018"/>
                      <a:pt x="159578" y="17808"/>
                    </a:cubicBezTo>
                    <a:lnTo>
                      <a:pt x="159578" y="465978"/>
                    </a:lnTo>
                    <a:lnTo>
                      <a:pt x="0" y="465978"/>
                    </a:lnTo>
                    <a:close/>
                  </a:path>
                </a:pathLst>
              </a:custGeom>
              <a:solidFill>
                <a:srgbClr val="0D0D0D">
                  <a:alpha val="137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24" name="Google Shape;824;p15"/>
              <p:cNvSpPr/>
              <p:nvPr/>
            </p:nvSpPr>
            <p:spPr>
              <a:xfrm>
                <a:off x="6737977" y="647298"/>
                <a:ext cx="96113" cy="556344"/>
              </a:xfrm>
              <a:custGeom>
                <a:rect b="b" l="l" r="r" t="t"/>
                <a:pathLst>
                  <a:path extrusionOk="0" h="556344" w="96113">
                    <a:moveTo>
                      <a:pt x="0" y="556344"/>
                    </a:moveTo>
                    <a:lnTo>
                      <a:pt x="0" y="80389"/>
                    </a:lnTo>
                    <a:cubicBezTo>
                      <a:pt x="2084" y="79442"/>
                      <a:pt x="4168" y="78305"/>
                      <a:pt x="6189" y="77231"/>
                    </a:cubicBezTo>
                    <a:cubicBezTo>
                      <a:pt x="41173" y="58224"/>
                      <a:pt x="72116" y="31511"/>
                      <a:pt x="96113" y="0"/>
                    </a:cubicBezTo>
                    <a:lnTo>
                      <a:pt x="96113" y="556281"/>
                    </a:lnTo>
                    <a:lnTo>
                      <a:pt x="0" y="556344"/>
                    </a:lnTo>
                    <a:close/>
                  </a:path>
                </a:pathLst>
              </a:custGeom>
              <a:solidFill>
                <a:srgbClr val="FFFFFF">
                  <a:alpha val="1765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25" name="Google Shape;825;p15"/>
              <p:cNvSpPr/>
              <p:nvPr/>
            </p:nvSpPr>
            <p:spPr>
              <a:xfrm>
                <a:off x="6496495" y="523589"/>
                <a:ext cx="393293" cy="236303"/>
              </a:xfrm>
              <a:custGeom>
                <a:rect b="b" l="l" r="r" t="t"/>
                <a:pathLst>
                  <a:path extrusionOk="0" h="236303" w="393293">
                    <a:moveTo>
                      <a:pt x="0" y="214076"/>
                    </a:moveTo>
                    <a:lnTo>
                      <a:pt x="393293" y="0"/>
                    </a:lnTo>
                    <a:cubicBezTo>
                      <a:pt x="386220" y="41300"/>
                      <a:pt x="368665" y="81147"/>
                      <a:pt x="343595" y="115752"/>
                    </a:cubicBezTo>
                    <a:cubicBezTo>
                      <a:pt x="318714" y="150611"/>
                      <a:pt x="285687" y="180354"/>
                      <a:pt x="247671" y="200941"/>
                    </a:cubicBezTo>
                    <a:cubicBezTo>
                      <a:pt x="228663" y="211297"/>
                      <a:pt x="208455" y="219443"/>
                      <a:pt x="187742" y="225569"/>
                    </a:cubicBezTo>
                    <a:cubicBezTo>
                      <a:pt x="166903" y="231189"/>
                      <a:pt x="145685" y="234978"/>
                      <a:pt x="124151" y="235925"/>
                    </a:cubicBezTo>
                    <a:cubicBezTo>
                      <a:pt x="81399" y="238072"/>
                      <a:pt x="38332" y="231126"/>
                      <a:pt x="0" y="214076"/>
                    </a:cubicBezTo>
                    <a:close/>
                  </a:path>
                </a:pathLst>
              </a:custGeom>
              <a:solidFill>
                <a:srgbClr val="FFFFFF">
                  <a:alpha val="1765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26" name="Google Shape;826;p15"/>
              <p:cNvSpPr/>
              <p:nvPr/>
            </p:nvSpPr>
            <p:spPr>
              <a:xfrm>
                <a:off x="6496495" y="523589"/>
                <a:ext cx="393293" cy="236304"/>
              </a:xfrm>
              <a:custGeom>
                <a:rect b="b" l="l" r="r" t="t"/>
                <a:pathLst>
                  <a:path extrusionOk="0" h="236304" w="393293">
                    <a:moveTo>
                      <a:pt x="0" y="214076"/>
                    </a:moveTo>
                    <a:cubicBezTo>
                      <a:pt x="18503" y="216981"/>
                      <a:pt x="36816" y="218812"/>
                      <a:pt x="55192" y="219191"/>
                    </a:cubicBezTo>
                    <a:cubicBezTo>
                      <a:pt x="77737" y="219949"/>
                      <a:pt x="100155" y="218686"/>
                      <a:pt x="122194" y="215528"/>
                    </a:cubicBezTo>
                    <a:cubicBezTo>
                      <a:pt x="152063" y="211234"/>
                      <a:pt x="181049" y="203088"/>
                      <a:pt x="208329" y="191279"/>
                    </a:cubicBezTo>
                    <a:lnTo>
                      <a:pt x="208455" y="191279"/>
                    </a:lnTo>
                    <a:cubicBezTo>
                      <a:pt x="217486" y="187237"/>
                      <a:pt x="226390" y="182880"/>
                      <a:pt x="235041" y="178018"/>
                    </a:cubicBezTo>
                    <a:cubicBezTo>
                      <a:pt x="237251" y="176944"/>
                      <a:pt x="239399" y="175807"/>
                      <a:pt x="241482" y="174607"/>
                    </a:cubicBezTo>
                    <a:cubicBezTo>
                      <a:pt x="248050" y="170945"/>
                      <a:pt x="254175" y="166588"/>
                      <a:pt x="260617" y="162799"/>
                    </a:cubicBezTo>
                    <a:cubicBezTo>
                      <a:pt x="268637" y="156799"/>
                      <a:pt x="276972" y="151369"/>
                      <a:pt x="284487" y="144864"/>
                    </a:cubicBezTo>
                    <a:cubicBezTo>
                      <a:pt x="300337" y="132676"/>
                      <a:pt x="314104" y="118152"/>
                      <a:pt x="327618" y="103186"/>
                    </a:cubicBezTo>
                    <a:cubicBezTo>
                      <a:pt x="331028" y="99271"/>
                      <a:pt x="334438" y="95292"/>
                      <a:pt x="337595" y="91251"/>
                    </a:cubicBezTo>
                    <a:cubicBezTo>
                      <a:pt x="359635" y="63844"/>
                      <a:pt x="378074" y="33027"/>
                      <a:pt x="393293" y="0"/>
                    </a:cubicBezTo>
                    <a:cubicBezTo>
                      <a:pt x="386220" y="41300"/>
                      <a:pt x="368665" y="81147"/>
                      <a:pt x="343595" y="115752"/>
                    </a:cubicBezTo>
                    <a:cubicBezTo>
                      <a:pt x="341637" y="118531"/>
                      <a:pt x="339679" y="121120"/>
                      <a:pt x="337595" y="123772"/>
                    </a:cubicBezTo>
                    <a:lnTo>
                      <a:pt x="337469" y="123899"/>
                    </a:lnTo>
                    <a:cubicBezTo>
                      <a:pt x="334817" y="127435"/>
                      <a:pt x="332102" y="130845"/>
                      <a:pt x="329197" y="134129"/>
                    </a:cubicBezTo>
                    <a:lnTo>
                      <a:pt x="327239" y="136465"/>
                    </a:lnTo>
                    <a:cubicBezTo>
                      <a:pt x="325029" y="139118"/>
                      <a:pt x="322755" y="141580"/>
                      <a:pt x="320419" y="144043"/>
                    </a:cubicBezTo>
                    <a:cubicBezTo>
                      <a:pt x="318461" y="146380"/>
                      <a:pt x="316251" y="148653"/>
                      <a:pt x="313851" y="150863"/>
                    </a:cubicBezTo>
                    <a:cubicBezTo>
                      <a:pt x="313220" y="151811"/>
                      <a:pt x="312273" y="152568"/>
                      <a:pt x="311515" y="153326"/>
                    </a:cubicBezTo>
                    <a:cubicBezTo>
                      <a:pt x="308231" y="156610"/>
                      <a:pt x="304947" y="159767"/>
                      <a:pt x="301537" y="162609"/>
                    </a:cubicBezTo>
                    <a:cubicBezTo>
                      <a:pt x="301032" y="163241"/>
                      <a:pt x="300337" y="163809"/>
                      <a:pt x="299832" y="164188"/>
                    </a:cubicBezTo>
                    <a:cubicBezTo>
                      <a:pt x="296801" y="166966"/>
                      <a:pt x="293833" y="169556"/>
                      <a:pt x="290676" y="171892"/>
                    </a:cubicBezTo>
                    <a:cubicBezTo>
                      <a:pt x="277288" y="182880"/>
                      <a:pt x="262890" y="192605"/>
                      <a:pt x="247671" y="200878"/>
                    </a:cubicBezTo>
                    <a:cubicBezTo>
                      <a:pt x="245713" y="201951"/>
                      <a:pt x="243630" y="203088"/>
                      <a:pt x="241482" y="204035"/>
                    </a:cubicBezTo>
                    <a:cubicBezTo>
                      <a:pt x="241356" y="204161"/>
                      <a:pt x="241230" y="204161"/>
                      <a:pt x="241104" y="204161"/>
                    </a:cubicBezTo>
                    <a:cubicBezTo>
                      <a:pt x="236936" y="206372"/>
                      <a:pt x="232705" y="208455"/>
                      <a:pt x="228411" y="210350"/>
                    </a:cubicBezTo>
                    <a:cubicBezTo>
                      <a:pt x="224748" y="212055"/>
                      <a:pt x="220959" y="213760"/>
                      <a:pt x="217107" y="215212"/>
                    </a:cubicBezTo>
                    <a:cubicBezTo>
                      <a:pt x="214455" y="216412"/>
                      <a:pt x="211739" y="217423"/>
                      <a:pt x="208961" y="218370"/>
                    </a:cubicBezTo>
                    <a:cubicBezTo>
                      <a:pt x="206498" y="219443"/>
                      <a:pt x="203972" y="220327"/>
                      <a:pt x="201509" y="221148"/>
                    </a:cubicBezTo>
                    <a:cubicBezTo>
                      <a:pt x="197594" y="222601"/>
                      <a:pt x="193615" y="223801"/>
                      <a:pt x="189574" y="225064"/>
                    </a:cubicBezTo>
                    <a:cubicBezTo>
                      <a:pt x="188942" y="225190"/>
                      <a:pt x="188374" y="225443"/>
                      <a:pt x="187742" y="225569"/>
                    </a:cubicBezTo>
                    <a:cubicBezTo>
                      <a:pt x="178460" y="228032"/>
                      <a:pt x="168987" y="230305"/>
                      <a:pt x="159578" y="231884"/>
                    </a:cubicBezTo>
                    <a:cubicBezTo>
                      <a:pt x="147895" y="234094"/>
                      <a:pt x="136086" y="235420"/>
                      <a:pt x="124214" y="235925"/>
                    </a:cubicBezTo>
                    <a:cubicBezTo>
                      <a:pt x="119226" y="236178"/>
                      <a:pt x="114237" y="236304"/>
                      <a:pt x="109248" y="236304"/>
                    </a:cubicBezTo>
                    <a:cubicBezTo>
                      <a:pt x="100091" y="236304"/>
                      <a:pt x="91187" y="235925"/>
                      <a:pt x="82094" y="234978"/>
                    </a:cubicBezTo>
                    <a:lnTo>
                      <a:pt x="81147" y="234978"/>
                    </a:lnTo>
                    <a:cubicBezTo>
                      <a:pt x="81147" y="234978"/>
                      <a:pt x="81147" y="234978"/>
                      <a:pt x="81020" y="234978"/>
                    </a:cubicBezTo>
                    <a:cubicBezTo>
                      <a:pt x="74832" y="234347"/>
                      <a:pt x="68833" y="233526"/>
                      <a:pt x="62770" y="232515"/>
                    </a:cubicBezTo>
                    <a:cubicBezTo>
                      <a:pt x="59865" y="232136"/>
                      <a:pt x="57276" y="231568"/>
                      <a:pt x="54498" y="231063"/>
                    </a:cubicBezTo>
                    <a:cubicBezTo>
                      <a:pt x="53172" y="230810"/>
                      <a:pt x="52035" y="230684"/>
                      <a:pt x="50709" y="230305"/>
                    </a:cubicBezTo>
                    <a:cubicBezTo>
                      <a:pt x="47930" y="229800"/>
                      <a:pt x="45215" y="229105"/>
                      <a:pt x="42436" y="228347"/>
                    </a:cubicBezTo>
                    <a:cubicBezTo>
                      <a:pt x="39973" y="227842"/>
                      <a:pt x="37574" y="227148"/>
                      <a:pt x="35111" y="226516"/>
                    </a:cubicBezTo>
                    <a:cubicBezTo>
                      <a:pt x="34732" y="226390"/>
                      <a:pt x="34164" y="226264"/>
                      <a:pt x="33785" y="226137"/>
                    </a:cubicBezTo>
                    <a:cubicBezTo>
                      <a:pt x="30880" y="225379"/>
                      <a:pt x="28038" y="224558"/>
                      <a:pt x="25133" y="223674"/>
                    </a:cubicBezTo>
                    <a:cubicBezTo>
                      <a:pt x="20966" y="222348"/>
                      <a:pt x="16861" y="220896"/>
                      <a:pt x="12819" y="219317"/>
                    </a:cubicBezTo>
                    <a:cubicBezTo>
                      <a:pt x="8525" y="217738"/>
                      <a:pt x="4231" y="215907"/>
                      <a:pt x="0" y="21407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grpSp>
        <p:nvGrpSpPr>
          <p:cNvPr id="827" name="Google Shape;827;p15"/>
          <p:cNvGrpSpPr/>
          <p:nvPr/>
        </p:nvGrpSpPr>
        <p:grpSpPr>
          <a:xfrm flipH="1" rot="10106531">
            <a:off x="1749168" y="-1381919"/>
            <a:ext cx="707097" cy="2388822"/>
            <a:chOff x="4956637" y="584511"/>
            <a:chExt cx="1835125" cy="6191178"/>
          </a:xfrm>
        </p:grpSpPr>
        <p:sp>
          <p:nvSpPr>
            <p:cNvPr id="828" name="Google Shape;828;p15"/>
            <p:cNvSpPr/>
            <p:nvPr/>
          </p:nvSpPr>
          <p:spPr>
            <a:xfrm>
              <a:off x="4956647" y="584609"/>
              <a:ext cx="1835115" cy="6190985"/>
            </a:xfrm>
            <a:custGeom>
              <a:rect b="b" l="l" r="r" t="t"/>
              <a:pathLst>
                <a:path extrusionOk="0" h="6190985" w="1835115">
                  <a:moveTo>
                    <a:pt x="1114204" y="0"/>
                  </a:moveTo>
                  <a:lnTo>
                    <a:pt x="1114204" y="1"/>
                  </a:lnTo>
                  <a:lnTo>
                    <a:pt x="1114204" y="0"/>
                  </a:lnTo>
                  <a:lnTo>
                    <a:pt x="1114204" y="1"/>
                  </a:lnTo>
                  <a:lnTo>
                    <a:pt x="1114204" y="614024"/>
                  </a:lnTo>
                  <a:lnTo>
                    <a:pt x="1160492" y="614024"/>
                  </a:lnTo>
                  <a:cubicBezTo>
                    <a:pt x="1180700" y="614024"/>
                    <a:pt x="1197119" y="628851"/>
                    <a:pt x="1197119" y="647100"/>
                  </a:cubicBezTo>
                  <a:cubicBezTo>
                    <a:pt x="1197119" y="827994"/>
                    <a:pt x="1293043" y="998109"/>
                    <a:pt x="1455210" y="1104410"/>
                  </a:cubicBezTo>
                  <a:lnTo>
                    <a:pt x="1576961" y="1184191"/>
                  </a:lnTo>
                  <a:cubicBezTo>
                    <a:pt x="1739128" y="1290493"/>
                    <a:pt x="1835052" y="1460493"/>
                    <a:pt x="1835052" y="1641502"/>
                  </a:cubicBezTo>
                  <a:lnTo>
                    <a:pt x="1835052" y="1716437"/>
                  </a:lnTo>
                  <a:lnTo>
                    <a:pt x="1835115" y="1716437"/>
                  </a:lnTo>
                  <a:lnTo>
                    <a:pt x="1603358" y="5992926"/>
                  </a:lnTo>
                  <a:cubicBezTo>
                    <a:pt x="1597358" y="6103846"/>
                    <a:pt x="1496004" y="6190985"/>
                    <a:pt x="1373053" y="6190985"/>
                  </a:cubicBezTo>
                  <a:lnTo>
                    <a:pt x="462126" y="6190985"/>
                  </a:lnTo>
                  <a:cubicBezTo>
                    <a:pt x="339174" y="6190985"/>
                    <a:pt x="237820" y="6103846"/>
                    <a:pt x="231821" y="5992926"/>
                  </a:cubicBezTo>
                  <a:lnTo>
                    <a:pt x="0" y="1716437"/>
                  </a:lnTo>
                  <a:lnTo>
                    <a:pt x="0" y="1641502"/>
                  </a:lnTo>
                  <a:cubicBezTo>
                    <a:pt x="0" y="1460493"/>
                    <a:pt x="95924" y="1290493"/>
                    <a:pt x="258091" y="1184191"/>
                  </a:cubicBezTo>
                  <a:lnTo>
                    <a:pt x="379842" y="1104410"/>
                  </a:lnTo>
                  <a:cubicBezTo>
                    <a:pt x="542009" y="998109"/>
                    <a:pt x="637933" y="827994"/>
                    <a:pt x="637933" y="647100"/>
                  </a:cubicBezTo>
                  <a:cubicBezTo>
                    <a:pt x="637933" y="628851"/>
                    <a:pt x="654352" y="614024"/>
                    <a:pt x="674560" y="614024"/>
                  </a:cubicBezTo>
                  <a:lnTo>
                    <a:pt x="720911" y="614024"/>
                  </a:lnTo>
                  <a:lnTo>
                    <a:pt x="720911" y="193328"/>
                  </a:lnTo>
                  <a:lnTo>
                    <a:pt x="720911" y="193327"/>
                  </a:lnTo>
                  <a:lnTo>
                    <a:pt x="720911" y="193326"/>
                  </a:lnTo>
                  <a:lnTo>
                    <a:pt x="720913" y="193326"/>
                  </a:lnTo>
                  <a:close/>
                </a:path>
              </a:pathLst>
            </a:custGeom>
            <a:solidFill>
              <a:srgbClr val="FFFFFF"/>
            </a:solidFill>
            <a:ln>
              <a:noFill/>
            </a:ln>
            <a:effectLst>
              <a:outerShdw blurRad="100013" rotWithShape="0" algn="bl" dir="5400000" dist="19050">
                <a:srgbClr val="000000">
                  <a:alpha val="52999"/>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829" name="Google Shape;829;p15"/>
            <p:cNvGrpSpPr/>
            <p:nvPr/>
          </p:nvGrpSpPr>
          <p:grpSpPr>
            <a:xfrm>
              <a:off x="4956637" y="584511"/>
              <a:ext cx="1835115" cy="6191178"/>
              <a:chOff x="5775584" y="523589"/>
              <a:chExt cx="1835115" cy="6855473"/>
            </a:xfrm>
          </p:grpSpPr>
          <p:sp>
            <p:nvSpPr>
              <p:cNvPr id="830" name="Google Shape;830;p15"/>
              <p:cNvSpPr/>
              <p:nvPr/>
            </p:nvSpPr>
            <p:spPr>
              <a:xfrm>
                <a:off x="5775584" y="2424252"/>
                <a:ext cx="1835115" cy="4954810"/>
              </a:xfrm>
              <a:custGeom>
                <a:rect b="b" l="l" r="r" t="t"/>
                <a:pathLst>
                  <a:path extrusionOk="0" h="4954810" w="1835115">
                    <a:moveTo>
                      <a:pt x="0" y="0"/>
                    </a:moveTo>
                    <a:lnTo>
                      <a:pt x="1835115" y="0"/>
                    </a:lnTo>
                    <a:lnTo>
                      <a:pt x="1603358" y="4735493"/>
                    </a:lnTo>
                    <a:cubicBezTo>
                      <a:pt x="1597358" y="4858318"/>
                      <a:pt x="1496004" y="4954810"/>
                      <a:pt x="1373053" y="4954810"/>
                    </a:cubicBezTo>
                    <a:lnTo>
                      <a:pt x="462126" y="4954810"/>
                    </a:lnTo>
                    <a:cubicBezTo>
                      <a:pt x="339174" y="4954810"/>
                      <a:pt x="237820" y="4858318"/>
                      <a:pt x="231821" y="4735493"/>
                    </a:cubicBezTo>
                    <a:lnTo>
                      <a:pt x="0"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31" name="Google Shape;831;p15"/>
              <p:cNvSpPr/>
              <p:nvPr/>
            </p:nvSpPr>
            <p:spPr>
              <a:xfrm>
                <a:off x="7015076" y="2463594"/>
                <a:ext cx="475702" cy="4876189"/>
              </a:xfrm>
              <a:custGeom>
                <a:rect b="b" l="l" r="r" t="t"/>
                <a:pathLst>
                  <a:path extrusionOk="0" h="4876189" w="475702">
                    <a:moveTo>
                      <a:pt x="0" y="4876190"/>
                    </a:moveTo>
                    <a:cubicBezTo>
                      <a:pt x="34732" y="4836848"/>
                      <a:pt x="58097" y="4771426"/>
                      <a:pt x="60307" y="4696215"/>
                    </a:cubicBezTo>
                    <a:lnTo>
                      <a:pt x="196899" y="0"/>
                    </a:lnTo>
                    <a:lnTo>
                      <a:pt x="475703" y="0"/>
                    </a:lnTo>
                    <a:lnTo>
                      <a:pt x="245903" y="4696215"/>
                    </a:lnTo>
                    <a:cubicBezTo>
                      <a:pt x="242240" y="4771173"/>
                      <a:pt x="203025" y="4836469"/>
                      <a:pt x="144991" y="4875811"/>
                    </a:cubicBezTo>
                    <a:cubicBezTo>
                      <a:pt x="141202" y="4876063"/>
                      <a:pt x="137413" y="4876190"/>
                      <a:pt x="133560" y="4876190"/>
                    </a:cubicBezTo>
                    <a:lnTo>
                      <a:pt x="0" y="4876190"/>
                    </a:lnTo>
                    <a:close/>
                  </a:path>
                </a:pathLst>
              </a:custGeom>
              <a:solidFill>
                <a:srgbClr val="FFFFFF">
                  <a:alpha val="3098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32" name="Google Shape;832;p15"/>
              <p:cNvSpPr/>
              <p:nvPr/>
            </p:nvSpPr>
            <p:spPr>
              <a:xfrm>
                <a:off x="5816883" y="2463594"/>
                <a:ext cx="610841" cy="4876189"/>
              </a:xfrm>
              <a:custGeom>
                <a:rect b="b" l="l" r="r" t="t"/>
                <a:pathLst>
                  <a:path extrusionOk="0" h="4876189" w="610841">
                    <a:moveTo>
                      <a:pt x="0" y="0"/>
                    </a:moveTo>
                    <a:lnTo>
                      <a:pt x="401881" y="0"/>
                    </a:lnTo>
                    <a:lnTo>
                      <a:pt x="546872" y="4696215"/>
                    </a:lnTo>
                    <a:cubicBezTo>
                      <a:pt x="549208" y="4771426"/>
                      <a:pt x="574152" y="4836848"/>
                      <a:pt x="610842" y="4876190"/>
                    </a:cubicBezTo>
                    <a:lnTo>
                      <a:pt x="420763" y="4876190"/>
                    </a:lnTo>
                    <a:cubicBezTo>
                      <a:pt x="318651" y="4876190"/>
                      <a:pt x="234789" y="4796243"/>
                      <a:pt x="229800" y="4694257"/>
                    </a:cubicBezTo>
                    <a:lnTo>
                      <a:pt x="0" y="0"/>
                    </a:lnTo>
                    <a:close/>
                  </a:path>
                </a:pathLst>
              </a:custGeom>
              <a:solidFill>
                <a:srgbClr val="0D0D0D">
                  <a:alpha val="137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33" name="Google Shape;833;p15"/>
              <p:cNvSpPr/>
              <p:nvPr/>
            </p:nvSpPr>
            <p:spPr>
              <a:xfrm>
                <a:off x="5775584" y="1203516"/>
                <a:ext cx="1835051" cy="1220736"/>
              </a:xfrm>
              <a:custGeom>
                <a:rect b="b" l="l" r="r" t="t"/>
                <a:pathLst>
                  <a:path extrusionOk="0" h="1220736" w="1835051">
                    <a:moveTo>
                      <a:pt x="0" y="1220737"/>
                    </a:moveTo>
                    <a:lnTo>
                      <a:pt x="0" y="1137759"/>
                    </a:lnTo>
                    <a:cubicBezTo>
                      <a:pt x="0" y="937323"/>
                      <a:pt x="95924" y="749075"/>
                      <a:pt x="258091" y="631365"/>
                    </a:cubicBezTo>
                    <a:lnTo>
                      <a:pt x="379842" y="543020"/>
                    </a:lnTo>
                    <a:cubicBezTo>
                      <a:pt x="542009" y="425310"/>
                      <a:pt x="637933" y="236936"/>
                      <a:pt x="637933" y="36627"/>
                    </a:cubicBezTo>
                    <a:lnTo>
                      <a:pt x="637933" y="36627"/>
                    </a:lnTo>
                    <a:cubicBezTo>
                      <a:pt x="637933" y="16419"/>
                      <a:pt x="654352" y="0"/>
                      <a:pt x="674560" y="0"/>
                    </a:cubicBezTo>
                    <a:lnTo>
                      <a:pt x="1160492" y="0"/>
                    </a:lnTo>
                    <a:cubicBezTo>
                      <a:pt x="1180700" y="0"/>
                      <a:pt x="1197119" y="16419"/>
                      <a:pt x="1197119" y="36627"/>
                    </a:cubicBezTo>
                    <a:lnTo>
                      <a:pt x="1197119" y="36627"/>
                    </a:lnTo>
                    <a:cubicBezTo>
                      <a:pt x="1197119" y="236936"/>
                      <a:pt x="1293043" y="425310"/>
                      <a:pt x="1455210" y="543020"/>
                    </a:cubicBezTo>
                    <a:lnTo>
                      <a:pt x="1576961" y="631365"/>
                    </a:lnTo>
                    <a:cubicBezTo>
                      <a:pt x="1739128" y="749075"/>
                      <a:pt x="1835052" y="937323"/>
                      <a:pt x="1835052" y="1137759"/>
                    </a:cubicBezTo>
                    <a:lnTo>
                      <a:pt x="1835052" y="1220737"/>
                    </a:lnTo>
                    <a:lnTo>
                      <a:pt x="0" y="1220737"/>
                    </a:lnTo>
                    <a:close/>
                  </a:path>
                </a:pathLst>
              </a:custGeom>
              <a:solidFill>
                <a:srgbClr val="3E3E3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34" name="Google Shape;834;p15"/>
              <p:cNvSpPr/>
              <p:nvPr/>
            </p:nvSpPr>
            <p:spPr>
              <a:xfrm>
                <a:off x="6834027" y="1242984"/>
                <a:ext cx="658709" cy="1142115"/>
              </a:xfrm>
              <a:custGeom>
                <a:rect b="b" l="l" r="r" t="t"/>
                <a:pathLst>
                  <a:path extrusionOk="0" h="1142115" w="658709">
                    <a:moveTo>
                      <a:pt x="0" y="0"/>
                    </a:moveTo>
                    <a:lnTo>
                      <a:pt x="20713" y="0"/>
                    </a:lnTo>
                    <a:cubicBezTo>
                      <a:pt x="20965" y="61634"/>
                      <a:pt x="30312" y="122194"/>
                      <a:pt x="47993" y="179723"/>
                    </a:cubicBezTo>
                    <a:cubicBezTo>
                      <a:pt x="51530" y="191405"/>
                      <a:pt x="55445" y="203025"/>
                      <a:pt x="59676" y="214455"/>
                    </a:cubicBezTo>
                    <a:cubicBezTo>
                      <a:pt x="68201" y="237378"/>
                      <a:pt x="78052" y="259796"/>
                      <a:pt x="89040" y="281456"/>
                    </a:cubicBezTo>
                    <a:cubicBezTo>
                      <a:pt x="91819" y="286824"/>
                      <a:pt x="94661" y="292191"/>
                      <a:pt x="97565" y="297559"/>
                    </a:cubicBezTo>
                    <a:cubicBezTo>
                      <a:pt x="103312" y="308294"/>
                      <a:pt x="109501" y="318777"/>
                      <a:pt x="116068" y="329133"/>
                    </a:cubicBezTo>
                    <a:cubicBezTo>
                      <a:pt x="122509" y="339490"/>
                      <a:pt x="129329" y="349594"/>
                      <a:pt x="136402" y="359571"/>
                    </a:cubicBezTo>
                    <a:cubicBezTo>
                      <a:pt x="139939" y="364560"/>
                      <a:pt x="143475" y="369549"/>
                      <a:pt x="147138" y="374412"/>
                    </a:cubicBezTo>
                    <a:cubicBezTo>
                      <a:pt x="154589" y="384136"/>
                      <a:pt x="162230" y="393672"/>
                      <a:pt x="170187" y="403018"/>
                    </a:cubicBezTo>
                    <a:cubicBezTo>
                      <a:pt x="189953" y="426320"/>
                      <a:pt x="211739" y="448359"/>
                      <a:pt x="235041" y="468819"/>
                    </a:cubicBezTo>
                    <a:cubicBezTo>
                      <a:pt x="244324" y="476966"/>
                      <a:pt x="253923" y="484796"/>
                      <a:pt x="263900" y="492437"/>
                    </a:cubicBezTo>
                    <a:cubicBezTo>
                      <a:pt x="268763" y="496226"/>
                      <a:pt x="273752" y="500015"/>
                      <a:pt x="278867" y="503741"/>
                    </a:cubicBezTo>
                    <a:lnTo>
                      <a:pt x="400618" y="592087"/>
                    </a:lnTo>
                    <a:cubicBezTo>
                      <a:pt x="562786" y="709797"/>
                      <a:pt x="658709" y="898044"/>
                      <a:pt x="658709" y="1098480"/>
                    </a:cubicBezTo>
                    <a:lnTo>
                      <a:pt x="658709" y="1142116"/>
                    </a:lnTo>
                    <a:lnTo>
                      <a:pt x="379085" y="1142116"/>
                    </a:lnTo>
                    <a:lnTo>
                      <a:pt x="379085" y="1098480"/>
                    </a:lnTo>
                    <a:cubicBezTo>
                      <a:pt x="379085" y="898044"/>
                      <a:pt x="322061" y="709797"/>
                      <a:pt x="225695" y="592087"/>
                    </a:cubicBezTo>
                    <a:lnTo>
                      <a:pt x="153326" y="503741"/>
                    </a:lnTo>
                    <a:cubicBezTo>
                      <a:pt x="105207" y="444886"/>
                      <a:pt x="66812" y="368349"/>
                      <a:pt x="40479" y="281582"/>
                    </a:cubicBezTo>
                    <a:cubicBezTo>
                      <a:pt x="14587" y="195257"/>
                      <a:pt x="316" y="99207"/>
                      <a:pt x="0" y="0"/>
                    </a:cubicBezTo>
                    <a:close/>
                  </a:path>
                </a:pathLst>
              </a:custGeom>
              <a:solidFill>
                <a:srgbClr val="FFFFFF">
                  <a:alpha val="3098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35" name="Google Shape;835;p15"/>
              <p:cNvSpPr/>
              <p:nvPr/>
            </p:nvSpPr>
            <p:spPr>
              <a:xfrm>
                <a:off x="5814925" y="1242984"/>
                <a:ext cx="804899" cy="1141989"/>
              </a:xfrm>
              <a:custGeom>
                <a:rect b="b" l="l" r="r" t="t"/>
                <a:pathLst>
                  <a:path extrusionOk="0" h="1141989" w="804899">
                    <a:moveTo>
                      <a:pt x="0" y="1141927"/>
                    </a:moveTo>
                    <a:lnTo>
                      <a:pt x="0" y="1098290"/>
                    </a:lnTo>
                    <a:cubicBezTo>
                      <a:pt x="0" y="911116"/>
                      <a:pt x="90430" y="733730"/>
                      <a:pt x="241861" y="623788"/>
                    </a:cubicBezTo>
                    <a:lnTo>
                      <a:pt x="363613" y="535442"/>
                    </a:lnTo>
                    <a:cubicBezTo>
                      <a:pt x="534684" y="411164"/>
                      <a:pt x="637049" y="211297"/>
                      <a:pt x="637933" y="0"/>
                    </a:cubicBezTo>
                    <a:lnTo>
                      <a:pt x="804899" y="0"/>
                    </a:lnTo>
                    <a:cubicBezTo>
                      <a:pt x="804394" y="199236"/>
                      <a:pt x="743834" y="386410"/>
                      <a:pt x="642101" y="503615"/>
                    </a:cubicBezTo>
                    <a:lnTo>
                      <a:pt x="565438" y="591960"/>
                    </a:lnTo>
                    <a:cubicBezTo>
                      <a:pt x="463199" y="709670"/>
                      <a:pt x="402639" y="897918"/>
                      <a:pt x="402639" y="1098354"/>
                    </a:cubicBezTo>
                    <a:lnTo>
                      <a:pt x="402639" y="1141990"/>
                    </a:lnTo>
                    <a:lnTo>
                      <a:pt x="0" y="1141927"/>
                    </a:lnTo>
                    <a:close/>
                  </a:path>
                </a:pathLst>
              </a:custGeom>
              <a:solidFill>
                <a:srgbClr val="3E3E3E">
                  <a:alpha val="686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36" name="Google Shape;836;p15"/>
              <p:cNvSpPr/>
              <p:nvPr/>
            </p:nvSpPr>
            <p:spPr>
              <a:xfrm>
                <a:off x="6496495" y="523589"/>
                <a:ext cx="393293" cy="679990"/>
              </a:xfrm>
              <a:custGeom>
                <a:rect b="b" l="l" r="r" t="t"/>
                <a:pathLst>
                  <a:path extrusionOk="0" h="679990" w="393293">
                    <a:moveTo>
                      <a:pt x="0" y="214076"/>
                    </a:moveTo>
                    <a:lnTo>
                      <a:pt x="393293" y="0"/>
                    </a:lnTo>
                    <a:lnTo>
                      <a:pt x="393293" y="679990"/>
                    </a:lnTo>
                    <a:lnTo>
                      <a:pt x="0" y="67999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37" name="Google Shape;837;p15"/>
              <p:cNvSpPr/>
              <p:nvPr/>
            </p:nvSpPr>
            <p:spPr>
              <a:xfrm>
                <a:off x="6496495" y="737664"/>
                <a:ext cx="159577" cy="465977"/>
              </a:xfrm>
              <a:custGeom>
                <a:rect b="b" l="l" r="r" t="t"/>
                <a:pathLst>
                  <a:path extrusionOk="0" h="465977" w="159577">
                    <a:moveTo>
                      <a:pt x="0" y="465978"/>
                    </a:moveTo>
                    <a:lnTo>
                      <a:pt x="0" y="0"/>
                    </a:lnTo>
                    <a:cubicBezTo>
                      <a:pt x="4168" y="1831"/>
                      <a:pt x="8525" y="3663"/>
                      <a:pt x="12819" y="5241"/>
                    </a:cubicBezTo>
                    <a:cubicBezTo>
                      <a:pt x="16861" y="6820"/>
                      <a:pt x="20966" y="8273"/>
                      <a:pt x="25133" y="9599"/>
                    </a:cubicBezTo>
                    <a:cubicBezTo>
                      <a:pt x="28038" y="10546"/>
                      <a:pt x="30880" y="11304"/>
                      <a:pt x="33785" y="12061"/>
                    </a:cubicBezTo>
                    <a:cubicBezTo>
                      <a:pt x="34164" y="12188"/>
                      <a:pt x="34732" y="12314"/>
                      <a:pt x="35111" y="12440"/>
                    </a:cubicBezTo>
                    <a:cubicBezTo>
                      <a:pt x="37574" y="13198"/>
                      <a:pt x="39973" y="13767"/>
                      <a:pt x="42436" y="14272"/>
                    </a:cubicBezTo>
                    <a:cubicBezTo>
                      <a:pt x="45215" y="15029"/>
                      <a:pt x="47930" y="15724"/>
                      <a:pt x="50709" y="16229"/>
                    </a:cubicBezTo>
                    <a:cubicBezTo>
                      <a:pt x="52035" y="16608"/>
                      <a:pt x="53172" y="16735"/>
                      <a:pt x="54498" y="16987"/>
                    </a:cubicBezTo>
                    <a:cubicBezTo>
                      <a:pt x="57276" y="17619"/>
                      <a:pt x="59992" y="18061"/>
                      <a:pt x="62770" y="18440"/>
                    </a:cubicBezTo>
                    <a:cubicBezTo>
                      <a:pt x="68769" y="19513"/>
                      <a:pt x="74832" y="20271"/>
                      <a:pt x="81020" y="20902"/>
                    </a:cubicBezTo>
                    <a:cubicBezTo>
                      <a:pt x="81147" y="20902"/>
                      <a:pt x="81147" y="20902"/>
                      <a:pt x="81147" y="20902"/>
                    </a:cubicBezTo>
                    <a:lnTo>
                      <a:pt x="82094" y="20902"/>
                    </a:lnTo>
                    <a:cubicBezTo>
                      <a:pt x="91124" y="21850"/>
                      <a:pt x="100028" y="22228"/>
                      <a:pt x="109248" y="22228"/>
                    </a:cubicBezTo>
                    <a:cubicBezTo>
                      <a:pt x="114237" y="22228"/>
                      <a:pt x="119226" y="22102"/>
                      <a:pt x="124214" y="21850"/>
                    </a:cubicBezTo>
                    <a:cubicBezTo>
                      <a:pt x="136150" y="21344"/>
                      <a:pt x="147958" y="20018"/>
                      <a:pt x="159578" y="17808"/>
                    </a:cubicBezTo>
                    <a:lnTo>
                      <a:pt x="159578" y="465978"/>
                    </a:lnTo>
                    <a:lnTo>
                      <a:pt x="0" y="465978"/>
                    </a:lnTo>
                    <a:close/>
                  </a:path>
                </a:pathLst>
              </a:custGeom>
              <a:solidFill>
                <a:srgbClr val="0D0D0D">
                  <a:alpha val="137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38" name="Google Shape;838;p15"/>
              <p:cNvSpPr/>
              <p:nvPr/>
            </p:nvSpPr>
            <p:spPr>
              <a:xfrm>
                <a:off x="6737977" y="647298"/>
                <a:ext cx="96113" cy="556344"/>
              </a:xfrm>
              <a:custGeom>
                <a:rect b="b" l="l" r="r" t="t"/>
                <a:pathLst>
                  <a:path extrusionOk="0" h="556344" w="96113">
                    <a:moveTo>
                      <a:pt x="0" y="556344"/>
                    </a:moveTo>
                    <a:lnTo>
                      <a:pt x="0" y="80389"/>
                    </a:lnTo>
                    <a:cubicBezTo>
                      <a:pt x="2084" y="79442"/>
                      <a:pt x="4168" y="78305"/>
                      <a:pt x="6189" y="77231"/>
                    </a:cubicBezTo>
                    <a:cubicBezTo>
                      <a:pt x="41173" y="58224"/>
                      <a:pt x="72116" y="31511"/>
                      <a:pt x="96113" y="0"/>
                    </a:cubicBezTo>
                    <a:lnTo>
                      <a:pt x="96113" y="556281"/>
                    </a:lnTo>
                    <a:lnTo>
                      <a:pt x="0" y="556344"/>
                    </a:lnTo>
                    <a:close/>
                  </a:path>
                </a:pathLst>
              </a:custGeom>
              <a:solidFill>
                <a:srgbClr val="FFFFFF">
                  <a:alpha val="1765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39" name="Google Shape;839;p15"/>
              <p:cNvSpPr/>
              <p:nvPr/>
            </p:nvSpPr>
            <p:spPr>
              <a:xfrm>
                <a:off x="6496495" y="523589"/>
                <a:ext cx="393293" cy="236303"/>
              </a:xfrm>
              <a:custGeom>
                <a:rect b="b" l="l" r="r" t="t"/>
                <a:pathLst>
                  <a:path extrusionOk="0" h="236303" w="393293">
                    <a:moveTo>
                      <a:pt x="0" y="214076"/>
                    </a:moveTo>
                    <a:lnTo>
                      <a:pt x="393293" y="0"/>
                    </a:lnTo>
                    <a:cubicBezTo>
                      <a:pt x="386220" y="41300"/>
                      <a:pt x="368665" y="81147"/>
                      <a:pt x="343595" y="115752"/>
                    </a:cubicBezTo>
                    <a:cubicBezTo>
                      <a:pt x="318714" y="150611"/>
                      <a:pt x="285687" y="180354"/>
                      <a:pt x="247671" y="200941"/>
                    </a:cubicBezTo>
                    <a:cubicBezTo>
                      <a:pt x="228663" y="211297"/>
                      <a:pt x="208455" y="219443"/>
                      <a:pt x="187742" y="225569"/>
                    </a:cubicBezTo>
                    <a:cubicBezTo>
                      <a:pt x="166903" y="231189"/>
                      <a:pt x="145685" y="234978"/>
                      <a:pt x="124151" y="235925"/>
                    </a:cubicBezTo>
                    <a:cubicBezTo>
                      <a:pt x="81399" y="238072"/>
                      <a:pt x="38332" y="231126"/>
                      <a:pt x="0" y="214076"/>
                    </a:cubicBezTo>
                    <a:close/>
                  </a:path>
                </a:pathLst>
              </a:custGeom>
              <a:solidFill>
                <a:srgbClr val="FFFFFF">
                  <a:alpha val="1765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40" name="Google Shape;840;p15"/>
              <p:cNvSpPr/>
              <p:nvPr/>
            </p:nvSpPr>
            <p:spPr>
              <a:xfrm>
                <a:off x="6496495" y="523589"/>
                <a:ext cx="393293" cy="236304"/>
              </a:xfrm>
              <a:custGeom>
                <a:rect b="b" l="l" r="r" t="t"/>
                <a:pathLst>
                  <a:path extrusionOk="0" h="236304" w="393293">
                    <a:moveTo>
                      <a:pt x="0" y="214076"/>
                    </a:moveTo>
                    <a:cubicBezTo>
                      <a:pt x="18503" y="216981"/>
                      <a:pt x="36816" y="218812"/>
                      <a:pt x="55192" y="219191"/>
                    </a:cubicBezTo>
                    <a:cubicBezTo>
                      <a:pt x="77737" y="219949"/>
                      <a:pt x="100155" y="218686"/>
                      <a:pt x="122194" y="215528"/>
                    </a:cubicBezTo>
                    <a:cubicBezTo>
                      <a:pt x="152063" y="211234"/>
                      <a:pt x="181049" y="203088"/>
                      <a:pt x="208329" y="191279"/>
                    </a:cubicBezTo>
                    <a:lnTo>
                      <a:pt x="208455" y="191279"/>
                    </a:lnTo>
                    <a:cubicBezTo>
                      <a:pt x="217486" y="187237"/>
                      <a:pt x="226390" y="182880"/>
                      <a:pt x="235041" y="178018"/>
                    </a:cubicBezTo>
                    <a:cubicBezTo>
                      <a:pt x="237251" y="176944"/>
                      <a:pt x="239399" y="175807"/>
                      <a:pt x="241482" y="174607"/>
                    </a:cubicBezTo>
                    <a:cubicBezTo>
                      <a:pt x="248050" y="170945"/>
                      <a:pt x="254175" y="166588"/>
                      <a:pt x="260617" y="162799"/>
                    </a:cubicBezTo>
                    <a:cubicBezTo>
                      <a:pt x="268637" y="156799"/>
                      <a:pt x="276972" y="151369"/>
                      <a:pt x="284487" y="144864"/>
                    </a:cubicBezTo>
                    <a:cubicBezTo>
                      <a:pt x="300337" y="132676"/>
                      <a:pt x="314104" y="118152"/>
                      <a:pt x="327618" y="103186"/>
                    </a:cubicBezTo>
                    <a:cubicBezTo>
                      <a:pt x="331028" y="99271"/>
                      <a:pt x="334438" y="95292"/>
                      <a:pt x="337595" y="91251"/>
                    </a:cubicBezTo>
                    <a:cubicBezTo>
                      <a:pt x="359635" y="63844"/>
                      <a:pt x="378074" y="33027"/>
                      <a:pt x="393293" y="0"/>
                    </a:cubicBezTo>
                    <a:cubicBezTo>
                      <a:pt x="386220" y="41300"/>
                      <a:pt x="368665" y="81147"/>
                      <a:pt x="343595" y="115752"/>
                    </a:cubicBezTo>
                    <a:cubicBezTo>
                      <a:pt x="341637" y="118531"/>
                      <a:pt x="339679" y="121120"/>
                      <a:pt x="337595" y="123772"/>
                    </a:cubicBezTo>
                    <a:lnTo>
                      <a:pt x="337469" y="123899"/>
                    </a:lnTo>
                    <a:cubicBezTo>
                      <a:pt x="334817" y="127435"/>
                      <a:pt x="332102" y="130845"/>
                      <a:pt x="329197" y="134129"/>
                    </a:cubicBezTo>
                    <a:lnTo>
                      <a:pt x="327239" y="136465"/>
                    </a:lnTo>
                    <a:cubicBezTo>
                      <a:pt x="325029" y="139118"/>
                      <a:pt x="322755" y="141580"/>
                      <a:pt x="320419" y="144043"/>
                    </a:cubicBezTo>
                    <a:cubicBezTo>
                      <a:pt x="318461" y="146380"/>
                      <a:pt x="316251" y="148653"/>
                      <a:pt x="313851" y="150863"/>
                    </a:cubicBezTo>
                    <a:cubicBezTo>
                      <a:pt x="313220" y="151811"/>
                      <a:pt x="312273" y="152568"/>
                      <a:pt x="311515" y="153326"/>
                    </a:cubicBezTo>
                    <a:cubicBezTo>
                      <a:pt x="308231" y="156610"/>
                      <a:pt x="304947" y="159767"/>
                      <a:pt x="301537" y="162609"/>
                    </a:cubicBezTo>
                    <a:cubicBezTo>
                      <a:pt x="301032" y="163241"/>
                      <a:pt x="300337" y="163809"/>
                      <a:pt x="299832" y="164188"/>
                    </a:cubicBezTo>
                    <a:cubicBezTo>
                      <a:pt x="296801" y="166966"/>
                      <a:pt x="293833" y="169556"/>
                      <a:pt x="290676" y="171892"/>
                    </a:cubicBezTo>
                    <a:cubicBezTo>
                      <a:pt x="277288" y="182880"/>
                      <a:pt x="262890" y="192605"/>
                      <a:pt x="247671" y="200878"/>
                    </a:cubicBezTo>
                    <a:cubicBezTo>
                      <a:pt x="245713" y="201951"/>
                      <a:pt x="243630" y="203088"/>
                      <a:pt x="241482" y="204035"/>
                    </a:cubicBezTo>
                    <a:cubicBezTo>
                      <a:pt x="241356" y="204161"/>
                      <a:pt x="241230" y="204161"/>
                      <a:pt x="241104" y="204161"/>
                    </a:cubicBezTo>
                    <a:cubicBezTo>
                      <a:pt x="236936" y="206372"/>
                      <a:pt x="232705" y="208455"/>
                      <a:pt x="228411" y="210350"/>
                    </a:cubicBezTo>
                    <a:cubicBezTo>
                      <a:pt x="224748" y="212055"/>
                      <a:pt x="220959" y="213760"/>
                      <a:pt x="217107" y="215212"/>
                    </a:cubicBezTo>
                    <a:cubicBezTo>
                      <a:pt x="214455" y="216412"/>
                      <a:pt x="211739" y="217423"/>
                      <a:pt x="208961" y="218370"/>
                    </a:cubicBezTo>
                    <a:cubicBezTo>
                      <a:pt x="206498" y="219443"/>
                      <a:pt x="203972" y="220327"/>
                      <a:pt x="201509" y="221148"/>
                    </a:cubicBezTo>
                    <a:cubicBezTo>
                      <a:pt x="197594" y="222601"/>
                      <a:pt x="193615" y="223801"/>
                      <a:pt x="189574" y="225064"/>
                    </a:cubicBezTo>
                    <a:cubicBezTo>
                      <a:pt x="188942" y="225190"/>
                      <a:pt x="188374" y="225443"/>
                      <a:pt x="187742" y="225569"/>
                    </a:cubicBezTo>
                    <a:cubicBezTo>
                      <a:pt x="178460" y="228032"/>
                      <a:pt x="168987" y="230305"/>
                      <a:pt x="159578" y="231884"/>
                    </a:cubicBezTo>
                    <a:cubicBezTo>
                      <a:pt x="147895" y="234094"/>
                      <a:pt x="136086" y="235420"/>
                      <a:pt x="124214" y="235925"/>
                    </a:cubicBezTo>
                    <a:cubicBezTo>
                      <a:pt x="119226" y="236178"/>
                      <a:pt x="114237" y="236304"/>
                      <a:pt x="109248" y="236304"/>
                    </a:cubicBezTo>
                    <a:cubicBezTo>
                      <a:pt x="100091" y="236304"/>
                      <a:pt x="91187" y="235925"/>
                      <a:pt x="82094" y="234978"/>
                    </a:cubicBezTo>
                    <a:lnTo>
                      <a:pt x="81147" y="234978"/>
                    </a:lnTo>
                    <a:cubicBezTo>
                      <a:pt x="81147" y="234978"/>
                      <a:pt x="81147" y="234978"/>
                      <a:pt x="81020" y="234978"/>
                    </a:cubicBezTo>
                    <a:cubicBezTo>
                      <a:pt x="74832" y="234347"/>
                      <a:pt x="68833" y="233526"/>
                      <a:pt x="62770" y="232515"/>
                    </a:cubicBezTo>
                    <a:cubicBezTo>
                      <a:pt x="59865" y="232136"/>
                      <a:pt x="57276" y="231568"/>
                      <a:pt x="54498" y="231063"/>
                    </a:cubicBezTo>
                    <a:cubicBezTo>
                      <a:pt x="53172" y="230810"/>
                      <a:pt x="52035" y="230684"/>
                      <a:pt x="50709" y="230305"/>
                    </a:cubicBezTo>
                    <a:cubicBezTo>
                      <a:pt x="47930" y="229800"/>
                      <a:pt x="45215" y="229105"/>
                      <a:pt x="42436" y="228347"/>
                    </a:cubicBezTo>
                    <a:cubicBezTo>
                      <a:pt x="39973" y="227842"/>
                      <a:pt x="37574" y="227148"/>
                      <a:pt x="35111" y="226516"/>
                    </a:cubicBezTo>
                    <a:cubicBezTo>
                      <a:pt x="34732" y="226390"/>
                      <a:pt x="34164" y="226264"/>
                      <a:pt x="33785" y="226137"/>
                    </a:cubicBezTo>
                    <a:cubicBezTo>
                      <a:pt x="30880" y="225379"/>
                      <a:pt x="28038" y="224558"/>
                      <a:pt x="25133" y="223674"/>
                    </a:cubicBezTo>
                    <a:cubicBezTo>
                      <a:pt x="20966" y="222348"/>
                      <a:pt x="16861" y="220896"/>
                      <a:pt x="12819" y="219317"/>
                    </a:cubicBezTo>
                    <a:cubicBezTo>
                      <a:pt x="8525" y="217738"/>
                      <a:pt x="4231" y="215907"/>
                      <a:pt x="0" y="21407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pic>
        <p:nvPicPr>
          <p:cNvPr id="841" name="Google Shape;841;p15"/>
          <p:cNvPicPr preferRelativeResize="0"/>
          <p:nvPr/>
        </p:nvPicPr>
        <p:blipFill rotWithShape="1">
          <a:blip r:embed="rId2">
            <a:alphaModFix/>
          </a:blip>
          <a:srcRect b="0" l="22863" r="29603" t="0"/>
          <a:stretch/>
        </p:blipFill>
        <p:spPr>
          <a:xfrm flipH="1" rot="-3088401">
            <a:off x="10451190" y="-398857"/>
            <a:ext cx="1070125" cy="3183418"/>
          </a:xfrm>
          <a:prstGeom prst="rect">
            <a:avLst/>
          </a:prstGeom>
          <a:noFill/>
          <a:ln>
            <a:noFill/>
          </a:ln>
          <a:effectLst>
            <a:outerShdw blurRad="57150" rotWithShape="0" algn="bl" dir="5400000" dist="19050">
              <a:srgbClr val="000000">
                <a:alpha val="50000"/>
              </a:srgbClr>
            </a:outerShdw>
          </a:effectLst>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5 Daily Agenda">
  <p:cSld name="CUSTOM_24">
    <p:spTree>
      <p:nvGrpSpPr>
        <p:cNvPr id="842" name="Shape 842"/>
        <p:cNvGrpSpPr/>
        <p:nvPr/>
      </p:nvGrpSpPr>
      <p:grpSpPr>
        <a:xfrm>
          <a:off x="0" y="0"/>
          <a:ext cx="0" cy="0"/>
          <a:chOff x="0" y="0"/>
          <a:chExt cx="0" cy="0"/>
        </a:xfrm>
      </p:grpSpPr>
      <p:sp>
        <p:nvSpPr>
          <p:cNvPr id="843" name="Google Shape;843;p16"/>
          <p:cNvSpPr/>
          <p:nvPr/>
        </p:nvSpPr>
        <p:spPr>
          <a:xfrm>
            <a:off x="1072075" y="1415970"/>
            <a:ext cx="2781600" cy="4760100"/>
          </a:xfrm>
          <a:prstGeom prst="roundRect">
            <a:avLst>
              <a:gd fmla="val 0" name="adj"/>
            </a:avLst>
          </a:pr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a:p>
        </p:txBody>
      </p:sp>
      <p:sp>
        <p:nvSpPr>
          <p:cNvPr id="844" name="Google Shape;844;p16"/>
          <p:cNvSpPr/>
          <p:nvPr/>
        </p:nvSpPr>
        <p:spPr>
          <a:xfrm>
            <a:off x="8338371" y="1415970"/>
            <a:ext cx="2781600" cy="4760100"/>
          </a:xfrm>
          <a:prstGeom prst="roundRect">
            <a:avLst>
              <a:gd fmla="val 0" name="adj"/>
            </a:avLst>
          </a:pr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a:p>
        </p:txBody>
      </p:sp>
      <p:grpSp>
        <p:nvGrpSpPr>
          <p:cNvPr id="845" name="Google Shape;845;p16"/>
          <p:cNvGrpSpPr/>
          <p:nvPr/>
        </p:nvGrpSpPr>
        <p:grpSpPr>
          <a:xfrm>
            <a:off x="4078887" y="1415937"/>
            <a:ext cx="4033887" cy="4760289"/>
            <a:chOff x="3991300" y="1472250"/>
            <a:chExt cx="4589700" cy="4915623"/>
          </a:xfrm>
        </p:grpSpPr>
        <p:sp>
          <p:nvSpPr>
            <p:cNvPr id="846" name="Google Shape;846;p16"/>
            <p:cNvSpPr/>
            <p:nvPr/>
          </p:nvSpPr>
          <p:spPr>
            <a:xfrm>
              <a:off x="3991300" y="1472250"/>
              <a:ext cx="4589700" cy="2280000"/>
            </a:xfrm>
            <a:prstGeom prst="roundRect">
              <a:avLst>
                <a:gd fmla="val 0" name="adj"/>
              </a:avLst>
            </a:pr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
          <p:nvSpPr>
            <p:cNvPr id="847" name="Google Shape;847;p16"/>
            <p:cNvSpPr/>
            <p:nvPr/>
          </p:nvSpPr>
          <p:spPr>
            <a:xfrm>
              <a:off x="3991300" y="4107873"/>
              <a:ext cx="4589700" cy="2280000"/>
            </a:xfrm>
            <a:prstGeom prst="roundRect">
              <a:avLst>
                <a:gd fmla="val 0" name="adj"/>
              </a:avLst>
            </a:pr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grpSp>
      <p:sp>
        <p:nvSpPr>
          <p:cNvPr id="848" name="Google Shape;848;p16"/>
          <p:cNvSpPr txBox="1"/>
          <p:nvPr>
            <p:ph type="title"/>
          </p:nvPr>
        </p:nvSpPr>
        <p:spPr>
          <a:xfrm>
            <a:off x="1072075" y="664300"/>
            <a:ext cx="10047900" cy="5199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5000"/>
              <a:buNone/>
              <a:defRPr sz="4500"/>
            </a:lvl1pPr>
            <a:lvl2pPr lvl="1" rtl="0" algn="ctr">
              <a:spcBef>
                <a:spcPts val="0"/>
              </a:spcBef>
              <a:spcAft>
                <a:spcPts val="0"/>
              </a:spcAft>
              <a:buSzPts val="7000"/>
              <a:buNone/>
              <a:defRPr sz="7000"/>
            </a:lvl2pPr>
            <a:lvl3pPr lvl="2" rtl="0" algn="ctr">
              <a:spcBef>
                <a:spcPts val="0"/>
              </a:spcBef>
              <a:spcAft>
                <a:spcPts val="0"/>
              </a:spcAft>
              <a:buSzPts val="7000"/>
              <a:buNone/>
              <a:defRPr sz="7000"/>
            </a:lvl3pPr>
            <a:lvl4pPr lvl="3" rtl="0" algn="ctr">
              <a:spcBef>
                <a:spcPts val="0"/>
              </a:spcBef>
              <a:spcAft>
                <a:spcPts val="0"/>
              </a:spcAft>
              <a:buSzPts val="7000"/>
              <a:buNone/>
              <a:defRPr sz="7000"/>
            </a:lvl4pPr>
            <a:lvl5pPr lvl="4" rtl="0" algn="ctr">
              <a:spcBef>
                <a:spcPts val="0"/>
              </a:spcBef>
              <a:spcAft>
                <a:spcPts val="0"/>
              </a:spcAft>
              <a:buSzPts val="7000"/>
              <a:buNone/>
              <a:defRPr sz="7000"/>
            </a:lvl5pPr>
            <a:lvl6pPr lvl="5" rtl="0" algn="ctr">
              <a:spcBef>
                <a:spcPts val="0"/>
              </a:spcBef>
              <a:spcAft>
                <a:spcPts val="0"/>
              </a:spcAft>
              <a:buSzPts val="7000"/>
              <a:buNone/>
              <a:defRPr sz="7000"/>
            </a:lvl6pPr>
            <a:lvl7pPr lvl="6" rtl="0" algn="ctr">
              <a:spcBef>
                <a:spcPts val="0"/>
              </a:spcBef>
              <a:spcAft>
                <a:spcPts val="0"/>
              </a:spcAft>
              <a:buSzPts val="7000"/>
              <a:buNone/>
              <a:defRPr sz="7000"/>
            </a:lvl7pPr>
            <a:lvl8pPr lvl="7" rtl="0" algn="ctr">
              <a:spcBef>
                <a:spcPts val="0"/>
              </a:spcBef>
              <a:spcAft>
                <a:spcPts val="0"/>
              </a:spcAft>
              <a:buSzPts val="7000"/>
              <a:buNone/>
              <a:defRPr sz="7000"/>
            </a:lvl8pPr>
            <a:lvl9pPr lvl="8" rtl="0" algn="ctr">
              <a:spcBef>
                <a:spcPts val="0"/>
              </a:spcBef>
              <a:spcAft>
                <a:spcPts val="0"/>
              </a:spcAft>
              <a:buSzPts val="7000"/>
              <a:buNone/>
              <a:defRPr sz="7000"/>
            </a:lvl9pPr>
          </a:lstStyle>
          <a:p/>
        </p:txBody>
      </p:sp>
      <p:sp>
        <p:nvSpPr>
          <p:cNvPr id="849" name="Google Shape;849;p16"/>
          <p:cNvSpPr txBox="1"/>
          <p:nvPr>
            <p:ph idx="2" type="title"/>
          </p:nvPr>
        </p:nvSpPr>
        <p:spPr>
          <a:xfrm>
            <a:off x="1184875" y="1568375"/>
            <a:ext cx="2592600" cy="5199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2500"/>
              <a:buNone/>
              <a:defRPr sz="30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850" name="Google Shape;850;p16"/>
          <p:cNvSpPr txBox="1"/>
          <p:nvPr>
            <p:ph idx="3" type="title"/>
          </p:nvPr>
        </p:nvSpPr>
        <p:spPr>
          <a:xfrm>
            <a:off x="4200150" y="1568375"/>
            <a:ext cx="3756600" cy="5199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2500"/>
              <a:buNone/>
              <a:defRPr sz="30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851" name="Google Shape;851;p16"/>
          <p:cNvSpPr txBox="1"/>
          <p:nvPr>
            <p:ph idx="4" type="title"/>
          </p:nvPr>
        </p:nvSpPr>
        <p:spPr>
          <a:xfrm>
            <a:off x="4200075" y="4116725"/>
            <a:ext cx="3756600" cy="5199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2500"/>
              <a:buNone/>
              <a:defRPr sz="30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852" name="Google Shape;852;p16"/>
          <p:cNvSpPr txBox="1"/>
          <p:nvPr>
            <p:ph idx="5" type="title"/>
          </p:nvPr>
        </p:nvSpPr>
        <p:spPr>
          <a:xfrm>
            <a:off x="8480400" y="1568375"/>
            <a:ext cx="2508000" cy="5199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2500"/>
              <a:buNone/>
              <a:defRPr sz="30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853" name="Google Shape;853;p16"/>
          <p:cNvSpPr txBox="1"/>
          <p:nvPr>
            <p:ph idx="1" type="subTitle"/>
          </p:nvPr>
        </p:nvSpPr>
        <p:spPr>
          <a:xfrm>
            <a:off x="1185000" y="2116975"/>
            <a:ext cx="2592600" cy="3814200"/>
          </a:xfrm>
          <a:prstGeom prst="rect">
            <a:avLst/>
          </a:prstGeom>
        </p:spPr>
        <p:txBody>
          <a:bodyPr anchorCtr="0" anchor="t" bIns="121900" lIns="121900" spcFirstLastPara="1" rIns="121900" wrap="square" tIns="121900">
            <a:noAutofit/>
          </a:bodyPr>
          <a:lstStyle>
            <a:lvl1pPr lvl="0" rtl="0">
              <a:spcBef>
                <a:spcPts val="0"/>
              </a:spcBef>
              <a:spcAft>
                <a:spcPts val="0"/>
              </a:spcAft>
              <a:buSzPts val="1900"/>
              <a:buNone/>
              <a:defRPr sz="1700"/>
            </a:lvl1pPr>
            <a:lvl2pPr lvl="1" rtl="0">
              <a:spcBef>
                <a:spcPts val="0"/>
              </a:spcBef>
              <a:spcAft>
                <a:spcPts val="0"/>
              </a:spcAft>
              <a:buSzPts val="1900"/>
              <a:buNone/>
              <a:defRPr/>
            </a:lvl2pPr>
            <a:lvl3pPr lvl="2" rtl="0">
              <a:spcBef>
                <a:spcPts val="2100"/>
              </a:spcBef>
              <a:spcAft>
                <a:spcPts val="0"/>
              </a:spcAft>
              <a:buSzPts val="1900"/>
              <a:buNone/>
              <a:defRPr/>
            </a:lvl3pPr>
            <a:lvl4pPr lvl="3" rtl="0">
              <a:spcBef>
                <a:spcPts val="2100"/>
              </a:spcBef>
              <a:spcAft>
                <a:spcPts val="0"/>
              </a:spcAft>
              <a:buSzPts val="1900"/>
              <a:buNone/>
              <a:defRPr/>
            </a:lvl4pPr>
            <a:lvl5pPr lvl="4" rtl="0">
              <a:spcBef>
                <a:spcPts val="2100"/>
              </a:spcBef>
              <a:spcAft>
                <a:spcPts val="0"/>
              </a:spcAft>
              <a:buSzPts val="1900"/>
              <a:buNone/>
              <a:defRPr/>
            </a:lvl5pPr>
            <a:lvl6pPr lvl="5" rtl="0">
              <a:spcBef>
                <a:spcPts val="2100"/>
              </a:spcBef>
              <a:spcAft>
                <a:spcPts val="0"/>
              </a:spcAft>
              <a:buSzPts val="1900"/>
              <a:buNone/>
              <a:defRPr/>
            </a:lvl6pPr>
            <a:lvl7pPr lvl="6" rtl="0">
              <a:spcBef>
                <a:spcPts val="2100"/>
              </a:spcBef>
              <a:spcAft>
                <a:spcPts val="0"/>
              </a:spcAft>
              <a:buSzPts val="1900"/>
              <a:buNone/>
              <a:defRPr/>
            </a:lvl7pPr>
            <a:lvl8pPr lvl="7" rtl="0">
              <a:spcBef>
                <a:spcPts val="2100"/>
              </a:spcBef>
              <a:spcAft>
                <a:spcPts val="0"/>
              </a:spcAft>
              <a:buSzPts val="1900"/>
              <a:buNone/>
              <a:defRPr/>
            </a:lvl8pPr>
            <a:lvl9pPr lvl="8" rtl="0">
              <a:spcBef>
                <a:spcPts val="2100"/>
              </a:spcBef>
              <a:spcAft>
                <a:spcPts val="2100"/>
              </a:spcAft>
              <a:buSzPts val="1900"/>
              <a:buNone/>
              <a:defRPr/>
            </a:lvl9pPr>
          </a:lstStyle>
          <a:p/>
        </p:txBody>
      </p:sp>
      <p:sp>
        <p:nvSpPr>
          <p:cNvPr id="854" name="Google Shape;854;p16"/>
          <p:cNvSpPr/>
          <p:nvPr>
            <p:ph idx="6" type="pic"/>
          </p:nvPr>
        </p:nvSpPr>
        <p:spPr>
          <a:xfrm>
            <a:off x="4928185" y="4734078"/>
            <a:ext cx="1095900" cy="1197000"/>
          </a:xfrm>
          <a:prstGeom prst="rect">
            <a:avLst/>
          </a:prstGeom>
          <a:noFill/>
          <a:ln>
            <a:noFill/>
          </a:ln>
        </p:spPr>
      </p:sp>
      <p:sp>
        <p:nvSpPr>
          <p:cNvPr id="855" name="Google Shape;855;p16"/>
          <p:cNvSpPr/>
          <p:nvPr>
            <p:ph idx="7" type="pic"/>
          </p:nvPr>
        </p:nvSpPr>
        <p:spPr>
          <a:xfrm>
            <a:off x="6167953" y="4734078"/>
            <a:ext cx="1095900" cy="1197000"/>
          </a:xfrm>
          <a:prstGeom prst="rect">
            <a:avLst/>
          </a:prstGeom>
          <a:noFill/>
          <a:ln>
            <a:noFill/>
          </a:ln>
        </p:spPr>
      </p:sp>
      <p:sp>
        <p:nvSpPr>
          <p:cNvPr id="856" name="Google Shape;856;p16"/>
          <p:cNvSpPr txBox="1"/>
          <p:nvPr>
            <p:ph idx="8" type="subTitle"/>
          </p:nvPr>
        </p:nvSpPr>
        <p:spPr>
          <a:xfrm>
            <a:off x="4447874" y="2190127"/>
            <a:ext cx="3318300" cy="9522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1900"/>
              <a:buNone/>
              <a:defRPr i="1" sz="1500"/>
            </a:lvl1pPr>
            <a:lvl2pPr lvl="1" rtl="0">
              <a:spcBef>
                <a:spcPts val="0"/>
              </a:spcBef>
              <a:spcAft>
                <a:spcPts val="0"/>
              </a:spcAft>
              <a:buSzPts val="1900"/>
              <a:buNone/>
              <a:defRPr/>
            </a:lvl2pPr>
            <a:lvl3pPr lvl="2" rtl="0">
              <a:spcBef>
                <a:spcPts val="2100"/>
              </a:spcBef>
              <a:spcAft>
                <a:spcPts val="0"/>
              </a:spcAft>
              <a:buSzPts val="1900"/>
              <a:buNone/>
              <a:defRPr/>
            </a:lvl3pPr>
            <a:lvl4pPr lvl="3" rtl="0">
              <a:spcBef>
                <a:spcPts val="2100"/>
              </a:spcBef>
              <a:spcAft>
                <a:spcPts val="0"/>
              </a:spcAft>
              <a:buSzPts val="1900"/>
              <a:buNone/>
              <a:defRPr/>
            </a:lvl4pPr>
            <a:lvl5pPr lvl="4" rtl="0">
              <a:spcBef>
                <a:spcPts val="2100"/>
              </a:spcBef>
              <a:spcAft>
                <a:spcPts val="0"/>
              </a:spcAft>
              <a:buSzPts val="1900"/>
              <a:buNone/>
              <a:defRPr/>
            </a:lvl5pPr>
            <a:lvl6pPr lvl="5" rtl="0">
              <a:spcBef>
                <a:spcPts val="2100"/>
              </a:spcBef>
              <a:spcAft>
                <a:spcPts val="0"/>
              </a:spcAft>
              <a:buSzPts val="1900"/>
              <a:buNone/>
              <a:defRPr/>
            </a:lvl6pPr>
            <a:lvl7pPr lvl="6" rtl="0">
              <a:spcBef>
                <a:spcPts val="2100"/>
              </a:spcBef>
              <a:spcAft>
                <a:spcPts val="0"/>
              </a:spcAft>
              <a:buSzPts val="1900"/>
              <a:buNone/>
              <a:defRPr/>
            </a:lvl7pPr>
            <a:lvl8pPr lvl="7" rtl="0">
              <a:spcBef>
                <a:spcPts val="2100"/>
              </a:spcBef>
              <a:spcAft>
                <a:spcPts val="0"/>
              </a:spcAft>
              <a:buSzPts val="1900"/>
              <a:buNone/>
              <a:defRPr/>
            </a:lvl8pPr>
            <a:lvl9pPr lvl="8" rtl="0">
              <a:spcBef>
                <a:spcPts val="2100"/>
              </a:spcBef>
              <a:spcAft>
                <a:spcPts val="2100"/>
              </a:spcAft>
              <a:buSzPts val="1900"/>
              <a:buNone/>
              <a:defRPr/>
            </a:lvl9pPr>
          </a:lstStyle>
          <a:p/>
        </p:txBody>
      </p:sp>
      <p:sp>
        <p:nvSpPr>
          <p:cNvPr id="857" name="Google Shape;857;p16"/>
          <p:cNvSpPr txBox="1"/>
          <p:nvPr>
            <p:ph idx="9" type="subTitle"/>
          </p:nvPr>
        </p:nvSpPr>
        <p:spPr>
          <a:xfrm>
            <a:off x="8480525" y="2116975"/>
            <a:ext cx="2508000" cy="3814200"/>
          </a:xfrm>
          <a:prstGeom prst="rect">
            <a:avLst/>
          </a:prstGeom>
        </p:spPr>
        <p:txBody>
          <a:bodyPr anchorCtr="0" anchor="t" bIns="121900" lIns="121900" spcFirstLastPara="1" rIns="121900" wrap="square" tIns="121900">
            <a:noAutofit/>
          </a:bodyPr>
          <a:lstStyle>
            <a:lvl1pPr lvl="0" rtl="0">
              <a:lnSpc>
                <a:spcPct val="150000"/>
              </a:lnSpc>
              <a:spcBef>
                <a:spcPts val="0"/>
              </a:spcBef>
              <a:spcAft>
                <a:spcPts val="0"/>
              </a:spcAft>
              <a:buSzPts val="1900"/>
              <a:buChar char="❏"/>
              <a:defRPr sz="1700"/>
            </a:lvl1pPr>
            <a:lvl2pPr lvl="1" rtl="0">
              <a:spcBef>
                <a:spcPts val="0"/>
              </a:spcBef>
              <a:spcAft>
                <a:spcPts val="0"/>
              </a:spcAft>
              <a:buSzPts val="1900"/>
              <a:buChar char="❏"/>
              <a:defRPr/>
            </a:lvl2pPr>
            <a:lvl3pPr lvl="2" rtl="0">
              <a:spcBef>
                <a:spcPts val="2100"/>
              </a:spcBef>
              <a:spcAft>
                <a:spcPts val="0"/>
              </a:spcAft>
              <a:buSzPts val="1900"/>
              <a:buChar char="❏"/>
              <a:defRPr/>
            </a:lvl3pPr>
            <a:lvl4pPr lvl="3" rtl="0">
              <a:spcBef>
                <a:spcPts val="2100"/>
              </a:spcBef>
              <a:spcAft>
                <a:spcPts val="0"/>
              </a:spcAft>
              <a:buSzPts val="1900"/>
              <a:buChar char="❏"/>
              <a:defRPr/>
            </a:lvl4pPr>
            <a:lvl5pPr lvl="4" rtl="0">
              <a:spcBef>
                <a:spcPts val="2100"/>
              </a:spcBef>
              <a:spcAft>
                <a:spcPts val="0"/>
              </a:spcAft>
              <a:buSzPts val="1900"/>
              <a:buChar char="❏"/>
              <a:defRPr/>
            </a:lvl5pPr>
            <a:lvl6pPr lvl="5" rtl="0">
              <a:spcBef>
                <a:spcPts val="2100"/>
              </a:spcBef>
              <a:spcAft>
                <a:spcPts val="0"/>
              </a:spcAft>
              <a:buSzPts val="1900"/>
              <a:buChar char="❏"/>
              <a:defRPr/>
            </a:lvl6pPr>
            <a:lvl7pPr lvl="6" rtl="0">
              <a:spcBef>
                <a:spcPts val="2100"/>
              </a:spcBef>
              <a:spcAft>
                <a:spcPts val="0"/>
              </a:spcAft>
              <a:buSzPts val="1900"/>
              <a:buChar char="❏"/>
              <a:defRPr/>
            </a:lvl7pPr>
            <a:lvl8pPr lvl="7" rtl="0">
              <a:spcBef>
                <a:spcPts val="2100"/>
              </a:spcBef>
              <a:spcAft>
                <a:spcPts val="0"/>
              </a:spcAft>
              <a:buSzPts val="1900"/>
              <a:buChar char="❏"/>
              <a:defRPr/>
            </a:lvl8pPr>
            <a:lvl9pPr lvl="8" rtl="0">
              <a:spcBef>
                <a:spcPts val="2100"/>
              </a:spcBef>
              <a:spcAft>
                <a:spcPts val="2100"/>
              </a:spcAft>
              <a:buSzPts val="1900"/>
              <a:buChar char="❏"/>
              <a:defRPr/>
            </a:lvl9pPr>
          </a:lstStyle>
          <a:p/>
        </p:txBody>
      </p:sp>
      <p:grpSp>
        <p:nvGrpSpPr>
          <p:cNvPr id="858" name="Google Shape;858;p16"/>
          <p:cNvGrpSpPr/>
          <p:nvPr/>
        </p:nvGrpSpPr>
        <p:grpSpPr>
          <a:xfrm rot="201241">
            <a:off x="11296073" y="1852304"/>
            <a:ext cx="430748" cy="4343538"/>
            <a:chOff x="3794083" y="2503850"/>
            <a:chExt cx="408445" cy="3699739"/>
          </a:xfrm>
        </p:grpSpPr>
        <p:grpSp>
          <p:nvGrpSpPr>
            <p:cNvPr id="859" name="Google Shape;859;p16"/>
            <p:cNvGrpSpPr/>
            <p:nvPr/>
          </p:nvGrpSpPr>
          <p:grpSpPr>
            <a:xfrm>
              <a:off x="3794083" y="2503851"/>
              <a:ext cx="408445" cy="3699738"/>
              <a:chOff x="5554908" y="3098301"/>
              <a:chExt cx="408445" cy="3699738"/>
            </a:xfrm>
          </p:grpSpPr>
          <p:grpSp>
            <p:nvGrpSpPr>
              <p:cNvPr id="860" name="Google Shape;860;p16"/>
              <p:cNvGrpSpPr/>
              <p:nvPr/>
            </p:nvGrpSpPr>
            <p:grpSpPr>
              <a:xfrm rot="5525154">
                <a:off x="4051841" y="5036428"/>
                <a:ext cx="3322621" cy="195680"/>
                <a:chOff x="9400423" y="4620600"/>
                <a:chExt cx="3322413" cy="195668"/>
              </a:xfrm>
            </p:grpSpPr>
            <p:sp>
              <p:nvSpPr>
                <p:cNvPr id="861" name="Google Shape;861;p16"/>
                <p:cNvSpPr/>
                <p:nvPr/>
              </p:nvSpPr>
              <p:spPr>
                <a:xfrm>
                  <a:off x="9835917" y="4707429"/>
                  <a:ext cx="2257709" cy="41599"/>
                </a:xfrm>
                <a:custGeom>
                  <a:rect b="b" l="l" r="r" t="t"/>
                  <a:pathLst>
                    <a:path extrusionOk="0" h="41599" w="2257709">
                      <a:moveTo>
                        <a:pt x="-311" y="-309"/>
                      </a:moveTo>
                      <a:lnTo>
                        <a:pt x="2257398" y="-309"/>
                      </a:lnTo>
                      <a:lnTo>
                        <a:pt x="2257398" y="41291"/>
                      </a:lnTo>
                      <a:lnTo>
                        <a:pt x="-311" y="41291"/>
                      </a:lnTo>
                      <a:close/>
                    </a:path>
                  </a:pathLst>
                </a:custGeom>
                <a:solidFill>
                  <a:schemeClr val="dk2"/>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62" name="Google Shape;862;p16"/>
                <p:cNvSpPr/>
                <p:nvPr/>
              </p:nvSpPr>
              <p:spPr>
                <a:xfrm>
                  <a:off x="9835917" y="4672713"/>
                  <a:ext cx="2257709" cy="7104"/>
                </a:xfrm>
                <a:custGeom>
                  <a:rect b="b" l="l" r="r" t="t"/>
                  <a:pathLst>
                    <a:path extrusionOk="0" h="7104" w="2257709">
                      <a:moveTo>
                        <a:pt x="-311" y="-307"/>
                      </a:moveTo>
                      <a:lnTo>
                        <a:pt x="2257398" y="-307"/>
                      </a:lnTo>
                      <a:lnTo>
                        <a:pt x="2257398" y="6797"/>
                      </a:lnTo>
                      <a:lnTo>
                        <a:pt x="-311" y="6797"/>
                      </a:lnTo>
                      <a:close/>
                    </a:path>
                  </a:pathLst>
                </a:custGeom>
                <a:solidFill>
                  <a:schemeClr val="dk2"/>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63" name="Google Shape;863;p16"/>
                <p:cNvSpPr/>
                <p:nvPr/>
              </p:nvSpPr>
              <p:spPr>
                <a:xfrm>
                  <a:off x="9835917" y="4692302"/>
                  <a:ext cx="2257709" cy="7104"/>
                </a:xfrm>
                <a:custGeom>
                  <a:rect b="b" l="l" r="r" t="t"/>
                  <a:pathLst>
                    <a:path extrusionOk="0" h="7104" w="2257709">
                      <a:moveTo>
                        <a:pt x="-311" y="-308"/>
                      </a:moveTo>
                      <a:lnTo>
                        <a:pt x="2257398" y="-308"/>
                      </a:lnTo>
                      <a:lnTo>
                        <a:pt x="2257398" y="6797"/>
                      </a:lnTo>
                      <a:lnTo>
                        <a:pt x="-311" y="6797"/>
                      </a:lnTo>
                      <a:close/>
                    </a:path>
                  </a:pathLst>
                </a:custGeom>
                <a:solidFill>
                  <a:schemeClr val="dk2"/>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64" name="Google Shape;864;p16"/>
                <p:cNvSpPr/>
                <p:nvPr/>
              </p:nvSpPr>
              <p:spPr>
                <a:xfrm>
                  <a:off x="9626030" y="4623399"/>
                  <a:ext cx="3053164" cy="30254"/>
                </a:xfrm>
                <a:custGeom>
                  <a:rect b="b" l="l" r="r" t="t"/>
                  <a:pathLst>
                    <a:path extrusionOk="0" h="30254" w="3053164">
                      <a:moveTo>
                        <a:pt x="-317" y="29948"/>
                      </a:moveTo>
                      <a:cubicBezTo>
                        <a:pt x="76907" y="19888"/>
                        <a:pt x="186956" y="-306"/>
                        <a:pt x="231354" y="-306"/>
                      </a:cubicBezTo>
                      <a:lnTo>
                        <a:pt x="3052848" y="-306"/>
                      </a:lnTo>
                      <a:lnTo>
                        <a:pt x="3052848" y="16182"/>
                      </a:lnTo>
                      <a:lnTo>
                        <a:pt x="231354" y="16182"/>
                      </a:lnTo>
                      <a:lnTo>
                        <a:pt x="-317" y="29948"/>
                      </a:lnTo>
                      <a:close/>
                    </a:path>
                  </a:pathLst>
                </a:custGeom>
                <a:solidFill>
                  <a:srgbClr val="C6C6C6"/>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65" name="Google Shape;865;p16"/>
                <p:cNvSpPr/>
                <p:nvPr/>
              </p:nvSpPr>
              <p:spPr>
                <a:xfrm>
                  <a:off x="12092744" y="4714993"/>
                  <a:ext cx="459485" cy="15127"/>
                </a:xfrm>
                <a:custGeom>
                  <a:rect b="b" l="l" r="r" t="t"/>
                  <a:pathLst>
                    <a:path extrusionOk="0" h="15127" w="459485">
                      <a:moveTo>
                        <a:pt x="-348" y="-309"/>
                      </a:moveTo>
                      <a:lnTo>
                        <a:pt x="459138" y="-309"/>
                      </a:lnTo>
                      <a:lnTo>
                        <a:pt x="459138" y="14818"/>
                      </a:lnTo>
                      <a:lnTo>
                        <a:pt x="-348" y="14818"/>
                      </a:lnTo>
                      <a:close/>
                    </a:path>
                  </a:pathLst>
                </a:custGeom>
                <a:solidFill>
                  <a:srgbClr val="DEDEDC"/>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66" name="Google Shape;866;p16"/>
                <p:cNvSpPr/>
                <p:nvPr/>
              </p:nvSpPr>
              <p:spPr>
                <a:xfrm>
                  <a:off x="9635581" y="4764005"/>
                  <a:ext cx="2915286" cy="5348"/>
                </a:xfrm>
                <a:custGeom>
                  <a:rect b="b" l="l" r="r" t="t"/>
                  <a:pathLst>
                    <a:path extrusionOk="0" h="5348" w="2915286">
                      <a:moveTo>
                        <a:pt x="-292" y="-310"/>
                      </a:moveTo>
                      <a:lnTo>
                        <a:pt x="2914995" y="-310"/>
                      </a:lnTo>
                      <a:lnTo>
                        <a:pt x="2914995" y="5039"/>
                      </a:lnTo>
                      <a:lnTo>
                        <a:pt x="-292" y="5039"/>
                      </a:lnTo>
                      <a:close/>
                    </a:path>
                  </a:pathLst>
                </a:custGeom>
                <a:solidFill>
                  <a:srgbClr val="DADAD8"/>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67" name="Google Shape;867;p16"/>
                <p:cNvSpPr/>
                <p:nvPr/>
              </p:nvSpPr>
              <p:spPr>
                <a:xfrm>
                  <a:off x="9626030" y="4788813"/>
                  <a:ext cx="3061181" cy="19513"/>
                </a:xfrm>
                <a:custGeom>
                  <a:rect b="b" l="l" r="r" t="t"/>
                  <a:pathLst>
                    <a:path extrusionOk="0" h="19513" w="3061181">
                      <a:moveTo>
                        <a:pt x="239371" y="13152"/>
                      </a:moveTo>
                      <a:lnTo>
                        <a:pt x="3060865" y="13152"/>
                      </a:lnTo>
                      <a:lnTo>
                        <a:pt x="3052848" y="19203"/>
                      </a:lnTo>
                      <a:lnTo>
                        <a:pt x="231354" y="19203"/>
                      </a:lnTo>
                      <a:cubicBezTo>
                        <a:pt x="175762" y="19203"/>
                        <a:pt x="76831" y="9900"/>
                        <a:pt x="-317" y="-311"/>
                      </a:cubicBezTo>
                      <a:lnTo>
                        <a:pt x="239371" y="13152"/>
                      </a:lnTo>
                      <a:close/>
                    </a:path>
                  </a:pathLst>
                </a:custGeom>
                <a:solidFill>
                  <a:srgbClr val="CDCDCB"/>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68" name="Google Shape;868;p16"/>
                <p:cNvSpPr/>
                <p:nvPr/>
              </p:nvSpPr>
              <p:spPr>
                <a:xfrm>
                  <a:off x="12565137" y="4621281"/>
                  <a:ext cx="157699" cy="194306"/>
                </a:xfrm>
                <a:custGeom>
                  <a:rect b="b" l="l" r="r" t="t"/>
                  <a:pathLst>
                    <a:path extrusionOk="0" h="194306" w="157699">
                      <a:moveTo>
                        <a:pt x="113096" y="-309"/>
                      </a:moveTo>
                      <a:lnTo>
                        <a:pt x="113096" y="29794"/>
                      </a:lnTo>
                      <a:lnTo>
                        <a:pt x="-357" y="29794"/>
                      </a:lnTo>
                      <a:lnTo>
                        <a:pt x="-357" y="169417"/>
                      </a:lnTo>
                      <a:lnTo>
                        <a:pt x="113096" y="169417"/>
                      </a:lnTo>
                      <a:lnTo>
                        <a:pt x="113096" y="193998"/>
                      </a:lnTo>
                      <a:cubicBezTo>
                        <a:pt x="140248" y="169871"/>
                        <a:pt x="157342" y="135381"/>
                        <a:pt x="157342" y="96883"/>
                      </a:cubicBezTo>
                      <a:lnTo>
                        <a:pt x="157342" y="94538"/>
                      </a:lnTo>
                      <a:cubicBezTo>
                        <a:pt x="156661" y="56872"/>
                        <a:pt x="139719" y="23365"/>
                        <a:pt x="113096" y="-309"/>
                      </a:cubicBezTo>
                      <a:close/>
                    </a:path>
                  </a:pathLst>
                </a:custGeom>
                <a:solidFill>
                  <a:schemeClr val="dk2"/>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69" name="Google Shape;869;p16"/>
                <p:cNvSpPr/>
                <p:nvPr/>
              </p:nvSpPr>
              <p:spPr>
                <a:xfrm>
                  <a:off x="9626030" y="4662427"/>
                  <a:ext cx="140620" cy="90921"/>
                </a:xfrm>
                <a:custGeom>
                  <a:rect b="b" l="l" r="r" t="t"/>
                  <a:pathLst>
                    <a:path extrusionOk="0" h="90921" w="140620">
                      <a:moveTo>
                        <a:pt x="-277" y="-308"/>
                      </a:moveTo>
                      <a:lnTo>
                        <a:pt x="140344" y="-308"/>
                      </a:lnTo>
                      <a:lnTo>
                        <a:pt x="140344" y="90613"/>
                      </a:lnTo>
                      <a:lnTo>
                        <a:pt x="-277" y="90613"/>
                      </a:lnTo>
                      <a:close/>
                    </a:path>
                  </a:pathLst>
                </a:custGeom>
                <a:solidFill>
                  <a:srgbClr val="7F6A4B"/>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70" name="Google Shape;870;p16"/>
                <p:cNvSpPr/>
                <p:nvPr/>
              </p:nvSpPr>
              <p:spPr>
                <a:xfrm>
                  <a:off x="12551749" y="4639207"/>
                  <a:ext cx="14707" cy="164037"/>
                </a:xfrm>
                <a:custGeom>
                  <a:rect b="b" l="l" r="r" t="t"/>
                  <a:pathLst>
                    <a:path extrusionOk="0" h="164037" w="14707">
                      <a:moveTo>
                        <a:pt x="-355" y="-309"/>
                      </a:moveTo>
                      <a:lnTo>
                        <a:pt x="14353" y="-309"/>
                      </a:lnTo>
                      <a:lnTo>
                        <a:pt x="14353" y="163729"/>
                      </a:lnTo>
                      <a:lnTo>
                        <a:pt x="-355" y="163729"/>
                      </a:lnTo>
                      <a:close/>
                    </a:path>
                  </a:pathLst>
                </a:custGeom>
                <a:solidFill>
                  <a:schemeClr val="dk2"/>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71" name="Google Shape;871;p16"/>
                <p:cNvSpPr/>
                <p:nvPr/>
              </p:nvSpPr>
              <p:spPr>
                <a:xfrm>
                  <a:off x="12565210" y="4638903"/>
                  <a:ext cx="151950" cy="157900"/>
                </a:xfrm>
                <a:custGeom>
                  <a:rect b="b" l="l" r="r" t="t"/>
                  <a:pathLst>
                    <a:path extrusionOk="0" h="157900" w="151950">
                      <a:moveTo>
                        <a:pt x="118238" y="-309"/>
                      </a:moveTo>
                      <a:lnTo>
                        <a:pt x="118238" y="24155"/>
                      </a:lnTo>
                      <a:lnTo>
                        <a:pt x="-358" y="24155"/>
                      </a:lnTo>
                      <a:lnTo>
                        <a:pt x="-358" y="137644"/>
                      </a:lnTo>
                      <a:lnTo>
                        <a:pt x="118238" y="137644"/>
                      </a:lnTo>
                      <a:lnTo>
                        <a:pt x="118238" y="157592"/>
                      </a:lnTo>
                      <a:cubicBezTo>
                        <a:pt x="140173" y="136296"/>
                        <a:pt x="151593" y="109945"/>
                        <a:pt x="151593" y="78675"/>
                      </a:cubicBezTo>
                      <a:lnTo>
                        <a:pt x="151593" y="76788"/>
                      </a:lnTo>
                      <a:cubicBezTo>
                        <a:pt x="150913" y="46125"/>
                        <a:pt x="139643" y="23885"/>
                        <a:pt x="118238" y="-309"/>
                      </a:cubicBezTo>
                      <a:close/>
                    </a:path>
                  </a:pathLst>
                </a:custGeom>
                <a:solidFill>
                  <a:schemeClr val="dk2"/>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72" name="Google Shape;872;p16"/>
                <p:cNvSpPr/>
                <p:nvPr/>
              </p:nvSpPr>
              <p:spPr>
                <a:xfrm>
                  <a:off x="9835917" y="4718094"/>
                  <a:ext cx="2257709" cy="20206"/>
                </a:xfrm>
                <a:custGeom>
                  <a:rect b="b" l="l" r="r" t="t"/>
                  <a:pathLst>
                    <a:path extrusionOk="0" h="20206" w="2257709">
                      <a:moveTo>
                        <a:pt x="-311" y="-309"/>
                      </a:moveTo>
                      <a:lnTo>
                        <a:pt x="2257398" y="-309"/>
                      </a:lnTo>
                      <a:lnTo>
                        <a:pt x="2257398" y="19898"/>
                      </a:lnTo>
                      <a:lnTo>
                        <a:pt x="-311" y="19898"/>
                      </a:lnTo>
                      <a:close/>
                    </a:path>
                  </a:pathLst>
                </a:custGeom>
                <a:solidFill>
                  <a:schemeClr val="dk2"/>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73" name="Google Shape;873;p16"/>
                <p:cNvSpPr/>
                <p:nvPr/>
              </p:nvSpPr>
              <p:spPr>
                <a:xfrm>
                  <a:off x="9766182" y="4662426"/>
                  <a:ext cx="70189" cy="90913"/>
                </a:xfrm>
                <a:custGeom>
                  <a:rect b="b" l="l" r="r" t="t"/>
                  <a:pathLst>
                    <a:path extrusionOk="0" h="90913" w="70189">
                      <a:moveTo>
                        <a:pt x="69910" y="2339"/>
                      </a:moveTo>
                      <a:lnTo>
                        <a:pt x="-280" y="-308"/>
                      </a:lnTo>
                      <a:lnTo>
                        <a:pt x="-280" y="90605"/>
                      </a:lnTo>
                      <a:lnTo>
                        <a:pt x="69910" y="87202"/>
                      </a:lnTo>
                      <a:lnTo>
                        <a:pt x="69910" y="2339"/>
                      </a:lnTo>
                      <a:close/>
                    </a:path>
                  </a:pathLst>
                </a:custGeom>
                <a:gradFill>
                  <a:gsLst>
                    <a:gs pos="0">
                      <a:srgbClr val="8D7955"/>
                    </a:gs>
                    <a:gs pos="50000">
                      <a:srgbClr val="927D58"/>
                    </a:gs>
                    <a:gs pos="100000">
                      <a:srgbClr val="97825C"/>
                    </a:gs>
                  </a:gsLst>
                  <a:lin ang="4175143" scaled="0"/>
                </a:gra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74" name="Google Shape;874;p16"/>
                <p:cNvSpPr/>
                <p:nvPr/>
              </p:nvSpPr>
              <p:spPr>
                <a:xfrm flipH="1">
                  <a:off x="12093664" y="4672713"/>
                  <a:ext cx="457592" cy="7104"/>
                </a:xfrm>
                <a:custGeom>
                  <a:rect b="b" l="l" r="r" t="t"/>
                  <a:pathLst>
                    <a:path extrusionOk="0" h="7104" w="457592">
                      <a:moveTo>
                        <a:pt x="-169" y="-307"/>
                      </a:moveTo>
                      <a:lnTo>
                        <a:pt x="457424" y="-307"/>
                      </a:lnTo>
                      <a:lnTo>
                        <a:pt x="457424" y="6797"/>
                      </a:lnTo>
                      <a:lnTo>
                        <a:pt x="-169" y="6797"/>
                      </a:lnTo>
                      <a:close/>
                    </a:path>
                  </a:pathLst>
                </a:custGeom>
                <a:solidFill>
                  <a:srgbClr val="CCCCCC"/>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75" name="Google Shape;875;p16"/>
                <p:cNvSpPr/>
                <p:nvPr/>
              </p:nvSpPr>
              <p:spPr>
                <a:xfrm flipH="1">
                  <a:off x="12093664" y="4692302"/>
                  <a:ext cx="457592" cy="7104"/>
                </a:xfrm>
                <a:custGeom>
                  <a:rect b="b" l="l" r="r" t="t"/>
                  <a:pathLst>
                    <a:path extrusionOk="0" h="7104" w="457592">
                      <a:moveTo>
                        <a:pt x="-169" y="-308"/>
                      </a:moveTo>
                      <a:lnTo>
                        <a:pt x="457424" y="-308"/>
                      </a:lnTo>
                      <a:lnTo>
                        <a:pt x="457424" y="6797"/>
                      </a:lnTo>
                      <a:lnTo>
                        <a:pt x="-169" y="6797"/>
                      </a:lnTo>
                      <a:close/>
                    </a:path>
                  </a:pathLst>
                </a:custGeom>
                <a:solidFill>
                  <a:srgbClr val="CCCCCC"/>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76" name="Google Shape;876;p16"/>
                <p:cNvSpPr/>
                <p:nvPr/>
              </p:nvSpPr>
              <p:spPr>
                <a:xfrm>
                  <a:off x="9626027" y="4662427"/>
                  <a:ext cx="140620" cy="90921"/>
                </a:xfrm>
                <a:custGeom>
                  <a:rect b="b" l="l" r="r" t="t"/>
                  <a:pathLst>
                    <a:path extrusionOk="0" h="90921" w="140620">
                      <a:moveTo>
                        <a:pt x="-277" y="-308"/>
                      </a:moveTo>
                      <a:lnTo>
                        <a:pt x="140344" y="-308"/>
                      </a:lnTo>
                      <a:lnTo>
                        <a:pt x="140344" y="90613"/>
                      </a:lnTo>
                      <a:lnTo>
                        <a:pt x="-277" y="90613"/>
                      </a:lnTo>
                      <a:close/>
                    </a:path>
                  </a:pathLst>
                </a:custGeom>
                <a:gradFill>
                  <a:gsLst>
                    <a:gs pos="0">
                      <a:srgbClr val="FFFFFF">
                        <a:alpha val="0"/>
                      </a:srgbClr>
                    </a:gs>
                    <a:gs pos="9730">
                      <a:srgbClr val="FFFFFF">
                        <a:alpha val="0"/>
                      </a:srgbClr>
                    </a:gs>
                    <a:gs pos="19450">
                      <a:srgbClr val="FFFFFF">
                        <a:alpha val="30196"/>
                      </a:srgbClr>
                    </a:gs>
                    <a:gs pos="29170">
                      <a:srgbClr val="FFFFFF">
                        <a:alpha val="0"/>
                      </a:srgbClr>
                    </a:gs>
                    <a:gs pos="39590">
                      <a:srgbClr val="FFFFFF">
                        <a:alpha val="21960"/>
                      </a:srgbClr>
                    </a:gs>
                    <a:gs pos="48270">
                      <a:srgbClr val="FFFFFF">
                        <a:alpha val="0"/>
                      </a:srgbClr>
                    </a:gs>
                    <a:gs pos="74570">
                      <a:srgbClr val="FFFFFF">
                        <a:alpha val="0"/>
                      </a:srgbClr>
                    </a:gs>
                    <a:gs pos="81730">
                      <a:srgbClr val="FFFFFF">
                        <a:alpha val="13333"/>
                      </a:srgbClr>
                    </a:gs>
                    <a:gs pos="90869">
                      <a:srgbClr val="FFFFFF">
                        <a:alpha val="0"/>
                      </a:srgbClr>
                    </a:gs>
                    <a:gs pos="100000">
                      <a:srgbClr val="FFFFFF">
                        <a:alpha val="0"/>
                      </a:srgbClr>
                    </a:gs>
                  </a:gsLst>
                  <a:lin ang="5400012" scaled="0"/>
                </a:gra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77" name="Google Shape;877;p16"/>
                <p:cNvSpPr/>
                <p:nvPr/>
              </p:nvSpPr>
              <p:spPr>
                <a:xfrm>
                  <a:off x="9766182" y="4662426"/>
                  <a:ext cx="70189" cy="90913"/>
                </a:xfrm>
                <a:custGeom>
                  <a:rect b="b" l="l" r="r" t="t"/>
                  <a:pathLst>
                    <a:path extrusionOk="0" h="90913" w="70189">
                      <a:moveTo>
                        <a:pt x="69910" y="2339"/>
                      </a:moveTo>
                      <a:lnTo>
                        <a:pt x="-280" y="-308"/>
                      </a:lnTo>
                      <a:lnTo>
                        <a:pt x="-280" y="90605"/>
                      </a:lnTo>
                      <a:lnTo>
                        <a:pt x="69910" y="87202"/>
                      </a:lnTo>
                      <a:lnTo>
                        <a:pt x="69910" y="2339"/>
                      </a:lnTo>
                      <a:close/>
                    </a:path>
                  </a:pathLst>
                </a:custGeom>
                <a:gradFill>
                  <a:gsLst>
                    <a:gs pos="0">
                      <a:srgbClr val="FFFFFF">
                        <a:alpha val="0"/>
                      </a:srgbClr>
                    </a:gs>
                    <a:gs pos="9730">
                      <a:srgbClr val="FFFFFF">
                        <a:alpha val="0"/>
                      </a:srgbClr>
                    </a:gs>
                    <a:gs pos="19450">
                      <a:srgbClr val="FFFFFF">
                        <a:alpha val="30196"/>
                      </a:srgbClr>
                    </a:gs>
                    <a:gs pos="29170">
                      <a:srgbClr val="FFFFFF">
                        <a:alpha val="0"/>
                      </a:srgbClr>
                    </a:gs>
                    <a:gs pos="39590">
                      <a:srgbClr val="FFFFFF">
                        <a:alpha val="21960"/>
                      </a:srgbClr>
                    </a:gs>
                    <a:gs pos="48270">
                      <a:srgbClr val="FFFFFF">
                        <a:alpha val="0"/>
                      </a:srgbClr>
                    </a:gs>
                    <a:gs pos="74570">
                      <a:srgbClr val="FFFFFF">
                        <a:alpha val="0"/>
                      </a:srgbClr>
                    </a:gs>
                    <a:gs pos="81730">
                      <a:srgbClr val="FFFFFF">
                        <a:alpha val="13333"/>
                      </a:srgbClr>
                    </a:gs>
                    <a:gs pos="90869">
                      <a:srgbClr val="FFFFFF">
                        <a:alpha val="0"/>
                      </a:srgbClr>
                    </a:gs>
                    <a:gs pos="100000">
                      <a:srgbClr val="FFFFFF">
                        <a:alpha val="0"/>
                      </a:srgbClr>
                    </a:gs>
                  </a:gsLst>
                  <a:lin ang="5400012" scaled="0"/>
                </a:gra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78" name="Google Shape;878;p16"/>
                <p:cNvSpPr/>
                <p:nvPr/>
              </p:nvSpPr>
              <p:spPr>
                <a:xfrm>
                  <a:off x="12674732" y="4651686"/>
                  <a:ext cx="4679" cy="135039"/>
                </a:xfrm>
                <a:custGeom>
                  <a:rect b="b" l="l" r="r" t="t"/>
                  <a:pathLst>
                    <a:path extrusionOk="0" h="135039" w="4679">
                      <a:moveTo>
                        <a:pt x="-358" y="-309"/>
                      </a:moveTo>
                      <a:lnTo>
                        <a:pt x="4322" y="-309"/>
                      </a:lnTo>
                      <a:lnTo>
                        <a:pt x="4322" y="134731"/>
                      </a:lnTo>
                      <a:lnTo>
                        <a:pt x="-358" y="134731"/>
                      </a:lnTo>
                      <a:close/>
                    </a:path>
                  </a:pathLst>
                </a:custGeom>
                <a:solidFill>
                  <a:schemeClr val="dk2"/>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79" name="Google Shape;879;p16"/>
                <p:cNvSpPr/>
                <p:nvPr/>
              </p:nvSpPr>
              <p:spPr>
                <a:xfrm>
                  <a:off x="9626030" y="4620600"/>
                  <a:ext cx="3053164" cy="195668"/>
                </a:xfrm>
                <a:custGeom>
                  <a:rect b="b" l="l" r="r" t="t"/>
                  <a:pathLst>
                    <a:path extrusionOk="0" h="195668" w="3053164">
                      <a:moveTo>
                        <a:pt x="-317" y="29946"/>
                      </a:moveTo>
                      <a:cubicBezTo>
                        <a:pt x="76907" y="19886"/>
                        <a:pt x="186956" y="-309"/>
                        <a:pt x="231354" y="-309"/>
                      </a:cubicBezTo>
                      <a:lnTo>
                        <a:pt x="3052848" y="-309"/>
                      </a:lnTo>
                      <a:lnTo>
                        <a:pt x="3052848" y="195360"/>
                      </a:lnTo>
                      <a:lnTo>
                        <a:pt x="231354" y="195360"/>
                      </a:lnTo>
                      <a:cubicBezTo>
                        <a:pt x="175762" y="195360"/>
                        <a:pt x="76831" y="175316"/>
                        <a:pt x="-317" y="165106"/>
                      </a:cubicBezTo>
                      <a:lnTo>
                        <a:pt x="-317" y="29946"/>
                      </a:lnTo>
                      <a:close/>
                    </a:path>
                  </a:pathLst>
                </a:custGeom>
                <a:solidFill>
                  <a:srgbClr val="999999">
                    <a:alpha val="13730"/>
                  </a:srgbClr>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80" name="Google Shape;880;p16"/>
                <p:cNvSpPr/>
                <p:nvPr/>
              </p:nvSpPr>
              <p:spPr>
                <a:xfrm>
                  <a:off x="9493668" y="4650703"/>
                  <a:ext cx="132588" cy="135689"/>
                </a:xfrm>
                <a:custGeom>
                  <a:rect b="b" l="l" r="r" t="t"/>
                  <a:pathLst>
                    <a:path extrusionOk="0" h="135689" w="132588">
                      <a:moveTo>
                        <a:pt x="-273" y="28735"/>
                      </a:moveTo>
                      <a:lnTo>
                        <a:pt x="132315" y="-309"/>
                      </a:lnTo>
                      <a:lnTo>
                        <a:pt x="132315" y="135381"/>
                      </a:lnTo>
                      <a:lnTo>
                        <a:pt x="-273" y="106261"/>
                      </a:lnTo>
                      <a:lnTo>
                        <a:pt x="-273" y="28735"/>
                      </a:lnTo>
                      <a:close/>
                    </a:path>
                  </a:pathLst>
                </a:custGeom>
                <a:solidFill>
                  <a:srgbClr val="B3A185"/>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81" name="Google Shape;881;p16"/>
                <p:cNvSpPr/>
                <p:nvPr/>
              </p:nvSpPr>
              <p:spPr>
                <a:xfrm>
                  <a:off x="9502215" y="4666738"/>
                  <a:ext cx="115570" cy="103544"/>
                </a:xfrm>
                <a:custGeom>
                  <a:rect b="b" l="l" r="r" t="t"/>
                  <a:pathLst>
                    <a:path extrusionOk="0" h="103544" w="115570">
                      <a:moveTo>
                        <a:pt x="-273" y="21928"/>
                      </a:moveTo>
                      <a:lnTo>
                        <a:pt x="115297" y="-309"/>
                      </a:lnTo>
                      <a:lnTo>
                        <a:pt x="115297" y="103236"/>
                      </a:lnTo>
                      <a:lnTo>
                        <a:pt x="-273" y="81075"/>
                      </a:lnTo>
                      <a:lnTo>
                        <a:pt x="-273" y="21928"/>
                      </a:lnTo>
                      <a:close/>
                    </a:path>
                  </a:pathLst>
                </a:custGeom>
                <a:solidFill>
                  <a:srgbClr val="C5AD8B"/>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82" name="Google Shape;882;p16"/>
                <p:cNvSpPr/>
                <p:nvPr/>
              </p:nvSpPr>
              <p:spPr>
                <a:xfrm>
                  <a:off x="9502215" y="4666738"/>
                  <a:ext cx="115570" cy="103544"/>
                </a:xfrm>
                <a:custGeom>
                  <a:rect b="b" l="l" r="r" t="t"/>
                  <a:pathLst>
                    <a:path extrusionOk="0" h="103544" w="115570">
                      <a:moveTo>
                        <a:pt x="-273" y="21928"/>
                      </a:moveTo>
                      <a:lnTo>
                        <a:pt x="115297" y="-309"/>
                      </a:lnTo>
                      <a:lnTo>
                        <a:pt x="115297" y="103236"/>
                      </a:lnTo>
                      <a:lnTo>
                        <a:pt x="-273" y="81075"/>
                      </a:lnTo>
                      <a:lnTo>
                        <a:pt x="-273" y="21928"/>
                      </a:lnTo>
                      <a:close/>
                    </a:path>
                  </a:pathLst>
                </a:custGeom>
                <a:gradFill>
                  <a:gsLst>
                    <a:gs pos="0">
                      <a:srgbClr val="E4CCA8"/>
                    </a:gs>
                    <a:gs pos="50000">
                      <a:srgbClr val="E4CCA8">
                        <a:alpha val="49803"/>
                      </a:srgbClr>
                    </a:gs>
                    <a:gs pos="100000">
                      <a:srgbClr val="E4CCA8">
                        <a:alpha val="0"/>
                      </a:srgbClr>
                    </a:gs>
                  </a:gsLst>
                  <a:lin ang="5767852" scaled="0"/>
                </a:gra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83" name="Google Shape;883;p16"/>
                <p:cNvSpPr/>
                <p:nvPr/>
              </p:nvSpPr>
              <p:spPr>
                <a:xfrm>
                  <a:off x="9400423" y="4679823"/>
                  <a:ext cx="93472" cy="77450"/>
                </a:xfrm>
                <a:custGeom>
                  <a:rect b="b" l="l" r="r" t="t"/>
                  <a:pathLst>
                    <a:path extrusionOk="0" h="77450" w="93472">
                      <a:moveTo>
                        <a:pt x="19306" y="16256"/>
                      </a:moveTo>
                      <a:lnTo>
                        <a:pt x="93202" y="-309"/>
                      </a:lnTo>
                      <a:lnTo>
                        <a:pt x="93202" y="77142"/>
                      </a:lnTo>
                      <a:lnTo>
                        <a:pt x="19306" y="60578"/>
                      </a:lnTo>
                      <a:cubicBezTo>
                        <a:pt x="-7695" y="54527"/>
                        <a:pt x="-5880" y="21928"/>
                        <a:pt x="19306" y="16256"/>
                      </a:cubicBezTo>
                      <a:close/>
                    </a:path>
                  </a:pathLst>
                </a:custGeom>
                <a:gradFill>
                  <a:gsLst>
                    <a:gs pos="0">
                      <a:srgbClr val="C4C09D"/>
                    </a:gs>
                    <a:gs pos="15990">
                      <a:srgbClr val="DAD5B8"/>
                    </a:gs>
                    <a:gs pos="49219">
                      <a:srgbClr val="CDC6A0"/>
                    </a:gs>
                    <a:gs pos="70970">
                      <a:srgbClr val="E7E3CF"/>
                    </a:gs>
                    <a:gs pos="85460">
                      <a:srgbClr val="DDD6BB"/>
                    </a:gs>
                    <a:gs pos="100000">
                      <a:srgbClr val="DCD9BD"/>
                    </a:gs>
                  </a:gsLst>
                  <a:lin ang="16200038" scaled="0"/>
                </a:gra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84" name="Google Shape;884;p16"/>
                <p:cNvSpPr/>
                <p:nvPr/>
              </p:nvSpPr>
              <p:spPr>
                <a:xfrm>
                  <a:off x="9453909" y="4679823"/>
                  <a:ext cx="39985" cy="77450"/>
                </a:xfrm>
                <a:custGeom>
                  <a:rect b="b" l="l" r="r" t="t"/>
                  <a:pathLst>
                    <a:path extrusionOk="0" h="77450" w="39985">
                      <a:moveTo>
                        <a:pt x="7192" y="6952"/>
                      </a:moveTo>
                      <a:lnTo>
                        <a:pt x="39715" y="-309"/>
                      </a:lnTo>
                      <a:lnTo>
                        <a:pt x="39715" y="77142"/>
                      </a:lnTo>
                      <a:lnTo>
                        <a:pt x="7192" y="69124"/>
                      </a:lnTo>
                      <a:cubicBezTo>
                        <a:pt x="-2338" y="47720"/>
                        <a:pt x="-3170" y="26996"/>
                        <a:pt x="7192" y="6952"/>
                      </a:cubicBezTo>
                      <a:close/>
                    </a:path>
                  </a:pathLst>
                </a:custGeom>
                <a:gradFill>
                  <a:gsLst>
                    <a:gs pos="0">
                      <a:srgbClr val="C9BB98"/>
                    </a:gs>
                    <a:gs pos="15990">
                      <a:srgbClr val="DFD2B1"/>
                    </a:gs>
                    <a:gs pos="49219">
                      <a:srgbClr val="DCC691"/>
                    </a:gs>
                    <a:gs pos="70970">
                      <a:srgbClr val="F0E3C4"/>
                    </a:gs>
                    <a:gs pos="85460">
                      <a:srgbClr val="EDD9AA"/>
                    </a:gs>
                    <a:gs pos="100000">
                      <a:srgbClr val="F0DBA9"/>
                    </a:gs>
                  </a:gsLst>
                  <a:lin ang="16200038" scaled="0"/>
                </a:gra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85" name="Google Shape;885;p16"/>
                <p:cNvSpPr/>
                <p:nvPr/>
              </p:nvSpPr>
              <p:spPr>
                <a:xfrm>
                  <a:off x="9400423" y="4679823"/>
                  <a:ext cx="93472" cy="77450"/>
                </a:xfrm>
                <a:custGeom>
                  <a:rect b="b" l="l" r="r" t="t"/>
                  <a:pathLst>
                    <a:path extrusionOk="0" h="77450" w="93472">
                      <a:moveTo>
                        <a:pt x="19306" y="16256"/>
                      </a:moveTo>
                      <a:lnTo>
                        <a:pt x="93202" y="-309"/>
                      </a:lnTo>
                      <a:lnTo>
                        <a:pt x="93202" y="77142"/>
                      </a:lnTo>
                      <a:lnTo>
                        <a:pt x="19306" y="60578"/>
                      </a:lnTo>
                      <a:cubicBezTo>
                        <a:pt x="-7695" y="54527"/>
                        <a:pt x="-5880" y="21928"/>
                        <a:pt x="19306" y="16256"/>
                      </a:cubicBezTo>
                      <a:close/>
                    </a:path>
                  </a:pathLst>
                </a:custGeom>
                <a:solidFill>
                  <a:schemeClr val="dk2"/>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886" name="Google Shape;886;p16"/>
              <p:cNvGrpSpPr/>
              <p:nvPr/>
            </p:nvGrpSpPr>
            <p:grpSpPr>
              <a:xfrm rot="5525154">
                <a:off x="5102093" y="3647242"/>
                <a:ext cx="1380318" cy="292155"/>
                <a:chOff x="9257093" y="4533807"/>
                <a:chExt cx="1380232" cy="292137"/>
              </a:xfrm>
            </p:grpSpPr>
            <p:sp>
              <p:nvSpPr>
                <p:cNvPr id="887" name="Google Shape;887;p16"/>
                <p:cNvSpPr/>
                <p:nvPr/>
              </p:nvSpPr>
              <p:spPr>
                <a:xfrm>
                  <a:off x="9257093" y="4533807"/>
                  <a:ext cx="1380232" cy="292137"/>
                </a:xfrm>
                <a:custGeom>
                  <a:rect b="b" l="l" r="r" t="t"/>
                  <a:pathLst>
                    <a:path extrusionOk="0" h="292137" w="1380232">
                      <a:moveTo>
                        <a:pt x="-173" y="119250"/>
                      </a:moveTo>
                      <a:cubicBezTo>
                        <a:pt x="-173" y="117057"/>
                        <a:pt x="2399" y="115393"/>
                        <a:pt x="4970" y="114864"/>
                      </a:cubicBezTo>
                      <a:cubicBezTo>
                        <a:pt x="105414" y="94064"/>
                        <a:pt x="205252" y="79920"/>
                        <a:pt x="320747" y="67592"/>
                      </a:cubicBezTo>
                      <a:cubicBezTo>
                        <a:pt x="499700" y="15101"/>
                        <a:pt x="673434" y="15101"/>
                        <a:pt x="847546" y="11395"/>
                      </a:cubicBezTo>
                      <a:cubicBezTo>
                        <a:pt x="847546" y="11395"/>
                        <a:pt x="854126" y="276"/>
                        <a:pt x="861539" y="-329"/>
                      </a:cubicBezTo>
                      <a:cubicBezTo>
                        <a:pt x="868875" y="-1010"/>
                        <a:pt x="876892" y="8747"/>
                        <a:pt x="876892" y="8747"/>
                      </a:cubicBezTo>
                      <a:cubicBezTo>
                        <a:pt x="1049190" y="6630"/>
                        <a:pt x="1244631" y="3150"/>
                        <a:pt x="1360655" y="21151"/>
                      </a:cubicBezTo>
                      <a:cubicBezTo>
                        <a:pt x="1393783" y="26295"/>
                        <a:pt x="1377446" y="62448"/>
                        <a:pt x="1363302" y="63961"/>
                      </a:cubicBezTo>
                      <a:cubicBezTo>
                        <a:pt x="1201519" y="81735"/>
                        <a:pt x="1039584" y="97543"/>
                        <a:pt x="884002" y="101400"/>
                      </a:cubicBezTo>
                      <a:lnTo>
                        <a:pt x="870917" y="119553"/>
                      </a:lnTo>
                      <a:lnTo>
                        <a:pt x="871296" y="278160"/>
                      </a:lnTo>
                      <a:cubicBezTo>
                        <a:pt x="871296" y="285421"/>
                        <a:pt x="866530" y="291774"/>
                        <a:pt x="861765" y="291774"/>
                      </a:cubicBezTo>
                      <a:cubicBezTo>
                        <a:pt x="853521" y="291774"/>
                        <a:pt x="846790" y="284437"/>
                        <a:pt x="842630" y="278841"/>
                      </a:cubicBezTo>
                      <a:cubicBezTo>
                        <a:pt x="704142" y="277782"/>
                        <a:pt x="503936" y="276269"/>
                        <a:pt x="398273" y="270823"/>
                      </a:cubicBezTo>
                      <a:cubicBezTo>
                        <a:pt x="266895" y="264016"/>
                        <a:pt x="136424" y="232779"/>
                        <a:pt x="4970" y="205021"/>
                      </a:cubicBezTo>
                      <a:cubicBezTo>
                        <a:pt x="2172" y="204416"/>
                        <a:pt x="-173" y="203054"/>
                        <a:pt x="-173" y="200861"/>
                      </a:cubicBezTo>
                      <a:lnTo>
                        <a:pt x="-173" y="119250"/>
                      </a:lnTo>
                      <a:close/>
                    </a:path>
                  </a:pathLst>
                </a:custGeom>
                <a:solidFill>
                  <a:schemeClr val="dk2"/>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88" name="Google Shape;888;p16"/>
                <p:cNvSpPr/>
                <p:nvPr/>
              </p:nvSpPr>
              <p:spPr>
                <a:xfrm>
                  <a:off x="10096794" y="4538531"/>
                  <a:ext cx="18685" cy="279698"/>
                </a:xfrm>
                <a:custGeom>
                  <a:rect b="b" l="l" r="r" t="t"/>
                  <a:pathLst>
                    <a:path extrusionOk="0" h="279698" w="18685">
                      <a:moveTo>
                        <a:pt x="15177" y="-363"/>
                      </a:moveTo>
                      <a:lnTo>
                        <a:pt x="10714" y="5234"/>
                      </a:lnTo>
                      <a:cubicBezTo>
                        <a:pt x="12832" y="34959"/>
                        <a:pt x="13664" y="56288"/>
                        <a:pt x="7386" y="96753"/>
                      </a:cubicBezTo>
                      <a:cubicBezTo>
                        <a:pt x="11849" y="120653"/>
                        <a:pt x="6327" y="143117"/>
                        <a:pt x="5344" y="167245"/>
                      </a:cubicBezTo>
                      <a:cubicBezTo>
                        <a:pt x="4058" y="200600"/>
                        <a:pt x="352" y="243107"/>
                        <a:pt x="-177" y="272983"/>
                      </a:cubicBezTo>
                      <a:lnTo>
                        <a:pt x="3983" y="272983"/>
                      </a:lnTo>
                      <a:lnTo>
                        <a:pt x="9277" y="279336"/>
                      </a:lnTo>
                      <a:cubicBezTo>
                        <a:pt x="9806" y="249914"/>
                        <a:pt x="8067" y="201583"/>
                        <a:pt x="9428" y="168001"/>
                      </a:cubicBezTo>
                      <a:cubicBezTo>
                        <a:pt x="10109" y="144252"/>
                        <a:pt x="15630" y="120048"/>
                        <a:pt x="9882" y="96753"/>
                      </a:cubicBezTo>
                      <a:cubicBezTo>
                        <a:pt x="10185" y="95618"/>
                        <a:pt x="24933" y="41690"/>
                        <a:pt x="15177" y="-363"/>
                      </a:cubicBezTo>
                      <a:close/>
                    </a:path>
                  </a:pathLst>
                </a:custGeom>
                <a:solidFill>
                  <a:srgbClr val="FFFFFF">
                    <a:alpha val="38820"/>
                  </a:srgbClr>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89" name="Google Shape;889;p16"/>
                <p:cNvSpPr/>
                <p:nvPr/>
              </p:nvSpPr>
              <p:spPr>
                <a:xfrm>
                  <a:off x="9425381" y="4604128"/>
                  <a:ext cx="218127" cy="18357"/>
                </a:xfrm>
                <a:custGeom>
                  <a:rect b="b" l="l" r="r" t="t"/>
                  <a:pathLst>
                    <a:path extrusionOk="0" h="18357" w="218127">
                      <a:moveTo>
                        <a:pt x="-162" y="17997"/>
                      </a:moveTo>
                      <a:cubicBezTo>
                        <a:pt x="58380" y="8618"/>
                        <a:pt x="231963" y="-2727"/>
                        <a:pt x="217063" y="71"/>
                      </a:cubicBezTo>
                      <a:cubicBezTo>
                        <a:pt x="196339" y="4080"/>
                        <a:pt x="176900" y="14820"/>
                        <a:pt x="161471" y="15047"/>
                      </a:cubicBezTo>
                      <a:cubicBezTo>
                        <a:pt x="113821" y="15955"/>
                        <a:pt x="23437" y="17997"/>
                        <a:pt x="-162" y="17997"/>
                      </a:cubicBezTo>
                      <a:close/>
                    </a:path>
                  </a:pathLst>
                </a:custGeom>
                <a:solidFill>
                  <a:srgbClr val="FFFFFF">
                    <a:alpha val="17650"/>
                  </a:srgbClr>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90" name="Google Shape;890;p16"/>
                <p:cNvSpPr/>
                <p:nvPr/>
              </p:nvSpPr>
              <p:spPr>
                <a:xfrm>
                  <a:off x="9260429" y="4635200"/>
                  <a:ext cx="244284" cy="43128"/>
                </a:xfrm>
                <a:custGeom>
                  <a:rect b="b" l="l" r="r" t="t"/>
                  <a:pathLst>
                    <a:path extrusionOk="0" h="43128" w="244284">
                      <a:moveTo>
                        <a:pt x="4523" y="22850"/>
                      </a:moveTo>
                      <a:cubicBezTo>
                        <a:pt x="95966" y="5681"/>
                        <a:pt x="239446" y="3487"/>
                        <a:pt x="244060" y="-68"/>
                      </a:cubicBezTo>
                      <a:cubicBezTo>
                        <a:pt x="248749" y="-3774"/>
                        <a:pt x="5658" y="28447"/>
                        <a:pt x="5809" y="41456"/>
                      </a:cubicBezTo>
                      <a:cubicBezTo>
                        <a:pt x="5885" y="48868"/>
                        <a:pt x="-6746" y="22396"/>
                        <a:pt x="4523" y="22850"/>
                      </a:cubicBezTo>
                      <a:close/>
                    </a:path>
                  </a:pathLst>
                </a:custGeom>
                <a:solidFill>
                  <a:srgbClr val="FFFFFF">
                    <a:alpha val="32940"/>
                  </a:srgbClr>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91" name="Google Shape;891;p16"/>
                <p:cNvSpPr/>
                <p:nvPr/>
              </p:nvSpPr>
              <p:spPr>
                <a:xfrm>
                  <a:off x="9258973" y="4723232"/>
                  <a:ext cx="175746" cy="27771"/>
                </a:xfrm>
                <a:custGeom>
                  <a:rect b="b" l="l" r="r" t="t"/>
                  <a:pathLst>
                    <a:path extrusionOk="0" h="27771" w="175746">
                      <a:moveTo>
                        <a:pt x="2502" y="-364"/>
                      </a:moveTo>
                      <a:cubicBezTo>
                        <a:pt x="55295" y="11964"/>
                        <a:pt x="145528" y="24217"/>
                        <a:pt x="172681" y="27015"/>
                      </a:cubicBezTo>
                      <a:cubicBezTo>
                        <a:pt x="199229" y="29814"/>
                        <a:pt x="36159" y="16956"/>
                        <a:pt x="4165" y="9922"/>
                      </a:cubicBezTo>
                      <a:cubicBezTo>
                        <a:pt x="-2339" y="8485"/>
                        <a:pt x="-297" y="543"/>
                        <a:pt x="2502" y="-364"/>
                      </a:cubicBezTo>
                      <a:close/>
                    </a:path>
                  </a:pathLst>
                </a:custGeom>
                <a:solidFill>
                  <a:srgbClr val="FFFFFF">
                    <a:alpha val="33730"/>
                  </a:srgbClr>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sp>
          <p:nvSpPr>
            <p:cNvPr id="892" name="Google Shape;892;p16"/>
            <p:cNvSpPr/>
            <p:nvPr/>
          </p:nvSpPr>
          <p:spPr>
            <a:xfrm>
              <a:off x="4006525" y="2503850"/>
              <a:ext cx="57000" cy="869400"/>
            </a:xfrm>
            <a:prstGeom prst="triangle">
              <a:avLst>
                <a:gd fmla="val 56974" name="adj"/>
              </a:avLst>
            </a:prstGeom>
            <a:solidFill>
              <a:srgbClr val="FFFFFF">
                <a:alpha val="44030"/>
              </a:srgbClr>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3" name="Google Shape;893;p16"/>
            <p:cNvSpPr/>
            <p:nvPr/>
          </p:nvSpPr>
          <p:spPr>
            <a:xfrm rot="-346944">
              <a:off x="4070316" y="2558704"/>
              <a:ext cx="23821" cy="805831"/>
            </a:xfrm>
            <a:prstGeom prst="triangle">
              <a:avLst>
                <a:gd fmla="val 100000" name="adj"/>
              </a:avLst>
            </a:prstGeom>
            <a:solidFill>
              <a:srgbClr val="FFFFFF">
                <a:alpha val="44030"/>
              </a:srgbClr>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4" name="Google Shape;894;p16"/>
            <p:cNvSpPr/>
            <p:nvPr/>
          </p:nvSpPr>
          <p:spPr>
            <a:xfrm flipH="1" rot="10800000">
              <a:off x="4109425" y="3372983"/>
              <a:ext cx="22200" cy="498000"/>
            </a:xfrm>
            <a:prstGeom prst="triangle">
              <a:avLst>
                <a:gd fmla="val 100000" name="adj"/>
              </a:avLst>
            </a:prstGeom>
            <a:solidFill>
              <a:srgbClr val="FFFFFF">
                <a:alpha val="44030"/>
              </a:srgbClr>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895" name="Google Shape;895;p16"/>
          <p:cNvPicPr preferRelativeResize="0"/>
          <p:nvPr/>
        </p:nvPicPr>
        <p:blipFill rotWithShape="1">
          <a:blip r:embed="rId2">
            <a:alphaModFix/>
          </a:blip>
          <a:srcRect b="0" l="0" r="0" t="0"/>
          <a:stretch/>
        </p:blipFill>
        <p:spPr>
          <a:xfrm rot="727397">
            <a:off x="-385119" y="6004595"/>
            <a:ext cx="6473171" cy="738698"/>
          </a:xfrm>
          <a:prstGeom prst="rect">
            <a:avLst/>
          </a:prstGeom>
          <a:noFill/>
          <a:ln>
            <a:noFill/>
          </a:ln>
        </p:spPr>
      </p:pic>
      <p:pic>
        <p:nvPicPr>
          <p:cNvPr id="896" name="Google Shape;896;p16"/>
          <p:cNvPicPr preferRelativeResize="0"/>
          <p:nvPr/>
        </p:nvPicPr>
        <p:blipFill rotWithShape="1">
          <a:blip r:embed="rId3">
            <a:alphaModFix/>
          </a:blip>
          <a:srcRect b="0" l="22863" r="29603" t="0"/>
          <a:stretch/>
        </p:blipFill>
        <p:spPr>
          <a:xfrm rot="-448186">
            <a:off x="87363" y="986141"/>
            <a:ext cx="1070125" cy="3183423"/>
          </a:xfrm>
          <a:prstGeom prst="rect">
            <a:avLst/>
          </a:prstGeom>
          <a:noFill/>
          <a:ln>
            <a:noFill/>
          </a:ln>
          <a:effectLst>
            <a:outerShdw blurRad="57150" rotWithShape="0" algn="bl" dir="5400000" dist="19050">
              <a:srgbClr val="000000">
                <a:alpha val="50000"/>
              </a:srgbClr>
            </a:outerShdw>
          </a:effectLst>
        </p:spPr>
      </p:pic>
      <p:grpSp>
        <p:nvGrpSpPr>
          <p:cNvPr id="897" name="Google Shape;897;p16"/>
          <p:cNvGrpSpPr/>
          <p:nvPr/>
        </p:nvGrpSpPr>
        <p:grpSpPr>
          <a:xfrm flipH="1" rot="7504329">
            <a:off x="320309" y="-817812"/>
            <a:ext cx="795551" cy="2686697"/>
            <a:chOff x="4956637" y="584511"/>
            <a:chExt cx="1835125" cy="6191178"/>
          </a:xfrm>
        </p:grpSpPr>
        <p:sp>
          <p:nvSpPr>
            <p:cNvPr id="898" name="Google Shape;898;p16"/>
            <p:cNvSpPr/>
            <p:nvPr/>
          </p:nvSpPr>
          <p:spPr>
            <a:xfrm>
              <a:off x="4956647" y="584609"/>
              <a:ext cx="1835115" cy="6190985"/>
            </a:xfrm>
            <a:custGeom>
              <a:rect b="b" l="l" r="r" t="t"/>
              <a:pathLst>
                <a:path extrusionOk="0" h="6190985" w="1835115">
                  <a:moveTo>
                    <a:pt x="1114204" y="0"/>
                  </a:moveTo>
                  <a:lnTo>
                    <a:pt x="1114204" y="1"/>
                  </a:lnTo>
                  <a:lnTo>
                    <a:pt x="1114204" y="0"/>
                  </a:lnTo>
                  <a:lnTo>
                    <a:pt x="1114204" y="1"/>
                  </a:lnTo>
                  <a:lnTo>
                    <a:pt x="1114204" y="614024"/>
                  </a:lnTo>
                  <a:lnTo>
                    <a:pt x="1160492" y="614024"/>
                  </a:lnTo>
                  <a:cubicBezTo>
                    <a:pt x="1180700" y="614024"/>
                    <a:pt x="1197119" y="628851"/>
                    <a:pt x="1197119" y="647100"/>
                  </a:cubicBezTo>
                  <a:cubicBezTo>
                    <a:pt x="1197119" y="827994"/>
                    <a:pt x="1293043" y="998109"/>
                    <a:pt x="1455210" y="1104410"/>
                  </a:cubicBezTo>
                  <a:lnTo>
                    <a:pt x="1576961" y="1184191"/>
                  </a:lnTo>
                  <a:cubicBezTo>
                    <a:pt x="1739128" y="1290493"/>
                    <a:pt x="1835052" y="1460493"/>
                    <a:pt x="1835052" y="1641502"/>
                  </a:cubicBezTo>
                  <a:lnTo>
                    <a:pt x="1835052" y="1716437"/>
                  </a:lnTo>
                  <a:lnTo>
                    <a:pt x="1835115" y="1716437"/>
                  </a:lnTo>
                  <a:lnTo>
                    <a:pt x="1603358" y="5992926"/>
                  </a:lnTo>
                  <a:cubicBezTo>
                    <a:pt x="1597358" y="6103846"/>
                    <a:pt x="1496004" y="6190985"/>
                    <a:pt x="1373053" y="6190985"/>
                  </a:cubicBezTo>
                  <a:lnTo>
                    <a:pt x="462126" y="6190985"/>
                  </a:lnTo>
                  <a:cubicBezTo>
                    <a:pt x="339174" y="6190985"/>
                    <a:pt x="237820" y="6103846"/>
                    <a:pt x="231821" y="5992926"/>
                  </a:cubicBezTo>
                  <a:lnTo>
                    <a:pt x="0" y="1716437"/>
                  </a:lnTo>
                  <a:lnTo>
                    <a:pt x="0" y="1641502"/>
                  </a:lnTo>
                  <a:cubicBezTo>
                    <a:pt x="0" y="1460493"/>
                    <a:pt x="95924" y="1290493"/>
                    <a:pt x="258091" y="1184191"/>
                  </a:cubicBezTo>
                  <a:lnTo>
                    <a:pt x="379842" y="1104410"/>
                  </a:lnTo>
                  <a:cubicBezTo>
                    <a:pt x="542009" y="998109"/>
                    <a:pt x="637933" y="827994"/>
                    <a:pt x="637933" y="647100"/>
                  </a:cubicBezTo>
                  <a:cubicBezTo>
                    <a:pt x="637933" y="628851"/>
                    <a:pt x="654352" y="614024"/>
                    <a:pt x="674560" y="614024"/>
                  </a:cubicBezTo>
                  <a:lnTo>
                    <a:pt x="720911" y="614024"/>
                  </a:lnTo>
                  <a:lnTo>
                    <a:pt x="720911" y="193328"/>
                  </a:lnTo>
                  <a:lnTo>
                    <a:pt x="720911" y="193327"/>
                  </a:lnTo>
                  <a:lnTo>
                    <a:pt x="720911" y="193326"/>
                  </a:lnTo>
                  <a:lnTo>
                    <a:pt x="720913" y="193326"/>
                  </a:lnTo>
                  <a:close/>
                </a:path>
              </a:pathLst>
            </a:custGeom>
            <a:solidFill>
              <a:srgbClr val="FFFFFF"/>
            </a:solidFill>
            <a:ln>
              <a:noFill/>
            </a:ln>
            <a:effectLst>
              <a:outerShdw blurRad="100013" rotWithShape="0" algn="bl" dir="5400000" dist="19050">
                <a:srgbClr val="000000">
                  <a:alpha val="52999"/>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899" name="Google Shape;899;p16"/>
            <p:cNvGrpSpPr/>
            <p:nvPr/>
          </p:nvGrpSpPr>
          <p:grpSpPr>
            <a:xfrm>
              <a:off x="4956637" y="584511"/>
              <a:ext cx="1835115" cy="6191178"/>
              <a:chOff x="5775584" y="523589"/>
              <a:chExt cx="1835115" cy="6855473"/>
            </a:xfrm>
          </p:grpSpPr>
          <p:sp>
            <p:nvSpPr>
              <p:cNvPr id="900" name="Google Shape;900;p16"/>
              <p:cNvSpPr/>
              <p:nvPr/>
            </p:nvSpPr>
            <p:spPr>
              <a:xfrm>
                <a:off x="5775584" y="2424252"/>
                <a:ext cx="1835115" cy="4954810"/>
              </a:xfrm>
              <a:custGeom>
                <a:rect b="b" l="l" r="r" t="t"/>
                <a:pathLst>
                  <a:path extrusionOk="0" h="4954810" w="1835115">
                    <a:moveTo>
                      <a:pt x="0" y="0"/>
                    </a:moveTo>
                    <a:lnTo>
                      <a:pt x="1835115" y="0"/>
                    </a:lnTo>
                    <a:lnTo>
                      <a:pt x="1603358" y="4735493"/>
                    </a:lnTo>
                    <a:cubicBezTo>
                      <a:pt x="1597358" y="4858318"/>
                      <a:pt x="1496004" y="4954810"/>
                      <a:pt x="1373053" y="4954810"/>
                    </a:cubicBezTo>
                    <a:lnTo>
                      <a:pt x="462126" y="4954810"/>
                    </a:lnTo>
                    <a:cubicBezTo>
                      <a:pt x="339174" y="4954810"/>
                      <a:pt x="237820" y="4858318"/>
                      <a:pt x="231821" y="4735493"/>
                    </a:cubicBezTo>
                    <a:lnTo>
                      <a:pt x="0" y="0"/>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01" name="Google Shape;901;p16"/>
              <p:cNvSpPr/>
              <p:nvPr/>
            </p:nvSpPr>
            <p:spPr>
              <a:xfrm>
                <a:off x="7015076" y="2463594"/>
                <a:ext cx="475702" cy="4876189"/>
              </a:xfrm>
              <a:custGeom>
                <a:rect b="b" l="l" r="r" t="t"/>
                <a:pathLst>
                  <a:path extrusionOk="0" h="4876189" w="475702">
                    <a:moveTo>
                      <a:pt x="0" y="4876190"/>
                    </a:moveTo>
                    <a:cubicBezTo>
                      <a:pt x="34732" y="4836848"/>
                      <a:pt x="58097" y="4771426"/>
                      <a:pt x="60307" y="4696215"/>
                    </a:cubicBezTo>
                    <a:lnTo>
                      <a:pt x="196899" y="0"/>
                    </a:lnTo>
                    <a:lnTo>
                      <a:pt x="475703" y="0"/>
                    </a:lnTo>
                    <a:lnTo>
                      <a:pt x="245903" y="4696215"/>
                    </a:lnTo>
                    <a:cubicBezTo>
                      <a:pt x="242240" y="4771173"/>
                      <a:pt x="203025" y="4836469"/>
                      <a:pt x="144991" y="4875811"/>
                    </a:cubicBezTo>
                    <a:cubicBezTo>
                      <a:pt x="141202" y="4876063"/>
                      <a:pt x="137413" y="4876190"/>
                      <a:pt x="133560" y="4876190"/>
                    </a:cubicBezTo>
                    <a:lnTo>
                      <a:pt x="0" y="4876190"/>
                    </a:lnTo>
                    <a:close/>
                  </a:path>
                </a:pathLst>
              </a:custGeom>
              <a:solidFill>
                <a:srgbClr val="FFFFFF">
                  <a:alpha val="3098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02" name="Google Shape;902;p16"/>
              <p:cNvSpPr/>
              <p:nvPr/>
            </p:nvSpPr>
            <p:spPr>
              <a:xfrm>
                <a:off x="5816883" y="2463594"/>
                <a:ext cx="610841" cy="4876189"/>
              </a:xfrm>
              <a:custGeom>
                <a:rect b="b" l="l" r="r" t="t"/>
                <a:pathLst>
                  <a:path extrusionOk="0" h="4876189" w="610841">
                    <a:moveTo>
                      <a:pt x="0" y="0"/>
                    </a:moveTo>
                    <a:lnTo>
                      <a:pt x="401881" y="0"/>
                    </a:lnTo>
                    <a:lnTo>
                      <a:pt x="546872" y="4696215"/>
                    </a:lnTo>
                    <a:cubicBezTo>
                      <a:pt x="549208" y="4771426"/>
                      <a:pt x="574152" y="4836848"/>
                      <a:pt x="610842" y="4876190"/>
                    </a:cubicBezTo>
                    <a:lnTo>
                      <a:pt x="420763" y="4876190"/>
                    </a:lnTo>
                    <a:cubicBezTo>
                      <a:pt x="318651" y="4876190"/>
                      <a:pt x="234789" y="4796243"/>
                      <a:pt x="229800" y="4694257"/>
                    </a:cubicBezTo>
                    <a:lnTo>
                      <a:pt x="0" y="0"/>
                    </a:lnTo>
                    <a:close/>
                  </a:path>
                </a:pathLst>
              </a:custGeom>
              <a:solidFill>
                <a:srgbClr val="0D0D0D">
                  <a:alpha val="137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03" name="Google Shape;903;p16"/>
              <p:cNvSpPr/>
              <p:nvPr/>
            </p:nvSpPr>
            <p:spPr>
              <a:xfrm>
                <a:off x="5775584" y="1203516"/>
                <a:ext cx="1835051" cy="1220736"/>
              </a:xfrm>
              <a:custGeom>
                <a:rect b="b" l="l" r="r" t="t"/>
                <a:pathLst>
                  <a:path extrusionOk="0" h="1220736" w="1835051">
                    <a:moveTo>
                      <a:pt x="0" y="1220737"/>
                    </a:moveTo>
                    <a:lnTo>
                      <a:pt x="0" y="1137759"/>
                    </a:lnTo>
                    <a:cubicBezTo>
                      <a:pt x="0" y="937323"/>
                      <a:pt x="95924" y="749075"/>
                      <a:pt x="258091" y="631365"/>
                    </a:cubicBezTo>
                    <a:lnTo>
                      <a:pt x="379842" y="543020"/>
                    </a:lnTo>
                    <a:cubicBezTo>
                      <a:pt x="542009" y="425310"/>
                      <a:pt x="637933" y="236936"/>
                      <a:pt x="637933" y="36627"/>
                    </a:cubicBezTo>
                    <a:lnTo>
                      <a:pt x="637933" y="36627"/>
                    </a:lnTo>
                    <a:cubicBezTo>
                      <a:pt x="637933" y="16419"/>
                      <a:pt x="654352" y="0"/>
                      <a:pt x="674560" y="0"/>
                    </a:cubicBezTo>
                    <a:lnTo>
                      <a:pt x="1160492" y="0"/>
                    </a:lnTo>
                    <a:cubicBezTo>
                      <a:pt x="1180700" y="0"/>
                      <a:pt x="1197119" y="16419"/>
                      <a:pt x="1197119" y="36627"/>
                    </a:cubicBezTo>
                    <a:lnTo>
                      <a:pt x="1197119" y="36627"/>
                    </a:lnTo>
                    <a:cubicBezTo>
                      <a:pt x="1197119" y="236936"/>
                      <a:pt x="1293043" y="425310"/>
                      <a:pt x="1455210" y="543020"/>
                    </a:cubicBezTo>
                    <a:lnTo>
                      <a:pt x="1576961" y="631365"/>
                    </a:lnTo>
                    <a:cubicBezTo>
                      <a:pt x="1739128" y="749075"/>
                      <a:pt x="1835052" y="937323"/>
                      <a:pt x="1835052" y="1137759"/>
                    </a:cubicBezTo>
                    <a:lnTo>
                      <a:pt x="1835052" y="1220737"/>
                    </a:lnTo>
                    <a:lnTo>
                      <a:pt x="0" y="1220737"/>
                    </a:lnTo>
                    <a:close/>
                  </a:path>
                </a:pathLst>
              </a:custGeom>
              <a:solidFill>
                <a:srgbClr val="3E3E3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04" name="Google Shape;904;p16"/>
              <p:cNvSpPr/>
              <p:nvPr/>
            </p:nvSpPr>
            <p:spPr>
              <a:xfrm>
                <a:off x="6834027" y="1242984"/>
                <a:ext cx="658709" cy="1142115"/>
              </a:xfrm>
              <a:custGeom>
                <a:rect b="b" l="l" r="r" t="t"/>
                <a:pathLst>
                  <a:path extrusionOk="0" h="1142115" w="658709">
                    <a:moveTo>
                      <a:pt x="0" y="0"/>
                    </a:moveTo>
                    <a:lnTo>
                      <a:pt x="20713" y="0"/>
                    </a:lnTo>
                    <a:cubicBezTo>
                      <a:pt x="20965" y="61634"/>
                      <a:pt x="30312" y="122194"/>
                      <a:pt x="47993" y="179723"/>
                    </a:cubicBezTo>
                    <a:cubicBezTo>
                      <a:pt x="51530" y="191405"/>
                      <a:pt x="55445" y="203025"/>
                      <a:pt x="59676" y="214455"/>
                    </a:cubicBezTo>
                    <a:cubicBezTo>
                      <a:pt x="68201" y="237378"/>
                      <a:pt x="78052" y="259796"/>
                      <a:pt x="89040" y="281456"/>
                    </a:cubicBezTo>
                    <a:cubicBezTo>
                      <a:pt x="91819" y="286824"/>
                      <a:pt x="94661" y="292191"/>
                      <a:pt x="97565" y="297559"/>
                    </a:cubicBezTo>
                    <a:cubicBezTo>
                      <a:pt x="103312" y="308294"/>
                      <a:pt x="109501" y="318777"/>
                      <a:pt x="116068" y="329133"/>
                    </a:cubicBezTo>
                    <a:cubicBezTo>
                      <a:pt x="122509" y="339490"/>
                      <a:pt x="129329" y="349594"/>
                      <a:pt x="136402" y="359571"/>
                    </a:cubicBezTo>
                    <a:cubicBezTo>
                      <a:pt x="139939" y="364560"/>
                      <a:pt x="143475" y="369549"/>
                      <a:pt x="147138" y="374412"/>
                    </a:cubicBezTo>
                    <a:cubicBezTo>
                      <a:pt x="154589" y="384136"/>
                      <a:pt x="162230" y="393672"/>
                      <a:pt x="170187" y="403018"/>
                    </a:cubicBezTo>
                    <a:cubicBezTo>
                      <a:pt x="189953" y="426320"/>
                      <a:pt x="211739" y="448359"/>
                      <a:pt x="235041" y="468819"/>
                    </a:cubicBezTo>
                    <a:cubicBezTo>
                      <a:pt x="244324" y="476966"/>
                      <a:pt x="253923" y="484796"/>
                      <a:pt x="263900" y="492437"/>
                    </a:cubicBezTo>
                    <a:cubicBezTo>
                      <a:pt x="268763" y="496226"/>
                      <a:pt x="273752" y="500015"/>
                      <a:pt x="278867" y="503741"/>
                    </a:cubicBezTo>
                    <a:lnTo>
                      <a:pt x="400618" y="592087"/>
                    </a:lnTo>
                    <a:cubicBezTo>
                      <a:pt x="562786" y="709797"/>
                      <a:pt x="658709" y="898044"/>
                      <a:pt x="658709" y="1098480"/>
                    </a:cubicBezTo>
                    <a:lnTo>
                      <a:pt x="658709" y="1142116"/>
                    </a:lnTo>
                    <a:lnTo>
                      <a:pt x="379085" y="1142116"/>
                    </a:lnTo>
                    <a:lnTo>
                      <a:pt x="379085" y="1098480"/>
                    </a:lnTo>
                    <a:cubicBezTo>
                      <a:pt x="379085" y="898044"/>
                      <a:pt x="322061" y="709797"/>
                      <a:pt x="225695" y="592087"/>
                    </a:cubicBezTo>
                    <a:lnTo>
                      <a:pt x="153326" y="503741"/>
                    </a:lnTo>
                    <a:cubicBezTo>
                      <a:pt x="105207" y="444886"/>
                      <a:pt x="66812" y="368349"/>
                      <a:pt x="40479" y="281582"/>
                    </a:cubicBezTo>
                    <a:cubicBezTo>
                      <a:pt x="14587" y="195257"/>
                      <a:pt x="316" y="99207"/>
                      <a:pt x="0" y="0"/>
                    </a:cubicBezTo>
                    <a:close/>
                  </a:path>
                </a:pathLst>
              </a:custGeom>
              <a:solidFill>
                <a:srgbClr val="FFFFFF">
                  <a:alpha val="3098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05" name="Google Shape;905;p16"/>
              <p:cNvSpPr/>
              <p:nvPr/>
            </p:nvSpPr>
            <p:spPr>
              <a:xfrm>
                <a:off x="5814925" y="1242984"/>
                <a:ext cx="804899" cy="1141989"/>
              </a:xfrm>
              <a:custGeom>
                <a:rect b="b" l="l" r="r" t="t"/>
                <a:pathLst>
                  <a:path extrusionOk="0" h="1141989" w="804899">
                    <a:moveTo>
                      <a:pt x="0" y="1141927"/>
                    </a:moveTo>
                    <a:lnTo>
                      <a:pt x="0" y="1098290"/>
                    </a:lnTo>
                    <a:cubicBezTo>
                      <a:pt x="0" y="911116"/>
                      <a:pt x="90430" y="733730"/>
                      <a:pt x="241861" y="623788"/>
                    </a:cubicBezTo>
                    <a:lnTo>
                      <a:pt x="363613" y="535442"/>
                    </a:lnTo>
                    <a:cubicBezTo>
                      <a:pt x="534684" y="411164"/>
                      <a:pt x="637049" y="211297"/>
                      <a:pt x="637933" y="0"/>
                    </a:cubicBezTo>
                    <a:lnTo>
                      <a:pt x="804899" y="0"/>
                    </a:lnTo>
                    <a:cubicBezTo>
                      <a:pt x="804394" y="199236"/>
                      <a:pt x="743834" y="386410"/>
                      <a:pt x="642101" y="503615"/>
                    </a:cubicBezTo>
                    <a:lnTo>
                      <a:pt x="565438" y="591960"/>
                    </a:lnTo>
                    <a:cubicBezTo>
                      <a:pt x="463199" y="709670"/>
                      <a:pt x="402639" y="897918"/>
                      <a:pt x="402639" y="1098354"/>
                    </a:cubicBezTo>
                    <a:lnTo>
                      <a:pt x="402639" y="1141990"/>
                    </a:lnTo>
                    <a:lnTo>
                      <a:pt x="0" y="1141927"/>
                    </a:lnTo>
                    <a:close/>
                  </a:path>
                </a:pathLst>
              </a:custGeom>
              <a:solidFill>
                <a:srgbClr val="3E3E3E">
                  <a:alpha val="686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06" name="Google Shape;906;p16"/>
              <p:cNvSpPr/>
              <p:nvPr/>
            </p:nvSpPr>
            <p:spPr>
              <a:xfrm>
                <a:off x="6496495" y="523589"/>
                <a:ext cx="393293" cy="679990"/>
              </a:xfrm>
              <a:custGeom>
                <a:rect b="b" l="l" r="r" t="t"/>
                <a:pathLst>
                  <a:path extrusionOk="0" h="679990" w="393293">
                    <a:moveTo>
                      <a:pt x="0" y="214076"/>
                    </a:moveTo>
                    <a:lnTo>
                      <a:pt x="393293" y="0"/>
                    </a:lnTo>
                    <a:lnTo>
                      <a:pt x="393293" y="679990"/>
                    </a:lnTo>
                    <a:lnTo>
                      <a:pt x="0" y="679990"/>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07" name="Google Shape;907;p16"/>
              <p:cNvSpPr/>
              <p:nvPr/>
            </p:nvSpPr>
            <p:spPr>
              <a:xfrm>
                <a:off x="6496495" y="737664"/>
                <a:ext cx="159577" cy="465977"/>
              </a:xfrm>
              <a:custGeom>
                <a:rect b="b" l="l" r="r" t="t"/>
                <a:pathLst>
                  <a:path extrusionOk="0" h="465977" w="159577">
                    <a:moveTo>
                      <a:pt x="0" y="465978"/>
                    </a:moveTo>
                    <a:lnTo>
                      <a:pt x="0" y="0"/>
                    </a:lnTo>
                    <a:cubicBezTo>
                      <a:pt x="4168" y="1831"/>
                      <a:pt x="8525" y="3663"/>
                      <a:pt x="12819" y="5241"/>
                    </a:cubicBezTo>
                    <a:cubicBezTo>
                      <a:pt x="16861" y="6820"/>
                      <a:pt x="20966" y="8273"/>
                      <a:pt x="25133" y="9599"/>
                    </a:cubicBezTo>
                    <a:cubicBezTo>
                      <a:pt x="28038" y="10546"/>
                      <a:pt x="30880" y="11304"/>
                      <a:pt x="33785" y="12061"/>
                    </a:cubicBezTo>
                    <a:cubicBezTo>
                      <a:pt x="34164" y="12188"/>
                      <a:pt x="34732" y="12314"/>
                      <a:pt x="35111" y="12440"/>
                    </a:cubicBezTo>
                    <a:cubicBezTo>
                      <a:pt x="37574" y="13198"/>
                      <a:pt x="39973" y="13767"/>
                      <a:pt x="42436" y="14272"/>
                    </a:cubicBezTo>
                    <a:cubicBezTo>
                      <a:pt x="45215" y="15029"/>
                      <a:pt x="47930" y="15724"/>
                      <a:pt x="50709" y="16229"/>
                    </a:cubicBezTo>
                    <a:cubicBezTo>
                      <a:pt x="52035" y="16608"/>
                      <a:pt x="53172" y="16735"/>
                      <a:pt x="54498" y="16987"/>
                    </a:cubicBezTo>
                    <a:cubicBezTo>
                      <a:pt x="57276" y="17619"/>
                      <a:pt x="59992" y="18061"/>
                      <a:pt x="62770" y="18440"/>
                    </a:cubicBezTo>
                    <a:cubicBezTo>
                      <a:pt x="68769" y="19513"/>
                      <a:pt x="74832" y="20271"/>
                      <a:pt x="81020" y="20902"/>
                    </a:cubicBezTo>
                    <a:cubicBezTo>
                      <a:pt x="81147" y="20902"/>
                      <a:pt x="81147" y="20902"/>
                      <a:pt x="81147" y="20902"/>
                    </a:cubicBezTo>
                    <a:lnTo>
                      <a:pt x="82094" y="20902"/>
                    </a:lnTo>
                    <a:cubicBezTo>
                      <a:pt x="91124" y="21850"/>
                      <a:pt x="100028" y="22228"/>
                      <a:pt x="109248" y="22228"/>
                    </a:cubicBezTo>
                    <a:cubicBezTo>
                      <a:pt x="114237" y="22228"/>
                      <a:pt x="119226" y="22102"/>
                      <a:pt x="124214" y="21850"/>
                    </a:cubicBezTo>
                    <a:cubicBezTo>
                      <a:pt x="136150" y="21344"/>
                      <a:pt x="147958" y="20018"/>
                      <a:pt x="159578" y="17808"/>
                    </a:cubicBezTo>
                    <a:lnTo>
                      <a:pt x="159578" y="465978"/>
                    </a:lnTo>
                    <a:lnTo>
                      <a:pt x="0" y="465978"/>
                    </a:lnTo>
                    <a:close/>
                  </a:path>
                </a:pathLst>
              </a:custGeom>
              <a:solidFill>
                <a:srgbClr val="0D0D0D">
                  <a:alpha val="137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08" name="Google Shape;908;p16"/>
              <p:cNvSpPr/>
              <p:nvPr/>
            </p:nvSpPr>
            <p:spPr>
              <a:xfrm>
                <a:off x="6737977" y="647298"/>
                <a:ext cx="96113" cy="556344"/>
              </a:xfrm>
              <a:custGeom>
                <a:rect b="b" l="l" r="r" t="t"/>
                <a:pathLst>
                  <a:path extrusionOk="0" h="556344" w="96113">
                    <a:moveTo>
                      <a:pt x="0" y="556344"/>
                    </a:moveTo>
                    <a:lnTo>
                      <a:pt x="0" y="80389"/>
                    </a:lnTo>
                    <a:cubicBezTo>
                      <a:pt x="2084" y="79442"/>
                      <a:pt x="4168" y="78305"/>
                      <a:pt x="6189" y="77231"/>
                    </a:cubicBezTo>
                    <a:cubicBezTo>
                      <a:pt x="41173" y="58224"/>
                      <a:pt x="72116" y="31511"/>
                      <a:pt x="96113" y="0"/>
                    </a:cubicBezTo>
                    <a:lnTo>
                      <a:pt x="96113" y="556281"/>
                    </a:lnTo>
                    <a:lnTo>
                      <a:pt x="0" y="556344"/>
                    </a:lnTo>
                    <a:close/>
                  </a:path>
                </a:pathLst>
              </a:custGeom>
              <a:solidFill>
                <a:srgbClr val="FFFFFF">
                  <a:alpha val="1765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09" name="Google Shape;909;p16"/>
              <p:cNvSpPr/>
              <p:nvPr/>
            </p:nvSpPr>
            <p:spPr>
              <a:xfrm>
                <a:off x="6496495" y="523589"/>
                <a:ext cx="393293" cy="236303"/>
              </a:xfrm>
              <a:custGeom>
                <a:rect b="b" l="l" r="r" t="t"/>
                <a:pathLst>
                  <a:path extrusionOk="0" h="236303" w="393293">
                    <a:moveTo>
                      <a:pt x="0" y="214076"/>
                    </a:moveTo>
                    <a:lnTo>
                      <a:pt x="393293" y="0"/>
                    </a:lnTo>
                    <a:cubicBezTo>
                      <a:pt x="386220" y="41300"/>
                      <a:pt x="368665" y="81147"/>
                      <a:pt x="343595" y="115752"/>
                    </a:cubicBezTo>
                    <a:cubicBezTo>
                      <a:pt x="318714" y="150611"/>
                      <a:pt x="285687" y="180354"/>
                      <a:pt x="247671" y="200941"/>
                    </a:cubicBezTo>
                    <a:cubicBezTo>
                      <a:pt x="228663" y="211297"/>
                      <a:pt x="208455" y="219443"/>
                      <a:pt x="187742" y="225569"/>
                    </a:cubicBezTo>
                    <a:cubicBezTo>
                      <a:pt x="166903" y="231189"/>
                      <a:pt x="145685" y="234978"/>
                      <a:pt x="124151" y="235925"/>
                    </a:cubicBezTo>
                    <a:cubicBezTo>
                      <a:pt x="81399" y="238072"/>
                      <a:pt x="38332" y="231126"/>
                      <a:pt x="0" y="214076"/>
                    </a:cubicBezTo>
                    <a:close/>
                  </a:path>
                </a:pathLst>
              </a:custGeom>
              <a:solidFill>
                <a:srgbClr val="FFFFFF">
                  <a:alpha val="1765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10" name="Google Shape;910;p16"/>
              <p:cNvSpPr/>
              <p:nvPr/>
            </p:nvSpPr>
            <p:spPr>
              <a:xfrm>
                <a:off x="6496495" y="523589"/>
                <a:ext cx="393293" cy="236304"/>
              </a:xfrm>
              <a:custGeom>
                <a:rect b="b" l="l" r="r" t="t"/>
                <a:pathLst>
                  <a:path extrusionOk="0" h="236304" w="393293">
                    <a:moveTo>
                      <a:pt x="0" y="214076"/>
                    </a:moveTo>
                    <a:cubicBezTo>
                      <a:pt x="18503" y="216981"/>
                      <a:pt x="36816" y="218812"/>
                      <a:pt x="55192" y="219191"/>
                    </a:cubicBezTo>
                    <a:cubicBezTo>
                      <a:pt x="77737" y="219949"/>
                      <a:pt x="100155" y="218686"/>
                      <a:pt x="122194" y="215528"/>
                    </a:cubicBezTo>
                    <a:cubicBezTo>
                      <a:pt x="152063" y="211234"/>
                      <a:pt x="181049" y="203088"/>
                      <a:pt x="208329" y="191279"/>
                    </a:cubicBezTo>
                    <a:lnTo>
                      <a:pt x="208455" y="191279"/>
                    </a:lnTo>
                    <a:cubicBezTo>
                      <a:pt x="217486" y="187237"/>
                      <a:pt x="226390" y="182880"/>
                      <a:pt x="235041" y="178018"/>
                    </a:cubicBezTo>
                    <a:cubicBezTo>
                      <a:pt x="237251" y="176944"/>
                      <a:pt x="239399" y="175807"/>
                      <a:pt x="241482" y="174607"/>
                    </a:cubicBezTo>
                    <a:cubicBezTo>
                      <a:pt x="248050" y="170945"/>
                      <a:pt x="254175" y="166588"/>
                      <a:pt x="260617" y="162799"/>
                    </a:cubicBezTo>
                    <a:cubicBezTo>
                      <a:pt x="268637" y="156799"/>
                      <a:pt x="276972" y="151369"/>
                      <a:pt x="284487" y="144864"/>
                    </a:cubicBezTo>
                    <a:cubicBezTo>
                      <a:pt x="300337" y="132676"/>
                      <a:pt x="314104" y="118152"/>
                      <a:pt x="327618" y="103186"/>
                    </a:cubicBezTo>
                    <a:cubicBezTo>
                      <a:pt x="331028" y="99271"/>
                      <a:pt x="334438" y="95292"/>
                      <a:pt x="337595" y="91251"/>
                    </a:cubicBezTo>
                    <a:cubicBezTo>
                      <a:pt x="359635" y="63844"/>
                      <a:pt x="378074" y="33027"/>
                      <a:pt x="393293" y="0"/>
                    </a:cubicBezTo>
                    <a:cubicBezTo>
                      <a:pt x="386220" y="41300"/>
                      <a:pt x="368665" y="81147"/>
                      <a:pt x="343595" y="115752"/>
                    </a:cubicBezTo>
                    <a:cubicBezTo>
                      <a:pt x="341637" y="118531"/>
                      <a:pt x="339679" y="121120"/>
                      <a:pt x="337595" y="123772"/>
                    </a:cubicBezTo>
                    <a:lnTo>
                      <a:pt x="337469" y="123899"/>
                    </a:lnTo>
                    <a:cubicBezTo>
                      <a:pt x="334817" y="127435"/>
                      <a:pt x="332102" y="130845"/>
                      <a:pt x="329197" y="134129"/>
                    </a:cubicBezTo>
                    <a:lnTo>
                      <a:pt x="327239" y="136465"/>
                    </a:lnTo>
                    <a:cubicBezTo>
                      <a:pt x="325029" y="139118"/>
                      <a:pt x="322755" y="141580"/>
                      <a:pt x="320419" y="144043"/>
                    </a:cubicBezTo>
                    <a:cubicBezTo>
                      <a:pt x="318461" y="146380"/>
                      <a:pt x="316251" y="148653"/>
                      <a:pt x="313851" y="150863"/>
                    </a:cubicBezTo>
                    <a:cubicBezTo>
                      <a:pt x="313220" y="151811"/>
                      <a:pt x="312273" y="152568"/>
                      <a:pt x="311515" y="153326"/>
                    </a:cubicBezTo>
                    <a:cubicBezTo>
                      <a:pt x="308231" y="156610"/>
                      <a:pt x="304947" y="159767"/>
                      <a:pt x="301537" y="162609"/>
                    </a:cubicBezTo>
                    <a:cubicBezTo>
                      <a:pt x="301032" y="163241"/>
                      <a:pt x="300337" y="163809"/>
                      <a:pt x="299832" y="164188"/>
                    </a:cubicBezTo>
                    <a:cubicBezTo>
                      <a:pt x="296801" y="166966"/>
                      <a:pt x="293833" y="169556"/>
                      <a:pt x="290676" y="171892"/>
                    </a:cubicBezTo>
                    <a:cubicBezTo>
                      <a:pt x="277288" y="182880"/>
                      <a:pt x="262890" y="192605"/>
                      <a:pt x="247671" y="200878"/>
                    </a:cubicBezTo>
                    <a:cubicBezTo>
                      <a:pt x="245713" y="201951"/>
                      <a:pt x="243630" y="203088"/>
                      <a:pt x="241482" y="204035"/>
                    </a:cubicBezTo>
                    <a:cubicBezTo>
                      <a:pt x="241356" y="204161"/>
                      <a:pt x="241230" y="204161"/>
                      <a:pt x="241104" y="204161"/>
                    </a:cubicBezTo>
                    <a:cubicBezTo>
                      <a:pt x="236936" y="206372"/>
                      <a:pt x="232705" y="208455"/>
                      <a:pt x="228411" y="210350"/>
                    </a:cubicBezTo>
                    <a:cubicBezTo>
                      <a:pt x="224748" y="212055"/>
                      <a:pt x="220959" y="213760"/>
                      <a:pt x="217107" y="215212"/>
                    </a:cubicBezTo>
                    <a:cubicBezTo>
                      <a:pt x="214455" y="216412"/>
                      <a:pt x="211739" y="217423"/>
                      <a:pt x="208961" y="218370"/>
                    </a:cubicBezTo>
                    <a:cubicBezTo>
                      <a:pt x="206498" y="219443"/>
                      <a:pt x="203972" y="220327"/>
                      <a:pt x="201509" y="221148"/>
                    </a:cubicBezTo>
                    <a:cubicBezTo>
                      <a:pt x="197594" y="222601"/>
                      <a:pt x="193615" y="223801"/>
                      <a:pt x="189574" y="225064"/>
                    </a:cubicBezTo>
                    <a:cubicBezTo>
                      <a:pt x="188942" y="225190"/>
                      <a:pt x="188374" y="225443"/>
                      <a:pt x="187742" y="225569"/>
                    </a:cubicBezTo>
                    <a:cubicBezTo>
                      <a:pt x="178460" y="228032"/>
                      <a:pt x="168987" y="230305"/>
                      <a:pt x="159578" y="231884"/>
                    </a:cubicBezTo>
                    <a:cubicBezTo>
                      <a:pt x="147895" y="234094"/>
                      <a:pt x="136086" y="235420"/>
                      <a:pt x="124214" y="235925"/>
                    </a:cubicBezTo>
                    <a:cubicBezTo>
                      <a:pt x="119226" y="236178"/>
                      <a:pt x="114237" y="236304"/>
                      <a:pt x="109248" y="236304"/>
                    </a:cubicBezTo>
                    <a:cubicBezTo>
                      <a:pt x="100091" y="236304"/>
                      <a:pt x="91187" y="235925"/>
                      <a:pt x="82094" y="234978"/>
                    </a:cubicBezTo>
                    <a:lnTo>
                      <a:pt x="81147" y="234978"/>
                    </a:lnTo>
                    <a:cubicBezTo>
                      <a:pt x="81147" y="234978"/>
                      <a:pt x="81147" y="234978"/>
                      <a:pt x="81020" y="234978"/>
                    </a:cubicBezTo>
                    <a:cubicBezTo>
                      <a:pt x="74832" y="234347"/>
                      <a:pt x="68833" y="233526"/>
                      <a:pt x="62770" y="232515"/>
                    </a:cubicBezTo>
                    <a:cubicBezTo>
                      <a:pt x="59865" y="232136"/>
                      <a:pt x="57276" y="231568"/>
                      <a:pt x="54498" y="231063"/>
                    </a:cubicBezTo>
                    <a:cubicBezTo>
                      <a:pt x="53172" y="230810"/>
                      <a:pt x="52035" y="230684"/>
                      <a:pt x="50709" y="230305"/>
                    </a:cubicBezTo>
                    <a:cubicBezTo>
                      <a:pt x="47930" y="229800"/>
                      <a:pt x="45215" y="229105"/>
                      <a:pt x="42436" y="228347"/>
                    </a:cubicBezTo>
                    <a:cubicBezTo>
                      <a:pt x="39973" y="227842"/>
                      <a:pt x="37574" y="227148"/>
                      <a:pt x="35111" y="226516"/>
                    </a:cubicBezTo>
                    <a:cubicBezTo>
                      <a:pt x="34732" y="226390"/>
                      <a:pt x="34164" y="226264"/>
                      <a:pt x="33785" y="226137"/>
                    </a:cubicBezTo>
                    <a:cubicBezTo>
                      <a:pt x="30880" y="225379"/>
                      <a:pt x="28038" y="224558"/>
                      <a:pt x="25133" y="223674"/>
                    </a:cubicBezTo>
                    <a:cubicBezTo>
                      <a:pt x="20966" y="222348"/>
                      <a:pt x="16861" y="220896"/>
                      <a:pt x="12819" y="219317"/>
                    </a:cubicBezTo>
                    <a:cubicBezTo>
                      <a:pt x="8525" y="217738"/>
                      <a:pt x="4231" y="215907"/>
                      <a:pt x="0" y="21407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0 DO NOT REMOVE · SlidesMania">
  <p:cSld name="CUSTOM_20">
    <p:spTree>
      <p:nvGrpSpPr>
        <p:cNvPr id="911" name="Shape 911"/>
        <p:cNvGrpSpPr/>
        <p:nvPr/>
      </p:nvGrpSpPr>
      <p:grpSpPr>
        <a:xfrm>
          <a:off x="0" y="0"/>
          <a:ext cx="0" cy="0"/>
          <a:chOff x="0" y="0"/>
          <a:chExt cx="0" cy="0"/>
        </a:xfrm>
      </p:grpSpPr>
      <p:grpSp>
        <p:nvGrpSpPr>
          <p:cNvPr id="912" name="Google Shape;912;p17"/>
          <p:cNvGrpSpPr/>
          <p:nvPr/>
        </p:nvGrpSpPr>
        <p:grpSpPr>
          <a:xfrm>
            <a:off x="0" y="0"/>
            <a:ext cx="12192000" cy="6858000"/>
            <a:chOff x="0" y="0"/>
            <a:chExt cx="12192000" cy="6858000"/>
          </a:xfrm>
        </p:grpSpPr>
        <p:sp>
          <p:nvSpPr>
            <p:cNvPr id="913" name="Google Shape;913;p17"/>
            <p:cNvSpPr/>
            <p:nvPr/>
          </p:nvSpPr>
          <p:spPr>
            <a:xfrm>
              <a:off x="0" y="0"/>
              <a:ext cx="12192000" cy="68580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4" name="Google Shape;914;p17"/>
            <p:cNvSpPr txBox="1"/>
            <p:nvPr/>
          </p:nvSpPr>
          <p:spPr>
            <a:xfrm>
              <a:off x="463500" y="2858044"/>
              <a:ext cx="8956500" cy="3830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 sz="3600">
                  <a:solidFill>
                    <a:srgbClr val="3F3F3F"/>
                  </a:solidFill>
                  <a:latin typeface="Poppins"/>
                  <a:ea typeface="Poppins"/>
                  <a:cs typeface="Poppins"/>
                  <a:sym typeface="Poppins"/>
                </a:rPr>
                <a:t>Free </a:t>
              </a:r>
              <a:r>
                <a:rPr lang="en" sz="3600">
                  <a:solidFill>
                    <a:srgbClr val="3F3F3F"/>
                  </a:solidFill>
                  <a:latin typeface="Poppins"/>
                  <a:ea typeface="Poppins"/>
                  <a:cs typeface="Poppins"/>
                  <a:sym typeface="Poppins"/>
                </a:rPr>
                <a:t>themes and templates for </a:t>
              </a:r>
              <a:r>
                <a:rPr b="1" lang="en" sz="3600">
                  <a:solidFill>
                    <a:srgbClr val="3F3F3F"/>
                  </a:solidFill>
                  <a:latin typeface="Poppins"/>
                  <a:ea typeface="Poppins"/>
                  <a:cs typeface="Poppins"/>
                  <a:sym typeface="Poppins"/>
                </a:rPr>
                <a:t>Google Slides</a:t>
              </a:r>
              <a:r>
                <a:rPr lang="en" sz="3600">
                  <a:solidFill>
                    <a:srgbClr val="3F3F3F"/>
                  </a:solidFill>
                  <a:latin typeface="Poppins"/>
                  <a:ea typeface="Poppins"/>
                  <a:cs typeface="Poppins"/>
                  <a:sym typeface="Poppins"/>
                </a:rPr>
                <a:t> or </a:t>
              </a:r>
              <a:r>
                <a:rPr b="1" lang="en" sz="3600">
                  <a:solidFill>
                    <a:srgbClr val="3F3F3F"/>
                  </a:solidFill>
                  <a:latin typeface="Poppins"/>
                  <a:ea typeface="Poppins"/>
                  <a:cs typeface="Poppins"/>
                  <a:sym typeface="Poppins"/>
                </a:rPr>
                <a:t>PowerPoint</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rPr b="1" lang="en" sz="3000">
                  <a:solidFill>
                    <a:srgbClr val="FFCB25"/>
                  </a:solidFill>
                  <a:latin typeface="Poppins"/>
                  <a:ea typeface="Poppins"/>
                  <a:cs typeface="Poppins"/>
                  <a:sym typeface="Poppins"/>
                </a:rPr>
                <a:t>NOT to be sold as is or modified!</a:t>
              </a:r>
              <a:endParaRPr b="1" sz="3000">
                <a:solidFill>
                  <a:srgbClr val="FFCB25"/>
                </a:solidFill>
                <a:latin typeface="Poppins"/>
                <a:ea typeface="Poppins"/>
                <a:cs typeface="Poppins"/>
                <a:sym typeface="Poppins"/>
              </a:endParaRPr>
            </a:p>
            <a:p>
              <a:pPr indent="0" lvl="0" marL="0" rtl="0" algn="l">
                <a:spcBef>
                  <a:spcPts val="0"/>
                </a:spcBef>
                <a:spcAft>
                  <a:spcPts val="0"/>
                </a:spcAft>
                <a:buNone/>
              </a:pPr>
              <a:r>
                <a:rPr lang="en" sz="2700">
                  <a:solidFill>
                    <a:srgbClr val="3F3F3F"/>
                  </a:solidFill>
                  <a:latin typeface="Poppins"/>
                  <a:ea typeface="Poppins"/>
                  <a:cs typeface="Poppins"/>
                  <a:sym typeface="Poppins"/>
                </a:rPr>
                <a:t>Read </a:t>
              </a:r>
              <a:r>
                <a:rPr lang="en" sz="2700" u="sng">
                  <a:solidFill>
                    <a:srgbClr val="3F3F3F"/>
                  </a:solidFill>
                  <a:latin typeface="Poppins"/>
                  <a:ea typeface="Poppins"/>
                  <a:cs typeface="Poppins"/>
                  <a:sym typeface="Poppins"/>
                  <a:hlinkClick r:id="rId2">
                    <a:extLst>
                      <a:ext uri="{A12FA001-AC4F-418D-AE19-62706E023703}">
                        <ahyp:hlinkClr val="tx"/>
                      </a:ext>
                    </a:extLst>
                  </a:hlinkClick>
                </a:rPr>
                <a:t>FAQ</a:t>
              </a:r>
              <a:r>
                <a:rPr b="1" lang="en" sz="4400">
                  <a:solidFill>
                    <a:srgbClr val="FFCB25"/>
                  </a:solidFill>
                  <a:latin typeface="Poppins"/>
                  <a:ea typeface="Poppins"/>
                  <a:cs typeface="Poppins"/>
                  <a:sym typeface="Poppins"/>
                </a:rPr>
                <a:t> </a:t>
              </a:r>
              <a:r>
                <a:rPr lang="en" sz="2700">
                  <a:solidFill>
                    <a:srgbClr val="3F3F3F"/>
                  </a:solidFill>
                  <a:latin typeface="Poppins"/>
                  <a:ea typeface="Poppins"/>
                  <a:cs typeface="Poppins"/>
                  <a:sym typeface="Poppins"/>
                </a:rPr>
                <a:t>on slidesmania.com</a:t>
              </a:r>
              <a:endParaRPr sz="2700">
                <a:solidFill>
                  <a:srgbClr val="3F3F3F"/>
                </a:solidFill>
                <a:latin typeface="Poppins"/>
                <a:ea typeface="Poppins"/>
                <a:cs typeface="Poppins"/>
                <a:sym typeface="Poppins"/>
              </a:endParaRPr>
            </a:p>
            <a:p>
              <a:pPr indent="0" lvl="0" marL="0" rtl="0" algn="l">
                <a:spcBef>
                  <a:spcPts val="0"/>
                </a:spcBef>
                <a:spcAft>
                  <a:spcPts val="0"/>
                </a:spcAft>
                <a:buNone/>
              </a:pPr>
              <a:r>
                <a:rPr lang="en" sz="2000">
                  <a:solidFill>
                    <a:srgbClr val="3F3F3F"/>
                  </a:solidFill>
                  <a:latin typeface="Poppins"/>
                  <a:ea typeface="Poppins"/>
                  <a:cs typeface="Poppins"/>
                  <a:sym typeface="Poppins"/>
                </a:rPr>
                <a:t>Do not remove the slidesmania.com text on the sides.</a:t>
              </a:r>
              <a:endParaRPr sz="2000">
                <a:solidFill>
                  <a:srgbClr val="3F3F3F"/>
                </a:solidFill>
                <a:latin typeface="Poppins"/>
                <a:ea typeface="Poppins"/>
                <a:cs typeface="Poppins"/>
                <a:sym typeface="Poppins"/>
              </a:endParaRPr>
            </a:p>
          </p:txBody>
        </p:sp>
        <p:cxnSp>
          <p:nvCxnSpPr>
            <p:cNvPr id="915" name="Google Shape;915;p17"/>
            <p:cNvCxnSpPr/>
            <p:nvPr/>
          </p:nvCxnSpPr>
          <p:spPr>
            <a:xfrm>
              <a:off x="10423367" y="5688858"/>
              <a:ext cx="1495200" cy="12900"/>
            </a:xfrm>
            <a:prstGeom prst="straightConnector1">
              <a:avLst/>
            </a:prstGeom>
            <a:noFill/>
            <a:ln cap="flat" cmpd="sng" w="38100">
              <a:solidFill>
                <a:srgbClr val="FFCB25"/>
              </a:solidFill>
              <a:prstDash val="solid"/>
              <a:round/>
              <a:headEnd len="med" w="med" type="none"/>
              <a:tailEnd len="med" w="med" type="none"/>
            </a:ln>
          </p:spPr>
        </p:cxnSp>
        <p:pic>
          <p:nvPicPr>
            <p:cNvPr id="916" name="Google Shape;916;p17">
              <a:hlinkClick r:id="rId3"/>
            </p:cNvPr>
            <p:cNvPicPr preferRelativeResize="0"/>
            <p:nvPr/>
          </p:nvPicPr>
          <p:blipFill>
            <a:blip r:embed="rId4">
              <a:alphaModFix/>
            </a:blip>
            <a:stretch>
              <a:fillRect/>
            </a:stretch>
          </p:blipFill>
          <p:spPr>
            <a:xfrm>
              <a:off x="8982558" y="5912306"/>
              <a:ext cx="713232" cy="637863"/>
            </a:xfrm>
            <a:prstGeom prst="rect">
              <a:avLst/>
            </a:prstGeom>
            <a:noFill/>
            <a:ln>
              <a:noFill/>
            </a:ln>
          </p:spPr>
        </p:pic>
        <p:pic>
          <p:nvPicPr>
            <p:cNvPr id="917" name="Google Shape;917;p17">
              <a:hlinkClick r:id="rId5"/>
            </p:cNvPr>
            <p:cNvPicPr preferRelativeResize="0"/>
            <p:nvPr/>
          </p:nvPicPr>
          <p:blipFill>
            <a:blip r:embed="rId6">
              <a:alphaModFix/>
            </a:blip>
            <a:stretch>
              <a:fillRect/>
            </a:stretch>
          </p:blipFill>
          <p:spPr>
            <a:xfrm>
              <a:off x="9764428" y="5916798"/>
              <a:ext cx="708660" cy="628879"/>
            </a:xfrm>
            <a:prstGeom prst="rect">
              <a:avLst/>
            </a:prstGeom>
            <a:noFill/>
            <a:ln>
              <a:noFill/>
            </a:ln>
          </p:spPr>
        </p:pic>
        <p:pic>
          <p:nvPicPr>
            <p:cNvPr id="918" name="Google Shape;918;p17">
              <a:hlinkClick r:id="rId7"/>
            </p:cNvPr>
            <p:cNvPicPr preferRelativeResize="0"/>
            <p:nvPr/>
          </p:nvPicPr>
          <p:blipFill>
            <a:blip r:embed="rId8">
              <a:alphaModFix/>
            </a:blip>
            <a:stretch>
              <a:fillRect/>
            </a:stretch>
          </p:blipFill>
          <p:spPr>
            <a:xfrm>
              <a:off x="10541715" y="5905569"/>
              <a:ext cx="612648" cy="624387"/>
            </a:xfrm>
            <a:prstGeom prst="rect">
              <a:avLst/>
            </a:prstGeom>
            <a:noFill/>
            <a:ln>
              <a:noFill/>
            </a:ln>
          </p:spPr>
        </p:pic>
        <p:pic>
          <p:nvPicPr>
            <p:cNvPr id="919" name="Google Shape;919;p17">
              <a:hlinkClick r:id="rId9"/>
            </p:cNvPr>
            <p:cNvPicPr preferRelativeResize="0"/>
            <p:nvPr/>
          </p:nvPicPr>
          <p:blipFill>
            <a:blip r:embed="rId10">
              <a:alphaModFix/>
            </a:blip>
            <a:stretch>
              <a:fillRect/>
            </a:stretch>
          </p:blipFill>
          <p:spPr>
            <a:xfrm>
              <a:off x="11219049" y="5916799"/>
              <a:ext cx="699516" cy="601927"/>
            </a:xfrm>
            <a:prstGeom prst="rect">
              <a:avLst/>
            </a:prstGeom>
            <a:noFill/>
            <a:ln>
              <a:noFill/>
            </a:ln>
          </p:spPr>
        </p:pic>
        <p:sp>
          <p:nvSpPr>
            <p:cNvPr id="920" name="Google Shape;920;p17"/>
            <p:cNvSpPr txBox="1"/>
            <p:nvPr/>
          </p:nvSpPr>
          <p:spPr>
            <a:xfrm>
              <a:off x="7072500" y="4813375"/>
              <a:ext cx="4915500" cy="10011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lang="en" sz="2400">
                  <a:solidFill>
                    <a:srgbClr val="252525"/>
                  </a:solidFill>
                  <a:latin typeface="Homemade Apple"/>
                  <a:ea typeface="Homemade Apple"/>
                  <a:cs typeface="Homemade Apple"/>
                  <a:sym typeface="Homemade Apple"/>
                </a:rPr>
                <a:t>Sharing is caring!</a:t>
              </a:r>
              <a:endParaRPr b="1" sz="2400">
                <a:solidFill>
                  <a:srgbClr val="252525"/>
                </a:solidFill>
                <a:latin typeface="Homemade Apple"/>
                <a:ea typeface="Homemade Apple"/>
                <a:cs typeface="Homemade Apple"/>
                <a:sym typeface="Homemade Apple"/>
              </a:endParaRPr>
            </a:p>
          </p:txBody>
        </p:sp>
      </p:grpSp>
      <p:pic>
        <p:nvPicPr>
          <p:cNvPr id="921" name="Google Shape;921;p17"/>
          <p:cNvPicPr preferRelativeResize="0"/>
          <p:nvPr/>
        </p:nvPicPr>
        <p:blipFill rotWithShape="1">
          <a:blip r:embed="rId11">
            <a:alphaModFix/>
          </a:blip>
          <a:srcRect b="20906" l="0" r="0" t="16256"/>
          <a:stretch/>
        </p:blipFill>
        <p:spPr>
          <a:xfrm>
            <a:off x="125075" y="493725"/>
            <a:ext cx="8239800" cy="207112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2 Intro">
  <p:cSld name="CUSTOM_1">
    <p:spTree>
      <p:nvGrpSpPr>
        <p:cNvPr id="168" name="Shape 168"/>
        <p:cNvGrpSpPr/>
        <p:nvPr/>
      </p:nvGrpSpPr>
      <p:grpSpPr>
        <a:xfrm>
          <a:off x="0" y="0"/>
          <a:ext cx="0" cy="0"/>
          <a:chOff x="0" y="0"/>
          <a:chExt cx="0" cy="0"/>
        </a:xfrm>
      </p:grpSpPr>
      <p:sp>
        <p:nvSpPr>
          <p:cNvPr id="169" name="Google Shape;169;p3"/>
          <p:cNvSpPr txBox="1"/>
          <p:nvPr>
            <p:ph type="title"/>
          </p:nvPr>
        </p:nvSpPr>
        <p:spPr>
          <a:xfrm>
            <a:off x="2139461" y="2955263"/>
            <a:ext cx="8065500" cy="960600"/>
          </a:xfrm>
          <a:prstGeom prst="rect">
            <a:avLst/>
          </a:prstGeom>
        </p:spPr>
        <p:txBody>
          <a:bodyPr anchorCtr="0" anchor="ctr"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7000"/>
              <a:buFont typeface="Aldrich"/>
              <a:buNone/>
              <a:defRPr sz="7000"/>
            </a:lvl1pPr>
            <a:lvl2pPr lvl="1" rtl="0" algn="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2pPr>
            <a:lvl3pPr lvl="2" rtl="0" algn="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3pPr>
            <a:lvl4pPr lvl="3" rtl="0" algn="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4pPr>
            <a:lvl5pPr lvl="4" rtl="0" algn="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5pPr>
            <a:lvl6pPr lvl="5" rtl="0" algn="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6pPr>
            <a:lvl7pPr lvl="6" rtl="0" algn="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7pPr>
            <a:lvl8pPr lvl="7" rtl="0" algn="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8pPr>
            <a:lvl9pPr lvl="8" rtl="0" algn="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9pPr>
          </a:lstStyle>
          <a:p/>
        </p:txBody>
      </p:sp>
      <p:sp>
        <p:nvSpPr>
          <p:cNvPr id="170" name="Google Shape;170;p3"/>
          <p:cNvSpPr txBox="1"/>
          <p:nvPr>
            <p:ph idx="1" type="body"/>
          </p:nvPr>
        </p:nvSpPr>
        <p:spPr>
          <a:xfrm>
            <a:off x="2736425" y="3904575"/>
            <a:ext cx="6922200" cy="2067300"/>
          </a:xfrm>
          <a:prstGeom prst="rect">
            <a:avLst/>
          </a:prstGeom>
        </p:spPr>
        <p:txBody>
          <a:bodyPr anchorCtr="0" anchor="t" bIns="121900" lIns="121900" spcFirstLastPara="1" rIns="121900" wrap="square" tIns="121900">
            <a:noAutofit/>
          </a:bodyPr>
          <a:lstStyle>
            <a:lvl1pPr indent="-349250" lvl="0" marL="457200" algn="ctr">
              <a:spcBef>
                <a:spcPts val="0"/>
              </a:spcBef>
              <a:spcAft>
                <a:spcPts val="0"/>
              </a:spcAft>
              <a:buSzPts val="1900"/>
              <a:buChar char="●"/>
              <a:defRPr/>
            </a:lvl1pPr>
            <a:lvl2pPr indent="-349250" lvl="1" marL="914400" algn="r">
              <a:spcBef>
                <a:spcPts val="0"/>
              </a:spcBef>
              <a:spcAft>
                <a:spcPts val="0"/>
              </a:spcAft>
              <a:buSzPts val="1900"/>
              <a:buChar char="○"/>
              <a:defRPr/>
            </a:lvl2pPr>
            <a:lvl3pPr indent="-349250" lvl="2" marL="1371600" algn="r">
              <a:spcBef>
                <a:spcPts val="2100"/>
              </a:spcBef>
              <a:spcAft>
                <a:spcPts val="0"/>
              </a:spcAft>
              <a:buSzPts val="1900"/>
              <a:buChar char="■"/>
              <a:defRPr/>
            </a:lvl3pPr>
            <a:lvl4pPr indent="-349250" lvl="3" marL="1828800" algn="r">
              <a:spcBef>
                <a:spcPts val="2100"/>
              </a:spcBef>
              <a:spcAft>
                <a:spcPts val="0"/>
              </a:spcAft>
              <a:buSzPts val="1900"/>
              <a:buChar char="●"/>
              <a:defRPr/>
            </a:lvl4pPr>
            <a:lvl5pPr indent="-349250" lvl="4" marL="2286000" algn="r">
              <a:spcBef>
                <a:spcPts val="2100"/>
              </a:spcBef>
              <a:spcAft>
                <a:spcPts val="0"/>
              </a:spcAft>
              <a:buSzPts val="1900"/>
              <a:buChar char="○"/>
              <a:defRPr/>
            </a:lvl5pPr>
            <a:lvl6pPr indent="-349250" lvl="5" marL="2743200" algn="r">
              <a:spcBef>
                <a:spcPts val="2100"/>
              </a:spcBef>
              <a:spcAft>
                <a:spcPts val="0"/>
              </a:spcAft>
              <a:buSzPts val="1900"/>
              <a:buChar char="■"/>
              <a:defRPr/>
            </a:lvl6pPr>
            <a:lvl7pPr indent="-349250" lvl="6" marL="3200400" algn="r">
              <a:spcBef>
                <a:spcPts val="2100"/>
              </a:spcBef>
              <a:spcAft>
                <a:spcPts val="0"/>
              </a:spcAft>
              <a:buSzPts val="1900"/>
              <a:buChar char="●"/>
              <a:defRPr/>
            </a:lvl7pPr>
            <a:lvl8pPr indent="-349250" lvl="7" marL="3657600" algn="r">
              <a:spcBef>
                <a:spcPts val="2100"/>
              </a:spcBef>
              <a:spcAft>
                <a:spcPts val="0"/>
              </a:spcAft>
              <a:buSzPts val="1900"/>
              <a:buChar char="○"/>
              <a:defRPr/>
            </a:lvl8pPr>
            <a:lvl9pPr indent="-349250" lvl="8" marL="4114800" algn="r">
              <a:spcBef>
                <a:spcPts val="2100"/>
              </a:spcBef>
              <a:spcAft>
                <a:spcPts val="2100"/>
              </a:spcAft>
              <a:buSzPts val="1900"/>
              <a:buChar char="■"/>
              <a:defRPr/>
            </a:lvl9pPr>
          </a:lstStyle>
          <a:p/>
        </p:txBody>
      </p:sp>
      <p:sp>
        <p:nvSpPr>
          <p:cNvPr id="171" name="Google Shape;171;p3"/>
          <p:cNvSpPr/>
          <p:nvPr>
            <p:ph idx="2" type="pic"/>
          </p:nvPr>
        </p:nvSpPr>
        <p:spPr>
          <a:xfrm>
            <a:off x="5129600" y="886125"/>
            <a:ext cx="1827300" cy="1762200"/>
          </a:xfrm>
          <a:prstGeom prst="ellipse">
            <a:avLst/>
          </a:prstGeom>
          <a:noFill/>
          <a:ln>
            <a:noFill/>
          </a:ln>
        </p:spPr>
      </p:sp>
      <p:sp>
        <p:nvSpPr>
          <p:cNvPr id="172" name="Google Shape;172;p3"/>
          <p:cNvSpPr/>
          <p:nvPr/>
        </p:nvSpPr>
        <p:spPr>
          <a:xfrm>
            <a:off x="10308441" y="5174677"/>
            <a:ext cx="1442190" cy="1336048"/>
          </a:xfrm>
          <a:custGeom>
            <a:rect b="b" l="l" r="r" t="t"/>
            <a:pathLst>
              <a:path extrusionOk="0" h="3586705" w="3871652">
                <a:moveTo>
                  <a:pt x="0" y="3586705"/>
                </a:moveTo>
                <a:cubicBezTo>
                  <a:pt x="0" y="3586705"/>
                  <a:pt x="-267" y="2753592"/>
                  <a:pt x="625630" y="1745208"/>
                </a:cubicBezTo>
                <a:cubicBezTo>
                  <a:pt x="1855546" y="-236239"/>
                  <a:pt x="3593002" y="-321945"/>
                  <a:pt x="3857702" y="458162"/>
                </a:cubicBezTo>
                <a:cubicBezTo>
                  <a:pt x="4026294" y="955072"/>
                  <a:pt x="2628882" y="828084"/>
                  <a:pt x="1716577" y="1692955"/>
                </a:cubicBezTo>
                <a:cubicBezTo>
                  <a:pt x="1107700" y="2270160"/>
                  <a:pt x="982066" y="2916146"/>
                  <a:pt x="1434761" y="2943063"/>
                </a:cubicBezTo>
                <a:cubicBezTo>
                  <a:pt x="1951273" y="2973781"/>
                  <a:pt x="1952987" y="1705928"/>
                  <a:pt x="2652313" y="1744332"/>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3" name="Google Shape;173;p3"/>
          <p:cNvSpPr/>
          <p:nvPr/>
        </p:nvSpPr>
        <p:spPr>
          <a:xfrm>
            <a:off x="854675" y="5206549"/>
            <a:ext cx="890186" cy="1115741"/>
          </a:xfrm>
          <a:custGeom>
            <a:rect b="b" l="l" r="r" t="t"/>
            <a:pathLst>
              <a:path extrusionOk="0" h="2166487" w="1728517">
                <a:moveTo>
                  <a:pt x="1705979" y="1128112"/>
                </a:moveTo>
                <a:cubicBezTo>
                  <a:pt x="1878229" y="1255079"/>
                  <a:pt x="1014522" y="2350694"/>
                  <a:pt x="765995" y="2139553"/>
                </a:cubicBezTo>
                <a:cubicBezTo>
                  <a:pt x="553512" y="1959026"/>
                  <a:pt x="1924597" y="992344"/>
                  <a:pt x="1478818" y="792019"/>
                </a:cubicBezTo>
                <a:cubicBezTo>
                  <a:pt x="1218785" y="675166"/>
                  <a:pt x="636303" y="2013099"/>
                  <a:pt x="309595" y="1714819"/>
                </a:cubicBezTo>
                <a:cubicBezTo>
                  <a:pt x="112466" y="1534846"/>
                  <a:pt x="1328266" y="838416"/>
                  <a:pt x="1159997" y="422099"/>
                </a:cubicBezTo>
                <a:cubicBezTo>
                  <a:pt x="1010511" y="52246"/>
                  <a:pt x="261847" y="1445865"/>
                  <a:pt x="27046" y="1221378"/>
                </a:cubicBezTo>
                <a:cubicBezTo>
                  <a:pt x="-209184" y="995531"/>
                  <a:pt x="1190458" y="285099"/>
                  <a:pt x="803676" y="0"/>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174" name="Google Shape;174;p3"/>
          <p:cNvGrpSpPr/>
          <p:nvPr/>
        </p:nvGrpSpPr>
        <p:grpSpPr>
          <a:xfrm rot="201241">
            <a:off x="11459023" y="2409279"/>
            <a:ext cx="430748" cy="4343538"/>
            <a:chOff x="3794083" y="2503850"/>
            <a:chExt cx="408445" cy="3699739"/>
          </a:xfrm>
        </p:grpSpPr>
        <p:grpSp>
          <p:nvGrpSpPr>
            <p:cNvPr id="175" name="Google Shape;175;p3"/>
            <p:cNvGrpSpPr/>
            <p:nvPr/>
          </p:nvGrpSpPr>
          <p:grpSpPr>
            <a:xfrm>
              <a:off x="3794083" y="2503851"/>
              <a:ext cx="408445" cy="3699738"/>
              <a:chOff x="5554908" y="3098301"/>
              <a:chExt cx="408445" cy="3699738"/>
            </a:xfrm>
          </p:grpSpPr>
          <p:grpSp>
            <p:nvGrpSpPr>
              <p:cNvPr id="176" name="Google Shape;176;p3"/>
              <p:cNvGrpSpPr/>
              <p:nvPr/>
            </p:nvGrpSpPr>
            <p:grpSpPr>
              <a:xfrm rot="5525154">
                <a:off x="4051841" y="5036428"/>
                <a:ext cx="3322621" cy="195680"/>
                <a:chOff x="9400423" y="4620600"/>
                <a:chExt cx="3322413" cy="195668"/>
              </a:xfrm>
            </p:grpSpPr>
            <p:sp>
              <p:nvSpPr>
                <p:cNvPr id="177" name="Google Shape;177;p3"/>
                <p:cNvSpPr/>
                <p:nvPr/>
              </p:nvSpPr>
              <p:spPr>
                <a:xfrm>
                  <a:off x="9835917" y="4707429"/>
                  <a:ext cx="2257709" cy="41599"/>
                </a:xfrm>
                <a:custGeom>
                  <a:rect b="b" l="l" r="r" t="t"/>
                  <a:pathLst>
                    <a:path extrusionOk="0" h="41599" w="2257709">
                      <a:moveTo>
                        <a:pt x="-311" y="-309"/>
                      </a:moveTo>
                      <a:lnTo>
                        <a:pt x="2257398" y="-309"/>
                      </a:lnTo>
                      <a:lnTo>
                        <a:pt x="2257398" y="41291"/>
                      </a:lnTo>
                      <a:lnTo>
                        <a:pt x="-311" y="41291"/>
                      </a:lnTo>
                      <a:close/>
                    </a:path>
                  </a:pathLst>
                </a:custGeom>
                <a:solidFill>
                  <a:schemeClr val="dk2"/>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8" name="Google Shape;178;p3"/>
                <p:cNvSpPr/>
                <p:nvPr/>
              </p:nvSpPr>
              <p:spPr>
                <a:xfrm>
                  <a:off x="9835917" y="4672713"/>
                  <a:ext cx="2257709" cy="7104"/>
                </a:xfrm>
                <a:custGeom>
                  <a:rect b="b" l="l" r="r" t="t"/>
                  <a:pathLst>
                    <a:path extrusionOk="0" h="7104" w="2257709">
                      <a:moveTo>
                        <a:pt x="-311" y="-307"/>
                      </a:moveTo>
                      <a:lnTo>
                        <a:pt x="2257398" y="-307"/>
                      </a:lnTo>
                      <a:lnTo>
                        <a:pt x="2257398" y="6797"/>
                      </a:lnTo>
                      <a:lnTo>
                        <a:pt x="-311" y="6797"/>
                      </a:lnTo>
                      <a:close/>
                    </a:path>
                  </a:pathLst>
                </a:custGeom>
                <a:solidFill>
                  <a:schemeClr val="dk2"/>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9" name="Google Shape;179;p3"/>
                <p:cNvSpPr/>
                <p:nvPr/>
              </p:nvSpPr>
              <p:spPr>
                <a:xfrm>
                  <a:off x="9835917" y="4692302"/>
                  <a:ext cx="2257709" cy="7104"/>
                </a:xfrm>
                <a:custGeom>
                  <a:rect b="b" l="l" r="r" t="t"/>
                  <a:pathLst>
                    <a:path extrusionOk="0" h="7104" w="2257709">
                      <a:moveTo>
                        <a:pt x="-311" y="-308"/>
                      </a:moveTo>
                      <a:lnTo>
                        <a:pt x="2257398" y="-308"/>
                      </a:lnTo>
                      <a:lnTo>
                        <a:pt x="2257398" y="6797"/>
                      </a:lnTo>
                      <a:lnTo>
                        <a:pt x="-311" y="6797"/>
                      </a:lnTo>
                      <a:close/>
                    </a:path>
                  </a:pathLst>
                </a:custGeom>
                <a:solidFill>
                  <a:schemeClr val="dk2"/>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0" name="Google Shape;180;p3"/>
                <p:cNvSpPr/>
                <p:nvPr/>
              </p:nvSpPr>
              <p:spPr>
                <a:xfrm>
                  <a:off x="9626030" y="4623399"/>
                  <a:ext cx="3053164" cy="30254"/>
                </a:xfrm>
                <a:custGeom>
                  <a:rect b="b" l="l" r="r" t="t"/>
                  <a:pathLst>
                    <a:path extrusionOk="0" h="30254" w="3053164">
                      <a:moveTo>
                        <a:pt x="-317" y="29948"/>
                      </a:moveTo>
                      <a:cubicBezTo>
                        <a:pt x="76907" y="19888"/>
                        <a:pt x="186956" y="-306"/>
                        <a:pt x="231354" y="-306"/>
                      </a:cubicBezTo>
                      <a:lnTo>
                        <a:pt x="3052848" y="-306"/>
                      </a:lnTo>
                      <a:lnTo>
                        <a:pt x="3052848" y="16182"/>
                      </a:lnTo>
                      <a:lnTo>
                        <a:pt x="231354" y="16182"/>
                      </a:lnTo>
                      <a:lnTo>
                        <a:pt x="-317" y="29948"/>
                      </a:lnTo>
                      <a:close/>
                    </a:path>
                  </a:pathLst>
                </a:custGeom>
                <a:solidFill>
                  <a:srgbClr val="C6C6C6"/>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1" name="Google Shape;181;p3"/>
                <p:cNvSpPr/>
                <p:nvPr/>
              </p:nvSpPr>
              <p:spPr>
                <a:xfrm>
                  <a:off x="12092744" y="4714993"/>
                  <a:ext cx="459485" cy="15127"/>
                </a:xfrm>
                <a:custGeom>
                  <a:rect b="b" l="l" r="r" t="t"/>
                  <a:pathLst>
                    <a:path extrusionOk="0" h="15127" w="459485">
                      <a:moveTo>
                        <a:pt x="-348" y="-309"/>
                      </a:moveTo>
                      <a:lnTo>
                        <a:pt x="459138" y="-309"/>
                      </a:lnTo>
                      <a:lnTo>
                        <a:pt x="459138" y="14818"/>
                      </a:lnTo>
                      <a:lnTo>
                        <a:pt x="-348" y="14818"/>
                      </a:lnTo>
                      <a:close/>
                    </a:path>
                  </a:pathLst>
                </a:custGeom>
                <a:solidFill>
                  <a:srgbClr val="DEDEDC"/>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2" name="Google Shape;182;p3"/>
                <p:cNvSpPr/>
                <p:nvPr/>
              </p:nvSpPr>
              <p:spPr>
                <a:xfrm>
                  <a:off x="9635581" y="4764005"/>
                  <a:ext cx="2915286" cy="5348"/>
                </a:xfrm>
                <a:custGeom>
                  <a:rect b="b" l="l" r="r" t="t"/>
                  <a:pathLst>
                    <a:path extrusionOk="0" h="5348" w="2915286">
                      <a:moveTo>
                        <a:pt x="-292" y="-310"/>
                      </a:moveTo>
                      <a:lnTo>
                        <a:pt x="2914995" y="-310"/>
                      </a:lnTo>
                      <a:lnTo>
                        <a:pt x="2914995" y="5039"/>
                      </a:lnTo>
                      <a:lnTo>
                        <a:pt x="-292" y="5039"/>
                      </a:lnTo>
                      <a:close/>
                    </a:path>
                  </a:pathLst>
                </a:custGeom>
                <a:solidFill>
                  <a:srgbClr val="DADAD8"/>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3" name="Google Shape;183;p3"/>
                <p:cNvSpPr/>
                <p:nvPr/>
              </p:nvSpPr>
              <p:spPr>
                <a:xfrm>
                  <a:off x="9626030" y="4788813"/>
                  <a:ext cx="3061181" cy="19513"/>
                </a:xfrm>
                <a:custGeom>
                  <a:rect b="b" l="l" r="r" t="t"/>
                  <a:pathLst>
                    <a:path extrusionOk="0" h="19513" w="3061181">
                      <a:moveTo>
                        <a:pt x="239371" y="13152"/>
                      </a:moveTo>
                      <a:lnTo>
                        <a:pt x="3060865" y="13152"/>
                      </a:lnTo>
                      <a:lnTo>
                        <a:pt x="3052848" y="19203"/>
                      </a:lnTo>
                      <a:lnTo>
                        <a:pt x="231354" y="19203"/>
                      </a:lnTo>
                      <a:cubicBezTo>
                        <a:pt x="175762" y="19203"/>
                        <a:pt x="76831" y="9900"/>
                        <a:pt x="-317" y="-311"/>
                      </a:cubicBezTo>
                      <a:lnTo>
                        <a:pt x="239371" y="13152"/>
                      </a:lnTo>
                      <a:close/>
                    </a:path>
                  </a:pathLst>
                </a:custGeom>
                <a:solidFill>
                  <a:srgbClr val="CDCDCB"/>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4" name="Google Shape;184;p3"/>
                <p:cNvSpPr/>
                <p:nvPr/>
              </p:nvSpPr>
              <p:spPr>
                <a:xfrm>
                  <a:off x="12565137" y="4621281"/>
                  <a:ext cx="157699" cy="194306"/>
                </a:xfrm>
                <a:custGeom>
                  <a:rect b="b" l="l" r="r" t="t"/>
                  <a:pathLst>
                    <a:path extrusionOk="0" h="194306" w="157699">
                      <a:moveTo>
                        <a:pt x="113096" y="-309"/>
                      </a:moveTo>
                      <a:lnTo>
                        <a:pt x="113096" y="29794"/>
                      </a:lnTo>
                      <a:lnTo>
                        <a:pt x="-357" y="29794"/>
                      </a:lnTo>
                      <a:lnTo>
                        <a:pt x="-357" y="169417"/>
                      </a:lnTo>
                      <a:lnTo>
                        <a:pt x="113096" y="169417"/>
                      </a:lnTo>
                      <a:lnTo>
                        <a:pt x="113096" y="193998"/>
                      </a:lnTo>
                      <a:cubicBezTo>
                        <a:pt x="140248" y="169871"/>
                        <a:pt x="157342" y="135381"/>
                        <a:pt x="157342" y="96883"/>
                      </a:cubicBezTo>
                      <a:lnTo>
                        <a:pt x="157342" y="94538"/>
                      </a:lnTo>
                      <a:cubicBezTo>
                        <a:pt x="156661" y="56872"/>
                        <a:pt x="139719" y="23365"/>
                        <a:pt x="113096" y="-309"/>
                      </a:cubicBezTo>
                      <a:close/>
                    </a:path>
                  </a:pathLst>
                </a:custGeom>
                <a:solidFill>
                  <a:schemeClr val="dk2"/>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5" name="Google Shape;185;p3"/>
                <p:cNvSpPr/>
                <p:nvPr/>
              </p:nvSpPr>
              <p:spPr>
                <a:xfrm>
                  <a:off x="9626030" y="4662427"/>
                  <a:ext cx="140620" cy="90921"/>
                </a:xfrm>
                <a:custGeom>
                  <a:rect b="b" l="l" r="r" t="t"/>
                  <a:pathLst>
                    <a:path extrusionOk="0" h="90921" w="140620">
                      <a:moveTo>
                        <a:pt x="-277" y="-308"/>
                      </a:moveTo>
                      <a:lnTo>
                        <a:pt x="140344" y="-308"/>
                      </a:lnTo>
                      <a:lnTo>
                        <a:pt x="140344" y="90613"/>
                      </a:lnTo>
                      <a:lnTo>
                        <a:pt x="-277" y="90613"/>
                      </a:lnTo>
                      <a:close/>
                    </a:path>
                  </a:pathLst>
                </a:custGeom>
                <a:solidFill>
                  <a:srgbClr val="7F6A4B"/>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6" name="Google Shape;186;p3"/>
                <p:cNvSpPr/>
                <p:nvPr/>
              </p:nvSpPr>
              <p:spPr>
                <a:xfrm>
                  <a:off x="12551749" y="4639207"/>
                  <a:ext cx="14707" cy="164037"/>
                </a:xfrm>
                <a:custGeom>
                  <a:rect b="b" l="l" r="r" t="t"/>
                  <a:pathLst>
                    <a:path extrusionOk="0" h="164037" w="14707">
                      <a:moveTo>
                        <a:pt x="-355" y="-309"/>
                      </a:moveTo>
                      <a:lnTo>
                        <a:pt x="14353" y="-309"/>
                      </a:lnTo>
                      <a:lnTo>
                        <a:pt x="14353" y="163729"/>
                      </a:lnTo>
                      <a:lnTo>
                        <a:pt x="-355" y="163729"/>
                      </a:lnTo>
                      <a:close/>
                    </a:path>
                  </a:pathLst>
                </a:custGeom>
                <a:solidFill>
                  <a:schemeClr val="dk2"/>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7" name="Google Shape;187;p3"/>
                <p:cNvSpPr/>
                <p:nvPr/>
              </p:nvSpPr>
              <p:spPr>
                <a:xfrm>
                  <a:off x="12565210" y="4638903"/>
                  <a:ext cx="151950" cy="157900"/>
                </a:xfrm>
                <a:custGeom>
                  <a:rect b="b" l="l" r="r" t="t"/>
                  <a:pathLst>
                    <a:path extrusionOk="0" h="157900" w="151950">
                      <a:moveTo>
                        <a:pt x="118238" y="-309"/>
                      </a:moveTo>
                      <a:lnTo>
                        <a:pt x="118238" y="24155"/>
                      </a:lnTo>
                      <a:lnTo>
                        <a:pt x="-358" y="24155"/>
                      </a:lnTo>
                      <a:lnTo>
                        <a:pt x="-358" y="137644"/>
                      </a:lnTo>
                      <a:lnTo>
                        <a:pt x="118238" y="137644"/>
                      </a:lnTo>
                      <a:lnTo>
                        <a:pt x="118238" y="157592"/>
                      </a:lnTo>
                      <a:cubicBezTo>
                        <a:pt x="140173" y="136296"/>
                        <a:pt x="151593" y="109945"/>
                        <a:pt x="151593" y="78675"/>
                      </a:cubicBezTo>
                      <a:lnTo>
                        <a:pt x="151593" y="76788"/>
                      </a:lnTo>
                      <a:cubicBezTo>
                        <a:pt x="150913" y="46125"/>
                        <a:pt x="139643" y="23885"/>
                        <a:pt x="118238" y="-309"/>
                      </a:cubicBezTo>
                      <a:close/>
                    </a:path>
                  </a:pathLst>
                </a:custGeom>
                <a:solidFill>
                  <a:schemeClr val="dk2"/>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8" name="Google Shape;188;p3"/>
                <p:cNvSpPr/>
                <p:nvPr/>
              </p:nvSpPr>
              <p:spPr>
                <a:xfrm>
                  <a:off x="9835917" y="4718094"/>
                  <a:ext cx="2257709" cy="20206"/>
                </a:xfrm>
                <a:custGeom>
                  <a:rect b="b" l="l" r="r" t="t"/>
                  <a:pathLst>
                    <a:path extrusionOk="0" h="20206" w="2257709">
                      <a:moveTo>
                        <a:pt x="-311" y="-309"/>
                      </a:moveTo>
                      <a:lnTo>
                        <a:pt x="2257398" y="-309"/>
                      </a:lnTo>
                      <a:lnTo>
                        <a:pt x="2257398" y="19898"/>
                      </a:lnTo>
                      <a:lnTo>
                        <a:pt x="-311" y="19898"/>
                      </a:lnTo>
                      <a:close/>
                    </a:path>
                  </a:pathLst>
                </a:custGeom>
                <a:solidFill>
                  <a:schemeClr val="dk2"/>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9" name="Google Shape;189;p3"/>
                <p:cNvSpPr/>
                <p:nvPr/>
              </p:nvSpPr>
              <p:spPr>
                <a:xfrm>
                  <a:off x="9766182" y="4662426"/>
                  <a:ext cx="70189" cy="90913"/>
                </a:xfrm>
                <a:custGeom>
                  <a:rect b="b" l="l" r="r" t="t"/>
                  <a:pathLst>
                    <a:path extrusionOk="0" h="90913" w="70189">
                      <a:moveTo>
                        <a:pt x="69910" y="2339"/>
                      </a:moveTo>
                      <a:lnTo>
                        <a:pt x="-280" y="-308"/>
                      </a:lnTo>
                      <a:lnTo>
                        <a:pt x="-280" y="90605"/>
                      </a:lnTo>
                      <a:lnTo>
                        <a:pt x="69910" y="87202"/>
                      </a:lnTo>
                      <a:lnTo>
                        <a:pt x="69910" y="2339"/>
                      </a:lnTo>
                      <a:close/>
                    </a:path>
                  </a:pathLst>
                </a:custGeom>
                <a:gradFill>
                  <a:gsLst>
                    <a:gs pos="0">
                      <a:srgbClr val="8D7955"/>
                    </a:gs>
                    <a:gs pos="50000">
                      <a:srgbClr val="927D58"/>
                    </a:gs>
                    <a:gs pos="100000">
                      <a:srgbClr val="97825C"/>
                    </a:gs>
                  </a:gsLst>
                  <a:lin ang="4175143" scaled="0"/>
                </a:gra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0" name="Google Shape;190;p3"/>
                <p:cNvSpPr/>
                <p:nvPr/>
              </p:nvSpPr>
              <p:spPr>
                <a:xfrm flipH="1">
                  <a:off x="12093664" y="4672713"/>
                  <a:ext cx="457592" cy="7104"/>
                </a:xfrm>
                <a:custGeom>
                  <a:rect b="b" l="l" r="r" t="t"/>
                  <a:pathLst>
                    <a:path extrusionOk="0" h="7104" w="457592">
                      <a:moveTo>
                        <a:pt x="-169" y="-307"/>
                      </a:moveTo>
                      <a:lnTo>
                        <a:pt x="457424" y="-307"/>
                      </a:lnTo>
                      <a:lnTo>
                        <a:pt x="457424" y="6797"/>
                      </a:lnTo>
                      <a:lnTo>
                        <a:pt x="-169" y="6797"/>
                      </a:lnTo>
                      <a:close/>
                    </a:path>
                  </a:pathLst>
                </a:custGeom>
                <a:solidFill>
                  <a:srgbClr val="CCCCCC"/>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1" name="Google Shape;191;p3"/>
                <p:cNvSpPr/>
                <p:nvPr/>
              </p:nvSpPr>
              <p:spPr>
                <a:xfrm flipH="1">
                  <a:off x="12093664" y="4692302"/>
                  <a:ext cx="457592" cy="7104"/>
                </a:xfrm>
                <a:custGeom>
                  <a:rect b="b" l="l" r="r" t="t"/>
                  <a:pathLst>
                    <a:path extrusionOk="0" h="7104" w="457592">
                      <a:moveTo>
                        <a:pt x="-169" y="-308"/>
                      </a:moveTo>
                      <a:lnTo>
                        <a:pt x="457424" y="-308"/>
                      </a:lnTo>
                      <a:lnTo>
                        <a:pt x="457424" y="6797"/>
                      </a:lnTo>
                      <a:lnTo>
                        <a:pt x="-169" y="6797"/>
                      </a:lnTo>
                      <a:close/>
                    </a:path>
                  </a:pathLst>
                </a:custGeom>
                <a:solidFill>
                  <a:srgbClr val="CCCCCC"/>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2" name="Google Shape;192;p3"/>
                <p:cNvSpPr/>
                <p:nvPr/>
              </p:nvSpPr>
              <p:spPr>
                <a:xfrm>
                  <a:off x="9626027" y="4662427"/>
                  <a:ext cx="140620" cy="90921"/>
                </a:xfrm>
                <a:custGeom>
                  <a:rect b="b" l="l" r="r" t="t"/>
                  <a:pathLst>
                    <a:path extrusionOk="0" h="90921" w="140620">
                      <a:moveTo>
                        <a:pt x="-277" y="-308"/>
                      </a:moveTo>
                      <a:lnTo>
                        <a:pt x="140344" y="-308"/>
                      </a:lnTo>
                      <a:lnTo>
                        <a:pt x="140344" y="90613"/>
                      </a:lnTo>
                      <a:lnTo>
                        <a:pt x="-277" y="90613"/>
                      </a:lnTo>
                      <a:close/>
                    </a:path>
                  </a:pathLst>
                </a:custGeom>
                <a:gradFill>
                  <a:gsLst>
                    <a:gs pos="0">
                      <a:srgbClr val="FFFFFF">
                        <a:alpha val="0"/>
                      </a:srgbClr>
                    </a:gs>
                    <a:gs pos="9730">
                      <a:srgbClr val="FFFFFF">
                        <a:alpha val="0"/>
                      </a:srgbClr>
                    </a:gs>
                    <a:gs pos="19450">
                      <a:srgbClr val="FFFFFF">
                        <a:alpha val="30196"/>
                      </a:srgbClr>
                    </a:gs>
                    <a:gs pos="29170">
                      <a:srgbClr val="FFFFFF">
                        <a:alpha val="0"/>
                      </a:srgbClr>
                    </a:gs>
                    <a:gs pos="39590">
                      <a:srgbClr val="FFFFFF">
                        <a:alpha val="21960"/>
                      </a:srgbClr>
                    </a:gs>
                    <a:gs pos="48270">
                      <a:srgbClr val="FFFFFF">
                        <a:alpha val="0"/>
                      </a:srgbClr>
                    </a:gs>
                    <a:gs pos="74570">
                      <a:srgbClr val="FFFFFF">
                        <a:alpha val="0"/>
                      </a:srgbClr>
                    </a:gs>
                    <a:gs pos="81730">
                      <a:srgbClr val="FFFFFF">
                        <a:alpha val="13333"/>
                      </a:srgbClr>
                    </a:gs>
                    <a:gs pos="90869">
                      <a:srgbClr val="FFFFFF">
                        <a:alpha val="0"/>
                      </a:srgbClr>
                    </a:gs>
                    <a:gs pos="100000">
                      <a:srgbClr val="FFFFFF">
                        <a:alpha val="0"/>
                      </a:srgbClr>
                    </a:gs>
                  </a:gsLst>
                  <a:lin ang="5400012" scaled="0"/>
                </a:gra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3" name="Google Shape;193;p3"/>
                <p:cNvSpPr/>
                <p:nvPr/>
              </p:nvSpPr>
              <p:spPr>
                <a:xfrm>
                  <a:off x="9766182" y="4662426"/>
                  <a:ext cx="70189" cy="90913"/>
                </a:xfrm>
                <a:custGeom>
                  <a:rect b="b" l="l" r="r" t="t"/>
                  <a:pathLst>
                    <a:path extrusionOk="0" h="90913" w="70189">
                      <a:moveTo>
                        <a:pt x="69910" y="2339"/>
                      </a:moveTo>
                      <a:lnTo>
                        <a:pt x="-280" y="-308"/>
                      </a:lnTo>
                      <a:lnTo>
                        <a:pt x="-280" y="90605"/>
                      </a:lnTo>
                      <a:lnTo>
                        <a:pt x="69910" y="87202"/>
                      </a:lnTo>
                      <a:lnTo>
                        <a:pt x="69910" y="2339"/>
                      </a:lnTo>
                      <a:close/>
                    </a:path>
                  </a:pathLst>
                </a:custGeom>
                <a:gradFill>
                  <a:gsLst>
                    <a:gs pos="0">
                      <a:srgbClr val="FFFFFF">
                        <a:alpha val="0"/>
                      </a:srgbClr>
                    </a:gs>
                    <a:gs pos="9730">
                      <a:srgbClr val="FFFFFF">
                        <a:alpha val="0"/>
                      </a:srgbClr>
                    </a:gs>
                    <a:gs pos="19450">
                      <a:srgbClr val="FFFFFF">
                        <a:alpha val="30196"/>
                      </a:srgbClr>
                    </a:gs>
                    <a:gs pos="29170">
                      <a:srgbClr val="FFFFFF">
                        <a:alpha val="0"/>
                      </a:srgbClr>
                    </a:gs>
                    <a:gs pos="39590">
                      <a:srgbClr val="FFFFFF">
                        <a:alpha val="21960"/>
                      </a:srgbClr>
                    </a:gs>
                    <a:gs pos="48270">
                      <a:srgbClr val="FFFFFF">
                        <a:alpha val="0"/>
                      </a:srgbClr>
                    </a:gs>
                    <a:gs pos="74570">
                      <a:srgbClr val="FFFFFF">
                        <a:alpha val="0"/>
                      </a:srgbClr>
                    </a:gs>
                    <a:gs pos="81730">
                      <a:srgbClr val="FFFFFF">
                        <a:alpha val="13333"/>
                      </a:srgbClr>
                    </a:gs>
                    <a:gs pos="90869">
                      <a:srgbClr val="FFFFFF">
                        <a:alpha val="0"/>
                      </a:srgbClr>
                    </a:gs>
                    <a:gs pos="100000">
                      <a:srgbClr val="FFFFFF">
                        <a:alpha val="0"/>
                      </a:srgbClr>
                    </a:gs>
                  </a:gsLst>
                  <a:lin ang="5400012" scaled="0"/>
                </a:gra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4" name="Google Shape;194;p3"/>
                <p:cNvSpPr/>
                <p:nvPr/>
              </p:nvSpPr>
              <p:spPr>
                <a:xfrm>
                  <a:off x="12674732" y="4651686"/>
                  <a:ext cx="4679" cy="135039"/>
                </a:xfrm>
                <a:custGeom>
                  <a:rect b="b" l="l" r="r" t="t"/>
                  <a:pathLst>
                    <a:path extrusionOk="0" h="135039" w="4679">
                      <a:moveTo>
                        <a:pt x="-358" y="-309"/>
                      </a:moveTo>
                      <a:lnTo>
                        <a:pt x="4322" y="-309"/>
                      </a:lnTo>
                      <a:lnTo>
                        <a:pt x="4322" y="134731"/>
                      </a:lnTo>
                      <a:lnTo>
                        <a:pt x="-358" y="134731"/>
                      </a:lnTo>
                      <a:close/>
                    </a:path>
                  </a:pathLst>
                </a:custGeom>
                <a:solidFill>
                  <a:schemeClr val="dk2"/>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5" name="Google Shape;195;p3"/>
                <p:cNvSpPr/>
                <p:nvPr/>
              </p:nvSpPr>
              <p:spPr>
                <a:xfrm>
                  <a:off x="9626030" y="4620600"/>
                  <a:ext cx="3053164" cy="195668"/>
                </a:xfrm>
                <a:custGeom>
                  <a:rect b="b" l="l" r="r" t="t"/>
                  <a:pathLst>
                    <a:path extrusionOk="0" h="195668" w="3053164">
                      <a:moveTo>
                        <a:pt x="-317" y="29946"/>
                      </a:moveTo>
                      <a:cubicBezTo>
                        <a:pt x="76907" y="19886"/>
                        <a:pt x="186956" y="-309"/>
                        <a:pt x="231354" y="-309"/>
                      </a:cubicBezTo>
                      <a:lnTo>
                        <a:pt x="3052848" y="-309"/>
                      </a:lnTo>
                      <a:lnTo>
                        <a:pt x="3052848" y="195360"/>
                      </a:lnTo>
                      <a:lnTo>
                        <a:pt x="231354" y="195360"/>
                      </a:lnTo>
                      <a:cubicBezTo>
                        <a:pt x="175762" y="195360"/>
                        <a:pt x="76831" y="175316"/>
                        <a:pt x="-317" y="165106"/>
                      </a:cubicBezTo>
                      <a:lnTo>
                        <a:pt x="-317" y="29946"/>
                      </a:lnTo>
                      <a:close/>
                    </a:path>
                  </a:pathLst>
                </a:custGeom>
                <a:solidFill>
                  <a:srgbClr val="999999">
                    <a:alpha val="13730"/>
                  </a:srgbClr>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6" name="Google Shape;196;p3"/>
                <p:cNvSpPr/>
                <p:nvPr/>
              </p:nvSpPr>
              <p:spPr>
                <a:xfrm>
                  <a:off x="9493668" y="4650703"/>
                  <a:ext cx="132588" cy="135689"/>
                </a:xfrm>
                <a:custGeom>
                  <a:rect b="b" l="l" r="r" t="t"/>
                  <a:pathLst>
                    <a:path extrusionOk="0" h="135689" w="132588">
                      <a:moveTo>
                        <a:pt x="-273" y="28735"/>
                      </a:moveTo>
                      <a:lnTo>
                        <a:pt x="132315" y="-309"/>
                      </a:lnTo>
                      <a:lnTo>
                        <a:pt x="132315" y="135381"/>
                      </a:lnTo>
                      <a:lnTo>
                        <a:pt x="-273" y="106261"/>
                      </a:lnTo>
                      <a:lnTo>
                        <a:pt x="-273" y="28735"/>
                      </a:lnTo>
                      <a:close/>
                    </a:path>
                  </a:pathLst>
                </a:custGeom>
                <a:solidFill>
                  <a:srgbClr val="B3A185"/>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7" name="Google Shape;197;p3"/>
                <p:cNvSpPr/>
                <p:nvPr/>
              </p:nvSpPr>
              <p:spPr>
                <a:xfrm>
                  <a:off x="9502215" y="4666738"/>
                  <a:ext cx="115570" cy="103544"/>
                </a:xfrm>
                <a:custGeom>
                  <a:rect b="b" l="l" r="r" t="t"/>
                  <a:pathLst>
                    <a:path extrusionOk="0" h="103544" w="115570">
                      <a:moveTo>
                        <a:pt x="-273" y="21928"/>
                      </a:moveTo>
                      <a:lnTo>
                        <a:pt x="115297" y="-309"/>
                      </a:lnTo>
                      <a:lnTo>
                        <a:pt x="115297" y="103236"/>
                      </a:lnTo>
                      <a:lnTo>
                        <a:pt x="-273" y="81075"/>
                      </a:lnTo>
                      <a:lnTo>
                        <a:pt x="-273" y="21928"/>
                      </a:lnTo>
                      <a:close/>
                    </a:path>
                  </a:pathLst>
                </a:custGeom>
                <a:solidFill>
                  <a:srgbClr val="C5AD8B"/>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8" name="Google Shape;198;p3"/>
                <p:cNvSpPr/>
                <p:nvPr/>
              </p:nvSpPr>
              <p:spPr>
                <a:xfrm>
                  <a:off x="9502215" y="4666738"/>
                  <a:ext cx="115570" cy="103544"/>
                </a:xfrm>
                <a:custGeom>
                  <a:rect b="b" l="l" r="r" t="t"/>
                  <a:pathLst>
                    <a:path extrusionOk="0" h="103544" w="115570">
                      <a:moveTo>
                        <a:pt x="-273" y="21928"/>
                      </a:moveTo>
                      <a:lnTo>
                        <a:pt x="115297" y="-309"/>
                      </a:lnTo>
                      <a:lnTo>
                        <a:pt x="115297" y="103236"/>
                      </a:lnTo>
                      <a:lnTo>
                        <a:pt x="-273" y="81075"/>
                      </a:lnTo>
                      <a:lnTo>
                        <a:pt x="-273" y="21928"/>
                      </a:lnTo>
                      <a:close/>
                    </a:path>
                  </a:pathLst>
                </a:custGeom>
                <a:gradFill>
                  <a:gsLst>
                    <a:gs pos="0">
                      <a:srgbClr val="E4CCA8"/>
                    </a:gs>
                    <a:gs pos="50000">
                      <a:srgbClr val="E4CCA8">
                        <a:alpha val="49803"/>
                      </a:srgbClr>
                    </a:gs>
                    <a:gs pos="100000">
                      <a:srgbClr val="E4CCA8">
                        <a:alpha val="0"/>
                      </a:srgbClr>
                    </a:gs>
                  </a:gsLst>
                  <a:lin ang="5767852" scaled="0"/>
                </a:gra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9" name="Google Shape;199;p3"/>
                <p:cNvSpPr/>
                <p:nvPr/>
              </p:nvSpPr>
              <p:spPr>
                <a:xfrm>
                  <a:off x="9400423" y="4679823"/>
                  <a:ext cx="93472" cy="77450"/>
                </a:xfrm>
                <a:custGeom>
                  <a:rect b="b" l="l" r="r" t="t"/>
                  <a:pathLst>
                    <a:path extrusionOk="0" h="77450" w="93472">
                      <a:moveTo>
                        <a:pt x="19306" y="16256"/>
                      </a:moveTo>
                      <a:lnTo>
                        <a:pt x="93202" y="-309"/>
                      </a:lnTo>
                      <a:lnTo>
                        <a:pt x="93202" y="77142"/>
                      </a:lnTo>
                      <a:lnTo>
                        <a:pt x="19306" y="60578"/>
                      </a:lnTo>
                      <a:cubicBezTo>
                        <a:pt x="-7695" y="54527"/>
                        <a:pt x="-5880" y="21928"/>
                        <a:pt x="19306" y="16256"/>
                      </a:cubicBezTo>
                      <a:close/>
                    </a:path>
                  </a:pathLst>
                </a:custGeom>
                <a:gradFill>
                  <a:gsLst>
                    <a:gs pos="0">
                      <a:srgbClr val="C4C09D"/>
                    </a:gs>
                    <a:gs pos="15990">
                      <a:srgbClr val="DAD5B8"/>
                    </a:gs>
                    <a:gs pos="49219">
                      <a:srgbClr val="CDC6A0"/>
                    </a:gs>
                    <a:gs pos="70970">
                      <a:srgbClr val="E7E3CF"/>
                    </a:gs>
                    <a:gs pos="85460">
                      <a:srgbClr val="DDD6BB"/>
                    </a:gs>
                    <a:gs pos="100000">
                      <a:srgbClr val="DCD9BD"/>
                    </a:gs>
                  </a:gsLst>
                  <a:lin ang="16200038" scaled="0"/>
                </a:gra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0" name="Google Shape;200;p3"/>
                <p:cNvSpPr/>
                <p:nvPr/>
              </p:nvSpPr>
              <p:spPr>
                <a:xfrm>
                  <a:off x="9453909" y="4679823"/>
                  <a:ext cx="39985" cy="77450"/>
                </a:xfrm>
                <a:custGeom>
                  <a:rect b="b" l="l" r="r" t="t"/>
                  <a:pathLst>
                    <a:path extrusionOk="0" h="77450" w="39985">
                      <a:moveTo>
                        <a:pt x="7192" y="6952"/>
                      </a:moveTo>
                      <a:lnTo>
                        <a:pt x="39715" y="-309"/>
                      </a:lnTo>
                      <a:lnTo>
                        <a:pt x="39715" y="77142"/>
                      </a:lnTo>
                      <a:lnTo>
                        <a:pt x="7192" y="69124"/>
                      </a:lnTo>
                      <a:cubicBezTo>
                        <a:pt x="-2338" y="47720"/>
                        <a:pt x="-3170" y="26996"/>
                        <a:pt x="7192" y="6952"/>
                      </a:cubicBezTo>
                      <a:close/>
                    </a:path>
                  </a:pathLst>
                </a:custGeom>
                <a:gradFill>
                  <a:gsLst>
                    <a:gs pos="0">
                      <a:srgbClr val="C9BB98"/>
                    </a:gs>
                    <a:gs pos="15990">
                      <a:srgbClr val="DFD2B1"/>
                    </a:gs>
                    <a:gs pos="49219">
                      <a:srgbClr val="DCC691"/>
                    </a:gs>
                    <a:gs pos="70970">
                      <a:srgbClr val="F0E3C4"/>
                    </a:gs>
                    <a:gs pos="85460">
                      <a:srgbClr val="EDD9AA"/>
                    </a:gs>
                    <a:gs pos="100000">
                      <a:srgbClr val="F0DBA9"/>
                    </a:gs>
                  </a:gsLst>
                  <a:lin ang="16200038" scaled="0"/>
                </a:gra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1" name="Google Shape;201;p3"/>
                <p:cNvSpPr/>
                <p:nvPr/>
              </p:nvSpPr>
              <p:spPr>
                <a:xfrm>
                  <a:off x="9400423" y="4679823"/>
                  <a:ext cx="93472" cy="77450"/>
                </a:xfrm>
                <a:custGeom>
                  <a:rect b="b" l="l" r="r" t="t"/>
                  <a:pathLst>
                    <a:path extrusionOk="0" h="77450" w="93472">
                      <a:moveTo>
                        <a:pt x="19306" y="16256"/>
                      </a:moveTo>
                      <a:lnTo>
                        <a:pt x="93202" y="-309"/>
                      </a:lnTo>
                      <a:lnTo>
                        <a:pt x="93202" y="77142"/>
                      </a:lnTo>
                      <a:lnTo>
                        <a:pt x="19306" y="60578"/>
                      </a:lnTo>
                      <a:cubicBezTo>
                        <a:pt x="-7695" y="54527"/>
                        <a:pt x="-5880" y="21928"/>
                        <a:pt x="19306" y="16256"/>
                      </a:cubicBezTo>
                      <a:close/>
                    </a:path>
                  </a:pathLst>
                </a:custGeom>
                <a:solidFill>
                  <a:schemeClr val="dk2"/>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202" name="Google Shape;202;p3"/>
              <p:cNvGrpSpPr/>
              <p:nvPr/>
            </p:nvGrpSpPr>
            <p:grpSpPr>
              <a:xfrm rot="5525154">
                <a:off x="5102093" y="3647242"/>
                <a:ext cx="1380318" cy="292155"/>
                <a:chOff x="9257093" y="4533807"/>
                <a:chExt cx="1380232" cy="292137"/>
              </a:xfrm>
            </p:grpSpPr>
            <p:sp>
              <p:nvSpPr>
                <p:cNvPr id="203" name="Google Shape;203;p3"/>
                <p:cNvSpPr/>
                <p:nvPr/>
              </p:nvSpPr>
              <p:spPr>
                <a:xfrm>
                  <a:off x="9257093" y="4533807"/>
                  <a:ext cx="1380232" cy="292137"/>
                </a:xfrm>
                <a:custGeom>
                  <a:rect b="b" l="l" r="r" t="t"/>
                  <a:pathLst>
                    <a:path extrusionOk="0" h="292137" w="1380232">
                      <a:moveTo>
                        <a:pt x="-173" y="119250"/>
                      </a:moveTo>
                      <a:cubicBezTo>
                        <a:pt x="-173" y="117057"/>
                        <a:pt x="2399" y="115393"/>
                        <a:pt x="4970" y="114864"/>
                      </a:cubicBezTo>
                      <a:cubicBezTo>
                        <a:pt x="105414" y="94064"/>
                        <a:pt x="205252" y="79920"/>
                        <a:pt x="320747" y="67592"/>
                      </a:cubicBezTo>
                      <a:cubicBezTo>
                        <a:pt x="499700" y="15101"/>
                        <a:pt x="673434" y="15101"/>
                        <a:pt x="847546" y="11395"/>
                      </a:cubicBezTo>
                      <a:cubicBezTo>
                        <a:pt x="847546" y="11395"/>
                        <a:pt x="854126" y="276"/>
                        <a:pt x="861539" y="-329"/>
                      </a:cubicBezTo>
                      <a:cubicBezTo>
                        <a:pt x="868875" y="-1010"/>
                        <a:pt x="876892" y="8747"/>
                        <a:pt x="876892" y="8747"/>
                      </a:cubicBezTo>
                      <a:cubicBezTo>
                        <a:pt x="1049190" y="6630"/>
                        <a:pt x="1244631" y="3150"/>
                        <a:pt x="1360655" y="21151"/>
                      </a:cubicBezTo>
                      <a:cubicBezTo>
                        <a:pt x="1393783" y="26295"/>
                        <a:pt x="1377446" y="62448"/>
                        <a:pt x="1363302" y="63961"/>
                      </a:cubicBezTo>
                      <a:cubicBezTo>
                        <a:pt x="1201519" y="81735"/>
                        <a:pt x="1039584" y="97543"/>
                        <a:pt x="884002" y="101400"/>
                      </a:cubicBezTo>
                      <a:lnTo>
                        <a:pt x="870917" y="119553"/>
                      </a:lnTo>
                      <a:lnTo>
                        <a:pt x="871296" y="278160"/>
                      </a:lnTo>
                      <a:cubicBezTo>
                        <a:pt x="871296" y="285421"/>
                        <a:pt x="866530" y="291774"/>
                        <a:pt x="861765" y="291774"/>
                      </a:cubicBezTo>
                      <a:cubicBezTo>
                        <a:pt x="853521" y="291774"/>
                        <a:pt x="846790" y="284437"/>
                        <a:pt x="842630" y="278841"/>
                      </a:cubicBezTo>
                      <a:cubicBezTo>
                        <a:pt x="704142" y="277782"/>
                        <a:pt x="503936" y="276269"/>
                        <a:pt x="398273" y="270823"/>
                      </a:cubicBezTo>
                      <a:cubicBezTo>
                        <a:pt x="266895" y="264016"/>
                        <a:pt x="136424" y="232779"/>
                        <a:pt x="4970" y="205021"/>
                      </a:cubicBezTo>
                      <a:cubicBezTo>
                        <a:pt x="2172" y="204416"/>
                        <a:pt x="-173" y="203054"/>
                        <a:pt x="-173" y="200861"/>
                      </a:cubicBezTo>
                      <a:lnTo>
                        <a:pt x="-173" y="119250"/>
                      </a:lnTo>
                      <a:close/>
                    </a:path>
                  </a:pathLst>
                </a:custGeom>
                <a:solidFill>
                  <a:schemeClr val="dk2"/>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4" name="Google Shape;204;p3"/>
                <p:cNvSpPr/>
                <p:nvPr/>
              </p:nvSpPr>
              <p:spPr>
                <a:xfrm>
                  <a:off x="10096794" y="4538531"/>
                  <a:ext cx="18685" cy="279698"/>
                </a:xfrm>
                <a:custGeom>
                  <a:rect b="b" l="l" r="r" t="t"/>
                  <a:pathLst>
                    <a:path extrusionOk="0" h="279698" w="18685">
                      <a:moveTo>
                        <a:pt x="15177" y="-363"/>
                      </a:moveTo>
                      <a:lnTo>
                        <a:pt x="10714" y="5234"/>
                      </a:lnTo>
                      <a:cubicBezTo>
                        <a:pt x="12832" y="34959"/>
                        <a:pt x="13664" y="56288"/>
                        <a:pt x="7386" y="96753"/>
                      </a:cubicBezTo>
                      <a:cubicBezTo>
                        <a:pt x="11849" y="120653"/>
                        <a:pt x="6327" y="143117"/>
                        <a:pt x="5344" y="167245"/>
                      </a:cubicBezTo>
                      <a:cubicBezTo>
                        <a:pt x="4058" y="200600"/>
                        <a:pt x="352" y="243107"/>
                        <a:pt x="-177" y="272983"/>
                      </a:cubicBezTo>
                      <a:lnTo>
                        <a:pt x="3983" y="272983"/>
                      </a:lnTo>
                      <a:lnTo>
                        <a:pt x="9277" y="279336"/>
                      </a:lnTo>
                      <a:cubicBezTo>
                        <a:pt x="9806" y="249914"/>
                        <a:pt x="8067" y="201583"/>
                        <a:pt x="9428" y="168001"/>
                      </a:cubicBezTo>
                      <a:cubicBezTo>
                        <a:pt x="10109" y="144252"/>
                        <a:pt x="15630" y="120048"/>
                        <a:pt x="9882" y="96753"/>
                      </a:cubicBezTo>
                      <a:cubicBezTo>
                        <a:pt x="10185" y="95618"/>
                        <a:pt x="24933" y="41690"/>
                        <a:pt x="15177" y="-363"/>
                      </a:cubicBezTo>
                      <a:close/>
                    </a:path>
                  </a:pathLst>
                </a:custGeom>
                <a:solidFill>
                  <a:srgbClr val="FFFFFF">
                    <a:alpha val="38820"/>
                  </a:srgbClr>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5" name="Google Shape;205;p3"/>
                <p:cNvSpPr/>
                <p:nvPr/>
              </p:nvSpPr>
              <p:spPr>
                <a:xfrm>
                  <a:off x="9425381" y="4604128"/>
                  <a:ext cx="218127" cy="18357"/>
                </a:xfrm>
                <a:custGeom>
                  <a:rect b="b" l="l" r="r" t="t"/>
                  <a:pathLst>
                    <a:path extrusionOk="0" h="18357" w="218127">
                      <a:moveTo>
                        <a:pt x="-162" y="17997"/>
                      </a:moveTo>
                      <a:cubicBezTo>
                        <a:pt x="58380" y="8618"/>
                        <a:pt x="231963" y="-2727"/>
                        <a:pt x="217063" y="71"/>
                      </a:cubicBezTo>
                      <a:cubicBezTo>
                        <a:pt x="196339" y="4080"/>
                        <a:pt x="176900" y="14820"/>
                        <a:pt x="161471" y="15047"/>
                      </a:cubicBezTo>
                      <a:cubicBezTo>
                        <a:pt x="113821" y="15955"/>
                        <a:pt x="23437" y="17997"/>
                        <a:pt x="-162" y="17997"/>
                      </a:cubicBezTo>
                      <a:close/>
                    </a:path>
                  </a:pathLst>
                </a:custGeom>
                <a:solidFill>
                  <a:srgbClr val="FFFFFF">
                    <a:alpha val="17650"/>
                  </a:srgbClr>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6" name="Google Shape;206;p3"/>
                <p:cNvSpPr/>
                <p:nvPr/>
              </p:nvSpPr>
              <p:spPr>
                <a:xfrm>
                  <a:off x="9260429" y="4635200"/>
                  <a:ext cx="244284" cy="43128"/>
                </a:xfrm>
                <a:custGeom>
                  <a:rect b="b" l="l" r="r" t="t"/>
                  <a:pathLst>
                    <a:path extrusionOk="0" h="43128" w="244284">
                      <a:moveTo>
                        <a:pt x="4523" y="22850"/>
                      </a:moveTo>
                      <a:cubicBezTo>
                        <a:pt x="95966" y="5681"/>
                        <a:pt x="239446" y="3487"/>
                        <a:pt x="244060" y="-68"/>
                      </a:cubicBezTo>
                      <a:cubicBezTo>
                        <a:pt x="248749" y="-3774"/>
                        <a:pt x="5658" y="28447"/>
                        <a:pt x="5809" y="41456"/>
                      </a:cubicBezTo>
                      <a:cubicBezTo>
                        <a:pt x="5885" y="48868"/>
                        <a:pt x="-6746" y="22396"/>
                        <a:pt x="4523" y="22850"/>
                      </a:cubicBezTo>
                      <a:close/>
                    </a:path>
                  </a:pathLst>
                </a:custGeom>
                <a:solidFill>
                  <a:srgbClr val="FFFFFF">
                    <a:alpha val="32940"/>
                  </a:srgbClr>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7" name="Google Shape;207;p3"/>
                <p:cNvSpPr/>
                <p:nvPr/>
              </p:nvSpPr>
              <p:spPr>
                <a:xfrm>
                  <a:off x="9258973" y="4723232"/>
                  <a:ext cx="175746" cy="27771"/>
                </a:xfrm>
                <a:custGeom>
                  <a:rect b="b" l="l" r="r" t="t"/>
                  <a:pathLst>
                    <a:path extrusionOk="0" h="27771" w="175746">
                      <a:moveTo>
                        <a:pt x="2502" y="-364"/>
                      </a:moveTo>
                      <a:cubicBezTo>
                        <a:pt x="55295" y="11964"/>
                        <a:pt x="145528" y="24217"/>
                        <a:pt x="172681" y="27015"/>
                      </a:cubicBezTo>
                      <a:cubicBezTo>
                        <a:pt x="199229" y="29814"/>
                        <a:pt x="36159" y="16956"/>
                        <a:pt x="4165" y="9922"/>
                      </a:cubicBezTo>
                      <a:cubicBezTo>
                        <a:pt x="-2339" y="8485"/>
                        <a:pt x="-297" y="543"/>
                        <a:pt x="2502" y="-364"/>
                      </a:cubicBezTo>
                      <a:close/>
                    </a:path>
                  </a:pathLst>
                </a:custGeom>
                <a:solidFill>
                  <a:srgbClr val="FFFFFF">
                    <a:alpha val="33730"/>
                  </a:srgbClr>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sp>
          <p:nvSpPr>
            <p:cNvPr id="208" name="Google Shape;208;p3"/>
            <p:cNvSpPr/>
            <p:nvPr/>
          </p:nvSpPr>
          <p:spPr>
            <a:xfrm>
              <a:off x="4006525" y="2503850"/>
              <a:ext cx="57000" cy="869400"/>
            </a:xfrm>
            <a:prstGeom prst="triangle">
              <a:avLst>
                <a:gd fmla="val 56974" name="adj"/>
              </a:avLst>
            </a:prstGeom>
            <a:solidFill>
              <a:srgbClr val="FFFFFF">
                <a:alpha val="44030"/>
              </a:srgbClr>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3"/>
            <p:cNvSpPr/>
            <p:nvPr/>
          </p:nvSpPr>
          <p:spPr>
            <a:xfrm rot="-346944">
              <a:off x="4070316" y="2558704"/>
              <a:ext cx="23821" cy="805831"/>
            </a:xfrm>
            <a:prstGeom prst="triangle">
              <a:avLst>
                <a:gd fmla="val 100000" name="adj"/>
              </a:avLst>
            </a:prstGeom>
            <a:solidFill>
              <a:srgbClr val="FFFFFF">
                <a:alpha val="44030"/>
              </a:srgbClr>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3"/>
            <p:cNvSpPr/>
            <p:nvPr/>
          </p:nvSpPr>
          <p:spPr>
            <a:xfrm flipH="1" rot="10800000">
              <a:off x="4109425" y="3372983"/>
              <a:ext cx="22200" cy="498000"/>
            </a:xfrm>
            <a:prstGeom prst="triangle">
              <a:avLst>
                <a:gd fmla="val 100000" name="adj"/>
              </a:avLst>
            </a:prstGeom>
            <a:solidFill>
              <a:srgbClr val="FFFFFF">
                <a:alpha val="44030"/>
              </a:srgbClr>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211" name="Google Shape;211;p3"/>
          <p:cNvPicPr preferRelativeResize="0"/>
          <p:nvPr/>
        </p:nvPicPr>
        <p:blipFill rotWithShape="1">
          <a:blip r:embed="rId2">
            <a:alphaModFix/>
          </a:blip>
          <a:srcRect b="0" l="0" r="0" t="0"/>
          <a:stretch/>
        </p:blipFill>
        <p:spPr>
          <a:xfrm rot="1195756">
            <a:off x="-760619" y="5473345"/>
            <a:ext cx="6473170" cy="738699"/>
          </a:xfrm>
          <a:prstGeom prst="rect">
            <a:avLst/>
          </a:prstGeom>
          <a:noFill/>
          <a:ln>
            <a:noFill/>
          </a:ln>
        </p:spPr>
      </p:pic>
      <p:pic>
        <p:nvPicPr>
          <p:cNvPr id="212" name="Google Shape;212;p3"/>
          <p:cNvPicPr preferRelativeResize="0"/>
          <p:nvPr/>
        </p:nvPicPr>
        <p:blipFill rotWithShape="1">
          <a:blip r:embed="rId3">
            <a:alphaModFix/>
          </a:blip>
          <a:srcRect b="0" l="22863" r="29603" t="0"/>
          <a:stretch/>
        </p:blipFill>
        <p:spPr>
          <a:xfrm rot="-1651024">
            <a:off x="239764" y="1881740"/>
            <a:ext cx="1070127" cy="3183421"/>
          </a:xfrm>
          <a:prstGeom prst="rect">
            <a:avLst/>
          </a:prstGeom>
          <a:noFill/>
          <a:ln>
            <a:noFill/>
          </a:ln>
          <a:effectLst>
            <a:outerShdw blurRad="57150" rotWithShape="0" algn="bl" dir="5400000" dist="19050">
              <a:srgbClr val="000000">
                <a:alpha val="50000"/>
              </a:srgbClr>
            </a:outerShdw>
          </a:effec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3 Six columns">
  <p:cSld name="CUSTOM_2">
    <p:spTree>
      <p:nvGrpSpPr>
        <p:cNvPr id="213" name="Shape 213"/>
        <p:cNvGrpSpPr/>
        <p:nvPr/>
      </p:nvGrpSpPr>
      <p:grpSpPr>
        <a:xfrm>
          <a:off x="0" y="0"/>
          <a:ext cx="0" cy="0"/>
          <a:chOff x="0" y="0"/>
          <a:chExt cx="0" cy="0"/>
        </a:xfrm>
      </p:grpSpPr>
      <p:sp>
        <p:nvSpPr>
          <p:cNvPr id="214" name="Google Shape;214;p4"/>
          <p:cNvSpPr txBox="1"/>
          <p:nvPr>
            <p:ph type="title"/>
          </p:nvPr>
        </p:nvSpPr>
        <p:spPr>
          <a:xfrm>
            <a:off x="1561325" y="958025"/>
            <a:ext cx="9531300" cy="714600"/>
          </a:xfrm>
          <a:prstGeom prst="rect">
            <a:avLst/>
          </a:prstGeom>
        </p:spPr>
        <p:txBody>
          <a:bodyPr anchorCtr="0" anchor="ctr"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215" name="Google Shape;215;p4"/>
          <p:cNvSpPr txBox="1"/>
          <p:nvPr>
            <p:ph idx="1" type="body"/>
          </p:nvPr>
        </p:nvSpPr>
        <p:spPr>
          <a:xfrm>
            <a:off x="1561325" y="2821170"/>
            <a:ext cx="2801100" cy="1238100"/>
          </a:xfrm>
          <a:prstGeom prst="rect">
            <a:avLst/>
          </a:prstGeom>
        </p:spPr>
        <p:txBody>
          <a:bodyPr anchorCtr="0" anchor="t" bIns="121900" lIns="121900" spcFirstLastPara="1" rIns="121900" wrap="square" tIns="121900">
            <a:noAutofit/>
          </a:bodyPr>
          <a:lstStyle>
            <a:lvl1pPr indent="-349250" lvl="0" marL="457200" rtl="0">
              <a:spcBef>
                <a:spcPts val="0"/>
              </a:spcBef>
              <a:spcAft>
                <a:spcPts val="0"/>
              </a:spcAft>
              <a:buSzPts val="1900"/>
              <a:buChar char="●"/>
              <a:defRPr/>
            </a:lvl1pPr>
            <a:lvl2pPr indent="-349250" lvl="1" marL="914400" rtl="0">
              <a:lnSpc>
                <a:spcPct val="100000"/>
              </a:lnSpc>
              <a:spcBef>
                <a:spcPts val="0"/>
              </a:spcBef>
              <a:spcAft>
                <a:spcPts val="0"/>
              </a:spcAft>
              <a:buSzPts val="1900"/>
              <a:buChar char="○"/>
              <a:defRPr/>
            </a:lvl2pPr>
            <a:lvl3pPr indent="-349250" lvl="2" marL="1371600" rtl="0">
              <a:lnSpc>
                <a:spcPct val="100000"/>
              </a:lnSpc>
              <a:spcBef>
                <a:spcPts val="2100"/>
              </a:spcBef>
              <a:spcAft>
                <a:spcPts val="0"/>
              </a:spcAft>
              <a:buSzPts val="1900"/>
              <a:buChar char="■"/>
              <a:defRPr/>
            </a:lvl3pPr>
            <a:lvl4pPr indent="-349250" lvl="3" marL="1828800" rtl="0">
              <a:lnSpc>
                <a:spcPct val="100000"/>
              </a:lnSpc>
              <a:spcBef>
                <a:spcPts val="2100"/>
              </a:spcBef>
              <a:spcAft>
                <a:spcPts val="0"/>
              </a:spcAft>
              <a:buSzPts val="1900"/>
              <a:buChar char="●"/>
              <a:defRPr/>
            </a:lvl4pPr>
            <a:lvl5pPr indent="-349250" lvl="4" marL="2286000" rtl="0">
              <a:lnSpc>
                <a:spcPct val="100000"/>
              </a:lnSpc>
              <a:spcBef>
                <a:spcPts val="2100"/>
              </a:spcBef>
              <a:spcAft>
                <a:spcPts val="0"/>
              </a:spcAft>
              <a:buSzPts val="1900"/>
              <a:buChar char="○"/>
              <a:defRPr/>
            </a:lvl5pPr>
            <a:lvl6pPr indent="-349250" lvl="5" marL="2743200" rtl="0">
              <a:lnSpc>
                <a:spcPct val="100000"/>
              </a:lnSpc>
              <a:spcBef>
                <a:spcPts val="2100"/>
              </a:spcBef>
              <a:spcAft>
                <a:spcPts val="0"/>
              </a:spcAft>
              <a:buSzPts val="1900"/>
              <a:buChar char="■"/>
              <a:defRPr/>
            </a:lvl6pPr>
            <a:lvl7pPr indent="-349250" lvl="6" marL="3200400" rtl="0">
              <a:lnSpc>
                <a:spcPct val="100000"/>
              </a:lnSpc>
              <a:spcBef>
                <a:spcPts val="2100"/>
              </a:spcBef>
              <a:spcAft>
                <a:spcPts val="0"/>
              </a:spcAft>
              <a:buSzPts val="1900"/>
              <a:buChar char="●"/>
              <a:defRPr/>
            </a:lvl7pPr>
            <a:lvl8pPr indent="-349250" lvl="7" marL="3657600" rtl="0">
              <a:lnSpc>
                <a:spcPct val="100000"/>
              </a:lnSpc>
              <a:spcBef>
                <a:spcPts val="2100"/>
              </a:spcBef>
              <a:spcAft>
                <a:spcPts val="0"/>
              </a:spcAft>
              <a:buSzPts val="1900"/>
              <a:buChar char="○"/>
              <a:defRPr/>
            </a:lvl8pPr>
            <a:lvl9pPr indent="-349250" lvl="8" marL="4114800" rtl="0">
              <a:lnSpc>
                <a:spcPct val="100000"/>
              </a:lnSpc>
              <a:spcBef>
                <a:spcPts val="2100"/>
              </a:spcBef>
              <a:spcAft>
                <a:spcPts val="2100"/>
              </a:spcAft>
              <a:buSzPts val="1900"/>
              <a:buChar char="■"/>
              <a:defRPr/>
            </a:lvl9pPr>
          </a:lstStyle>
          <a:p/>
        </p:txBody>
      </p:sp>
      <p:sp>
        <p:nvSpPr>
          <p:cNvPr id="216" name="Google Shape;216;p4"/>
          <p:cNvSpPr txBox="1"/>
          <p:nvPr>
            <p:ph idx="2" type="body"/>
          </p:nvPr>
        </p:nvSpPr>
        <p:spPr>
          <a:xfrm>
            <a:off x="4926399" y="2821170"/>
            <a:ext cx="2801100" cy="1238100"/>
          </a:xfrm>
          <a:prstGeom prst="rect">
            <a:avLst/>
          </a:prstGeom>
        </p:spPr>
        <p:txBody>
          <a:bodyPr anchorCtr="0" anchor="t" bIns="121900" lIns="121900" spcFirstLastPara="1" rIns="121900" wrap="square" tIns="121900">
            <a:noAutofit/>
          </a:bodyPr>
          <a:lstStyle>
            <a:lvl1pPr indent="-349250" lvl="0" marL="457200" rtl="0">
              <a:spcBef>
                <a:spcPts val="0"/>
              </a:spcBef>
              <a:spcAft>
                <a:spcPts val="0"/>
              </a:spcAft>
              <a:buSzPts val="1900"/>
              <a:buChar char="●"/>
              <a:defRPr/>
            </a:lvl1pPr>
            <a:lvl2pPr indent="-349250" lvl="1" marL="914400" rtl="0">
              <a:lnSpc>
                <a:spcPct val="100000"/>
              </a:lnSpc>
              <a:spcBef>
                <a:spcPts val="0"/>
              </a:spcBef>
              <a:spcAft>
                <a:spcPts val="0"/>
              </a:spcAft>
              <a:buSzPts val="1900"/>
              <a:buChar char="○"/>
              <a:defRPr/>
            </a:lvl2pPr>
            <a:lvl3pPr indent="-349250" lvl="2" marL="1371600" rtl="0">
              <a:lnSpc>
                <a:spcPct val="100000"/>
              </a:lnSpc>
              <a:spcBef>
                <a:spcPts val="2100"/>
              </a:spcBef>
              <a:spcAft>
                <a:spcPts val="0"/>
              </a:spcAft>
              <a:buSzPts val="1900"/>
              <a:buChar char="■"/>
              <a:defRPr/>
            </a:lvl3pPr>
            <a:lvl4pPr indent="-349250" lvl="3" marL="1828800" rtl="0">
              <a:lnSpc>
                <a:spcPct val="100000"/>
              </a:lnSpc>
              <a:spcBef>
                <a:spcPts val="2100"/>
              </a:spcBef>
              <a:spcAft>
                <a:spcPts val="0"/>
              </a:spcAft>
              <a:buSzPts val="1900"/>
              <a:buChar char="●"/>
              <a:defRPr/>
            </a:lvl4pPr>
            <a:lvl5pPr indent="-349250" lvl="4" marL="2286000" rtl="0">
              <a:lnSpc>
                <a:spcPct val="100000"/>
              </a:lnSpc>
              <a:spcBef>
                <a:spcPts val="2100"/>
              </a:spcBef>
              <a:spcAft>
                <a:spcPts val="0"/>
              </a:spcAft>
              <a:buSzPts val="1900"/>
              <a:buChar char="○"/>
              <a:defRPr/>
            </a:lvl5pPr>
            <a:lvl6pPr indent="-349250" lvl="5" marL="2743200" rtl="0">
              <a:lnSpc>
                <a:spcPct val="100000"/>
              </a:lnSpc>
              <a:spcBef>
                <a:spcPts val="2100"/>
              </a:spcBef>
              <a:spcAft>
                <a:spcPts val="0"/>
              </a:spcAft>
              <a:buSzPts val="1900"/>
              <a:buChar char="■"/>
              <a:defRPr/>
            </a:lvl6pPr>
            <a:lvl7pPr indent="-349250" lvl="6" marL="3200400" rtl="0">
              <a:lnSpc>
                <a:spcPct val="100000"/>
              </a:lnSpc>
              <a:spcBef>
                <a:spcPts val="2100"/>
              </a:spcBef>
              <a:spcAft>
                <a:spcPts val="0"/>
              </a:spcAft>
              <a:buSzPts val="1900"/>
              <a:buChar char="●"/>
              <a:defRPr/>
            </a:lvl7pPr>
            <a:lvl8pPr indent="-349250" lvl="7" marL="3657600" rtl="0">
              <a:lnSpc>
                <a:spcPct val="100000"/>
              </a:lnSpc>
              <a:spcBef>
                <a:spcPts val="2100"/>
              </a:spcBef>
              <a:spcAft>
                <a:spcPts val="0"/>
              </a:spcAft>
              <a:buSzPts val="1900"/>
              <a:buChar char="○"/>
              <a:defRPr/>
            </a:lvl8pPr>
            <a:lvl9pPr indent="-349250" lvl="8" marL="4114800" rtl="0">
              <a:lnSpc>
                <a:spcPct val="100000"/>
              </a:lnSpc>
              <a:spcBef>
                <a:spcPts val="2100"/>
              </a:spcBef>
              <a:spcAft>
                <a:spcPts val="2100"/>
              </a:spcAft>
              <a:buSzPts val="1900"/>
              <a:buChar char="■"/>
              <a:defRPr/>
            </a:lvl9pPr>
          </a:lstStyle>
          <a:p/>
        </p:txBody>
      </p:sp>
      <p:sp>
        <p:nvSpPr>
          <p:cNvPr id="217" name="Google Shape;217;p4"/>
          <p:cNvSpPr txBox="1"/>
          <p:nvPr>
            <p:ph idx="3" type="body"/>
          </p:nvPr>
        </p:nvSpPr>
        <p:spPr>
          <a:xfrm>
            <a:off x="1561325" y="4731645"/>
            <a:ext cx="2801100" cy="1238100"/>
          </a:xfrm>
          <a:prstGeom prst="rect">
            <a:avLst/>
          </a:prstGeom>
        </p:spPr>
        <p:txBody>
          <a:bodyPr anchorCtr="0" anchor="t" bIns="121900" lIns="121900" spcFirstLastPara="1" rIns="121900" wrap="square" tIns="121900">
            <a:noAutofit/>
          </a:bodyPr>
          <a:lstStyle>
            <a:lvl1pPr indent="-349250" lvl="0" marL="457200" rtl="0">
              <a:spcBef>
                <a:spcPts val="0"/>
              </a:spcBef>
              <a:spcAft>
                <a:spcPts val="0"/>
              </a:spcAft>
              <a:buSzPts val="1900"/>
              <a:buChar char="●"/>
              <a:defRPr/>
            </a:lvl1pPr>
            <a:lvl2pPr indent="-349250" lvl="1" marL="914400" rtl="0">
              <a:lnSpc>
                <a:spcPct val="100000"/>
              </a:lnSpc>
              <a:spcBef>
                <a:spcPts val="0"/>
              </a:spcBef>
              <a:spcAft>
                <a:spcPts val="0"/>
              </a:spcAft>
              <a:buSzPts val="1900"/>
              <a:buChar char="○"/>
              <a:defRPr/>
            </a:lvl2pPr>
            <a:lvl3pPr indent="-349250" lvl="2" marL="1371600" rtl="0">
              <a:lnSpc>
                <a:spcPct val="100000"/>
              </a:lnSpc>
              <a:spcBef>
                <a:spcPts val="2100"/>
              </a:spcBef>
              <a:spcAft>
                <a:spcPts val="0"/>
              </a:spcAft>
              <a:buSzPts val="1900"/>
              <a:buChar char="■"/>
              <a:defRPr/>
            </a:lvl3pPr>
            <a:lvl4pPr indent="-349250" lvl="3" marL="1828800" rtl="0">
              <a:lnSpc>
                <a:spcPct val="100000"/>
              </a:lnSpc>
              <a:spcBef>
                <a:spcPts val="2100"/>
              </a:spcBef>
              <a:spcAft>
                <a:spcPts val="0"/>
              </a:spcAft>
              <a:buSzPts val="1900"/>
              <a:buChar char="●"/>
              <a:defRPr/>
            </a:lvl4pPr>
            <a:lvl5pPr indent="-349250" lvl="4" marL="2286000" rtl="0">
              <a:lnSpc>
                <a:spcPct val="100000"/>
              </a:lnSpc>
              <a:spcBef>
                <a:spcPts val="2100"/>
              </a:spcBef>
              <a:spcAft>
                <a:spcPts val="0"/>
              </a:spcAft>
              <a:buSzPts val="1900"/>
              <a:buChar char="○"/>
              <a:defRPr/>
            </a:lvl5pPr>
            <a:lvl6pPr indent="-349250" lvl="5" marL="2743200" rtl="0">
              <a:lnSpc>
                <a:spcPct val="100000"/>
              </a:lnSpc>
              <a:spcBef>
                <a:spcPts val="2100"/>
              </a:spcBef>
              <a:spcAft>
                <a:spcPts val="0"/>
              </a:spcAft>
              <a:buSzPts val="1900"/>
              <a:buChar char="■"/>
              <a:defRPr/>
            </a:lvl6pPr>
            <a:lvl7pPr indent="-349250" lvl="6" marL="3200400" rtl="0">
              <a:lnSpc>
                <a:spcPct val="100000"/>
              </a:lnSpc>
              <a:spcBef>
                <a:spcPts val="2100"/>
              </a:spcBef>
              <a:spcAft>
                <a:spcPts val="0"/>
              </a:spcAft>
              <a:buSzPts val="1900"/>
              <a:buChar char="●"/>
              <a:defRPr/>
            </a:lvl7pPr>
            <a:lvl8pPr indent="-349250" lvl="7" marL="3657600" rtl="0">
              <a:lnSpc>
                <a:spcPct val="100000"/>
              </a:lnSpc>
              <a:spcBef>
                <a:spcPts val="2100"/>
              </a:spcBef>
              <a:spcAft>
                <a:spcPts val="0"/>
              </a:spcAft>
              <a:buSzPts val="1900"/>
              <a:buChar char="○"/>
              <a:defRPr/>
            </a:lvl8pPr>
            <a:lvl9pPr indent="-349250" lvl="8" marL="4114800" rtl="0">
              <a:lnSpc>
                <a:spcPct val="100000"/>
              </a:lnSpc>
              <a:spcBef>
                <a:spcPts val="2100"/>
              </a:spcBef>
              <a:spcAft>
                <a:spcPts val="2100"/>
              </a:spcAft>
              <a:buSzPts val="1900"/>
              <a:buChar char="■"/>
              <a:defRPr/>
            </a:lvl9pPr>
          </a:lstStyle>
          <a:p/>
        </p:txBody>
      </p:sp>
      <p:sp>
        <p:nvSpPr>
          <p:cNvPr id="218" name="Google Shape;218;p4"/>
          <p:cNvSpPr txBox="1"/>
          <p:nvPr>
            <p:ph idx="4" type="body"/>
          </p:nvPr>
        </p:nvSpPr>
        <p:spPr>
          <a:xfrm>
            <a:off x="4926399" y="4731645"/>
            <a:ext cx="2801100" cy="1238100"/>
          </a:xfrm>
          <a:prstGeom prst="rect">
            <a:avLst/>
          </a:prstGeom>
        </p:spPr>
        <p:txBody>
          <a:bodyPr anchorCtr="0" anchor="t" bIns="121900" lIns="121900" spcFirstLastPara="1" rIns="121900" wrap="square" tIns="121900">
            <a:noAutofit/>
          </a:bodyPr>
          <a:lstStyle>
            <a:lvl1pPr indent="-349250" lvl="0" marL="457200" rtl="0">
              <a:spcBef>
                <a:spcPts val="0"/>
              </a:spcBef>
              <a:spcAft>
                <a:spcPts val="0"/>
              </a:spcAft>
              <a:buSzPts val="1900"/>
              <a:buChar char="●"/>
              <a:defRPr/>
            </a:lvl1pPr>
            <a:lvl2pPr indent="-349250" lvl="1" marL="914400" rtl="0">
              <a:lnSpc>
                <a:spcPct val="100000"/>
              </a:lnSpc>
              <a:spcBef>
                <a:spcPts val="0"/>
              </a:spcBef>
              <a:spcAft>
                <a:spcPts val="0"/>
              </a:spcAft>
              <a:buSzPts val="1900"/>
              <a:buChar char="○"/>
              <a:defRPr/>
            </a:lvl2pPr>
            <a:lvl3pPr indent="-349250" lvl="2" marL="1371600" rtl="0">
              <a:lnSpc>
                <a:spcPct val="100000"/>
              </a:lnSpc>
              <a:spcBef>
                <a:spcPts val="2100"/>
              </a:spcBef>
              <a:spcAft>
                <a:spcPts val="0"/>
              </a:spcAft>
              <a:buSzPts val="1900"/>
              <a:buChar char="■"/>
              <a:defRPr/>
            </a:lvl3pPr>
            <a:lvl4pPr indent="-349250" lvl="3" marL="1828800" rtl="0">
              <a:lnSpc>
                <a:spcPct val="100000"/>
              </a:lnSpc>
              <a:spcBef>
                <a:spcPts val="2100"/>
              </a:spcBef>
              <a:spcAft>
                <a:spcPts val="0"/>
              </a:spcAft>
              <a:buSzPts val="1900"/>
              <a:buChar char="●"/>
              <a:defRPr/>
            </a:lvl4pPr>
            <a:lvl5pPr indent="-349250" lvl="4" marL="2286000" rtl="0">
              <a:lnSpc>
                <a:spcPct val="100000"/>
              </a:lnSpc>
              <a:spcBef>
                <a:spcPts val="2100"/>
              </a:spcBef>
              <a:spcAft>
                <a:spcPts val="0"/>
              </a:spcAft>
              <a:buSzPts val="1900"/>
              <a:buChar char="○"/>
              <a:defRPr/>
            </a:lvl5pPr>
            <a:lvl6pPr indent="-349250" lvl="5" marL="2743200" rtl="0">
              <a:lnSpc>
                <a:spcPct val="100000"/>
              </a:lnSpc>
              <a:spcBef>
                <a:spcPts val="2100"/>
              </a:spcBef>
              <a:spcAft>
                <a:spcPts val="0"/>
              </a:spcAft>
              <a:buSzPts val="1900"/>
              <a:buChar char="■"/>
              <a:defRPr/>
            </a:lvl6pPr>
            <a:lvl7pPr indent="-349250" lvl="6" marL="3200400" rtl="0">
              <a:lnSpc>
                <a:spcPct val="100000"/>
              </a:lnSpc>
              <a:spcBef>
                <a:spcPts val="2100"/>
              </a:spcBef>
              <a:spcAft>
                <a:spcPts val="0"/>
              </a:spcAft>
              <a:buSzPts val="1900"/>
              <a:buChar char="●"/>
              <a:defRPr/>
            </a:lvl7pPr>
            <a:lvl8pPr indent="-349250" lvl="7" marL="3657600" rtl="0">
              <a:lnSpc>
                <a:spcPct val="100000"/>
              </a:lnSpc>
              <a:spcBef>
                <a:spcPts val="2100"/>
              </a:spcBef>
              <a:spcAft>
                <a:spcPts val="0"/>
              </a:spcAft>
              <a:buSzPts val="1900"/>
              <a:buChar char="○"/>
              <a:defRPr/>
            </a:lvl8pPr>
            <a:lvl9pPr indent="-349250" lvl="8" marL="4114800" rtl="0">
              <a:lnSpc>
                <a:spcPct val="100000"/>
              </a:lnSpc>
              <a:spcBef>
                <a:spcPts val="2100"/>
              </a:spcBef>
              <a:spcAft>
                <a:spcPts val="2100"/>
              </a:spcAft>
              <a:buSzPts val="1900"/>
              <a:buChar char="■"/>
              <a:defRPr/>
            </a:lvl9pPr>
          </a:lstStyle>
          <a:p/>
        </p:txBody>
      </p:sp>
      <p:sp>
        <p:nvSpPr>
          <p:cNvPr id="219" name="Google Shape;219;p4"/>
          <p:cNvSpPr txBox="1"/>
          <p:nvPr>
            <p:ph idx="5" type="title"/>
          </p:nvPr>
        </p:nvSpPr>
        <p:spPr>
          <a:xfrm>
            <a:off x="1561325" y="2169915"/>
            <a:ext cx="2801100" cy="651300"/>
          </a:xfrm>
          <a:prstGeom prst="rect">
            <a:avLst/>
          </a:prstGeom>
        </p:spPr>
        <p:txBody>
          <a:bodyPr anchorCtr="0" anchor="ctr" bIns="121900" lIns="121900" spcFirstLastPara="1" rIns="121900" wrap="square" tIns="121900">
            <a:noAutofit/>
          </a:bodyPr>
          <a:lstStyle>
            <a:lvl1pPr indent="0" lvl="0" marL="0" marR="0" rtl="0">
              <a:lnSpc>
                <a:spcPct val="100000"/>
              </a:lnSpc>
              <a:spcBef>
                <a:spcPts val="0"/>
              </a:spcBef>
              <a:spcAft>
                <a:spcPts val="0"/>
              </a:spcAft>
              <a:buClr>
                <a:schemeClr val="dk1"/>
              </a:buClr>
              <a:buSzPts val="2600"/>
              <a:buFont typeface="Aldrich"/>
              <a:buNone/>
              <a:defRPr sz="2600"/>
            </a:lvl1pPr>
            <a:lvl2pPr lvl="1"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p:txBody>
      </p:sp>
      <p:sp>
        <p:nvSpPr>
          <p:cNvPr id="220" name="Google Shape;220;p4"/>
          <p:cNvSpPr txBox="1"/>
          <p:nvPr>
            <p:ph idx="6" type="title"/>
          </p:nvPr>
        </p:nvSpPr>
        <p:spPr>
          <a:xfrm>
            <a:off x="4926399" y="2169915"/>
            <a:ext cx="2801100" cy="651300"/>
          </a:xfrm>
          <a:prstGeom prst="rect">
            <a:avLst/>
          </a:prstGeom>
        </p:spPr>
        <p:txBody>
          <a:bodyPr anchorCtr="0" anchor="ctr" bIns="121900" lIns="121900" spcFirstLastPara="1" rIns="121900" wrap="square" tIns="121900">
            <a:noAutofit/>
          </a:bodyPr>
          <a:lstStyle>
            <a:lvl1pPr indent="0" lvl="0" marL="0" marR="0" rtl="0">
              <a:lnSpc>
                <a:spcPct val="100000"/>
              </a:lnSpc>
              <a:spcBef>
                <a:spcPts val="0"/>
              </a:spcBef>
              <a:spcAft>
                <a:spcPts val="0"/>
              </a:spcAft>
              <a:buClr>
                <a:schemeClr val="dk1"/>
              </a:buClr>
              <a:buSzPts val="2600"/>
              <a:buFont typeface="Aldrich"/>
              <a:buNone/>
              <a:defRPr sz="2600"/>
            </a:lvl1pPr>
            <a:lvl2pPr lvl="1"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p:txBody>
      </p:sp>
      <p:sp>
        <p:nvSpPr>
          <p:cNvPr id="221" name="Google Shape;221;p4"/>
          <p:cNvSpPr txBox="1"/>
          <p:nvPr>
            <p:ph idx="7" type="title"/>
          </p:nvPr>
        </p:nvSpPr>
        <p:spPr>
          <a:xfrm>
            <a:off x="1561325" y="4080389"/>
            <a:ext cx="2801100" cy="651300"/>
          </a:xfrm>
          <a:prstGeom prst="rect">
            <a:avLst/>
          </a:prstGeom>
        </p:spPr>
        <p:txBody>
          <a:bodyPr anchorCtr="0" anchor="ctr" bIns="121900" lIns="121900" spcFirstLastPara="1" rIns="121900" wrap="square" tIns="121900">
            <a:noAutofit/>
          </a:bodyPr>
          <a:lstStyle>
            <a:lvl1pPr indent="0" lvl="0" marL="0" marR="0" rtl="0">
              <a:lnSpc>
                <a:spcPct val="100000"/>
              </a:lnSpc>
              <a:spcBef>
                <a:spcPts val="0"/>
              </a:spcBef>
              <a:spcAft>
                <a:spcPts val="0"/>
              </a:spcAft>
              <a:buClr>
                <a:schemeClr val="dk1"/>
              </a:buClr>
              <a:buSzPts val="2600"/>
              <a:buFont typeface="Aldrich"/>
              <a:buNone/>
              <a:defRPr sz="2600"/>
            </a:lvl1pPr>
            <a:lvl2pPr lvl="1"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p:txBody>
      </p:sp>
      <p:sp>
        <p:nvSpPr>
          <p:cNvPr id="222" name="Google Shape;222;p4"/>
          <p:cNvSpPr txBox="1"/>
          <p:nvPr>
            <p:ph idx="8" type="title"/>
          </p:nvPr>
        </p:nvSpPr>
        <p:spPr>
          <a:xfrm>
            <a:off x="4926399" y="4080389"/>
            <a:ext cx="2801100" cy="651300"/>
          </a:xfrm>
          <a:prstGeom prst="rect">
            <a:avLst/>
          </a:prstGeom>
        </p:spPr>
        <p:txBody>
          <a:bodyPr anchorCtr="0" anchor="ctr" bIns="121900" lIns="121900" spcFirstLastPara="1" rIns="121900" wrap="square" tIns="121900">
            <a:noAutofit/>
          </a:bodyPr>
          <a:lstStyle>
            <a:lvl1pPr indent="0" lvl="0" marL="0" marR="0" rtl="0">
              <a:lnSpc>
                <a:spcPct val="100000"/>
              </a:lnSpc>
              <a:spcBef>
                <a:spcPts val="0"/>
              </a:spcBef>
              <a:spcAft>
                <a:spcPts val="0"/>
              </a:spcAft>
              <a:buClr>
                <a:schemeClr val="dk1"/>
              </a:buClr>
              <a:buSzPts val="2600"/>
              <a:buFont typeface="Aldrich"/>
              <a:buNone/>
              <a:defRPr sz="2600"/>
            </a:lvl1pPr>
            <a:lvl2pPr lvl="1"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p:txBody>
      </p:sp>
      <p:sp>
        <p:nvSpPr>
          <p:cNvPr id="223" name="Google Shape;223;p4"/>
          <p:cNvSpPr txBox="1"/>
          <p:nvPr>
            <p:ph idx="9" type="body"/>
          </p:nvPr>
        </p:nvSpPr>
        <p:spPr>
          <a:xfrm>
            <a:off x="8291473" y="2821170"/>
            <a:ext cx="2801100" cy="1238100"/>
          </a:xfrm>
          <a:prstGeom prst="rect">
            <a:avLst/>
          </a:prstGeom>
        </p:spPr>
        <p:txBody>
          <a:bodyPr anchorCtr="0" anchor="t" bIns="121900" lIns="121900" spcFirstLastPara="1" rIns="121900" wrap="square" tIns="121900">
            <a:noAutofit/>
          </a:bodyPr>
          <a:lstStyle>
            <a:lvl1pPr indent="-349250" lvl="0" marL="457200" rtl="0">
              <a:spcBef>
                <a:spcPts val="0"/>
              </a:spcBef>
              <a:spcAft>
                <a:spcPts val="0"/>
              </a:spcAft>
              <a:buSzPts val="1900"/>
              <a:buChar char="●"/>
              <a:defRPr/>
            </a:lvl1pPr>
            <a:lvl2pPr indent="-349250" lvl="1" marL="914400" rtl="0">
              <a:lnSpc>
                <a:spcPct val="100000"/>
              </a:lnSpc>
              <a:spcBef>
                <a:spcPts val="0"/>
              </a:spcBef>
              <a:spcAft>
                <a:spcPts val="0"/>
              </a:spcAft>
              <a:buSzPts val="1900"/>
              <a:buChar char="○"/>
              <a:defRPr/>
            </a:lvl2pPr>
            <a:lvl3pPr indent="-349250" lvl="2" marL="1371600" rtl="0">
              <a:lnSpc>
                <a:spcPct val="100000"/>
              </a:lnSpc>
              <a:spcBef>
                <a:spcPts val="2100"/>
              </a:spcBef>
              <a:spcAft>
                <a:spcPts val="0"/>
              </a:spcAft>
              <a:buSzPts val="1900"/>
              <a:buChar char="■"/>
              <a:defRPr/>
            </a:lvl3pPr>
            <a:lvl4pPr indent="-349250" lvl="3" marL="1828800" rtl="0">
              <a:lnSpc>
                <a:spcPct val="100000"/>
              </a:lnSpc>
              <a:spcBef>
                <a:spcPts val="2100"/>
              </a:spcBef>
              <a:spcAft>
                <a:spcPts val="0"/>
              </a:spcAft>
              <a:buSzPts val="1900"/>
              <a:buChar char="●"/>
              <a:defRPr/>
            </a:lvl4pPr>
            <a:lvl5pPr indent="-349250" lvl="4" marL="2286000" rtl="0">
              <a:lnSpc>
                <a:spcPct val="100000"/>
              </a:lnSpc>
              <a:spcBef>
                <a:spcPts val="2100"/>
              </a:spcBef>
              <a:spcAft>
                <a:spcPts val="0"/>
              </a:spcAft>
              <a:buSzPts val="1900"/>
              <a:buChar char="○"/>
              <a:defRPr/>
            </a:lvl5pPr>
            <a:lvl6pPr indent="-349250" lvl="5" marL="2743200" rtl="0">
              <a:lnSpc>
                <a:spcPct val="100000"/>
              </a:lnSpc>
              <a:spcBef>
                <a:spcPts val="2100"/>
              </a:spcBef>
              <a:spcAft>
                <a:spcPts val="0"/>
              </a:spcAft>
              <a:buSzPts val="1900"/>
              <a:buChar char="■"/>
              <a:defRPr/>
            </a:lvl6pPr>
            <a:lvl7pPr indent="-349250" lvl="6" marL="3200400" rtl="0">
              <a:lnSpc>
                <a:spcPct val="100000"/>
              </a:lnSpc>
              <a:spcBef>
                <a:spcPts val="2100"/>
              </a:spcBef>
              <a:spcAft>
                <a:spcPts val="0"/>
              </a:spcAft>
              <a:buSzPts val="1900"/>
              <a:buChar char="●"/>
              <a:defRPr/>
            </a:lvl7pPr>
            <a:lvl8pPr indent="-349250" lvl="7" marL="3657600" rtl="0">
              <a:lnSpc>
                <a:spcPct val="100000"/>
              </a:lnSpc>
              <a:spcBef>
                <a:spcPts val="2100"/>
              </a:spcBef>
              <a:spcAft>
                <a:spcPts val="0"/>
              </a:spcAft>
              <a:buSzPts val="1900"/>
              <a:buChar char="○"/>
              <a:defRPr/>
            </a:lvl8pPr>
            <a:lvl9pPr indent="-349250" lvl="8" marL="4114800" rtl="0">
              <a:lnSpc>
                <a:spcPct val="100000"/>
              </a:lnSpc>
              <a:spcBef>
                <a:spcPts val="2100"/>
              </a:spcBef>
              <a:spcAft>
                <a:spcPts val="2100"/>
              </a:spcAft>
              <a:buSzPts val="1900"/>
              <a:buChar char="■"/>
              <a:defRPr/>
            </a:lvl9pPr>
          </a:lstStyle>
          <a:p/>
        </p:txBody>
      </p:sp>
      <p:sp>
        <p:nvSpPr>
          <p:cNvPr id="224" name="Google Shape;224;p4"/>
          <p:cNvSpPr txBox="1"/>
          <p:nvPr>
            <p:ph idx="13" type="body"/>
          </p:nvPr>
        </p:nvSpPr>
        <p:spPr>
          <a:xfrm>
            <a:off x="8291473" y="4731645"/>
            <a:ext cx="2801100" cy="1238100"/>
          </a:xfrm>
          <a:prstGeom prst="rect">
            <a:avLst/>
          </a:prstGeom>
        </p:spPr>
        <p:txBody>
          <a:bodyPr anchorCtr="0" anchor="t" bIns="121900" lIns="121900" spcFirstLastPara="1" rIns="121900" wrap="square" tIns="121900">
            <a:noAutofit/>
          </a:bodyPr>
          <a:lstStyle>
            <a:lvl1pPr indent="-349250" lvl="0" marL="457200" rtl="0">
              <a:spcBef>
                <a:spcPts val="0"/>
              </a:spcBef>
              <a:spcAft>
                <a:spcPts val="0"/>
              </a:spcAft>
              <a:buSzPts val="1900"/>
              <a:buChar char="●"/>
              <a:defRPr/>
            </a:lvl1pPr>
            <a:lvl2pPr indent="-349250" lvl="1" marL="914400" rtl="0">
              <a:lnSpc>
                <a:spcPct val="100000"/>
              </a:lnSpc>
              <a:spcBef>
                <a:spcPts val="0"/>
              </a:spcBef>
              <a:spcAft>
                <a:spcPts val="0"/>
              </a:spcAft>
              <a:buSzPts val="1900"/>
              <a:buChar char="○"/>
              <a:defRPr/>
            </a:lvl2pPr>
            <a:lvl3pPr indent="-349250" lvl="2" marL="1371600" rtl="0">
              <a:lnSpc>
                <a:spcPct val="100000"/>
              </a:lnSpc>
              <a:spcBef>
                <a:spcPts val="2100"/>
              </a:spcBef>
              <a:spcAft>
                <a:spcPts val="0"/>
              </a:spcAft>
              <a:buSzPts val="1900"/>
              <a:buChar char="■"/>
              <a:defRPr/>
            </a:lvl3pPr>
            <a:lvl4pPr indent="-349250" lvl="3" marL="1828800" rtl="0">
              <a:lnSpc>
                <a:spcPct val="100000"/>
              </a:lnSpc>
              <a:spcBef>
                <a:spcPts val="2100"/>
              </a:spcBef>
              <a:spcAft>
                <a:spcPts val="0"/>
              </a:spcAft>
              <a:buSzPts val="1900"/>
              <a:buChar char="●"/>
              <a:defRPr/>
            </a:lvl4pPr>
            <a:lvl5pPr indent="-349250" lvl="4" marL="2286000" rtl="0">
              <a:lnSpc>
                <a:spcPct val="100000"/>
              </a:lnSpc>
              <a:spcBef>
                <a:spcPts val="2100"/>
              </a:spcBef>
              <a:spcAft>
                <a:spcPts val="0"/>
              </a:spcAft>
              <a:buSzPts val="1900"/>
              <a:buChar char="○"/>
              <a:defRPr/>
            </a:lvl5pPr>
            <a:lvl6pPr indent="-349250" lvl="5" marL="2743200" rtl="0">
              <a:lnSpc>
                <a:spcPct val="100000"/>
              </a:lnSpc>
              <a:spcBef>
                <a:spcPts val="2100"/>
              </a:spcBef>
              <a:spcAft>
                <a:spcPts val="0"/>
              </a:spcAft>
              <a:buSzPts val="1900"/>
              <a:buChar char="■"/>
              <a:defRPr/>
            </a:lvl6pPr>
            <a:lvl7pPr indent="-349250" lvl="6" marL="3200400" rtl="0">
              <a:lnSpc>
                <a:spcPct val="100000"/>
              </a:lnSpc>
              <a:spcBef>
                <a:spcPts val="2100"/>
              </a:spcBef>
              <a:spcAft>
                <a:spcPts val="0"/>
              </a:spcAft>
              <a:buSzPts val="1900"/>
              <a:buChar char="●"/>
              <a:defRPr/>
            </a:lvl7pPr>
            <a:lvl8pPr indent="-349250" lvl="7" marL="3657600" rtl="0">
              <a:lnSpc>
                <a:spcPct val="100000"/>
              </a:lnSpc>
              <a:spcBef>
                <a:spcPts val="2100"/>
              </a:spcBef>
              <a:spcAft>
                <a:spcPts val="0"/>
              </a:spcAft>
              <a:buSzPts val="1900"/>
              <a:buChar char="○"/>
              <a:defRPr/>
            </a:lvl8pPr>
            <a:lvl9pPr indent="-349250" lvl="8" marL="4114800" rtl="0">
              <a:lnSpc>
                <a:spcPct val="100000"/>
              </a:lnSpc>
              <a:spcBef>
                <a:spcPts val="2100"/>
              </a:spcBef>
              <a:spcAft>
                <a:spcPts val="2100"/>
              </a:spcAft>
              <a:buSzPts val="1900"/>
              <a:buChar char="■"/>
              <a:defRPr/>
            </a:lvl9pPr>
          </a:lstStyle>
          <a:p/>
        </p:txBody>
      </p:sp>
      <p:sp>
        <p:nvSpPr>
          <p:cNvPr id="225" name="Google Shape;225;p4"/>
          <p:cNvSpPr txBox="1"/>
          <p:nvPr>
            <p:ph idx="14" type="title"/>
          </p:nvPr>
        </p:nvSpPr>
        <p:spPr>
          <a:xfrm>
            <a:off x="8291473" y="2169915"/>
            <a:ext cx="2801100" cy="651300"/>
          </a:xfrm>
          <a:prstGeom prst="rect">
            <a:avLst/>
          </a:prstGeom>
        </p:spPr>
        <p:txBody>
          <a:bodyPr anchorCtr="0" anchor="ctr" bIns="121900" lIns="121900" spcFirstLastPara="1" rIns="121900" wrap="square" tIns="121900">
            <a:noAutofit/>
          </a:bodyPr>
          <a:lstStyle>
            <a:lvl1pPr indent="0" lvl="0" marL="0" marR="0" rtl="0">
              <a:lnSpc>
                <a:spcPct val="100000"/>
              </a:lnSpc>
              <a:spcBef>
                <a:spcPts val="0"/>
              </a:spcBef>
              <a:spcAft>
                <a:spcPts val="0"/>
              </a:spcAft>
              <a:buClr>
                <a:schemeClr val="dk1"/>
              </a:buClr>
              <a:buSzPts val="2600"/>
              <a:buFont typeface="Aldrich"/>
              <a:buNone/>
              <a:defRPr sz="2600"/>
            </a:lvl1pPr>
            <a:lvl2pPr lvl="1"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p:txBody>
      </p:sp>
      <p:sp>
        <p:nvSpPr>
          <p:cNvPr id="226" name="Google Shape;226;p4"/>
          <p:cNvSpPr txBox="1"/>
          <p:nvPr>
            <p:ph idx="15" type="title"/>
          </p:nvPr>
        </p:nvSpPr>
        <p:spPr>
          <a:xfrm>
            <a:off x="8291473" y="4080389"/>
            <a:ext cx="2801100" cy="651300"/>
          </a:xfrm>
          <a:prstGeom prst="rect">
            <a:avLst/>
          </a:prstGeom>
        </p:spPr>
        <p:txBody>
          <a:bodyPr anchorCtr="0" anchor="ctr" bIns="121900" lIns="121900" spcFirstLastPara="1" rIns="121900" wrap="square" tIns="121900">
            <a:noAutofit/>
          </a:bodyPr>
          <a:lstStyle>
            <a:lvl1pPr indent="0" lvl="0" marL="0" marR="0" rtl="0">
              <a:lnSpc>
                <a:spcPct val="100000"/>
              </a:lnSpc>
              <a:spcBef>
                <a:spcPts val="0"/>
              </a:spcBef>
              <a:spcAft>
                <a:spcPts val="0"/>
              </a:spcAft>
              <a:buClr>
                <a:schemeClr val="dk1"/>
              </a:buClr>
              <a:buSzPts val="2600"/>
              <a:buFont typeface="Aldrich"/>
              <a:buNone/>
              <a:defRPr sz="2600"/>
            </a:lvl1pPr>
            <a:lvl2pPr lvl="1"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p:txBody>
      </p:sp>
      <p:sp>
        <p:nvSpPr>
          <p:cNvPr id="227" name="Google Shape;227;p4"/>
          <p:cNvSpPr/>
          <p:nvPr/>
        </p:nvSpPr>
        <p:spPr>
          <a:xfrm>
            <a:off x="10746171" y="5207832"/>
            <a:ext cx="1019265" cy="1140599"/>
          </a:xfrm>
          <a:custGeom>
            <a:rect b="b" l="l" r="r" t="t"/>
            <a:pathLst>
              <a:path extrusionOk="0" h="1958110" w="1749811">
                <a:moveTo>
                  <a:pt x="127114" y="1958111"/>
                </a:moveTo>
                <a:cubicBezTo>
                  <a:pt x="1163996" y="1134637"/>
                  <a:pt x="698747" y="-275241"/>
                  <a:pt x="158880" y="47038"/>
                </a:cubicBezTo>
                <a:cubicBezTo>
                  <a:pt x="-315665" y="330324"/>
                  <a:pt x="374640" y="1003011"/>
                  <a:pt x="895858" y="865641"/>
                </a:cubicBezTo>
                <a:cubicBezTo>
                  <a:pt x="1599136" y="680294"/>
                  <a:pt x="1749812" y="305949"/>
                  <a:pt x="1749812" y="305949"/>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a:p>
        </p:txBody>
      </p:sp>
      <p:pic>
        <p:nvPicPr>
          <p:cNvPr id="228" name="Google Shape;228;p4"/>
          <p:cNvPicPr preferRelativeResize="0"/>
          <p:nvPr/>
        </p:nvPicPr>
        <p:blipFill rotWithShape="1">
          <a:blip r:embed="rId2">
            <a:alphaModFix/>
          </a:blip>
          <a:srcRect b="0" l="0" r="0" t="0"/>
          <a:stretch/>
        </p:blipFill>
        <p:spPr>
          <a:xfrm rot="126192">
            <a:off x="4640999" y="5869177"/>
            <a:ext cx="7402024" cy="738700"/>
          </a:xfrm>
          <a:prstGeom prst="rect">
            <a:avLst/>
          </a:prstGeom>
          <a:noFill/>
          <a:ln>
            <a:noFill/>
          </a:ln>
        </p:spPr>
      </p:pic>
      <p:grpSp>
        <p:nvGrpSpPr>
          <p:cNvPr id="229" name="Google Shape;229;p4"/>
          <p:cNvGrpSpPr/>
          <p:nvPr/>
        </p:nvGrpSpPr>
        <p:grpSpPr>
          <a:xfrm rot="-2821869">
            <a:off x="11802357" y="2453044"/>
            <a:ext cx="875022" cy="2952070"/>
            <a:chOff x="4956637" y="584511"/>
            <a:chExt cx="1835125" cy="6191178"/>
          </a:xfrm>
        </p:grpSpPr>
        <p:sp>
          <p:nvSpPr>
            <p:cNvPr id="230" name="Google Shape;230;p4"/>
            <p:cNvSpPr/>
            <p:nvPr/>
          </p:nvSpPr>
          <p:spPr>
            <a:xfrm>
              <a:off x="4956647" y="584609"/>
              <a:ext cx="1835115" cy="6190985"/>
            </a:xfrm>
            <a:custGeom>
              <a:rect b="b" l="l" r="r" t="t"/>
              <a:pathLst>
                <a:path extrusionOk="0" h="6190985" w="1835115">
                  <a:moveTo>
                    <a:pt x="1114204" y="0"/>
                  </a:moveTo>
                  <a:lnTo>
                    <a:pt x="1114204" y="1"/>
                  </a:lnTo>
                  <a:lnTo>
                    <a:pt x="1114204" y="0"/>
                  </a:lnTo>
                  <a:lnTo>
                    <a:pt x="1114204" y="1"/>
                  </a:lnTo>
                  <a:lnTo>
                    <a:pt x="1114204" y="614024"/>
                  </a:lnTo>
                  <a:lnTo>
                    <a:pt x="1160492" y="614024"/>
                  </a:lnTo>
                  <a:cubicBezTo>
                    <a:pt x="1180700" y="614024"/>
                    <a:pt x="1197119" y="628851"/>
                    <a:pt x="1197119" y="647100"/>
                  </a:cubicBezTo>
                  <a:cubicBezTo>
                    <a:pt x="1197119" y="827994"/>
                    <a:pt x="1293043" y="998109"/>
                    <a:pt x="1455210" y="1104410"/>
                  </a:cubicBezTo>
                  <a:lnTo>
                    <a:pt x="1576961" y="1184191"/>
                  </a:lnTo>
                  <a:cubicBezTo>
                    <a:pt x="1739128" y="1290493"/>
                    <a:pt x="1835052" y="1460493"/>
                    <a:pt x="1835052" y="1641502"/>
                  </a:cubicBezTo>
                  <a:lnTo>
                    <a:pt x="1835052" y="1716437"/>
                  </a:lnTo>
                  <a:lnTo>
                    <a:pt x="1835115" y="1716437"/>
                  </a:lnTo>
                  <a:lnTo>
                    <a:pt x="1603358" y="5992926"/>
                  </a:lnTo>
                  <a:cubicBezTo>
                    <a:pt x="1597358" y="6103846"/>
                    <a:pt x="1496004" y="6190985"/>
                    <a:pt x="1373053" y="6190985"/>
                  </a:cubicBezTo>
                  <a:lnTo>
                    <a:pt x="462126" y="6190985"/>
                  </a:lnTo>
                  <a:cubicBezTo>
                    <a:pt x="339174" y="6190985"/>
                    <a:pt x="237820" y="6103846"/>
                    <a:pt x="231821" y="5992926"/>
                  </a:cubicBezTo>
                  <a:lnTo>
                    <a:pt x="0" y="1716437"/>
                  </a:lnTo>
                  <a:lnTo>
                    <a:pt x="0" y="1641502"/>
                  </a:lnTo>
                  <a:cubicBezTo>
                    <a:pt x="0" y="1460493"/>
                    <a:pt x="95924" y="1290493"/>
                    <a:pt x="258091" y="1184191"/>
                  </a:cubicBezTo>
                  <a:lnTo>
                    <a:pt x="379842" y="1104410"/>
                  </a:lnTo>
                  <a:cubicBezTo>
                    <a:pt x="542009" y="998109"/>
                    <a:pt x="637933" y="827994"/>
                    <a:pt x="637933" y="647100"/>
                  </a:cubicBezTo>
                  <a:cubicBezTo>
                    <a:pt x="637933" y="628851"/>
                    <a:pt x="654352" y="614024"/>
                    <a:pt x="674560" y="614024"/>
                  </a:cubicBezTo>
                  <a:lnTo>
                    <a:pt x="720911" y="614024"/>
                  </a:lnTo>
                  <a:lnTo>
                    <a:pt x="720911" y="193328"/>
                  </a:lnTo>
                  <a:lnTo>
                    <a:pt x="720911" y="193327"/>
                  </a:lnTo>
                  <a:lnTo>
                    <a:pt x="720911" y="193326"/>
                  </a:lnTo>
                  <a:lnTo>
                    <a:pt x="720913" y="193326"/>
                  </a:lnTo>
                  <a:close/>
                </a:path>
              </a:pathLst>
            </a:custGeom>
            <a:solidFill>
              <a:srgbClr val="FFFFFF"/>
            </a:solidFill>
            <a:ln>
              <a:noFill/>
            </a:ln>
            <a:effectLst>
              <a:outerShdw blurRad="100013" rotWithShape="0" algn="bl" dir="5400000" dist="19050">
                <a:srgbClr val="000000">
                  <a:alpha val="52999"/>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231" name="Google Shape;231;p4"/>
            <p:cNvGrpSpPr/>
            <p:nvPr/>
          </p:nvGrpSpPr>
          <p:grpSpPr>
            <a:xfrm>
              <a:off x="4956637" y="584511"/>
              <a:ext cx="1835115" cy="6191178"/>
              <a:chOff x="5775584" y="523589"/>
              <a:chExt cx="1835115" cy="6855473"/>
            </a:xfrm>
          </p:grpSpPr>
          <p:sp>
            <p:nvSpPr>
              <p:cNvPr id="232" name="Google Shape;232;p4"/>
              <p:cNvSpPr/>
              <p:nvPr/>
            </p:nvSpPr>
            <p:spPr>
              <a:xfrm>
                <a:off x="5775584" y="2424252"/>
                <a:ext cx="1835115" cy="4954810"/>
              </a:xfrm>
              <a:custGeom>
                <a:rect b="b" l="l" r="r" t="t"/>
                <a:pathLst>
                  <a:path extrusionOk="0" h="4954810" w="1835115">
                    <a:moveTo>
                      <a:pt x="0" y="0"/>
                    </a:moveTo>
                    <a:lnTo>
                      <a:pt x="1835115" y="0"/>
                    </a:lnTo>
                    <a:lnTo>
                      <a:pt x="1603358" y="4735493"/>
                    </a:lnTo>
                    <a:cubicBezTo>
                      <a:pt x="1597358" y="4858318"/>
                      <a:pt x="1496004" y="4954810"/>
                      <a:pt x="1373053" y="4954810"/>
                    </a:cubicBezTo>
                    <a:lnTo>
                      <a:pt x="462126" y="4954810"/>
                    </a:lnTo>
                    <a:cubicBezTo>
                      <a:pt x="339174" y="4954810"/>
                      <a:pt x="237820" y="4858318"/>
                      <a:pt x="231821" y="4735493"/>
                    </a:cubicBezTo>
                    <a:lnTo>
                      <a:pt x="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3" name="Google Shape;233;p4"/>
              <p:cNvSpPr/>
              <p:nvPr/>
            </p:nvSpPr>
            <p:spPr>
              <a:xfrm>
                <a:off x="7015076" y="2463594"/>
                <a:ext cx="475702" cy="4876189"/>
              </a:xfrm>
              <a:custGeom>
                <a:rect b="b" l="l" r="r" t="t"/>
                <a:pathLst>
                  <a:path extrusionOk="0" h="4876189" w="475702">
                    <a:moveTo>
                      <a:pt x="0" y="4876190"/>
                    </a:moveTo>
                    <a:cubicBezTo>
                      <a:pt x="34732" y="4836848"/>
                      <a:pt x="58097" y="4771426"/>
                      <a:pt x="60307" y="4696215"/>
                    </a:cubicBezTo>
                    <a:lnTo>
                      <a:pt x="196899" y="0"/>
                    </a:lnTo>
                    <a:lnTo>
                      <a:pt x="475703" y="0"/>
                    </a:lnTo>
                    <a:lnTo>
                      <a:pt x="245903" y="4696215"/>
                    </a:lnTo>
                    <a:cubicBezTo>
                      <a:pt x="242240" y="4771173"/>
                      <a:pt x="203025" y="4836469"/>
                      <a:pt x="144991" y="4875811"/>
                    </a:cubicBezTo>
                    <a:cubicBezTo>
                      <a:pt x="141202" y="4876063"/>
                      <a:pt x="137413" y="4876190"/>
                      <a:pt x="133560" y="4876190"/>
                    </a:cubicBezTo>
                    <a:lnTo>
                      <a:pt x="0" y="4876190"/>
                    </a:lnTo>
                    <a:close/>
                  </a:path>
                </a:pathLst>
              </a:custGeom>
              <a:solidFill>
                <a:srgbClr val="FFFFFF">
                  <a:alpha val="3098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4" name="Google Shape;234;p4"/>
              <p:cNvSpPr/>
              <p:nvPr/>
            </p:nvSpPr>
            <p:spPr>
              <a:xfrm>
                <a:off x="5816883" y="2463594"/>
                <a:ext cx="610841" cy="4876189"/>
              </a:xfrm>
              <a:custGeom>
                <a:rect b="b" l="l" r="r" t="t"/>
                <a:pathLst>
                  <a:path extrusionOk="0" h="4876189" w="610841">
                    <a:moveTo>
                      <a:pt x="0" y="0"/>
                    </a:moveTo>
                    <a:lnTo>
                      <a:pt x="401881" y="0"/>
                    </a:lnTo>
                    <a:lnTo>
                      <a:pt x="546872" y="4696215"/>
                    </a:lnTo>
                    <a:cubicBezTo>
                      <a:pt x="549208" y="4771426"/>
                      <a:pt x="574152" y="4836848"/>
                      <a:pt x="610842" y="4876190"/>
                    </a:cubicBezTo>
                    <a:lnTo>
                      <a:pt x="420763" y="4876190"/>
                    </a:lnTo>
                    <a:cubicBezTo>
                      <a:pt x="318651" y="4876190"/>
                      <a:pt x="234789" y="4796243"/>
                      <a:pt x="229800" y="4694257"/>
                    </a:cubicBezTo>
                    <a:lnTo>
                      <a:pt x="0" y="0"/>
                    </a:lnTo>
                    <a:close/>
                  </a:path>
                </a:pathLst>
              </a:custGeom>
              <a:solidFill>
                <a:srgbClr val="0D0D0D">
                  <a:alpha val="137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5" name="Google Shape;235;p4"/>
              <p:cNvSpPr/>
              <p:nvPr/>
            </p:nvSpPr>
            <p:spPr>
              <a:xfrm>
                <a:off x="5775584" y="1203516"/>
                <a:ext cx="1835051" cy="1220736"/>
              </a:xfrm>
              <a:custGeom>
                <a:rect b="b" l="l" r="r" t="t"/>
                <a:pathLst>
                  <a:path extrusionOk="0" h="1220736" w="1835051">
                    <a:moveTo>
                      <a:pt x="0" y="1220737"/>
                    </a:moveTo>
                    <a:lnTo>
                      <a:pt x="0" y="1137759"/>
                    </a:lnTo>
                    <a:cubicBezTo>
                      <a:pt x="0" y="937323"/>
                      <a:pt x="95924" y="749075"/>
                      <a:pt x="258091" y="631365"/>
                    </a:cubicBezTo>
                    <a:lnTo>
                      <a:pt x="379842" y="543020"/>
                    </a:lnTo>
                    <a:cubicBezTo>
                      <a:pt x="542009" y="425310"/>
                      <a:pt x="637933" y="236936"/>
                      <a:pt x="637933" y="36627"/>
                    </a:cubicBezTo>
                    <a:lnTo>
                      <a:pt x="637933" y="36627"/>
                    </a:lnTo>
                    <a:cubicBezTo>
                      <a:pt x="637933" y="16419"/>
                      <a:pt x="654352" y="0"/>
                      <a:pt x="674560" y="0"/>
                    </a:cubicBezTo>
                    <a:lnTo>
                      <a:pt x="1160492" y="0"/>
                    </a:lnTo>
                    <a:cubicBezTo>
                      <a:pt x="1180700" y="0"/>
                      <a:pt x="1197119" y="16419"/>
                      <a:pt x="1197119" y="36627"/>
                    </a:cubicBezTo>
                    <a:lnTo>
                      <a:pt x="1197119" y="36627"/>
                    </a:lnTo>
                    <a:cubicBezTo>
                      <a:pt x="1197119" y="236936"/>
                      <a:pt x="1293043" y="425310"/>
                      <a:pt x="1455210" y="543020"/>
                    </a:cubicBezTo>
                    <a:lnTo>
                      <a:pt x="1576961" y="631365"/>
                    </a:lnTo>
                    <a:cubicBezTo>
                      <a:pt x="1739128" y="749075"/>
                      <a:pt x="1835052" y="937323"/>
                      <a:pt x="1835052" y="1137759"/>
                    </a:cubicBezTo>
                    <a:lnTo>
                      <a:pt x="1835052" y="1220737"/>
                    </a:lnTo>
                    <a:lnTo>
                      <a:pt x="0" y="1220737"/>
                    </a:lnTo>
                    <a:close/>
                  </a:path>
                </a:pathLst>
              </a:custGeom>
              <a:solidFill>
                <a:srgbClr val="3E3E3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6" name="Google Shape;236;p4"/>
              <p:cNvSpPr/>
              <p:nvPr/>
            </p:nvSpPr>
            <p:spPr>
              <a:xfrm>
                <a:off x="6834027" y="1242984"/>
                <a:ext cx="658709" cy="1142115"/>
              </a:xfrm>
              <a:custGeom>
                <a:rect b="b" l="l" r="r" t="t"/>
                <a:pathLst>
                  <a:path extrusionOk="0" h="1142115" w="658709">
                    <a:moveTo>
                      <a:pt x="0" y="0"/>
                    </a:moveTo>
                    <a:lnTo>
                      <a:pt x="20713" y="0"/>
                    </a:lnTo>
                    <a:cubicBezTo>
                      <a:pt x="20965" y="61634"/>
                      <a:pt x="30312" y="122194"/>
                      <a:pt x="47993" y="179723"/>
                    </a:cubicBezTo>
                    <a:cubicBezTo>
                      <a:pt x="51530" y="191405"/>
                      <a:pt x="55445" y="203025"/>
                      <a:pt x="59676" y="214455"/>
                    </a:cubicBezTo>
                    <a:cubicBezTo>
                      <a:pt x="68201" y="237378"/>
                      <a:pt x="78052" y="259796"/>
                      <a:pt x="89040" y="281456"/>
                    </a:cubicBezTo>
                    <a:cubicBezTo>
                      <a:pt x="91819" y="286824"/>
                      <a:pt x="94661" y="292191"/>
                      <a:pt x="97565" y="297559"/>
                    </a:cubicBezTo>
                    <a:cubicBezTo>
                      <a:pt x="103312" y="308294"/>
                      <a:pt x="109501" y="318777"/>
                      <a:pt x="116068" y="329133"/>
                    </a:cubicBezTo>
                    <a:cubicBezTo>
                      <a:pt x="122509" y="339490"/>
                      <a:pt x="129329" y="349594"/>
                      <a:pt x="136402" y="359571"/>
                    </a:cubicBezTo>
                    <a:cubicBezTo>
                      <a:pt x="139939" y="364560"/>
                      <a:pt x="143475" y="369549"/>
                      <a:pt x="147138" y="374412"/>
                    </a:cubicBezTo>
                    <a:cubicBezTo>
                      <a:pt x="154589" y="384136"/>
                      <a:pt x="162230" y="393672"/>
                      <a:pt x="170187" y="403018"/>
                    </a:cubicBezTo>
                    <a:cubicBezTo>
                      <a:pt x="189953" y="426320"/>
                      <a:pt x="211739" y="448359"/>
                      <a:pt x="235041" y="468819"/>
                    </a:cubicBezTo>
                    <a:cubicBezTo>
                      <a:pt x="244324" y="476966"/>
                      <a:pt x="253923" y="484796"/>
                      <a:pt x="263900" y="492437"/>
                    </a:cubicBezTo>
                    <a:cubicBezTo>
                      <a:pt x="268763" y="496226"/>
                      <a:pt x="273752" y="500015"/>
                      <a:pt x="278867" y="503741"/>
                    </a:cubicBezTo>
                    <a:lnTo>
                      <a:pt x="400618" y="592087"/>
                    </a:lnTo>
                    <a:cubicBezTo>
                      <a:pt x="562786" y="709797"/>
                      <a:pt x="658709" y="898044"/>
                      <a:pt x="658709" y="1098480"/>
                    </a:cubicBezTo>
                    <a:lnTo>
                      <a:pt x="658709" y="1142116"/>
                    </a:lnTo>
                    <a:lnTo>
                      <a:pt x="379085" y="1142116"/>
                    </a:lnTo>
                    <a:lnTo>
                      <a:pt x="379085" y="1098480"/>
                    </a:lnTo>
                    <a:cubicBezTo>
                      <a:pt x="379085" y="898044"/>
                      <a:pt x="322061" y="709797"/>
                      <a:pt x="225695" y="592087"/>
                    </a:cubicBezTo>
                    <a:lnTo>
                      <a:pt x="153326" y="503741"/>
                    </a:lnTo>
                    <a:cubicBezTo>
                      <a:pt x="105207" y="444886"/>
                      <a:pt x="66812" y="368349"/>
                      <a:pt x="40479" y="281582"/>
                    </a:cubicBezTo>
                    <a:cubicBezTo>
                      <a:pt x="14587" y="195257"/>
                      <a:pt x="316" y="99207"/>
                      <a:pt x="0" y="0"/>
                    </a:cubicBezTo>
                    <a:close/>
                  </a:path>
                </a:pathLst>
              </a:custGeom>
              <a:solidFill>
                <a:srgbClr val="FFFFFF">
                  <a:alpha val="3098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7" name="Google Shape;237;p4"/>
              <p:cNvSpPr/>
              <p:nvPr/>
            </p:nvSpPr>
            <p:spPr>
              <a:xfrm>
                <a:off x="5814925" y="1242984"/>
                <a:ext cx="804899" cy="1141989"/>
              </a:xfrm>
              <a:custGeom>
                <a:rect b="b" l="l" r="r" t="t"/>
                <a:pathLst>
                  <a:path extrusionOk="0" h="1141989" w="804899">
                    <a:moveTo>
                      <a:pt x="0" y="1141927"/>
                    </a:moveTo>
                    <a:lnTo>
                      <a:pt x="0" y="1098290"/>
                    </a:lnTo>
                    <a:cubicBezTo>
                      <a:pt x="0" y="911116"/>
                      <a:pt x="90430" y="733730"/>
                      <a:pt x="241861" y="623788"/>
                    </a:cubicBezTo>
                    <a:lnTo>
                      <a:pt x="363613" y="535442"/>
                    </a:lnTo>
                    <a:cubicBezTo>
                      <a:pt x="534684" y="411164"/>
                      <a:pt x="637049" y="211297"/>
                      <a:pt x="637933" y="0"/>
                    </a:cubicBezTo>
                    <a:lnTo>
                      <a:pt x="804899" y="0"/>
                    </a:lnTo>
                    <a:cubicBezTo>
                      <a:pt x="804394" y="199236"/>
                      <a:pt x="743834" y="386410"/>
                      <a:pt x="642101" y="503615"/>
                    </a:cubicBezTo>
                    <a:lnTo>
                      <a:pt x="565438" y="591960"/>
                    </a:lnTo>
                    <a:cubicBezTo>
                      <a:pt x="463199" y="709670"/>
                      <a:pt x="402639" y="897918"/>
                      <a:pt x="402639" y="1098354"/>
                    </a:cubicBezTo>
                    <a:lnTo>
                      <a:pt x="402639" y="1141990"/>
                    </a:lnTo>
                    <a:lnTo>
                      <a:pt x="0" y="1141927"/>
                    </a:lnTo>
                    <a:close/>
                  </a:path>
                </a:pathLst>
              </a:custGeom>
              <a:solidFill>
                <a:srgbClr val="3E3E3E">
                  <a:alpha val="686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8" name="Google Shape;238;p4"/>
              <p:cNvSpPr/>
              <p:nvPr/>
            </p:nvSpPr>
            <p:spPr>
              <a:xfrm>
                <a:off x="6496495" y="523589"/>
                <a:ext cx="393293" cy="679990"/>
              </a:xfrm>
              <a:custGeom>
                <a:rect b="b" l="l" r="r" t="t"/>
                <a:pathLst>
                  <a:path extrusionOk="0" h="679990" w="393293">
                    <a:moveTo>
                      <a:pt x="0" y="214076"/>
                    </a:moveTo>
                    <a:lnTo>
                      <a:pt x="393293" y="0"/>
                    </a:lnTo>
                    <a:lnTo>
                      <a:pt x="393293" y="679990"/>
                    </a:lnTo>
                    <a:lnTo>
                      <a:pt x="0" y="67999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9" name="Google Shape;239;p4"/>
              <p:cNvSpPr/>
              <p:nvPr/>
            </p:nvSpPr>
            <p:spPr>
              <a:xfrm>
                <a:off x="6496495" y="737664"/>
                <a:ext cx="159577" cy="465977"/>
              </a:xfrm>
              <a:custGeom>
                <a:rect b="b" l="l" r="r" t="t"/>
                <a:pathLst>
                  <a:path extrusionOk="0" h="465977" w="159577">
                    <a:moveTo>
                      <a:pt x="0" y="465978"/>
                    </a:moveTo>
                    <a:lnTo>
                      <a:pt x="0" y="0"/>
                    </a:lnTo>
                    <a:cubicBezTo>
                      <a:pt x="4168" y="1831"/>
                      <a:pt x="8525" y="3663"/>
                      <a:pt x="12819" y="5241"/>
                    </a:cubicBezTo>
                    <a:cubicBezTo>
                      <a:pt x="16861" y="6820"/>
                      <a:pt x="20966" y="8273"/>
                      <a:pt x="25133" y="9599"/>
                    </a:cubicBezTo>
                    <a:cubicBezTo>
                      <a:pt x="28038" y="10546"/>
                      <a:pt x="30880" y="11304"/>
                      <a:pt x="33785" y="12061"/>
                    </a:cubicBezTo>
                    <a:cubicBezTo>
                      <a:pt x="34164" y="12188"/>
                      <a:pt x="34732" y="12314"/>
                      <a:pt x="35111" y="12440"/>
                    </a:cubicBezTo>
                    <a:cubicBezTo>
                      <a:pt x="37574" y="13198"/>
                      <a:pt x="39973" y="13767"/>
                      <a:pt x="42436" y="14272"/>
                    </a:cubicBezTo>
                    <a:cubicBezTo>
                      <a:pt x="45215" y="15029"/>
                      <a:pt x="47930" y="15724"/>
                      <a:pt x="50709" y="16229"/>
                    </a:cubicBezTo>
                    <a:cubicBezTo>
                      <a:pt x="52035" y="16608"/>
                      <a:pt x="53172" y="16735"/>
                      <a:pt x="54498" y="16987"/>
                    </a:cubicBezTo>
                    <a:cubicBezTo>
                      <a:pt x="57276" y="17619"/>
                      <a:pt x="59992" y="18061"/>
                      <a:pt x="62770" y="18440"/>
                    </a:cubicBezTo>
                    <a:cubicBezTo>
                      <a:pt x="68769" y="19513"/>
                      <a:pt x="74832" y="20271"/>
                      <a:pt x="81020" y="20902"/>
                    </a:cubicBezTo>
                    <a:cubicBezTo>
                      <a:pt x="81147" y="20902"/>
                      <a:pt x="81147" y="20902"/>
                      <a:pt x="81147" y="20902"/>
                    </a:cubicBezTo>
                    <a:lnTo>
                      <a:pt x="82094" y="20902"/>
                    </a:lnTo>
                    <a:cubicBezTo>
                      <a:pt x="91124" y="21850"/>
                      <a:pt x="100028" y="22228"/>
                      <a:pt x="109248" y="22228"/>
                    </a:cubicBezTo>
                    <a:cubicBezTo>
                      <a:pt x="114237" y="22228"/>
                      <a:pt x="119226" y="22102"/>
                      <a:pt x="124214" y="21850"/>
                    </a:cubicBezTo>
                    <a:cubicBezTo>
                      <a:pt x="136150" y="21344"/>
                      <a:pt x="147958" y="20018"/>
                      <a:pt x="159578" y="17808"/>
                    </a:cubicBezTo>
                    <a:lnTo>
                      <a:pt x="159578" y="465978"/>
                    </a:lnTo>
                    <a:lnTo>
                      <a:pt x="0" y="465978"/>
                    </a:lnTo>
                    <a:close/>
                  </a:path>
                </a:pathLst>
              </a:custGeom>
              <a:solidFill>
                <a:srgbClr val="0D0D0D">
                  <a:alpha val="137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40" name="Google Shape;240;p4"/>
              <p:cNvSpPr/>
              <p:nvPr/>
            </p:nvSpPr>
            <p:spPr>
              <a:xfrm>
                <a:off x="6737977" y="647298"/>
                <a:ext cx="96113" cy="556344"/>
              </a:xfrm>
              <a:custGeom>
                <a:rect b="b" l="l" r="r" t="t"/>
                <a:pathLst>
                  <a:path extrusionOk="0" h="556344" w="96113">
                    <a:moveTo>
                      <a:pt x="0" y="556344"/>
                    </a:moveTo>
                    <a:lnTo>
                      <a:pt x="0" y="80389"/>
                    </a:lnTo>
                    <a:cubicBezTo>
                      <a:pt x="2084" y="79442"/>
                      <a:pt x="4168" y="78305"/>
                      <a:pt x="6189" y="77231"/>
                    </a:cubicBezTo>
                    <a:cubicBezTo>
                      <a:pt x="41173" y="58224"/>
                      <a:pt x="72116" y="31511"/>
                      <a:pt x="96113" y="0"/>
                    </a:cubicBezTo>
                    <a:lnTo>
                      <a:pt x="96113" y="556281"/>
                    </a:lnTo>
                    <a:lnTo>
                      <a:pt x="0" y="556344"/>
                    </a:lnTo>
                    <a:close/>
                  </a:path>
                </a:pathLst>
              </a:custGeom>
              <a:solidFill>
                <a:srgbClr val="FFFFFF">
                  <a:alpha val="1765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41" name="Google Shape;241;p4"/>
              <p:cNvSpPr/>
              <p:nvPr/>
            </p:nvSpPr>
            <p:spPr>
              <a:xfrm>
                <a:off x="6496495" y="523589"/>
                <a:ext cx="393293" cy="236303"/>
              </a:xfrm>
              <a:custGeom>
                <a:rect b="b" l="l" r="r" t="t"/>
                <a:pathLst>
                  <a:path extrusionOk="0" h="236303" w="393293">
                    <a:moveTo>
                      <a:pt x="0" y="214076"/>
                    </a:moveTo>
                    <a:lnTo>
                      <a:pt x="393293" y="0"/>
                    </a:lnTo>
                    <a:cubicBezTo>
                      <a:pt x="386220" y="41300"/>
                      <a:pt x="368665" y="81147"/>
                      <a:pt x="343595" y="115752"/>
                    </a:cubicBezTo>
                    <a:cubicBezTo>
                      <a:pt x="318714" y="150611"/>
                      <a:pt x="285687" y="180354"/>
                      <a:pt x="247671" y="200941"/>
                    </a:cubicBezTo>
                    <a:cubicBezTo>
                      <a:pt x="228663" y="211297"/>
                      <a:pt x="208455" y="219443"/>
                      <a:pt x="187742" y="225569"/>
                    </a:cubicBezTo>
                    <a:cubicBezTo>
                      <a:pt x="166903" y="231189"/>
                      <a:pt x="145685" y="234978"/>
                      <a:pt x="124151" y="235925"/>
                    </a:cubicBezTo>
                    <a:cubicBezTo>
                      <a:pt x="81399" y="238072"/>
                      <a:pt x="38332" y="231126"/>
                      <a:pt x="0" y="214076"/>
                    </a:cubicBezTo>
                    <a:close/>
                  </a:path>
                </a:pathLst>
              </a:custGeom>
              <a:solidFill>
                <a:srgbClr val="FFFFFF">
                  <a:alpha val="1765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42" name="Google Shape;242;p4"/>
              <p:cNvSpPr/>
              <p:nvPr/>
            </p:nvSpPr>
            <p:spPr>
              <a:xfrm>
                <a:off x="6496495" y="523589"/>
                <a:ext cx="393293" cy="236304"/>
              </a:xfrm>
              <a:custGeom>
                <a:rect b="b" l="l" r="r" t="t"/>
                <a:pathLst>
                  <a:path extrusionOk="0" h="236304" w="393293">
                    <a:moveTo>
                      <a:pt x="0" y="214076"/>
                    </a:moveTo>
                    <a:cubicBezTo>
                      <a:pt x="18503" y="216981"/>
                      <a:pt x="36816" y="218812"/>
                      <a:pt x="55192" y="219191"/>
                    </a:cubicBezTo>
                    <a:cubicBezTo>
                      <a:pt x="77737" y="219949"/>
                      <a:pt x="100155" y="218686"/>
                      <a:pt x="122194" y="215528"/>
                    </a:cubicBezTo>
                    <a:cubicBezTo>
                      <a:pt x="152063" y="211234"/>
                      <a:pt x="181049" y="203088"/>
                      <a:pt x="208329" y="191279"/>
                    </a:cubicBezTo>
                    <a:lnTo>
                      <a:pt x="208455" y="191279"/>
                    </a:lnTo>
                    <a:cubicBezTo>
                      <a:pt x="217486" y="187237"/>
                      <a:pt x="226390" y="182880"/>
                      <a:pt x="235041" y="178018"/>
                    </a:cubicBezTo>
                    <a:cubicBezTo>
                      <a:pt x="237251" y="176944"/>
                      <a:pt x="239399" y="175807"/>
                      <a:pt x="241482" y="174607"/>
                    </a:cubicBezTo>
                    <a:cubicBezTo>
                      <a:pt x="248050" y="170945"/>
                      <a:pt x="254175" y="166588"/>
                      <a:pt x="260617" y="162799"/>
                    </a:cubicBezTo>
                    <a:cubicBezTo>
                      <a:pt x="268637" y="156799"/>
                      <a:pt x="276972" y="151369"/>
                      <a:pt x="284487" y="144864"/>
                    </a:cubicBezTo>
                    <a:cubicBezTo>
                      <a:pt x="300337" y="132676"/>
                      <a:pt x="314104" y="118152"/>
                      <a:pt x="327618" y="103186"/>
                    </a:cubicBezTo>
                    <a:cubicBezTo>
                      <a:pt x="331028" y="99271"/>
                      <a:pt x="334438" y="95292"/>
                      <a:pt x="337595" y="91251"/>
                    </a:cubicBezTo>
                    <a:cubicBezTo>
                      <a:pt x="359635" y="63844"/>
                      <a:pt x="378074" y="33027"/>
                      <a:pt x="393293" y="0"/>
                    </a:cubicBezTo>
                    <a:cubicBezTo>
                      <a:pt x="386220" y="41300"/>
                      <a:pt x="368665" y="81147"/>
                      <a:pt x="343595" y="115752"/>
                    </a:cubicBezTo>
                    <a:cubicBezTo>
                      <a:pt x="341637" y="118531"/>
                      <a:pt x="339679" y="121120"/>
                      <a:pt x="337595" y="123772"/>
                    </a:cubicBezTo>
                    <a:lnTo>
                      <a:pt x="337469" y="123899"/>
                    </a:lnTo>
                    <a:cubicBezTo>
                      <a:pt x="334817" y="127435"/>
                      <a:pt x="332102" y="130845"/>
                      <a:pt x="329197" y="134129"/>
                    </a:cubicBezTo>
                    <a:lnTo>
                      <a:pt x="327239" y="136465"/>
                    </a:lnTo>
                    <a:cubicBezTo>
                      <a:pt x="325029" y="139118"/>
                      <a:pt x="322755" y="141580"/>
                      <a:pt x="320419" y="144043"/>
                    </a:cubicBezTo>
                    <a:cubicBezTo>
                      <a:pt x="318461" y="146380"/>
                      <a:pt x="316251" y="148653"/>
                      <a:pt x="313851" y="150863"/>
                    </a:cubicBezTo>
                    <a:cubicBezTo>
                      <a:pt x="313220" y="151811"/>
                      <a:pt x="312273" y="152568"/>
                      <a:pt x="311515" y="153326"/>
                    </a:cubicBezTo>
                    <a:cubicBezTo>
                      <a:pt x="308231" y="156610"/>
                      <a:pt x="304947" y="159767"/>
                      <a:pt x="301537" y="162609"/>
                    </a:cubicBezTo>
                    <a:cubicBezTo>
                      <a:pt x="301032" y="163241"/>
                      <a:pt x="300337" y="163809"/>
                      <a:pt x="299832" y="164188"/>
                    </a:cubicBezTo>
                    <a:cubicBezTo>
                      <a:pt x="296801" y="166966"/>
                      <a:pt x="293833" y="169556"/>
                      <a:pt x="290676" y="171892"/>
                    </a:cubicBezTo>
                    <a:cubicBezTo>
                      <a:pt x="277288" y="182880"/>
                      <a:pt x="262890" y="192605"/>
                      <a:pt x="247671" y="200878"/>
                    </a:cubicBezTo>
                    <a:cubicBezTo>
                      <a:pt x="245713" y="201951"/>
                      <a:pt x="243630" y="203088"/>
                      <a:pt x="241482" y="204035"/>
                    </a:cubicBezTo>
                    <a:cubicBezTo>
                      <a:pt x="241356" y="204161"/>
                      <a:pt x="241230" y="204161"/>
                      <a:pt x="241104" y="204161"/>
                    </a:cubicBezTo>
                    <a:cubicBezTo>
                      <a:pt x="236936" y="206372"/>
                      <a:pt x="232705" y="208455"/>
                      <a:pt x="228411" y="210350"/>
                    </a:cubicBezTo>
                    <a:cubicBezTo>
                      <a:pt x="224748" y="212055"/>
                      <a:pt x="220959" y="213760"/>
                      <a:pt x="217107" y="215212"/>
                    </a:cubicBezTo>
                    <a:cubicBezTo>
                      <a:pt x="214455" y="216412"/>
                      <a:pt x="211739" y="217423"/>
                      <a:pt x="208961" y="218370"/>
                    </a:cubicBezTo>
                    <a:cubicBezTo>
                      <a:pt x="206498" y="219443"/>
                      <a:pt x="203972" y="220327"/>
                      <a:pt x="201509" y="221148"/>
                    </a:cubicBezTo>
                    <a:cubicBezTo>
                      <a:pt x="197594" y="222601"/>
                      <a:pt x="193615" y="223801"/>
                      <a:pt x="189574" y="225064"/>
                    </a:cubicBezTo>
                    <a:cubicBezTo>
                      <a:pt x="188942" y="225190"/>
                      <a:pt x="188374" y="225443"/>
                      <a:pt x="187742" y="225569"/>
                    </a:cubicBezTo>
                    <a:cubicBezTo>
                      <a:pt x="178460" y="228032"/>
                      <a:pt x="168987" y="230305"/>
                      <a:pt x="159578" y="231884"/>
                    </a:cubicBezTo>
                    <a:cubicBezTo>
                      <a:pt x="147895" y="234094"/>
                      <a:pt x="136086" y="235420"/>
                      <a:pt x="124214" y="235925"/>
                    </a:cubicBezTo>
                    <a:cubicBezTo>
                      <a:pt x="119226" y="236178"/>
                      <a:pt x="114237" y="236304"/>
                      <a:pt x="109248" y="236304"/>
                    </a:cubicBezTo>
                    <a:cubicBezTo>
                      <a:pt x="100091" y="236304"/>
                      <a:pt x="91187" y="235925"/>
                      <a:pt x="82094" y="234978"/>
                    </a:cubicBezTo>
                    <a:lnTo>
                      <a:pt x="81147" y="234978"/>
                    </a:lnTo>
                    <a:cubicBezTo>
                      <a:pt x="81147" y="234978"/>
                      <a:pt x="81147" y="234978"/>
                      <a:pt x="81020" y="234978"/>
                    </a:cubicBezTo>
                    <a:cubicBezTo>
                      <a:pt x="74832" y="234347"/>
                      <a:pt x="68833" y="233526"/>
                      <a:pt x="62770" y="232515"/>
                    </a:cubicBezTo>
                    <a:cubicBezTo>
                      <a:pt x="59865" y="232136"/>
                      <a:pt x="57276" y="231568"/>
                      <a:pt x="54498" y="231063"/>
                    </a:cubicBezTo>
                    <a:cubicBezTo>
                      <a:pt x="53172" y="230810"/>
                      <a:pt x="52035" y="230684"/>
                      <a:pt x="50709" y="230305"/>
                    </a:cubicBezTo>
                    <a:cubicBezTo>
                      <a:pt x="47930" y="229800"/>
                      <a:pt x="45215" y="229105"/>
                      <a:pt x="42436" y="228347"/>
                    </a:cubicBezTo>
                    <a:cubicBezTo>
                      <a:pt x="39973" y="227842"/>
                      <a:pt x="37574" y="227148"/>
                      <a:pt x="35111" y="226516"/>
                    </a:cubicBezTo>
                    <a:cubicBezTo>
                      <a:pt x="34732" y="226390"/>
                      <a:pt x="34164" y="226264"/>
                      <a:pt x="33785" y="226137"/>
                    </a:cubicBezTo>
                    <a:cubicBezTo>
                      <a:pt x="30880" y="225379"/>
                      <a:pt x="28038" y="224558"/>
                      <a:pt x="25133" y="223674"/>
                    </a:cubicBezTo>
                    <a:cubicBezTo>
                      <a:pt x="20966" y="222348"/>
                      <a:pt x="16861" y="220896"/>
                      <a:pt x="12819" y="219317"/>
                    </a:cubicBezTo>
                    <a:cubicBezTo>
                      <a:pt x="8525" y="217738"/>
                      <a:pt x="4231" y="215907"/>
                      <a:pt x="0" y="21407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4 Section Title">
  <p:cSld name="CUSTOM_3">
    <p:spTree>
      <p:nvGrpSpPr>
        <p:cNvPr id="243" name="Shape 243"/>
        <p:cNvGrpSpPr/>
        <p:nvPr/>
      </p:nvGrpSpPr>
      <p:grpSpPr>
        <a:xfrm>
          <a:off x="0" y="0"/>
          <a:ext cx="0" cy="0"/>
          <a:chOff x="0" y="0"/>
          <a:chExt cx="0" cy="0"/>
        </a:xfrm>
      </p:grpSpPr>
      <p:sp>
        <p:nvSpPr>
          <p:cNvPr id="244" name="Google Shape;244;p5"/>
          <p:cNvSpPr txBox="1"/>
          <p:nvPr>
            <p:ph type="title"/>
          </p:nvPr>
        </p:nvSpPr>
        <p:spPr>
          <a:xfrm>
            <a:off x="3472950" y="2733925"/>
            <a:ext cx="5398500" cy="1626000"/>
          </a:xfrm>
          <a:prstGeom prst="rect">
            <a:avLst/>
          </a:prstGeom>
        </p:spPr>
        <p:txBody>
          <a:bodyPr anchorCtr="0" anchor="ctr" bIns="121900" lIns="121900" spcFirstLastPara="1" rIns="121900" wrap="square" tIns="121900">
            <a:noAutofit/>
          </a:bodyPr>
          <a:lstStyle>
            <a:lvl1pPr indent="0" lvl="0" marL="0" marR="0" rtl="0" algn="ctr">
              <a:spcBef>
                <a:spcPts val="0"/>
              </a:spcBef>
              <a:spcAft>
                <a:spcPts val="0"/>
              </a:spcAft>
              <a:buClr>
                <a:schemeClr val="dk1"/>
              </a:buClr>
              <a:buSzPts val="6000"/>
              <a:buFont typeface="Aldrich"/>
              <a:buNone/>
              <a:defRPr sz="6000"/>
            </a:lvl1pPr>
            <a:lvl2pPr lvl="1"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9pPr>
          </a:lstStyle>
          <a:p/>
        </p:txBody>
      </p:sp>
      <p:sp>
        <p:nvSpPr>
          <p:cNvPr id="245" name="Google Shape;245;p5"/>
          <p:cNvSpPr txBox="1"/>
          <p:nvPr>
            <p:ph idx="1" type="body"/>
          </p:nvPr>
        </p:nvSpPr>
        <p:spPr>
          <a:xfrm>
            <a:off x="2712450" y="4359924"/>
            <a:ext cx="6919500" cy="910500"/>
          </a:xfrm>
          <a:prstGeom prst="rect">
            <a:avLst/>
          </a:prstGeom>
        </p:spPr>
        <p:txBody>
          <a:bodyPr anchorCtr="0" anchor="t" bIns="121900" lIns="121900" spcFirstLastPara="1" rIns="121900" wrap="square" tIns="121900">
            <a:noAutofit/>
          </a:bodyPr>
          <a:lstStyle>
            <a:lvl1pPr indent="-349250" lvl="0" marL="457200" algn="ctr">
              <a:spcBef>
                <a:spcPts val="0"/>
              </a:spcBef>
              <a:spcAft>
                <a:spcPts val="0"/>
              </a:spcAft>
              <a:buSzPts val="1900"/>
              <a:buChar char="●"/>
              <a:defRPr/>
            </a:lvl1pPr>
            <a:lvl2pPr indent="-349250" lvl="1" marL="914400" algn="ctr">
              <a:spcBef>
                <a:spcPts val="0"/>
              </a:spcBef>
              <a:spcAft>
                <a:spcPts val="0"/>
              </a:spcAft>
              <a:buSzPts val="1900"/>
              <a:buChar char="○"/>
              <a:defRPr/>
            </a:lvl2pPr>
            <a:lvl3pPr indent="-349250" lvl="2" marL="1371600" algn="ctr">
              <a:spcBef>
                <a:spcPts val="2100"/>
              </a:spcBef>
              <a:spcAft>
                <a:spcPts val="0"/>
              </a:spcAft>
              <a:buSzPts val="1900"/>
              <a:buChar char="■"/>
              <a:defRPr/>
            </a:lvl3pPr>
            <a:lvl4pPr indent="-349250" lvl="3" marL="1828800" algn="ctr">
              <a:spcBef>
                <a:spcPts val="2100"/>
              </a:spcBef>
              <a:spcAft>
                <a:spcPts val="0"/>
              </a:spcAft>
              <a:buSzPts val="1900"/>
              <a:buChar char="●"/>
              <a:defRPr/>
            </a:lvl4pPr>
            <a:lvl5pPr indent="-349250" lvl="4" marL="2286000" algn="ctr">
              <a:spcBef>
                <a:spcPts val="2100"/>
              </a:spcBef>
              <a:spcAft>
                <a:spcPts val="0"/>
              </a:spcAft>
              <a:buSzPts val="1900"/>
              <a:buChar char="○"/>
              <a:defRPr/>
            </a:lvl5pPr>
            <a:lvl6pPr indent="-349250" lvl="5" marL="2743200" algn="ctr">
              <a:spcBef>
                <a:spcPts val="2100"/>
              </a:spcBef>
              <a:spcAft>
                <a:spcPts val="0"/>
              </a:spcAft>
              <a:buSzPts val="1900"/>
              <a:buChar char="■"/>
              <a:defRPr/>
            </a:lvl6pPr>
            <a:lvl7pPr indent="-349250" lvl="6" marL="3200400" algn="ctr">
              <a:spcBef>
                <a:spcPts val="2100"/>
              </a:spcBef>
              <a:spcAft>
                <a:spcPts val="0"/>
              </a:spcAft>
              <a:buSzPts val="1900"/>
              <a:buChar char="●"/>
              <a:defRPr/>
            </a:lvl7pPr>
            <a:lvl8pPr indent="-349250" lvl="7" marL="3657600" algn="ctr">
              <a:spcBef>
                <a:spcPts val="2100"/>
              </a:spcBef>
              <a:spcAft>
                <a:spcPts val="0"/>
              </a:spcAft>
              <a:buSzPts val="1900"/>
              <a:buChar char="○"/>
              <a:defRPr/>
            </a:lvl8pPr>
            <a:lvl9pPr indent="-349250" lvl="8" marL="4114800" algn="ctr">
              <a:spcBef>
                <a:spcPts val="2100"/>
              </a:spcBef>
              <a:spcAft>
                <a:spcPts val="2100"/>
              </a:spcAft>
              <a:buSzPts val="1900"/>
              <a:buChar char="■"/>
              <a:defRPr/>
            </a:lvl9pPr>
          </a:lstStyle>
          <a:p/>
        </p:txBody>
      </p:sp>
      <p:pic>
        <p:nvPicPr>
          <p:cNvPr id="246" name="Google Shape;246;p5"/>
          <p:cNvPicPr preferRelativeResize="0"/>
          <p:nvPr/>
        </p:nvPicPr>
        <p:blipFill rotWithShape="1">
          <a:blip r:embed="rId2">
            <a:alphaModFix/>
          </a:blip>
          <a:srcRect b="0" l="0" r="0" t="0"/>
          <a:stretch/>
        </p:blipFill>
        <p:spPr>
          <a:xfrm rot="1195756">
            <a:off x="-760619" y="5473345"/>
            <a:ext cx="6473170" cy="738699"/>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5 Two columns">
  <p:cSld name="CUSTOM_4">
    <p:spTree>
      <p:nvGrpSpPr>
        <p:cNvPr id="247" name="Shape 247"/>
        <p:cNvGrpSpPr/>
        <p:nvPr/>
      </p:nvGrpSpPr>
      <p:grpSpPr>
        <a:xfrm>
          <a:off x="0" y="0"/>
          <a:ext cx="0" cy="0"/>
          <a:chOff x="0" y="0"/>
          <a:chExt cx="0" cy="0"/>
        </a:xfrm>
      </p:grpSpPr>
      <p:grpSp>
        <p:nvGrpSpPr>
          <p:cNvPr id="248" name="Google Shape;248;p6"/>
          <p:cNvGrpSpPr/>
          <p:nvPr/>
        </p:nvGrpSpPr>
        <p:grpSpPr>
          <a:xfrm flipH="1" rot="-201241">
            <a:off x="965728" y="2033779"/>
            <a:ext cx="430748" cy="4343538"/>
            <a:chOff x="3794083" y="2503850"/>
            <a:chExt cx="408445" cy="3699739"/>
          </a:xfrm>
        </p:grpSpPr>
        <p:grpSp>
          <p:nvGrpSpPr>
            <p:cNvPr id="249" name="Google Shape;249;p6"/>
            <p:cNvGrpSpPr/>
            <p:nvPr/>
          </p:nvGrpSpPr>
          <p:grpSpPr>
            <a:xfrm>
              <a:off x="3794083" y="2503851"/>
              <a:ext cx="408445" cy="3699738"/>
              <a:chOff x="5554908" y="3098301"/>
              <a:chExt cx="408445" cy="3699738"/>
            </a:xfrm>
          </p:grpSpPr>
          <p:grpSp>
            <p:nvGrpSpPr>
              <p:cNvPr id="250" name="Google Shape;250;p6"/>
              <p:cNvGrpSpPr/>
              <p:nvPr/>
            </p:nvGrpSpPr>
            <p:grpSpPr>
              <a:xfrm rot="5525154">
                <a:off x="4051841" y="5036428"/>
                <a:ext cx="3322621" cy="195680"/>
                <a:chOff x="9400423" y="4620600"/>
                <a:chExt cx="3322413" cy="195668"/>
              </a:xfrm>
            </p:grpSpPr>
            <p:sp>
              <p:nvSpPr>
                <p:cNvPr id="251" name="Google Shape;251;p6"/>
                <p:cNvSpPr/>
                <p:nvPr/>
              </p:nvSpPr>
              <p:spPr>
                <a:xfrm>
                  <a:off x="9835917" y="4707429"/>
                  <a:ext cx="2257709" cy="41599"/>
                </a:xfrm>
                <a:custGeom>
                  <a:rect b="b" l="l" r="r" t="t"/>
                  <a:pathLst>
                    <a:path extrusionOk="0" h="41599" w="2257709">
                      <a:moveTo>
                        <a:pt x="-311" y="-309"/>
                      </a:moveTo>
                      <a:lnTo>
                        <a:pt x="2257398" y="-309"/>
                      </a:lnTo>
                      <a:lnTo>
                        <a:pt x="2257398" y="41291"/>
                      </a:lnTo>
                      <a:lnTo>
                        <a:pt x="-311" y="41291"/>
                      </a:lnTo>
                      <a:close/>
                    </a:path>
                  </a:pathLst>
                </a:custGeom>
                <a:solidFill>
                  <a:schemeClr val="dk2"/>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52" name="Google Shape;252;p6"/>
                <p:cNvSpPr/>
                <p:nvPr/>
              </p:nvSpPr>
              <p:spPr>
                <a:xfrm>
                  <a:off x="9835917" y="4672713"/>
                  <a:ext cx="2257709" cy="7104"/>
                </a:xfrm>
                <a:custGeom>
                  <a:rect b="b" l="l" r="r" t="t"/>
                  <a:pathLst>
                    <a:path extrusionOk="0" h="7104" w="2257709">
                      <a:moveTo>
                        <a:pt x="-311" y="-307"/>
                      </a:moveTo>
                      <a:lnTo>
                        <a:pt x="2257398" y="-307"/>
                      </a:lnTo>
                      <a:lnTo>
                        <a:pt x="2257398" y="6797"/>
                      </a:lnTo>
                      <a:lnTo>
                        <a:pt x="-311" y="6797"/>
                      </a:lnTo>
                      <a:close/>
                    </a:path>
                  </a:pathLst>
                </a:custGeom>
                <a:solidFill>
                  <a:schemeClr val="dk2"/>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53" name="Google Shape;253;p6"/>
                <p:cNvSpPr/>
                <p:nvPr/>
              </p:nvSpPr>
              <p:spPr>
                <a:xfrm>
                  <a:off x="9835917" y="4692302"/>
                  <a:ext cx="2257709" cy="7104"/>
                </a:xfrm>
                <a:custGeom>
                  <a:rect b="b" l="l" r="r" t="t"/>
                  <a:pathLst>
                    <a:path extrusionOk="0" h="7104" w="2257709">
                      <a:moveTo>
                        <a:pt x="-311" y="-308"/>
                      </a:moveTo>
                      <a:lnTo>
                        <a:pt x="2257398" y="-308"/>
                      </a:lnTo>
                      <a:lnTo>
                        <a:pt x="2257398" y="6797"/>
                      </a:lnTo>
                      <a:lnTo>
                        <a:pt x="-311" y="6797"/>
                      </a:lnTo>
                      <a:close/>
                    </a:path>
                  </a:pathLst>
                </a:custGeom>
                <a:solidFill>
                  <a:schemeClr val="dk2"/>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54" name="Google Shape;254;p6"/>
                <p:cNvSpPr/>
                <p:nvPr/>
              </p:nvSpPr>
              <p:spPr>
                <a:xfrm>
                  <a:off x="9626030" y="4623399"/>
                  <a:ext cx="3053164" cy="30254"/>
                </a:xfrm>
                <a:custGeom>
                  <a:rect b="b" l="l" r="r" t="t"/>
                  <a:pathLst>
                    <a:path extrusionOk="0" h="30254" w="3053164">
                      <a:moveTo>
                        <a:pt x="-317" y="29948"/>
                      </a:moveTo>
                      <a:cubicBezTo>
                        <a:pt x="76907" y="19888"/>
                        <a:pt x="186956" y="-306"/>
                        <a:pt x="231354" y="-306"/>
                      </a:cubicBezTo>
                      <a:lnTo>
                        <a:pt x="3052848" y="-306"/>
                      </a:lnTo>
                      <a:lnTo>
                        <a:pt x="3052848" y="16182"/>
                      </a:lnTo>
                      <a:lnTo>
                        <a:pt x="231354" y="16182"/>
                      </a:lnTo>
                      <a:lnTo>
                        <a:pt x="-317" y="29948"/>
                      </a:lnTo>
                      <a:close/>
                    </a:path>
                  </a:pathLst>
                </a:custGeom>
                <a:solidFill>
                  <a:srgbClr val="C6C6C6"/>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55" name="Google Shape;255;p6"/>
                <p:cNvSpPr/>
                <p:nvPr/>
              </p:nvSpPr>
              <p:spPr>
                <a:xfrm>
                  <a:off x="12092744" y="4714993"/>
                  <a:ext cx="459485" cy="15127"/>
                </a:xfrm>
                <a:custGeom>
                  <a:rect b="b" l="l" r="r" t="t"/>
                  <a:pathLst>
                    <a:path extrusionOk="0" h="15127" w="459485">
                      <a:moveTo>
                        <a:pt x="-348" y="-309"/>
                      </a:moveTo>
                      <a:lnTo>
                        <a:pt x="459138" y="-309"/>
                      </a:lnTo>
                      <a:lnTo>
                        <a:pt x="459138" y="14818"/>
                      </a:lnTo>
                      <a:lnTo>
                        <a:pt x="-348" y="14818"/>
                      </a:lnTo>
                      <a:close/>
                    </a:path>
                  </a:pathLst>
                </a:custGeom>
                <a:solidFill>
                  <a:srgbClr val="DEDEDC"/>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56" name="Google Shape;256;p6"/>
                <p:cNvSpPr/>
                <p:nvPr/>
              </p:nvSpPr>
              <p:spPr>
                <a:xfrm>
                  <a:off x="9635581" y="4764005"/>
                  <a:ext cx="2915286" cy="5348"/>
                </a:xfrm>
                <a:custGeom>
                  <a:rect b="b" l="l" r="r" t="t"/>
                  <a:pathLst>
                    <a:path extrusionOk="0" h="5348" w="2915286">
                      <a:moveTo>
                        <a:pt x="-292" y="-310"/>
                      </a:moveTo>
                      <a:lnTo>
                        <a:pt x="2914995" y="-310"/>
                      </a:lnTo>
                      <a:lnTo>
                        <a:pt x="2914995" y="5039"/>
                      </a:lnTo>
                      <a:lnTo>
                        <a:pt x="-292" y="5039"/>
                      </a:lnTo>
                      <a:close/>
                    </a:path>
                  </a:pathLst>
                </a:custGeom>
                <a:solidFill>
                  <a:srgbClr val="DADAD8"/>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57" name="Google Shape;257;p6"/>
                <p:cNvSpPr/>
                <p:nvPr/>
              </p:nvSpPr>
              <p:spPr>
                <a:xfrm>
                  <a:off x="9626030" y="4788813"/>
                  <a:ext cx="3061181" cy="19513"/>
                </a:xfrm>
                <a:custGeom>
                  <a:rect b="b" l="l" r="r" t="t"/>
                  <a:pathLst>
                    <a:path extrusionOk="0" h="19513" w="3061181">
                      <a:moveTo>
                        <a:pt x="239371" y="13152"/>
                      </a:moveTo>
                      <a:lnTo>
                        <a:pt x="3060865" y="13152"/>
                      </a:lnTo>
                      <a:lnTo>
                        <a:pt x="3052848" y="19203"/>
                      </a:lnTo>
                      <a:lnTo>
                        <a:pt x="231354" y="19203"/>
                      </a:lnTo>
                      <a:cubicBezTo>
                        <a:pt x="175762" y="19203"/>
                        <a:pt x="76831" y="9900"/>
                        <a:pt x="-317" y="-311"/>
                      </a:cubicBezTo>
                      <a:lnTo>
                        <a:pt x="239371" y="13152"/>
                      </a:lnTo>
                      <a:close/>
                    </a:path>
                  </a:pathLst>
                </a:custGeom>
                <a:solidFill>
                  <a:srgbClr val="CDCDCB"/>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58" name="Google Shape;258;p6"/>
                <p:cNvSpPr/>
                <p:nvPr/>
              </p:nvSpPr>
              <p:spPr>
                <a:xfrm>
                  <a:off x="12565137" y="4621281"/>
                  <a:ext cx="157699" cy="194306"/>
                </a:xfrm>
                <a:custGeom>
                  <a:rect b="b" l="l" r="r" t="t"/>
                  <a:pathLst>
                    <a:path extrusionOk="0" h="194306" w="157699">
                      <a:moveTo>
                        <a:pt x="113096" y="-309"/>
                      </a:moveTo>
                      <a:lnTo>
                        <a:pt x="113096" y="29794"/>
                      </a:lnTo>
                      <a:lnTo>
                        <a:pt x="-357" y="29794"/>
                      </a:lnTo>
                      <a:lnTo>
                        <a:pt x="-357" y="169417"/>
                      </a:lnTo>
                      <a:lnTo>
                        <a:pt x="113096" y="169417"/>
                      </a:lnTo>
                      <a:lnTo>
                        <a:pt x="113096" y="193998"/>
                      </a:lnTo>
                      <a:cubicBezTo>
                        <a:pt x="140248" y="169871"/>
                        <a:pt x="157342" y="135381"/>
                        <a:pt x="157342" y="96883"/>
                      </a:cubicBezTo>
                      <a:lnTo>
                        <a:pt x="157342" y="94538"/>
                      </a:lnTo>
                      <a:cubicBezTo>
                        <a:pt x="156661" y="56872"/>
                        <a:pt x="139719" y="23365"/>
                        <a:pt x="113096" y="-309"/>
                      </a:cubicBezTo>
                      <a:close/>
                    </a:path>
                  </a:pathLst>
                </a:custGeom>
                <a:solidFill>
                  <a:schemeClr val="dk2"/>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59" name="Google Shape;259;p6"/>
                <p:cNvSpPr/>
                <p:nvPr/>
              </p:nvSpPr>
              <p:spPr>
                <a:xfrm>
                  <a:off x="9626030" y="4662427"/>
                  <a:ext cx="140620" cy="90921"/>
                </a:xfrm>
                <a:custGeom>
                  <a:rect b="b" l="l" r="r" t="t"/>
                  <a:pathLst>
                    <a:path extrusionOk="0" h="90921" w="140620">
                      <a:moveTo>
                        <a:pt x="-277" y="-308"/>
                      </a:moveTo>
                      <a:lnTo>
                        <a:pt x="140344" y="-308"/>
                      </a:lnTo>
                      <a:lnTo>
                        <a:pt x="140344" y="90613"/>
                      </a:lnTo>
                      <a:lnTo>
                        <a:pt x="-277" y="90613"/>
                      </a:lnTo>
                      <a:close/>
                    </a:path>
                  </a:pathLst>
                </a:custGeom>
                <a:solidFill>
                  <a:srgbClr val="7F6A4B"/>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60" name="Google Shape;260;p6"/>
                <p:cNvSpPr/>
                <p:nvPr/>
              </p:nvSpPr>
              <p:spPr>
                <a:xfrm>
                  <a:off x="12551749" y="4639207"/>
                  <a:ext cx="14707" cy="164037"/>
                </a:xfrm>
                <a:custGeom>
                  <a:rect b="b" l="l" r="r" t="t"/>
                  <a:pathLst>
                    <a:path extrusionOk="0" h="164037" w="14707">
                      <a:moveTo>
                        <a:pt x="-355" y="-309"/>
                      </a:moveTo>
                      <a:lnTo>
                        <a:pt x="14353" y="-309"/>
                      </a:lnTo>
                      <a:lnTo>
                        <a:pt x="14353" y="163729"/>
                      </a:lnTo>
                      <a:lnTo>
                        <a:pt x="-355" y="163729"/>
                      </a:lnTo>
                      <a:close/>
                    </a:path>
                  </a:pathLst>
                </a:custGeom>
                <a:solidFill>
                  <a:schemeClr val="dk2"/>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61" name="Google Shape;261;p6"/>
                <p:cNvSpPr/>
                <p:nvPr/>
              </p:nvSpPr>
              <p:spPr>
                <a:xfrm>
                  <a:off x="12565210" y="4638903"/>
                  <a:ext cx="151950" cy="157900"/>
                </a:xfrm>
                <a:custGeom>
                  <a:rect b="b" l="l" r="r" t="t"/>
                  <a:pathLst>
                    <a:path extrusionOk="0" h="157900" w="151950">
                      <a:moveTo>
                        <a:pt x="118238" y="-309"/>
                      </a:moveTo>
                      <a:lnTo>
                        <a:pt x="118238" y="24155"/>
                      </a:lnTo>
                      <a:lnTo>
                        <a:pt x="-358" y="24155"/>
                      </a:lnTo>
                      <a:lnTo>
                        <a:pt x="-358" y="137644"/>
                      </a:lnTo>
                      <a:lnTo>
                        <a:pt x="118238" y="137644"/>
                      </a:lnTo>
                      <a:lnTo>
                        <a:pt x="118238" y="157592"/>
                      </a:lnTo>
                      <a:cubicBezTo>
                        <a:pt x="140173" y="136296"/>
                        <a:pt x="151593" y="109945"/>
                        <a:pt x="151593" y="78675"/>
                      </a:cubicBezTo>
                      <a:lnTo>
                        <a:pt x="151593" y="76788"/>
                      </a:lnTo>
                      <a:cubicBezTo>
                        <a:pt x="150913" y="46125"/>
                        <a:pt x="139643" y="23885"/>
                        <a:pt x="118238" y="-309"/>
                      </a:cubicBezTo>
                      <a:close/>
                    </a:path>
                  </a:pathLst>
                </a:custGeom>
                <a:solidFill>
                  <a:schemeClr val="dk2"/>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62" name="Google Shape;262;p6"/>
                <p:cNvSpPr/>
                <p:nvPr/>
              </p:nvSpPr>
              <p:spPr>
                <a:xfrm>
                  <a:off x="9835917" y="4718094"/>
                  <a:ext cx="2257709" cy="20206"/>
                </a:xfrm>
                <a:custGeom>
                  <a:rect b="b" l="l" r="r" t="t"/>
                  <a:pathLst>
                    <a:path extrusionOk="0" h="20206" w="2257709">
                      <a:moveTo>
                        <a:pt x="-311" y="-309"/>
                      </a:moveTo>
                      <a:lnTo>
                        <a:pt x="2257398" y="-309"/>
                      </a:lnTo>
                      <a:lnTo>
                        <a:pt x="2257398" y="19898"/>
                      </a:lnTo>
                      <a:lnTo>
                        <a:pt x="-311" y="19898"/>
                      </a:lnTo>
                      <a:close/>
                    </a:path>
                  </a:pathLst>
                </a:custGeom>
                <a:solidFill>
                  <a:schemeClr val="dk2"/>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63" name="Google Shape;263;p6"/>
                <p:cNvSpPr/>
                <p:nvPr/>
              </p:nvSpPr>
              <p:spPr>
                <a:xfrm>
                  <a:off x="9766182" y="4662426"/>
                  <a:ext cx="70189" cy="90913"/>
                </a:xfrm>
                <a:custGeom>
                  <a:rect b="b" l="l" r="r" t="t"/>
                  <a:pathLst>
                    <a:path extrusionOk="0" h="90913" w="70189">
                      <a:moveTo>
                        <a:pt x="69910" y="2339"/>
                      </a:moveTo>
                      <a:lnTo>
                        <a:pt x="-280" y="-308"/>
                      </a:lnTo>
                      <a:lnTo>
                        <a:pt x="-280" y="90605"/>
                      </a:lnTo>
                      <a:lnTo>
                        <a:pt x="69910" y="87202"/>
                      </a:lnTo>
                      <a:lnTo>
                        <a:pt x="69910" y="2339"/>
                      </a:lnTo>
                      <a:close/>
                    </a:path>
                  </a:pathLst>
                </a:custGeom>
                <a:gradFill>
                  <a:gsLst>
                    <a:gs pos="0">
                      <a:srgbClr val="8D7955"/>
                    </a:gs>
                    <a:gs pos="50000">
                      <a:srgbClr val="927D58"/>
                    </a:gs>
                    <a:gs pos="100000">
                      <a:srgbClr val="97825C"/>
                    </a:gs>
                  </a:gsLst>
                  <a:lin ang="4175143" scaled="0"/>
                </a:gra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64" name="Google Shape;264;p6"/>
                <p:cNvSpPr/>
                <p:nvPr/>
              </p:nvSpPr>
              <p:spPr>
                <a:xfrm flipH="1">
                  <a:off x="12093664" y="4672713"/>
                  <a:ext cx="457592" cy="7104"/>
                </a:xfrm>
                <a:custGeom>
                  <a:rect b="b" l="l" r="r" t="t"/>
                  <a:pathLst>
                    <a:path extrusionOk="0" h="7104" w="457592">
                      <a:moveTo>
                        <a:pt x="-169" y="-307"/>
                      </a:moveTo>
                      <a:lnTo>
                        <a:pt x="457424" y="-307"/>
                      </a:lnTo>
                      <a:lnTo>
                        <a:pt x="457424" y="6797"/>
                      </a:lnTo>
                      <a:lnTo>
                        <a:pt x="-169" y="6797"/>
                      </a:lnTo>
                      <a:close/>
                    </a:path>
                  </a:pathLst>
                </a:custGeom>
                <a:solidFill>
                  <a:srgbClr val="CCCCCC"/>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65" name="Google Shape;265;p6"/>
                <p:cNvSpPr/>
                <p:nvPr/>
              </p:nvSpPr>
              <p:spPr>
                <a:xfrm flipH="1">
                  <a:off x="12093664" y="4692302"/>
                  <a:ext cx="457592" cy="7104"/>
                </a:xfrm>
                <a:custGeom>
                  <a:rect b="b" l="l" r="r" t="t"/>
                  <a:pathLst>
                    <a:path extrusionOk="0" h="7104" w="457592">
                      <a:moveTo>
                        <a:pt x="-169" y="-308"/>
                      </a:moveTo>
                      <a:lnTo>
                        <a:pt x="457424" y="-308"/>
                      </a:lnTo>
                      <a:lnTo>
                        <a:pt x="457424" y="6797"/>
                      </a:lnTo>
                      <a:lnTo>
                        <a:pt x="-169" y="6797"/>
                      </a:lnTo>
                      <a:close/>
                    </a:path>
                  </a:pathLst>
                </a:custGeom>
                <a:solidFill>
                  <a:srgbClr val="CCCCCC"/>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66" name="Google Shape;266;p6"/>
                <p:cNvSpPr/>
                <p:nvPr/>
              </p:nvSpPr>
              <p:spPr>
                <a:xfrm>
                  <a:off x="9626027" y="4662427"/>
                  <a:ext cx="140620" cy="90921"/>
                </a:xfrm>
                <a:custGeom>
                  <a:rect b="b" l="l" r="r" t="t"/>
                  <a:pathLst>
                    <a:path extrusionOk="0" h="90921" w="140620">
                      <a:moveTo>
                        <a:pt x="-277" y="-308"/>
                      </a:moveTo>
                      <a:lnTo>
                        <a:pt x="140344" y="-308"/>
                      </a:lnTo>
                      <a:lnTo>
                        <a:pt x="140344" y="90613"/>
                      </a:lnTo>
                      <a:lnTo>
                        <a:pt x="-277" y="90613"/>
                      </a:lnTo>
                      <a:close/>
                    </a:path>
                  </a:pathLst>
                </a:custGeom>
                <a:gradFill>
                  <a:gsLst>
                    <a:gs pos="0">
                      <a:srgbClr val="FFFFFF">
                        <a:alpha val="0"/>
                      </a:srgbClr>
                    </a:gs>
                    <a:gs pos="9730">
                      <a:srgbClr val="FFFFFF">
                        <a:alpha val="0"/>
                      </a:srgbClr>
                    </a:gs>
                    <a:gs pos="19450">
                      <a:srgbClr val="FFFFFF">
                        <a:alpha val="30196"/>
                      </a:srgbClr>
                    </a:gs>
                    <a:gs pos="29170">
                      <a:srgbClr val="FFFFFF">
                        <a:alpha val="0"/>
                      </a:srgbClr>
                    </a:gs>
                    <a:gs pos="39590">
                      <a:srgbClr val="FFFFFF">
                        <a:alpha val="21960"/>
                      </a:srgbClr>
                    </a:gs>
                    <a:gs pos="48270">
                      <a:srgbClr val="FFFFFF">
                        <a:alpha val="0"/>
                      </a:srgbClr>
                    </a:gs>
                    <a:gs pos="74570">
                      <a:srgbClr val="FFFFFF">
                        <a:alpha val="0"/>
                      </a:srgbClr>
                    </a:gs>
                    <a:gs pos="81730">
                      <a:srgbClr val="FFFFFF">
                        <a:alpha val="13333"/>
                      </a:srgbClr>
                    </a:gs>
                    <a:gs pos="90869">
                      <a:srgbClr val="FFFFFF">
                        <a:alpha val="0"/>
                      </a:srgbClr>
                    </a:gs>
                    <a:gs pos="100000">
                      <a:srgbClr val="FFFFFF">
                        <a:alpha val="0"/>
                      </a:srgbClr>
                    </a:gs>
                  </a:gsLst>
                  <a:lin ang="5400012" scaled="0"/>
                </a:gra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67" name="Google Shape;267;p6"/>
                <p:cNvSpPr/>
                <p:nvPr/>
              </p:nvSpPr>
              <p:spPr>
                <a:xfrm>
                  <a:off x="9766182" y="4662426"/>
                  <a:ext cx="70189" cy="90913"/>
                </a:xfrm>
                <a:custGeom>
                  <a:rect b="b" l="l" r="r" t="t"/>
                  <a:pathLst>
                    <a:path extrusionOk="0" h="90913" w="70189">
                      <a:moveTo>
                        <a:pt x="69910" y="2339"/>
                      </a:moveTo>
                      <a:lnTo>
                        <a:pt x="-280" y="-308"/>
                      </a:lnTo>
                      <a:lnTo>
                        <a:pt x="-280" y="90605"/>
                      </a:lnTo>
                      <a:lnTo>
                        <a:pt x="69910" y="87202"/>
                      </a:lnTo>
                      <a:lnTo>
                        <a:pt x="69910" y="2339"/>
                      </a:lnTo>
                      <a:close/>
                    </a:path>
                  </a:pathLst>
                </a:custGeom>
                <a:gradFill>
                  <a:gsLst>
                    <a:gs pos="0">
                      <a:srgbClr val="FFFFFF">
                        <a:alpha val="0"/>
                      </a:srgbClr>
                    </a:gs>
                    <a:gs pos="9730">
                      <a:srgbClr val="FFFFFF">
                        <a:alpha val="0"/>
                      </a:srgbClr>
                    </a:gs>
                    <a:gs pos="19450">
                      <a:srgbClr val="FFFFFF">
                        <a:alpha val="30196"/>
                      </a:srgbClr>
                    </a:gs>
                    <a:gs pos="29170">
                      <a:srgbClr val="FFFFFF">
                        <a:alpha val="0"/>
                      </a:srgbClr>
                    </a:gs>
                    <a:gs pos="39590">
                      <a:srgbClr val="FFFFFF">
                        <a:alpha val="21960"/>
                      </a:srgbClr>
                    </a:gs>
                    <a:gs pos="48270">
                      <a:srgbClr val="FFFFFF">
                        <a:alpha val="0"/>
                      </a:srgbClr>
                    </a:gs>
                    <a:gs pos="74570">
                      <a:srgbClr val="FFFFFF">
                        <a:alpha val="0"/>
                      </a:srgbClr>
                    </a:gs>
                    <a:gs pos="81730">
                      <a:srgbClr val="FFFFFF">
                        <a:alpha val="13333"/>
                      </a:srgbClr>
                    </a:gs>
                    <a:gs pos="90869">
                      <a:srgbClr val="FFFFFF">
                        <a:alpha val="0"/>
                      </a:srgbClr>
                    </a:gs>
                    <a:gs pos="100000">
                      <a:srgbClr val="FFFFFF">
                        <a:alpha val="0"/>
                      </a:srgbClr>
                    </a:gs>
                  </a:gsLst>
                  <a:lin ang="5400012" scaled="0"/>
                </a:gra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68" name="Google Shape;268;p6"/>
                <p:cNvSpPr/>
                <p:nvPr/>
              </p:nvSpPr>
              <p:spPr>
                <a:xfrm>
                  <a:off x="12674732" y="4651686"/>
                  <a:ext cx="4679" cy="135039"/>
                </a:xfrm>
                <a:custGeom>
                  <a:rect b="b" l="l" r="r" t="t"/>
                  <a:pathLst>
                    <a:path extrusionOk="0" h="135039" w="4679">
                      <a:moveTo>
                        <a:pt x="-358" y="-309"/>
                      </a:moveTo>
                      <a:lnTo>
                        <a:pt x="4322" y="-309"/>
                      </a:lnTo>
                      <a:lnTo>
                        <a:pt x="4322" y="134731"/>
                      </a:lnTo>
                      <a:lnTo>
                        <a:pt x="-358" y="134731"/>
                      </a:lnTo>
                      <a:close/>
                    </a:path>
                  </a:pathLst>
                </a:custGeom>
                <a:solidFill>
                  <a:schemeClr val="dk2"/>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69" name="Google Shape;269;p6"/>
                <p:cNvSpPr/>
                <p:nvPr/>
              </p:nvSpPr>
              <p:spPr>
                <a:xfrm>
                  <a:off x="9626030" y="4620600"/>
                  <a:ext cx="3053164" cy="195668"/>
                </a:xfrm>
                <a:custGeom>
                  <a:rect b="b" l="l" r="r" t="t"/>
                  <a:pathLst>
                    <a:path extrusionOk="0" h="195668" w="3053164">
                      <a:moveTo>
                        <a:pt x="-317" y="29946"/>
                      </a:moveTo>
                      <a:cubicBezTo>
                        <a:pt x="76907" y="19886"/>
                        <a:pt x="186956" y="-309"/>
                        <a:pt x="231354" y="-309"/>
                      </a:cubicBezTo>
                      <a:lnTo>
                        <a:pt x="3052848" y="-309"/>
                      </a:lnTo>
                      <a:lnTo>
                        <a:pt x="3052848" y="195360"/>
                      </a:lnTo>
                      <a:lnTo>
                        <a:pt x="231354" y="195360"/>
                      </a:lnTo>
                      <a:cubicBezTo>
                        <a:pt x="175762" y="195360"/>
                        <a:pt x="76831" y="175316"/>
                        <a:pt x="-317" y="165106"/>
                      </a:cubicBezTo>
                      <a:lnTo>
                        <a:pt x="-317" y="29946"/>
                      </a:lnTo>
                      <a:close/>
                    </a:path>
                  </a:pathLst>
                </a:custGeom>
                <a:solidFill>
                  <a:srgbClr val="999999">
                    <a:alpha val="13730"/>
                  </a:srgbClr>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70" name="Google Shape;270;p6"/>
                <p:cNvSpPr/>
                <p:nvPr/>
              </p:nvSpPr>
              <p:spPr>
                <a:xfrm>
                  <a:off x="9493668" y="4650703"/>
                  <a:ext cx="132588" cy="135689"/>
                </a:xfrm>
                <a:custGeom>
                  <a:rect b="b" l="l" r="r" t="t"/>
                  <a:pathLst>
                    <a:path extrusionOk="0" h="135689" w="132588">
                      <a:moveTo>
                        <a:pt x="-273" y="28735"/>
                      </a:moveTo>
                      <a:lnTo>
                        <a:pt x="132315" y="-309"/>
                      </a:lnTo>
                      <a:lnTo>
                        <a:pt x="132315" y="135381"/>
                      </a:lnTo>
                      <a:lnTo>
                        <a:pt x="-273" y="106261"/>
                      </a:lnTo>
                      <a:lnTo>
                        <a:pt x="-273" y="28735"/>
                      </a:lnTo>
                      <a:close/>
                    </a:path>
                  </a:pathLst>
                </a:custGeom>
                <a:solidFill>
                  <a:srgbClr val="B3A185"/>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71" name="Google Shape;271;p6"/>
                <p:cNvSpPr/>
                <p:nvPr/>
              </p:nvSpPr>
              <p:spPr>
                <a:xfrm>
                  <a:off x="9502215" y="4666738"/>
                  <a:ext cx="115570" cy="103544"/>
                </a:xfrm>
                <a:custGeom>
                  <a:rect b="b" l="l" r="r" t="t"/>
                  <a:pathLst>
                    <a:path extrusionOk="0" h="103544" w="115570">
                      <a:moveTo>
                        <a:pt x="-273" y="21928"/>
                      </a:moveTo>
                      <a:lnTo>
                        <a:pt x="115297" y="-309"/>
                      </a:lnTo>
                      <a:lnTo>
                        <a:pt x="115297" y="103236"/>
                      </a:lnTo>
                      <a:lnTo>
                        <a:pt x="-273" y="81075"/>
                      </a:lnTo>
                      <a:lnTo>
                        <a:pt x="-273" y="21928"/>
                      </a:lnTo>
                      <a:close/>
                    </a:path>
                  </a:pathLst>
                </a:custGeom>
                <a:solidFill>
                  <a:srgbClr val="C5AD8B"/>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72" name="Google Shape;272;p6"/>
                <p:cNvSpPr/>
                <p:nvPr/>
              </p:nvSpPr>
              <p:spPr>
                <a:xfrm>
                  <a:off x="9502215" y="4666738"/>
                  <a:ext cx="115570" cy="103544"/>
                </a:xfrm>
                <a:custGeom>
                  <a:rect b="b" l="l" r="r" t="t"/>
                  <a:pathLst>
                    <a:path extrusionOk="0" h="103544" w="115570">
                      <a:moveTo>
                        <a:pt x="-273" y="21928"/>
                      </a:moveTo>
                      <a:lnTo>
                        <a:pt x="115297" y="-309"/>
                      </a:lnTo>
                      <a:lnTo>
                        <a:pt x="115297" y="103236"/>
                      </a:lnTo>
                      <a:lnTo>
                        <a:pt x="-273" y="81075"/>
                      </a:lnTo>
                      <a:lnTo>
                        <a:pt x="-273" y="21928"/>
                      </a:lnTo>
                      <a:close/>
                    </a:path>
                  </a:pathLst>
                </a:custGeom>
                <a:gradFill>
                  <a:gsLst>
                    <a:gs pos="0">
                      <a:srgbClr val="E4CCA8"/>
                    </a:gs>
                    <a:gs pos="50000">
                      <a:srgbClr val="E4CCA8">
                        <a:alpha val="49803"/>
                      </a:srgbClr>
                    </a:gs>
                    <a:gs pos="100000">
                      <a:srgbClr val="E4CCA8">
                        <a:alpha val="0"/>
                      </a:srgbClr>
                    </a:gs>
                  </a:gsLst>
                  <a:lin ang="5767852" scaled="0"/>
                </a:gra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73" name="Google Shape;273;p6"/>
                <p:cNvSpPr/>
                <p:nvPr/>
              </p:nvSpPr>
              <p:spPr>
                <a:xfrm>
                  <a:off x="9400423" y="4679823"/>
                  <a:ext cx="93472" cy="77450"/>
                </a:xfrm>
                <a:custGeom>
                  <a:rect b="b" l="l" r="r" t="t"/>
                  <a:pathLst>
                    <a:path extrusionOk="0" h="77450" w="93472">
                      <a:moveTo>
                        <a:pt x="19306" y="16256"/>
                      </a:moveTo>
                      <a:lnTo>
                        <a:pt x="93202" y="-309"/>
                      </a:lnTo>
                      <a:lnTo>
                        <a:pt x="93202" y="77142"/>
                      </a:lnTo>
                      <a:lnTo>
                        <a:pt x="19306" y="60578"/>
                      </a:lnTo>
                      <a:cubicBezTo>
                        <a:pt x="-7695" y="54527"/>
                        <a:pt x="-5880" y="21928"/>
                        <a:pt x="19306" y="16256"/>
                      </a:cubicBezTo>
                      <a:close/>
                    </a:path>
                  </a:pathLst>
                </a:custGeom>
                <a:gradFill>
                  <a:gsLst>
                    <a:gs pos="0">
                      <a:srgbClr val="C4C09D"/>
                    </a:gs>
                    <a:gs pos="15990">
                      <a:srgbClr val="DAD5B8"/>
                    </a:gs>
                    <a:gs pos="49219">
                      <a:srgbClr val="CDC6A0"/>
                    </a:gs>
                    <a:gs pos="70970">
                      <a:srgbClr val="E7E3CF"/>
                    </a:gs>
                    <a:gs pos="85460">
                      <a:srgbClr val="DDD6BB"/>
                    </a:gs>
                    <a:gs pos="100000">
                      <a:srgbClr val="DCD9BD"/>
                    </a:gs>
                  </a:gsLst>
                  <a:lin ang="16200038" scaled="0"/>
                </a:gra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74" name="Google Shape;274;p6"/>
                <p:cNvSpPr/>
                <p:nvPr/>
              </p:nvSpPr>
              <p:spPr>
                <a:xfrm>
                  <a:off x="9453909" y="4679823"/>
                  <a:ext cx="39985" cy="77450"/>
                </a:xfrm>
                <a:custGeom>
                  <a:rect b="b" l="l" r="r" t="t"/>
                  <a:pathLst>
                    <a:path extrusionOk="0" h="77450" w="39985">
                      <a:moveTo>
                        <a:pt x="7192" y="6952"/>
                      </a:moveTo>
                      <a:lnTo>
                        <a:pt x="39715" y="-309"/>
                      </a:lnTo>
                      <a:lnTo>
                        <a:pt x="39715" y="77142"/>
                      </a:lnTo>
                      <a:lnTo>
                        <a:pt x="7192" y="69124"/>
                      </a:lnTo>
                      <a:cubicBezTo>
                        <a:pt x="-2338" y="47720"/>
                        <a:pt x="-3170" y="26996"/>
                        <a:pt x="7192" y="6952"/>
                      </a:cubicBezTo>
                      <a:close/>
                    </a:path>
                  </a:pathLst>
                </a:custGeom>
                <a:gradFill>
                  <a:gsLst>
                    <a:gs pos="0">
                      <a:srgbClr val="C9BB98"/>
                    </a:gs>
                    <a:gs pos="15990">
                      <a:srgbClr val="DFD2B1"/>
                    </a:gs>
                    <a:gs pos="49219">
                      <a:srgbClr val="DCC691"/>
                    </a:gs>
                    <a:gs pos="70970">
                      <a:srgbClr val="F0E3C4"/>
                    </a:gs>
                    <a:gs pos="85460">
                      <a:srgbClr val="EDD9AA"/>
                    </a:gs>
                    <a:gs pos="100000">
                      <a:srgbClr val="F0DBA9"/>
                    </a:gs>
                  </a:gsLst>
                  <a:lin ang="16200038" scaled="0"/>
                </a:gra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75" name="Google Shape;275;p6"/>
                <p:cNvSpPr/>
                <p:nvPr/>
              </p:nvSpPr>
              <p:spPr>
                <a:xfrm>
                  <a:off x="9400423" y="4679823"/>
                  <a:ext cx="93472" cy="77450"/>
                </a:xfrm>
                <a:custGeom>
                  <a:rect b="b" l="l" r="r" t="t"/>
                  <a:pathLst>
                    <a:path extrusionOk="0" h="77450" w="93472">
                      <a:moveTo>
                        <a:pt x="19306" y="16256"/>
                      </a:moveTo>
                      <a:lnTo>
                        <a:pt x="93202" y="-309"/>
                      </a:lnTo>
                      <a:lnTo>
                        <a:pt x="93202" y="77142"/>
                      </a:lnTo>
                      <a:lnTo>
                        <a:pt x="19306" y="60578"/>
                      </a:lnTo>
                      <a:cubicBezTo>
                        <a:pt x="-7695" y="54527"/>
                        <a:pt x="-5880" y="21928"/>
                        <a:pt x="19306" y="16256"/>
                      </a:cubicBezTo>
                      <a:close/>
                    </a:path>
                  </a:pathLst>
                </a:custGeom>
                <a:solidFill>
                  <a:schemeClr val="dk2"/>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276" name="Google Shape;276;p6"/>
              <p:cNvGrpSpPr/>
              <p:nvPr/>
            </p:nvGrpSpPr>
            <p:grpSpPr>
              <a:xfrm rot="5525154">
                <a:off x="5102093" y="3647242"/>
                <a:ext cx="1380318" cy="292155"/>
                <a:chOff x="9257093" y="4533807"/>
                <a:chExt cx="1380232" cy="292137"/>
              </a:xfrm>
            </p:grpSpPr>
            <p:sp>
              <p:nvSpPr>
                <p:cNvPr id="277" name="Google Shape;277;p6"/>
                <p:cNvSpPr/>
                <p:nvPr/>
              </p:nvSpPr>
              <p:spPr>
                <a:xfrm>
                  <a:off x="9257093" y="4533807"/>
                  <a:ext cx="1380232" cy="292137"/>
                </a:xfrm>
                <a:custGeom>
                  <a:rect b="b" l="l" r="r" t="t"/>
                  <a:pathLst>
                    <a:path extrusionOk="0" h="292137" w="1380232">
                      <a:moveTo>
                        <a:pt x="-173" y="119250"/>
                      </a:moveTo>
                      <a:cubicBezTo>
                        <a:pt x="-173" y="117057"/>
                        <a:pt x="2399" y="115393"/>
                        <a:pt x="4970" y="114864"/>
                      </a:cubicBezTo>
                      <a:cubicBezTo>
                        <a:pt x="105414" y="94064"/>
                        <a:pt x="205252" y="79920"/>
                        <a:pt x="320747" y="67592"/>
                      </a:cubicBezTo>
                      <a:cubicBezTo>
                        <a:pt x="499700" y="15101"/>
                        <a:pt x="673434" y="15101"/>
                        <a:pt x="847546" y="11395"/>
                      </a:cubicBezTo>
                      <a:cubicBezTo>
                        <a:pt x="847546" y="11395"/>
                        <a:pt x="854126" y="276"/>
                        <a:pt x="861539" y="-329"/>
                      </a:cubicBezTo>
                      <a:cubicBezTo>
                        <a:pt x="868875" y="-1010"/>
                        <a:pt x="876892" y="8747"/>
                        <a:pt x="876892" y="8747"/>
                      </a:cubicBezTo>
                      <a:cubicBezTo>
                        <a:pt x="1049190" y="6630"/>
                        <a:pt x="1244631" y="3150"/>
                        <a:pt x="1360655" y="21151"/>
                      </a:cubicBezTo>
                      <a:cubicBezTo>
                        <a:pt x="1393783" y="26295"/>
                        <a:pt x="1377446" y="62448"/>
                        <a:pt x="1363302" y="63961"/>
                      </a:cubicBezTo>
                      <a:cubicBezTo>
                        <a:pt x="1201519" y="81735"/>
                        <a:pt x="1039584" y="97543"/>
                        <a:pt x="884002" y="101400"/>
                      </a:cubicBezTo>
                      <a:lnTo>
                        <a:pt x="870917" y="119553"/>
                      </a:lnTo>
                      <a:lnTo>
                        <a:pt x="871296" y="278160"/>
                      </a:lnTo>
                      <a:cubicBezTo>
                        <a:pt x="871296" y="285421"/>
                        <a:pt x="866530" y="291774"/>
                        <a:pt x="861765" y="291774"/>
                      </a:cubicBezTo>
                      <a:cubicBezTo>
                        <a:pt x="853521" y="291774"/>
                        <a:pt x="846790" y="284437"/>
                        <a:pt x="842630" y="278841"/>
                      </a:cubicBezTo>
                      <a:cubicBezTo>
                        <a:pt x="704142" y="277782"/>
                        <a:pt x="503936" y="276269"/>
                        <a:pt x="398273" y="270823"/>
                      </a:cubicBezTo>
                      <a:cubicBezTo>
                        <a:pt x="266895" y="264016"/>
                        <a:pt x="136424" y="232779"/>
                        <a:pt x="4970" y="205021"/>
                      </a:cubicBezTo>
                      <a:cubicBezTo>
                        <a:pt x="2172" y="204416"/>
                        <a:pt x="-173" y="203054"/>
                        <a:pt x="-173" y="200861"/>
                      </a:cubicBezTo>
                      <a:lnTo>
                        <a:pt x="-173" y="119250"/>
                      </a:lnTo>
                      <a:close/>
                    </a:path>
                  </a:pathLst>
                </a:custGeom>
                <a:solidFill>
                  <a:schemeClr val="dk2"/>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78" name="Google Shape;278;p6"/>
                <p:cNvSpPr/>
                <p:nvPr/>
              </p:nvSpPr>
              <p:spPr>
                <a:xfrm>
                  <a:off x="10096794" y="4538531"/>
                  <a:ext cx="18685" cy="279698"/>
                </a:xfrm>
                <a:custGeom>
                  <a:rect b="b" l="l" r="r" t="t"/>
                  <a:pathLst>
                    <a:path extrusionOk="0" h="279698" w="18685">
                      <a:moveTo>
                        <a:pt x="15177" y="-363"/>
                      </a:moveTo>
                      <a:lnTo>
                        <a:pt x="10714" y="5234"/>
                      </a:lnTo>
                      <a:cubicBezTo>
                        <a:pt x="12832" y="34959"/>
                        <a:pt x="13664" y="56288"/>
                        <a:pt x="7386" y="96753"/>
                      </a:cubicBezTo>
                      <a:cubicBezTo>
                        <a:pt x="11849" y="120653"/>
                        <a:pt x="6327" y="143117"/>
                        <a:pt x="5344" y="167245"/>
                      </a:cubicBezTo>
                      <a:cubicBezTo>
                        <a:pt x="4058" y="200600"/>
                        <a:pt x="352" y="243107"/>
                        <a:pt x="-177" y="272983"/>
                      </a:cubicBezTo>
                      <a:lnTo>
                        <a:pt x="3983" y="272983"/>
                      </a:lnTo>
                      <a:lnTo>
                        <a:pt x="9277" y="279336"/>
                      </a:lnTo>
                      <a:cubicBezTo>
                        <a:pt x="9806" y="249914"/>
                        <a:pt x="8067" y="201583"/>
                        <a:pt x="9428" y="168001"/>
                      </a:cubicBezTo>
                      <a:cubicBezTo>
                        <a:pt x="10109" y="144252"/>
                        <a:pt x="15630" y="120048"/>
                        <a:pt x="9882" y="96753"/>
                      </a:cubicBezTo>
                      <a:cubicBezTo>
                        <a:pt x="10185" y="95618"/>
                        <a:pt x="24933" y="41690"/>
                        <a:pt x="15177" y="-363"/>
                      </a:cubicBezTo>
                      <a:close/>
                    </a:path>
                  </a:pathLst>
                </a:custGeom>
                <a:solidFill>
                  <a:srgbClr val="FFFFFF">
                    <a:alpha val="38820"/>
                  </a:srgbClr>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79" name="Google Shape;279;p6"/>
                <p:cNvSpPr/>
                <p:nvPr/>
              </p:nvSpPr>
              <p:spPr>
                <a:xfrm>
                  <a:off x="9425381" y="4604128"/>
                  <a:ext cx="218127" cy="18357"/>
                </a:xfrm>
                <a:custGeom>
                  <a:rect b="b" l="l" r="r" t="t"/>
                  <a:pathLst>
                    <a:path extrusionOk="0" h="18357" w="218127">
                      <a:moveTo>
                        <a:pt x="-162" y="17997"/>
                      </a:moveTo>
                      <a:cubicBezTo>
                        <a:pt x="58380" y="8618"/>
                        <a:pt x="231963" y="-2727"/>
                        <a:pt x="217063" y="71"/>
                      </a:cubicBezTo>
                      <a:cubicBezTo>
                        <a:pt x="196339" y="4080"/>
                        <a:pt x="176900" y="14820"/>
                        <a:pt x="161471" y="15047"/>
                      </a:cubicBezTo>
                      <a:cubicBezTo>
                        <a:pt x="113821" y="15955"/>
                        <a:pt x="23437" y="17997"/>
                        <a:pt x="-162" y="17997"/>
                      </a:cubicBezTo>
                      <a:close/>
                    </a:path>
                  </a:pathLst>
                </a:custGeom>
                <a:solidFill>
                  <a:srgbClr val="FFFFFF">
                    <a:alpha val="17650"/>
                  </a:srgbClr>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80" name="Google Shape;280;p6"/>
                <p:cNvSpPr/>
                <p:nvPr/>
              </p:nvSpPr>
              <p:spPr>
                <a:xfrm>
                  <a:off x="9260429" y="4635200"/>
                  <a:ext cx="244284" cy="43128"/>
                </a:xfrm>
                <a:custGeom>
                  <a:rect b="b" l="l" r="r" t="t"/>
                  <a:pathLst>
                    <a:path extrusionOk="0" h="43128" w="244284">
                      <a:moveTo>
                        <a:pt x="4523" y="22850"/>
                      </a:moveTo>
                      <a:cubicBezTo>
                        <a:pt x="95966" y="5681"/>
                        <a:pt x="239446" y="3487"/>
                        <a:pt x="244060" y="-68"/>
                      </a:cubicBezTo>
                      <a:cubicBezTo>
                        <a:pt x="248749" y="-3774"/>
                        <a:pt x="5658" y="28447"/>
                        <a:pt x="5809" y="41456"/>
                      </a:cubicBezTo>
                      <a:cubicBezTo>
                        <a:pt x="5885" y="48868"/>
                        <a:pt x="-6746" y="22396"/>
                        <a:pt x="4523" y="22850"/>
                      </a:cubicBezTo>
                      <a:close/>
                    </a:path>
                  </a:pathLst>
                </a:custGeom>
                <a:solidFill>
                  <a:srgbClr val="FFFFFF">
                    <a:alpha val="32940"/>
                  </a:srgbClr>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81" name="Google Shape;281;p6"/>
                <p:cNvSpPr/>
                <p:nvPr/>
              </p:nvSpPr>
              <p:spPr>
                <a:xfrm>
                  <a:off x="9258973" y="4723232"/>
                  <a:ext cx="175746" cy="27771"/>
                </a:xfrm>
                <a:custGeom>
                  <a:rect b="b" l="l" r="r" t="t"/>
                  <a:pathLst>
                    <a:path extrusionOk="0" h="27771" w="175746">
                      <a:moveTo>
                        <a:pt x="2502" y="-364"/>
                      </a:moveTo>
                      <a:cubicBezTo>
                        <a:pt x="55295" y="11964"/>
                        <a:pt x="145528" y="24217"/>
                        <a:pt x="172681" y="27015"/>
                      </a:cubicBezTo>
                      <a:cubicBezTo>
                        <a:pt x="199229" y="29814"/>
                        <a:pt x="36159" y="16956"/>
                        <a:pt x="4165" y="9922"/>
                      </a:cubicBezTo>
                      <a:cubicBezTo>
                        <a:pt x="-2339" y="8485"/>
                        <a:pt x="-297" y="543"/>
                        <a:pt x="2502" y="-364"/>
                      </a:cubicBezTo>
                      <a:close/>
                    </a:path>
                  </a:pathLst>
                </a:custGeom>
                <a:solidFill>
                  <a:srgbClr val="FFFFFF">
                    <a:alpha val="33730"/>
                  </a:srgbClr>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sp>
          <p:nvSpPr>
            <p:cNvPr id="282" name="Google Shape;282;p6"/>
            <p:cNvSpPr/>
            <p:nvPr/>
          </p:nvSpPr>
          <p:spPr>
            <a:xfrm>
              <a:off x="4006525" y="2503850"/>
              <a:ext cx="57000" cy="869400"/>
            </a:xfrm>
            <a:prstGeom prst="triangle">
              <a:avLst>
                <a:gd fmla="val 56974" name="adj"/>
              </a:avLst>
            </a:prstGeom>
            <a:solidFill>
              <a:srgbClr val="FFFFFF">
                <a:alpha val="44030"/>
              </a:srgbClr>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6"/>
            <p:cNvSpPr/>
            <p:nvPr/>
          </p:nvSpPr>
          <p:spPr>
            <a:xfrm rot="-346944">
              <a:off x="4070316" y="2558704"/>
              <a:ext cx="23821" cy="805831"/>
            </a:xfrm>
            <a:prstGeom prst="triangle">
              <a:avLst>
                <a:gd fmla="val 100000" name="adj"/>
              </a:avLst>
            </a:prstGeom>
            <a:solidFill>
              <a:srgbClr val="FFFFFF">
                <a:alpha val="44030"/>
              </a:srgbClr>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6"/>
            <p:cNvSpPr/>
            <p:nvPr/>
          </p:nvSpPr>
          <p:spPr>
            <a:xfrm flipH="1" rot="10800000">
              <a:off x="4109425" y="3372983"/>
              <a:ext cx="22200" cy="498000"/>
            </a:xfrm>
            <a:prstGeom prst="triangle">
              <a:avLst>
                <a:gd fmla="val 100000" name="adj"/>
              </a:avLst>
            </a:prstGeom>
            <a:solidFill>
              <a:srgbClr val="FFFFFF">
                <a:alpha val="44030"/>
              </a:srgbClr>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285" name="Google Shape;285;p6"/>
          <p:cNvPicPr preferRelativeResize="0"/>
          <p:nvPr/>
        </p:nvPicPr>
        <p:blipFill rotWithShape="1">
          <a:blip r:embed="rId2">
            <a:alphaModFix/>
          </a:blip>
          <a:srcRect b="0" l="0" r="0" t="0"/>
          <a:stretch/>
        </p:blipFill>
        <p:spPr>
          <a:xfrm flipH="1" rot="-1195756">
            <a:off x="6342397" y="5749645"/>
            <a:ext cx="6473170" cy="738699"/>
          </a:xfrm>
          <a:prstGeom prst="rect">
            <a:avLst/>
          </a:prstGeom>
          <a:noFill/>
          <a:ln>
            <a:noFill/>
          </a:ln>
        </p:spPr>
      </p:pic>
      <p:sp>
        <p:nvSpPr>
          <p:cNvPr id="286" name="Google Shape;286;p6"/>
          <p:cNvSpPr txBox="1"/>
          <p:nvPr>
            <p:ph type="title"/>
          </p:nvPr>
        </p:nvSpPr>
        <p:spPr>
          <a:xfrm>
            <a:off x="1575575" y="971750"/>
            <a:ext cx="9524400" cy="763500"/>
          </a:xfrm>
          <a:prstGeom prst="rect">
            <a:avLst/>
          </a:prstGeom>
        </p:spPr>
        <p:txBody>
          <a:bodyPr anchorCtr="0" anchor="ctr"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287" name="Google Shape;287;p6"/>
          <p:cNvSpPr txBox="1"/>
          <p:nvPr>
            <p:ph idx="1" type="body"/>
          </p:nvPr>
        </p:nvSpPr>
        <p:spPr>
          <a:xfrm>
            <a:off x="1575575" y="2186831"/>
            <a:ext cx="4477500" cy="3817800"/>
          </a:xfrm>
          <a:prstGeom prst="rect">
            <a:avLst/>
          </a:prstGeom>
        </p:spPr>
        <p:txBody>
          <a:bodyPr anchorCtr="0" anchor="t" bIns="121900" lIns="121900" spcFirstLastPara="1" rIns="121900" wrap="square" tIns="121900">
            <a:noAutofit/>
          </a:bodyPr>
          <a:lstStyle>
            <a:lvl1pPr indent="-349250" lvl="0" marL="457200">
              <a:spcBef>
                <a:spcPts val="0"/>
              </a:spcBef>
              <a:spcAft>
                <a:spcPts val="0"/>
              </a:spcAft>
              <a:buSzPts val="1900"/>
              <a:buChar char="●"/>
              <a:defRPr/>
            </a:lvl1pPr>
            <a:lvl2pPr indent="-349250" lvl="1" marL="914400">
              <a:spcBef>
                <a:spcPts val="0"/>
              </a:spcBef>
              <a:spcAft>
                <a:spcPts val="0"/>
              </a:spcAft>
              <a:buSzPts val="1900"/>
              <a:buChar char="○"/>
              <a:defRPr/>
            </a:lvl2pPr>
            <a:lvl3pPr indent="-349250" lvl="2" marL="1371600">
              <a:spcBef>
                <a:spcPts val="2100"/>
              </a:spcBef>
              <a:spcAft>
                <a:spcPts val="0"/>
              </a:spcAft>
              <a:buSzPts val="1900"/>
              <a:buChar char="■"/>
              <a:defRPr/>
            </a:lvl3pPr>
            <a:lvl4pPr indent="-349250" lvl="3" marL="1828800">
              <a:spcBef>
                <a:spcPts val="2100"/>
              </a:spcBef>
              <a:spcAft>
                <a:spcPts val="0"/>
              </a:spcAft>
              <a:buSzPts val="1900"/>
              <a:buChar char="●"/>
              <a:defRPr/>
            </a:lvl4pPr>
            <a:lvl5pPr indent="-349250" lvl="4" marL="2286000">
              <a:spcBef>
                <a:spcPts val="2100"/>
              </a:spcBef>
              <a:spcAft>
                <a:spcPts val="0"/>
              </a:spcAft>
              <a:buSzPts val="1900"/>
              <a:buChar char="○"/>
              <a:defRPr/>
            </a:lvl5pPr>
            <a:lvl6pPr indent="-349250" lvl="5" marL="2743200">
              <a:spcBef>
                <a:spcPts val="2100"/>
              </a:spcBef>
              <a:spcAft>
                <a:spcPts val="0"/>
              </a:spcAft>
              <a:buSzPts val="1900"/>
              <a:buChar char="■"/>
              <a:defRPr/>
            </a:lvl6pPr>
            <a:lvl7pPr indent="-349250" lvl="6" marL="3200400">
              <a:spcBef>
                <a:spcPts val="2100"/>
              </a:spcBef>
              <a:spcAft>
                <a:spcPts val="0"/>
              </a:spcAft>
              <a:buSzPts val="1900"/>
              <a:buChar char="●"/>
              <a:defRPr/>
            </a:lvl7pPr>
            <a:lvl8pPr indent="-349250" lvl="7" marL="3657600">
              <a:spcBef>
                <a:spcPts val="2100"/>
              </a:spcBef>
              <a:spcAft>
                <a:spcPts val="0"/>
              </a:spcAft>
              <a:buSzPts val="1900"/>
              <a:buChar char="○"/>
              <a:defRPr/>
            </a:lvl8pPr>
            <a:lvl9pPr indent="-349250" lvl="8" marL="4114800">
              <a:spcBef>
                <a:spcPts val="2100"/>
              </a:spcBef>
              <a:spcAft>
                <a:spcPts val="2100"/>
              </a:spcAft>
              <a:buSzPts val="1900"/>
              <a:buChar char="■"/>
              <a:defRPr/>
            </a:lvl9pPr>
          </a:lstStyle>
          <a:p/>
        </p:txBody>
      </p:sp>
      <p:sp>
        <p:nvSpPr>
          <p:cNvPr id="288" name="Google Shape;288;p6"/>
          <p:cNvSpPr txBox="1"/>
          <p:nvPr>
            <p:ph idx="2" type="body"/>
          </p:nvPr>
        </p:nvSpPr>
        <p:spPr>
          <a:xfrm>
            <a:off x="6621872" y="2172446"/>
            <a:ext cx="4477800" cy="3817800"/>
          </a:xfrm>
          <a:prstGeom prst="rect">
            <a:avLst/>
          </a:prstGeom>
        </p:spPr>
        <p:txBody>
          <a:bodyPr anchorCtr="0" anchor="t" bIns="121900" lIns="121900" spcFirstLastPara="1" rIns="121900" wrap="square" tIns="121900">
            <a:noAutofit/>
          </a:bodyPr>
          <a:lstStyle>
            <a:lvl1pPr indent="-349250" lvl="0" marL="457200">
              <a:spcBef>
                <a:spcPts val="0"/>
              </a:spcBef>
              <a:spcAft>
                <a:spcPts val="0"/>
              </a:spcAft>
              <a:buSzPts val="1900"/>
              <a:buChar char="●"/>
              <a:defRPr/>
            </a:lvl1pPr>
            <a:lvl2pPr indent="-349250" lvl="1" marL="914400">
              <a:spcBef>
                <a:spcPts val="0"/>
              </a:spcBef>
              <a:spcAft>
                <a:spcPts val="0"/>
              </a:spcAft>
              <a:buSzPts val="1900"/>
              <a:buChar char="○"/>
              <a:defRPr/>
            </a:lvl2pPr>
            <a:lvl3pPr indent="-349250" lvl="2" marL="1371600">
              <a:spcBef>
                <a:spcPts val="2100"/>
              </a:spcBef>
              <a:spcAft>
                <a:spcPts val="0"/>
              </a:spcAft>
              <a:buSzPts val="1900"/>
              <a:buChar char="■"/>
              <a:defRPr/>
            </a:lvl3pPr>
            <a:lvl4pPr indent="-349250" lvl="3" marL="1828800">
              <a:spcBef>
                <a:spcPts val="2100"/>
              </a:spcBef>
              <a:spcAft>
                <a:spcPts val="0"/>
              </a:spcAft>
              <a:buSzPts val="1900"/>
              <a:buChar char="●"/>
              <a:defRPr/>
            </a:lvl4pPr>
            <a:lvl5pPr indent="-349250" lvl="4" marL="2286000">
              <a:spcBef>
                <a:spcPts val="2100"/>
              </a:spcBef>
              <a:spcAft>
                <a:spcPts val="0"/>
              </a:spcAft>
              <a:buSzPts val="1900"/>
              <a:buChar char="○"/>
              <a:defRPr/>
            </a:lvl5pPr>
            <a:lvl6pPr indent="-349250" lvl="5" marL="2743200">
              <a:spcBef>
                <a:spcPts val="2100"/>
              </a:spcBef>
              <a:spcAft>
                <a:spcPts val="0"/>
              </a:spcAft>
              <a:buSzPts val="1900"/>
              <a:buChar char="■"/>
              <a:defRPr/>
            </a:lvl6pPr>
            <a:lvl7pPr indent="-349250" lvl="6" marL="3200400">
              <a:spcBef>
                <a:spcPts val="2100"/>
              </a:spcBef>
              <a:spcAft>
                <a:spcPts val="0"/>
              </a:spcAft>
              <a:buSzPts val="1900"/>
              <a:buChar char="●"/>
              <a:defRPr/>
            </a:lvl7pPr>
            <a:lvl8pPr indent="-349250" lvl="7" marL="3657600">
              <a:spcBef>
                <a:spcPts val="2100"/>
              </a:spcBef>
              <a:spcAft>
                <a:spcPts val="0"/>
              </a:spcAft>
              <a:buSzPts val="1900"/>
              <a:buChar char="○"/>
              <a:defRPr/>
            </a:lvl8pPr>
            <a:lvl9pPr indent="-349250" lvl="8" marL="4114800">
              <a:spcBef>
                <a:spcPts val="2100"/>
              </a:spcBef>
              <a:spcAft>
                <a:spcPts val="2100"/>
              </a:spcAft>
              <a:buSzPts val="1900"/>
              <a:buChar char="■"/>
              <a:defRPr/>
            </a:lvl9pPr>
          </a:lstStyle>
          <a:p/>
        </p:txBody>
      </p:sp>
      <p:grpSp>
        <p:nvGrpSpPr>
          <p:cNvPr id="289" name="Google Shape;289;p6"/>
          <p:cNvGrpSpPr/>
          <p:nvPr/>
        </p:nvGrpSpPr>
        <p:grpSpPr>
          <a:xfrm rot="-8403264">
            <a:off x="10288552" y="-862319"/>
            <a:ext cx="874890" cy="2951624"/>
            <a:chOff x="4956637" y="584511"/>
            <a:chExt cx="1835125" cy="6191178"/>
          </a:xfrm>
        </p:grpSpPr>
        <p:sp>
          <p:nvSpPr>
            <p:cNvPr id="290" name="Google Shape;290;p6"/>
            <p:cNvSpPr/>
            <p:nvPr/>
          </p:nvSpPr>
          <p:spPr>
            <a:xfrm>
              <a:off x="4956647" y="584609"/>
              <a:ext cx="1835115" cy="6190985"/>
            </a:xfrm>
            <a:custGeom>
              <a:rect b="b" l="l" r="r" t="t"/>
              <a:pathLst>
                <a:path extrusionOk="0" h="6190985" w="1835115">
                  <a:moveTo>
                    <a:pt x="1114204" y="0"/>
                  </a:moveTo>
                  <a:lnTo>
                    <a:pt x="1114204" y="1"/>
                  </a:lnTo>
                  <a:lnTo>
                    <a:pt x="1114204" y="0"/>
                  </a:lnTo>
                  <a:lnTo>
                    <a:pt x="1114204" y="1"/>
                  </a:lnTo>
                  <a:lnTo>
                    <a:pt x="1114204" y="614024"/>
                  </a:lnTo>
                  <a:lnTo>
                    <a:pt x="1160492" y="614024"/>
                  </a:lnTo>
                  <a:cubicBezTo>
                    <a:pt x="1180700" y="614024"/>
                    <a:pt x="1197119" y="628851"/>
                    <a:pt x="1197119" y="647100"/>
                  </a:cubicBezTo>
                  <a:cubicBezTo>
                    <a:pt x="1197119" y="827994"/>
                    <a:pt x="1293043" y="998109"/>
                    <a:pt x="1455210" y="1104410"/>
                  </a:cubicBezTo>
                  <a:lnTo>
                    <a:pt x="1576961" y="1184191"/>
                  </a:lnTo>
                  <a:cubicBezTo>
                    <a:pt x="1739128" y="1290493"/>
                    <a:pt x="1835052" y="1460493"/>
                    <a:pt x="1835052" y="1641502"/>
                  </a:cubicBezTo>
                  <a:lnTo>
                    <a:pt x="1835052" y="1716437"/>
                  </a:lnTo>
                  <a:lnTo>
                    <a:pt x="1835115" y="1716437"/>
                  </a:lnTo>
                  <a:lnTo>
                    <a:pt x="1603358" y="5992926"/>
                  </a:lnTo>
                  <a:cubicBezTo>
                    <a:pt x="1597358" y="6103846"/>
                    <a:pt x="1496004" y="6190985"/>
                    <a:pt x="1373053" y="6190985"/>
                  </a:cubicBezTo>
                  <a:lnTo>
                    <a:pt x="462126" y="6190985"/>
                  </a:lnTo>
                  <a:cubicBezTo>
                    <a:pt x="339174" y="6190985"/>
                    <a:pt x="237820" y="6103846"/>
                    <a:pt x="231821" y="5992926"/>
                  </a:cubicBezTo>
                  <a:lnTo>
                    <a:pt x="0" y="1716437"/>
                  </a:lnTo>
                  <a:lnTo>
                    <a:pt x="0" y="1641502"/>
                  </a:lnTo>
                  <a:cubicBezTo>
                    <a:pt x="0" y="1460493"/>
                    <a:pt x="95924" y="1290493"/>
                    <a:pt x="258091" y="1184191"/>
                  </a:cubicBezTo>
                  <a:lnTo>
                    <a:pt x="379842" y="1104410"/>
                  </a:lnTo>
                  <a:cubicBezTo>
                    <a:pt x="542009" y="998109"/>
                    <a:pt x="637933" y="827994"/>
                    <a:pt x="637933" y="647100"/>
                  </a:cubicBezTo>
                  <a:cubicBezTo>
                    <a:pt x="637933" y="628851"/>
                    <a:pt x="654352" y="614024"/>
                    <a:pt x="674560" y="614024"/>
                  </a:cubicBezTo>
                  <a:lnTo>
                    <a:pt x="720911" y="614024"/>
                  </a:lnTo>
                  <a:lnTo>
                    <a:pt x="720911" y="193328"/>
                  </a:lnTo>
                  <a:lnTo>
                    <a:pt x="720911" y="193327"/>
                  </a:lnTo>
                  <a:lnTo>
                    <a:pt x="720911" y="193326"/>
                  </a:lnTo>
                  <a:lnTo>
                    <a:pt x="720913" y="193326"/>
                  </a:lnTo>
                  <a:close/>
                </a:path>
              </a:pathLst>
            </a:custGeom>
            <a:solidFill>
              <a:srgbClr val="FFFFFF"/>
            </a:solidFill>
            <a:ln>
              <a:noFill/>
            </a:ln>
            <a:effectLst>
              <a:outerShdw blurRad="100013" rotWithShape="0" algn="bl" dir="5400000" dist="19050">
                <a:srgbClr val="000000">
                  <a:alpha val="52999"/>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291" name="Google Shape;291;p6"/>
            <p:cNvGrpSpPr/>
            <p:nvPr/>
          </p:nvGrpSpPr>
          <p:grpSpPr>
            <a:xfrm>
              <a:off x="4956637" y="584511"/>
              <a:ext cx="1835115" cy="6191178"/>
              <a:chOff x="5775584" y="523589"/>
              <a:chExt cx="1835115" cy="6855473"/>
            </a:xfrm>
          </p:grpSpPr>
          <p:sp>
            <p:nvSpPr>
              <p:cNvPr id="292" name="Google Shape;292;p6"/>
              <p:cNvSpPr/>
              <p:nvPr/>
            </p:nvSpPr>
            <p:spPr>
              <a:xfrm>
                <a:off x="5775584" y="2424252"/>
                <a:ext cx="1835115" cy="4954810"/>
              </a:xfrm>
              <a:custGeom>
                <a:rect b="b" l="l" r="r" t="t"/>
                <a:pathLst>
                  <a:path extrusionOk="0" h="4954810" w="1835115">
                    <a:moveTo>
                      <a:pt x="0" y="0"/>
                    </a:moveTo>
                    <a:lnTo>
                      <a:pt x="1835115" y="0"/>
                    </a:lnTo>
                    <a:lnTo>
                      <a:pt x="1603358" y="4735493"/>
                    </a:lnTo>
                    <a:cubicBezTo>
                      <a:pt x="1597358" y="4858318"/>
                      <a:pt x="1496004" y="4954810"/>
                      <a:pt x="1373053" y="4954810"/>
                    </a:cubicBezTo>
                    <a:lnTo>
                      <a:pt x="462126" y="4954810"/>
                    </a:lnTo>
                    <a:cubicBezTo>
                      <a:pt x="339174" y="4954810"/>
                      <a:pt x="237820" y="4858318"/>
                      <a:pt x="231821" y="4735493"/>
                    </a:cubicBezTo>
                    <a:lnTo>
                      <a:pt x="0"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3" name="Google Shape;293;p6"/>
              <p:cNvSpPr/>
              <p:nvPr/>
            </p:nvSpPr>
            <p:spPr>
              <a:xfrm>
                <a:off x="7015076" y="2463594"/>
                <a:ext cx="475702" cy="4876189"/>
              </a:xfrm>
              <a:custGeom>
                <a:rect b="b" l="l" r="r" t="t"/>
                <a:pathLst>
                  <a:path extrusionOk="0" h="4876189" w="475702">
                    <a:moveTo>
                      <a:pt x="0" y="4876190"/>
                    </a:moveTo>
                    <a:cubicBezTo>
                      <a:pt x="34732" y="4836848"/>
                      <a:pt x="58097" y="4771426"/>
                      <a:pt x="60307" y="4696215"/>
                    </a:cubicBezTo>
                    <a:lnTo>
                      <a:pt x="196899" y="0"/>
                    </a:lnTo>
                    <a:lnTo>
                      <a:pt x="475703" y="0"/>
                    </a:lnTo>
                    <a:lnTo>
                      <a:pt x="245903" y="4696215"/>
                    </a:lnTo>
                    <a:cubicBezTo>
                      <a:pt x="242240" y="4771173"/>
                      <a:pt x="203025" y="4836469"/>
                      <a:pt x="144991" y="4875811"/>
                    </a:cubicBezTo>
                    <a:cubicBezTo>
                      <a:pt x="141202" y="4876063"/>
                      <a:pt x="137413" y="4876190"/>
                      <a:pt x="133560" y="4876190"/>
                    </a:cubicBezTo>
                    <a:lnTo>
                      <a:pt x="0" y="4876190"/>
                    </a:lnTo>
                    <a:close/>
                  </a:path>
                </a:pathLst>
              </a:custGeom>
              <a:solidFill>
                <a:srgbClr val="FFFFFF">
                  <a:alpha val="3098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4" name="Google Shape;294;p6"/>
              <p:cNvSpPr/>
              <p:nvPr/>
            </p:nvSpPr>
            <p:spPr>
              <a:xfrm>
                <a:off x="5816883" y="2463594"/>
                <a:ext cx="610841" cy="4876189"/>
              </a:xfrm>
              <a:custGeom>
                <a:rect b="b" l="l" r="r" t="t"/>
                <a:pathLst>
                  <a:path extrusionOk="0" h="4876189" w="610841">
                    <a:moveTo>
                      <a:pt x="0" y="0"/>
                    </a:moveTo>
                    <a:lnTo>
                      <a:pt x="401881" y="0"/>
                    </a:lnTo>
                    <a:lnTo>
                      <a:pt x="546872" y="4696215"/>
                    </a:lnTo>
                    <a:cubicBezTo>
                      <a:pt x="549208" y="4771426"/>
                      <a:pt x="574152" y="4836848"/>
                      <a:pt x="610842" y="4876190"/>
                    </a:cubicBezTo>
                    <a:lnTo>
                      <a:pt x="420763" y="4876190"/>
                    </a:lnTo>
                    <a:cubicBezTo>
                      <a:pt x="318651" y="4876190"/>
                      <a:pt x="234789" y="4796243"/>
                      <a:pt x="229800" y="4694257"/>
                    </a:cubicBezTo>
                    <a:lnTo>
                      <a:pt x="0" y="0"/>
                    </a:lnTo>
                    <a:close/>
                  </a:path>
                </a:pathLst>
              </a:custGeom>
              <a:solidFill>
                <a:srgbClr val="0D0D0D">
                  <a:alpha val="137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5" name="Google Shape;295;p6"/>
              <p:cNvSpPr/>
              <p:nvPr/>
            </p:nvSpPr>
            <p:spPr>
              <a:xfrm>
                <a:off x="5775584" y="1203516"/>
                <a:ext cx="1835051" cy="1220736"/>
              </a:xfrm>
              <a:custGeom>
                <a:rect b="b" l="l" r="r" t="t"/>
                <a:pathLst>
                  <a:path extrusionOk="0" h="1220736" w="1835051">
                    <a:moveTo>
                      <a:pt x="0" y="1220737"/>
                    </a:moveTo>
                    <a:lnTo>
                      <a:pt x="0" y="1137759"/>
                    </a:lnTo>
                    <a:cubicBezTo>
                      <a:pt x="0" y="937323"/>
                      <a:pt x="95924" y="749075"/>
                      <a:pt x="258091" y="631365"/>
                    </a:cubicBezTo>
                    <a:lnTo>
                      <a:pt x="379842" y="543020"/>
                    </a:lnTo>
                    <a:cubicBezTo>
                      <a:pt x="542009" y="425310"/>
                      <a:pt x="637933" y="236936"/>
                      <a:pt x="637933" y="36627"/>
                    </a:cubicBezTo>
                    <a:lnTo>
                      <a:pt x="637933" y="36627"/>
                    </a:lnTo>
                    <a:cubicBezTo>
                      <a:pt x="637933" y="16419"/>
                      <a:pt x="654352" y="0"/>
                      <a:pt x="674560" y="0"/>
                    </a:cubicBezTo>
                    <a:lnTo>
                      <a:pt x="1160492" y="0"/>
                    </a:lnTo>
                    <a:cubicBezTo>
                      <a:pt x="1180700" y="0"/>
                      <a:pt x="1197119" y="16419"/>
                      <a:pt x="1197119" y="36627"/>
                    </a:cubicBezTo>
                    <a:lnTo>
                      <a:pt x="1197119" y="36627"/>
                    </a:lnTo>
                    <a:cubicBezTo>
                      <a:pt x="1197119" y="236936"/>
                      <a:pt x="1293043" y="425310"/>
                      <a:pt x="1455210" y="543020"/>
                    </a:cubicBezTo>
                    <a:lnTo>
                      <a:pt x="1576961" y="631365"/>
                    </a:lnTo>
                    <a:cubicBezTo>
                      <a:pt x="1739128" y="749075"/>
                      <a:pt x="1835052" y="937323"/>
                      <a:pt x="1835052" y="1137759"/>
                    </a:cubicBezTo>
                    <a:lnTo>
                      <a:pt x="1835052" y="1220737"/>
                    </a:lnTo>
                    <a:lnTo>
                      <a:pt x="0" y="1220737"/>
                    </a:lnTo>
                    <a:close/>
                  </a:path>
                </a:pathLst>
              </a:custGeom>
              <a:solidFill>
                <a:srgbClr val="3E3E3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6" name="Google Shape;296;p6"/>
              <p:cNvSpPr/>
              <p:nvPr/>
            </p:nvSpPr>
            <p:spPr>
              <a:xfrm>
                <a:off x="6834027" y="1242984"/>
                <a:ext cx="658709" cy="1142115"/>
              </a:xfrm>
              <a:custGeom>
                <a:rect b="b" l="l" r="r" t="t"/>
                <a:pathLst>
                  <a:path extrusionOk="0" h="1142115" w="658709">
                    <a:moveTo>
                      <a:pt x="0" y="0"/>
                    </a:moveTo>
                    <a:lnTo>
                      <a:pt x="20713" y="0"/>
                    </a:lnTo>
                    <a:cubicBezTo>
                      <a:pt x="20965" y="61634"/>
                      <a:pt x="30312" y="122194"/>
                      <a:pt x="47993" y="179723"/>
                    </a:cubicBezTo>
                    <a:cubicBezTo>
                      <a:pt x="51530" y="191405"/>
                      <a:pt x="55445" y="203025"/>
                      <a:pt x="59676" y="214455"/>
                    </a:cubicBezTo>
                    <a:cubicBezTo>
                      <a:pt x="68201" y="237378"/>
                      <a:pt x="78052" y="259796"/>
                      <a:pt x="89040" y="281456"/>
                    </a:cubicBezTo>
                    <a:cubicBezTo>
                      <a:pt x="91819" y="286824"/>
                      <a:pt x="94661" y="292191"/>
                      <a:pt x="97565" y="297559"/>
                    </a:cubicBezTo>
                    <a:cubicBezTo>
                      <a:pt x="103312" y="308294"/>
                      <a:pt x="109501" y="318777"/>
                      <a:pt x="116068" y="329133"/>
                    </a:cubicBezTo>
                    <a:cubicBezTo>
                      <a:pt x="122509" y="339490"/>
                      <a:pt x="129329" y="349594"/>
                      <a:pt x="136402" y="359571"/>
                    </a:cubicBezTo>
                    <a:cubicBezTo>
                      <a:pt x="139939" y="364560"/>
                      <a:pt x="143475" y="369549"/>
                      <a:pt x="147138" y="374412"/>
                    </a:cubicBezTo>
                    <a:cubicBezTo>
                      <a:pt x="154589" y="384136"/>
                      <a:pt x="162230" y="393672"/>
                      <a:pt x="170187" y="403018"/>
                    </a:cubicBezTo>
                    <a:cubicBezTo>
                      <a:pt x="189953" y="426320"/>
                      <a:pt x="211739" y="448359"/>
                      <a:pt x="235041" y="468819"/>
                    </a:cubicBezTo>
                    <a:cubicBezTo>
                      <a:pt x="244324" y="476966"/>
                      <a:pt x="253923" y="484796"/>
                      <a:pt x="263900" y="492437"/>
                    </a:cubicBezTo>
                    <a:cubicBezTo>
                      <a:pt x="268763" y="496226"/>
                      <a:pt x="273752" y="500015"/>
                      <a:pt x="278867" y="503741"/>
                    </a:cubicBezTo>
                    <a:lnTo>
                      <a:pt x="400618" y="592087"/>
                    </a:lnTo>
                    <a:cubicBezTo>
                      <a:pt x="562786" y="709797"/>
                      <a:pt x="658709" y="898044"/>
                      <a:pt x="658709" y="1098480"/>
                    </a:cubicBezTo>
                    <a:lnTo>
                      <a:pt x="658709" y="1142116"/>
                    </a:lnTo>
                    <a:lnTo>
                      <a:pt x="379085" y="1142116"/>
                    </a:lnTo>
                    <a:lnTo>
                      <a:pt x="379085" y="1098480"/>
                    </a:lnTo>
                    <a:cubicBezTo>
                      <a:pt x="379085" y="898044"/>
                      <a:pt x="322061" y="709797"/>
                      <a:pt x="225695" y="592087"/>
                    </a:cubicBezTo>
                    <a:lnTo>
                      <a:pt x="153326" y="503741"/>
                    </a:lnTo>
                    <a:cubicBezTo>
                      <a:pt x="105207" y="444886"/>
                      <a:pt x="66812" y="368349"/>
                      <a:pt x="40479" y="281582"/>
                    </a:cubicBezTo>
                    <a:cubicBezTo>
                      <a:pt x="14587" y="195257"/>
                      <a:pt x="316" y="99207"/>
                      <a:pt x="0" y="0"/>
                    </a:cubicBezTo>
                    <a:close/>
                  </a:path>
                </a:pathLst>
              </a:custGeom>
              <a:solidFill>
                <a:srgbClr val="FFFFFF">
                  <a:alpha val="3098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7" name="Google Shape;297;p6"/>
              <p:cNvSpPr/>
              <p:nvPr/>
            </p:nvSpPr>
            <p:spPr>
              <a:xfrm>
                <a:off x="5814925" y="1242984"/>
                <a:ext cx="804899" cy="1141989"/>
              </a:xfrm>
              <a:custGeom>
                <a:rect b="b" l="l" r="r" t="t"/>
                <a:pathLst>
                  <a:path extrusionOk="0" h="1141989" w="804899">
                    <a:moveTo>
                      <a:pt x="0" y="1141927"/>
                    </a:moveTo>
                    <a:lnTo>
                      <a:pt x="0" y="1098290"/>
                    </a:lnTo>
                    <a:cubicBezTo>
                      <a:pt x="0" y="911116"/>
                      <a:pt x="90430" y="733730"/>
                      <a:pt x="241861" y="623788"/>
                    </a:cubicBezTo>
                    <a:lnTo>
                      <a:pt x="363613" y="535442"/>
                    </a:lnTo>
                    <a:cubicBezTo>
                      <a:pt x="534684" y="411164"/>
                      <a:pt x="637049" y="211297"/>
                      <a:pt x="637933" y="0"/>
                    </a:cubicBezTo>
                    <a:lnTo>
                      <a:pt x="804899" y="0"/>
                    </a:lnTo>
                    <a:cubicBezTo>
                      <a:pt x="804394" y="199236"/>
                      <a:pt x="743834" y="386410"/>
                      <a:pt x="642101" y="503615"/>
                    </a:cubicBezTo>
                    <a:lnTo>
                      <a:pt x="565438" y="591960"/>
                    </a:lnTo>
                    <a:cubicBezTo>
                      <a:pt x="463199" y="709670"/>
                      <a:pt x="402639" y="897918"/>
                      <a:pt x="402639" y="1098354"/>
                    </a:cubicBezTo>
                    <a:lnTo>
                      <a:pt x="402639" y="1141990"/>
                    </a:lnTo>
                    <a:lnTo>
                      <a:pt x="0" y="1141927"/>
                    </a:lnTo>
                    <a:close/>
                  </a:path>
                </a:pathLst>
              </a:custGeom>
              <a:solidFill>
                <a:srgbClr val="3E3E3E">
                  <a:alpha val="686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8" name="Google Shape;298;p6"/>
              <p:cNvSpPr/>
              <p:nvPr/>
            </p:nvSpPr>
            <p:spPr>
              <a:xfrm>
                <a:off x="6496495" y="523589"/>
                <a:ext cx="393293" cy="679990"/>
              </a:xfrm>
              <a:custGeom>
                <a:rect b="b" l="l" r="r" t="t"/>
                <a:pathLst>
                  <a:path extrusionOk="0" h="679990" w="393293">
                    <a:moveTo>
                      <a:pt x="0" y="214076"/>
                    </a:moveTo>
                    <a:lnTo>
                      <a:pt x="393293" y="0"/>
                    </a:lnTo>
                    <a:lnTo>
                      <a:pt x="393293" y="679990"/>
                    </a:lnTo>
                    <a:lnTo>
                      <a:pt x="0" y="67999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9" name="Google Shape;299;p6"/>
              <p:cNvSpPr/>
              <p:nvPr/>
            </p:nvSpPr>
            <p:spPr>
              <a:xfrm>
                <a:off x="6496495" y="737664"/>
                <a:ext cx="159577" cy="465977"/>
              </a:xfrm>
              <a:custGeom>
                <a:rect b="b" l="l" r="r" t="t"/>
                <a:pathLst>
                  <a:path extrusionOk="0" h="465977" w="159577">
                    <a:moveTo>
                      <a:pt x="0" y="465978"/>
                    </a:moveTo>
                    <a:lnTo>
                      <a:pt x="0" y="0"/>
                    </a:lnTo>
                    <a:cubicBezTo>
                      <a:pt x="4168" y="1831"/>
                      <a:pt x="8525" y="3663"/>
                      <a:pt x="12819" y="5241"/>
                    </a:cubicBezTo>
                    <a:cubicBezTo>
                      <a:pt x="16861" y="6820"/>
                      <a:pt x="20966" y="8273"/>
                      <a:pt x="25133" y="9599"/>
                    </a:cubicBezTo>
                    <a:cubicBezTo>
                      <a:pt x="28038" y="10546"/>
                      <a:pt x="30880" y="11304"/>
                      <a:pt x="33785" y="12061"/>
                    </a:cubicBezTo>
                    <a:cubicBezTo>
                      <a:pt x="34164" y="12188"/>
                      <a:pt x="34732" y="12314"/>
                      <a:pt x="35111" y="12440"/>
                    </a:cubicBezTo>
                    <a:cubicBezTo>
                      <a:pt x="37574" y="13198"/>
                      <a:pt x="39973" y="13767"/>
                      <a:pt x="42436" y="14272"/>
                    </a:cubicBezTo>
                    <a:cubicBezTo>
                      <a:pt x="45215" y="15029"/>
                      <a:pt x="47930" y="15724"/>
                      <a:pt x="50709" y="16229"/>
                    </a:cubicBezTo>
                    <a:cubicBezTo>
                      <a:pt x="52035" y="16608"/>
                      <a:pt x="53172" y="16735"/>
                      <a:pt x="54498" y="16987"/>
                    </a:cubicBezTo>
                    <a:cubicBezTo>
                      <a:pt x="57276" y="17619"/>
                      <a:pt x="59992" y="18061"/>
                      <a:pt x="62770" y="18440"/>
                    </a:cubicBezTo>
                    <a:cubicBezTo>
                      <a:pt x="68769" y="19513"/>
                      <a:pt x="74832" y="20271"/>
                      <a:pt x="81020" y="20902"/>
                    </a:cubicBezTo>
                    <a:cubicBezTo>
                      <a:pt x="81147" y="20902"/>
                      <a:pt x="81147" y="20902"/>
                      <a:pt x="81147" y="20902"/>
                    </a:cubicBezTo>
                    <a:lnTo>
                      <a:pt x="82094" y="20902"/>
                    </a:lnTo>
                    <a:cubicBezTo>
                      <a:pt x="91124" y="21850"/>
                      <a:pt x="100028" y="22228"/>
                      <a:pt x="109248" y="22228"/>
                    </a:cubicBezTo>
                    <a:cubicBezTo>
                      <a:pt x="114237" y="22228"/>
                      <a:pt x="119226" y="22102"/>
                      <a:pt x="124214" y="21850"/>
                    </a:cubicBezTo>
                    <a:cubicBezTo>
                      <a:pt x="136150" y="21344"/>
                      <a:pt x="147958" y="20018"/>
                      <a:pt x="159578" y="17808"/>
                    </a:cubicBezTo>
                    <a:lnTo>
                      <a:pt x="159578" y="465978"/>
                    </a:lnTo>
                    <a:lnTo>
                      <a:pt x="0" y="465978"/>
                    </a:lnTo>
                    <a:close/>
                  </a:path>
                </a:pathLst>
              </a:custGeom>
              <a:solidFill>
                <a:srgbClr val="0D0D0D">
                  <a:alpha val="137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00" name="Google Shape;300;p6"/>
              <p:cNvSpPr/>
              <p:nvPr/>
            </p:nvSpPr>
            <p:spPr>
              <a:xfrm>
                <a:off x="6737977" y="647298"/>
                <a:ext cx="96113" cy="556344"/>
              </a:xfrm>
              <a:custGeom>
                <a:rect b="b" l="l" r="r" t="t"/>
                <a:pathLst>
                  <a:path extrusionOk="0" h="556344" w="96113">
                    <a:moveTo>
                      <a:pt x="0" y="556344"/>
                    </a:moveTo>
                    <a:lnTo>
                      <a:pt x="0" y="80389"/>
                    </a:lnTo>
                    <a:cubicBezTo>
                      <a:pt x="2084" y="79442"/>
                      <a:pt x="4168" y="78305"/>
                      <a:pt x="6189" y="77231"/>
                    </a:cubicBezTo>
                    <a:cubicBezTo>
                      <a:pt x="41173" y="58224"/>
                      <a:pt x="72116" y="31511"/>
                      <a:pt x="96113" y="0"/>
                    </a:cubicBezTo>
                    <a:lnTo>
                      <a:pt x="96113" y="556281"/>
                    </a:lnTo>
                    <a:lnTo>
                      <a:pt x="0" y="556344"/>
                    </a:lnTo>
                    <a:close/>
                  </a:path>
                </a:pathLst>
              </a:custGeom>
              <a:solidFill>
                <a:srgbClr val="FFFFFF">
                  <a:alpha val="1765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01" name="Google Shape;301;p6"/>
              <p:cNvSpPr/>
              <p:nvPr/>
            </p:nvSpPr>
            <p:spPr>
              <a:xfrm>
                <a:off x="6496495" y="523589"/>
                <a:ext cx="393293" cy="236303"/>
              </a:xfrm>
              <a:custGeom>
                <a:rect b="b" l="l" r="r" t="t"/>
                <a:pathLst>
                  <a:path extrusionOk="0" h="236303" w="393293">
                    <a:moveTo>
                      <a:pt x="0" y="214076"/>
                    </a:moveTo>
                    <a:lnTo>
                      <a:pt x="393293" y="0"/>
                    </a:lnTo>
                    <a:cubicBezTo>
                      <a:pt x="386220" y="41300"/>
                      <a:pt x="368665" y="81147"/>
                      <a:pt x="343595" y="115752"/>
                    </a:cubicBezTo>
                    <a:cubicBezTo>
                      <a:pt x="318714" y="150611"/>
                      <a:pt x="285687" y="180354"/>
                      <a:pt x="247671" y="200941"/>
                    </a:cubicBezTo>
                    <a:cubicBezTo>
                      <a:pt x="228663" y="211297"/>
                      <a:pt x="208455" y="219443"/>
                      <a:pt x="187742" y="225569"/>
                    </a:cubicBezTo>
                    <a:cubicBezTo>
                      <a:pt x="166903" y="231189"/>
                      <a:pt x="145685" y="234978"/>
                      <a:pt x="124151" y="235925"/>
                    </a:cubicBezTo>
                    <a:cubicBezTo>
                      <a:pt x="81399" y="238072"/>
                      <a:pt x="38332" y="231126"/>
                      <a:pt x="0" y="214076"/>
                    </a:cubicBezTo>
                    <a:close/>
                  </a:path>
                </a:pathLst>
              </a:custGeom>
              <a:solidFill>
                <a:srgbClr val="FFFFFF">
                  <a:alpha val="1765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02" name="Google Shape;302;p6"/>
              <p:cNvSpPr/>
              <p:nvPr/>
            </p:nvSpPr>
            <p:spPr>
              <a:xfrm>
                <a:off x="6496495" y="523589"/>
                <a:ext cx="393293" cy="236304"/>
              </a:xfrm>
              <a:custGeom>
                <a:rect b="b" l="l" r="r" t="t"/>
                <a:pathLst>
                  <a:path extrusionOk="0" h="236304" w="393293">
                    <a:moveTo>
                      <a:pt x="0" y="214076"/>
                    </a:moveTo>
                    <a:cubicBezTo>
                      <a:pt x="18503" y="216981"/>
                      <a:pt x="36816" y="218812"/>
                      <a:pt x="55192" y="219191"/>
                    </a:cubicBezTo>
                    <a:cubicBezTo>
                      <a:pt x="77737" y="219949"/>
                      <a:pt x="100155" y="218686"/>
                      <a:pt x="122194" y="215528"/>
                    </a:cubicBezTo>
                    <a:cubicBezTo>
                      <a:pt x="152063" y="211234"/>
                      <a:pt x="181049" y="203088"/>
                      <a:pt x="208329" y="191279"/>
                    </a:cubicBezTo>
                    <a:lnTo>
                      <a:pt x="208455" y="191279"/>
                    </a:lnTo>
                    <a:cubicBezTo>
                      <a:pt x="217486" y="187237"/>
                      <a:pt x="226390" y="182880"/>
                      <a:pt x="235041" y="178018"/>
                    </a:cubicBezTo>
                    <a:cubicBezTo>
                      <a:pt x="237251" y="176944"/>
                      <a:pt x="239399" y="175807"/>
                      <a:pt x="241482" y="174607"/>
                    </a:cubicBezTo>
                    <a:cubicBezTo>
                      <a:pt x="248050" y="170945"/>
                      <a:pt x="254175" y="166588"/>
                      <a:pt x="260617" y="162799"/>
                    </a:cubicBezTo>
                    <a:cubicBezTo>
                      <a:pt x="268637" y="156799"/>
                      <a:pt x="276972" y="151369"/>
                      <a:pt x="284487" y="144864"/>
                    </a:cubicBezTo>
                    <a:cubicBezTo>
                      <a:pt x="300337" y="132676"/>
                      <a:pt x="314104" y="118152"/>
                      <a:pt x="327618" y="103186"/>
                    </a:cubicBezTo>
                    <a:cubicBezTo>
                      <a:pt x="331028" y="99271"/>
                      <a:pt x="334438" y="95292"/>
                      <a:pt x="337595" y="91251"/>
                    </a:cubicBezTo>
                    <a:cubicBezTo>
                      <a:pt x="359635" y="63844"/>
                      <a:pt x="378074" y="33027"/>
                      <a:pt x="393293" y="0"/>
                    </a:cubicBezTo>
                    <a:cubicBezTo>
                      <a:pt x="386220" y="41300"/>
                      <a:pt x="368665" y="81147"/>
                      <a:pt x="343595" y="115752"/>
                    </a:cubicBezTo>
                    <a:cubicBezTo>
                      <a:pt x="341637" y="118531"/>
                      <a:pt x="339679" y="121120"/>
                      <a:pt x="337595" y="123772"/>
                    </a:cubicBezTo>
                    <a:lnTo>
                      <a:pt x="337469" y="123899"/>
                    </a:lnTo>
                    <a:cubicBezTo>
                      <a:pt x="334817" y="127435"/>
                      <a:pt x="332102" y="130845"/>
                      <a:pt x="329197" y="134129"/>
                    </a:cubicBezTo>
                    <a:lnTo>
                      <a:pt x="327239" y="136465"/>
                    </a:lnTo>
                    <a:cubicBezTo>
                      <a:pt x="325029" y="139118"/>
                      <a:pt x="322755" y="141580"/>
                      <a:pt x="320419" y="144043"/>
                    </a:cubicBezTo>
                    <a:cubicBezTo>
                      <a:pt x="318461" y="146380"/>
                      <a:pt x="316251" y="148653"/>
                      <a:pt x="313851" y="150863"/>
                    </a:cubicBezTo>
                    <a:cubicBezTo>
                      <a:pt x="313220" y="151811"/>
                      <a:pt x="312273" y="152568"/>
                      <a:pt x="311515" y="153326"/>
                    </a:cubicBezTo>
                    <a:cubicBezTo>
                      <a:pt x="308231" y="156610"/>
                      <a:pt x="304947" y="159767"/>
                      <a:pt x="301537" y="162609"/>
                    </a:cubicBezTo>
                    <a:cubicBezTo>
                      <a:pt x="301032" y="163241"/>
                      <a:pt x="300337" y="163809"/>
                      <a:pt x="299832" y="164188"/>
                    </a:cubicBezTo>
                    <a:cubicBezTo>
                      <a:pt x="296801" y="166966"/>
                      <a:pt x="293833" y="169556"/>
                      <a:pt x="290676" y="171892"/>
                    </a:cubicBezTo>
                    <a:cubicBezTo>
                      <a:pt x="277288" y="182880"/>
                      <a:pt x="262890" y="192605"/>
                      <a:pt x="247671" y="200878"/>
                    </a:cubicBezTo>
                    <a:cubicBezTo>
                      <a:pt x="245713" y="201951"/>
                      <a:pt x="243630" y="203088"/>
                      <a:pt x="241482" y="204035"/>
                    </a:cubicBezTo>
                    <a:cubicBezTo>
                      <a:pt x="241356" y="204161"/>
                      <a:pt x="241230" y="204161"/>
                      <a:pt x="241104" y="204161"/>
                    </a:cubicBezTo>
                    <a:cubicBezTo>
                      <a:pt x="236936" y="206372"/>
                      <a:pt x="232705" y="208455"/>
                      <a:pt x="228411" y="210350"/>
                    </a:cubicBezTo>
                    <a:cubicBezTo>
                      <a:pt x="224748" y="212055"/>
                      <a:pt x="220959" y="213760"/>
                      <a:pt x="217107" y="215212"/>
                    </a:cubicBezTo>
                    <a:cubicBezTo>
                      <a:pt x="214455" y="216412"/>
                      <a:pt x="211739" y="217423"/>
                      <a:pt x="208961" y="218370"/>
                    </a:cubicBezTo>
                    <a:cubicBezTo>
                      <a:pt x="206498" y="219443"/>
                      <a:pt x="203972" y="220327"/>
                      <a:pt x="201509" y="221148"/>
                    </a:cubicBezTo>
                    <a:cubicBezTo>
                      <a:pt x="197594" y="222601"/>
                      <a:pt x="193615" y="223801"/>
                      <a:pt x="189574" y="225064"/>
                    </a:cubicBezTo>
                    <a:cubicBezTo>
                      <a:pt x="188942" y="225190"/>
                      <a:pt x="188374" y="225443"/>
                      <a:pt x="187742" y="225569"/>
                    </a:cubicBezTo>
                    <a:cubicBezTo>
                      <a:pt x="178460" y="228032"/>
                      <a:pt x="168987" y="230305"/>
                      <a:pt x="159578" y="231884"/>
                    </a:cubicBezTo>
                    <a:cubicBezTo>
                      <a:pt x="147895" y="234094"/>
                      <a:pt x="136086" y="235420"/>
                      <a:pt x="124214" y="235925"/>
                    </a:cubicBezTo>
                    <a:cubicBezTo>
                      <a:pt x="119226" y="236178"/>
                      <a:pt x="114237" y="236304"/>
                      <a:pt x="109248" y="236304"/>
                    </a:cubicBezTo>
                    <a:cubicBezTo>
                      <a:pt x="100091" y="236304"/>
                      <a:pt x="91187" y="235925"/>
                      <a:pt x="82094" y="234978"/>
                    </a:cubicBezTo>
                    <a:lnTo>
                      <a:pt x="81147" y="234978"/>
                    </a:lnTo>
                    <a:cubicBezTo>
                      <a:pt x="81147" y="234978"/>
                      <a:pt x="81147" y="234978"/>
                      <a:pt x="81020" y="234978"/>
                    </a:cubicBezTo>
                    <a:cubicBezTo>
                      <a:pt x="74832" y="234347"/>
                      <a:pt x="68833" y="233526"/>
                      <a:pt x="62770" y="232515"/>
                    </a:cubicBezTo>
                    <a:cubicBezTo>
                      <a:pt x="59865" y="232136"/>
                      <a:pt x="57276" y="231568"/>
                      <a:pt x="54498" y="231063"/>
                    </a:cubicBezTo>
                    <a:cubicBezTo>
                      <a:pt x="53172" y="230810"/>
                      <a:pt x="52035" y="230684"/>
                      <a:pt x="50709" y="230305"/>
                    </a:cubicBezTo>
                    <a:cubicBezTo>
                      <a:pt x="47930" y="229800"/>
                      <a:pt x="45215" y="229105"/>
                      <a:pt x="42436" y="228347"/>
                    </a:cubicBezTo>
                    <a:cubicBezTo>
                      <a:pt x="39973" y="227842"/>
                      <a:pt x="37574" y="227148"/>
                      <a:pt x="35111" y="226516"/>
                    </a:cubicBezTo>
                    <a:cubicBezTo>
                      <a:pt x="34732" y="226390"/>
                      <a:pt x="34164" y="226264"/>
                      <a:pt x="33785" y="226137"/>
                    </a:cubicBezTo>
                    <a:cubicBezTo>
                      <a:pt x="30880" y="225379"/>
                      <a:pt x="28038" y="224558"/>
                      <a:pt x="25133" y="223674"/>
                    </a:cubicBezTo>
                    <a:cubicBezTo>
                      <a:pt x="20966" y="222348"/>
                      <a:pt x="16861" y="220896"/>
                      <a:pt x="12819" y="219317"/>
                    </a:cubicBezTo>
                    <a:cubicBezTo>
                      <a:pt x="8525" y="217738"/>
                      <a:pt x="4231" y="215907"/>
                      <a:pt x="0" y="21407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grpSp>
        <p:nvGrpSpPr>
          <p:cNvPr id="303" name="Google Shape;303;p6"/>
          <p:cNvGrpSpPr/>
          <p:nvPr/>
        </p:nvGrpSpPr>
        <p:grpSpPr>
          <a:xfrm rot="-7029376">
            <a:off x="11538975" y="-228238"/>
            <a:ext cx="874905" cy="2951675"/>
            <a:chOff x="4956637" y="584511"/>
            <a:chExt cx="1835125" cy="6191178"/>
          </a:xfrm>
        </p:grpSpPr>
        <p:sp>
          <p:nvSpPr>
            <p:cNvPr id="304" name="Google Shape;304;p6"/>
            <p:cNvSpPr/>
            <p:nvPr/>
          </p:nvSpPr>
          <p:spPr>
            <a:xfrm>
              <a:off x="4956647" y="584609"/>
              <a:ext cx="1835115" cy="6190985"/>
            </a:xfrm>
            <a:custGeom>
              <a:rect b="b" l="l" r="r" t="t"/>
              <a:pathLst>
                <a:path extrusionOk="0" h="6190985" w="1835115">
                  <a:moveTo>
                    <a:pt x="1114204" y="0"/>
                  </a:moveTo>
                  <a:lnTo>
                    <a:pt x="1114204" y="1"/>
                  </a:lnTo>
                  <a:lnTo>
                    <a:pt x="1114204" y="0"/>
                  </a:lnTo>
                  <a:lnTo>
                    <a:pt x="1114204" y="1"/>
                  </a:lnTo>
                  <a:lnTo>
                    <a:pt x="1114204" y="614024"/>
                  </a:lnTo>
                  <a:lnTo>
                    <a:pt x="1160492" y="614024"/>
                  </a:lnTo>
                  <a:cubicBezTo>
                    <a:pt x="1180700" y="614024"/>
                    <a:pt x="1197119" y="628851"/>
                    <a:pt x="1197119" y="647100"/>
                  </a:cubicBezTo>
                  <a:cubicBezTo>
                    <a:pt x="1197119" y="827994"/>
                    <a:pt x="1293043" y="998109"/>
                    <a:pt x="1455210" y="1104410"/>
                  </a:cubicBezTo>
                  <a:lnTo>
                    <a:pt x="1576961" y="1184191"/>
                  </a:lnTo>
                  <a:cubicBezTo>
                    <a:pt x="1739128" y="1290493"/>
                    <a:pt x="1835052" y="1460493"/>
                    <a:pt x="1835052" y="1641502"/>
                  </a:cubicBezTo>
                  <a:lnTo>
                    <a:pt x="1835052" y="1716437"/>
                  </a:lnTo>
                  <a:lnTo>
                    <a:pt x="1835115" y="1716437"/>
                  </a:lnTo>
                  <a:lnTo>
                    <a:pt x="1603358" y="5992926"/>
                  </a:lnTo>
                  <a:cubicBezTo>
                    <a:pt x="1597358" y="6103846"/>
                    <a:pt x="1496004" y="6190985"/>
                    <a:pt x="1373053" y="6190985"/>
                  </a:cubicBezTo>
                  <a:lnTo>
                    <a:pt x="462126" y="6190985"/>
                  </a:lnTo>
                  <a:cubicBezTo>
                    <a:pt x="339174" y="6190985"/>
                    <a:pt x="237820" y="6103846"/>
                    <a:pt x="231821" y="5992926"/>
                  </a:cubicBezTo>
                  <a:lnTo>
                    <a:pt x="0" y="1716437"/>
                  </a:lnTo>
                  <a:lnTo>
                    <a:pt x="0" y="1641502"/>
                  </a:lnTo>
                  <a:cubicBezTo>
                    <a:pt x="0" y="1460493"/>
                    <a:pt x="95924" y="1290493"/>
                    <a:pt x="258091" y="1184191"/>
                  </a:cubicBezTo>
                  <a:lnTo>
                    <a:pt x="379842" y="1104410"/>
                  </a:lnTo>
                  <a:cubicBezTo>
                    <a:pt x="542009" y="998109"/>
                    <a:pt x="637933" y="827994"/>
                    <a:pt x="637933" y="647100"/>
                  </a:cubicBezTo>
                  <a:cubicBezTo>
                    <a:pt x="637933" y="628851"/>
                    <a:pt x="654352" y="614024"/>
                    <a:pt x="674560" y="614024"/>
                  </a:cubicBezTo>
                  <a:lnTo>
                    <a:pt x="720911" y="614024"/>
                  </a:lnTo>
                  <a:lnTo>
                    <a:pt x="720911" y="193328"/>
                  </a:lnTo>
                  <a:lnTo>
                    <a:pt x="720911" y="193327"/>
                  </a:lnTo>
                  <a:lnTo>
                    <a:pt x="720911" y="193326"/>
                  </a:lnTo>
                  <a:lnTo>
                    <a:pt x="720913" y="193326"/>
                  </a:lnTo>
                  <a:close/>
                </a:path>
              </a:pathLst>
            </a:custGeom>
            <a:solidFill>
              <a:srgbClr val="FFFFFF"/>
            </a:solidFill>
            <a:ln>
              <a:noFill/>
            </a:ln>
            <a:effectLst>
              <a:outerShdw blurRad="100013" rotWithShape="0" algn="bl" dir="5400000" dist="19050">
                <a:srgbClr val="000000">
                  <a:alpha val="52999"/>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305" name="Google Shape;305;p6"/>
            <p:cNvGrpSpPr/>
            <p:nvPr/>
          </p:nvGrpSpPr>
          <p:grpSpPr>
            <a:xfrm>
              <a:off x="4956637" y="584511"/>
              <a:ext cx="1835115" cy="6191178"/>
              <a:chOff x="5775584" y="523589"/>
              <a:chExt cx="1835115" cy="6855473"/>
            </a:xfrm>
          </p:grpSpPr>
          <p:sp>
            <p:nvSpPr>
              <p:cNvPr id="306" name="Google Shape;306;p6"/>
              <p:cNvSpPr/>
              <p:nvPr/>
            </p:nvSpPr>
            <p:spPr>
              <a:xfrm>
                <a:off x="5775584" y="2424252"/>
                <a:ext cx="1835115" cy="4954810"/>
              </a:xfrm>
              <a:custGeom>
                <a:rect b="b" l="l" r="r" t="t"/>
                <a:pathLst>
                  <a:path extrusionOk="0" h="4954810" w="1835115">
                    <a:moveTo>
                      <a:pt x="0" y="0"/>
                    </a:moveTo>
                    <a:lnTo>
                      <a:pt x="1835115" y="0"/>
                    </a:lnTo>
                    <a:lnTo>
                      <a:pt x="1603358" y="4735493"/>
                    </a:lnTo>
                    <a:cubicBezTo>
                      <a:pt x="1597358" y="4858318"/>
                      <a:pt x="1496004" y="4954810"/>
                      <a:pt x="1373053" y="4954810"/>
                    </a:cubicBezTo>
                    <a:lnTo>
                      <a:pt x="462126" y="4954810"/>
                    </a:lnTo>
                    <a:cubicBezTo>
                      <a:pt x="339174" y="4954810"/>
                      <a:pt x="237820" y="4858318"/>
                      <a:pt x="231821" y="4735493"/>
                    </a:cubicBezTo>
                    <a:lnTo>
                      <a:pt x="0" y="0"/>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07" name="Google Shape;307;p6"/>
              <p:cNvSpPr/>
              <p:nvPr/>
            </p:nvSpPr>
            <p:spPr>
              <a:xfrm>
                <a:off x="7015076" y="2463594"/>
                <a:ext cx="475702" cy="4876189"/>
              </a:xfrm>
              <a:custGeom>
                <a:rect b="b" l="l" r="r" t="t"/>
                <a:pathLst>
                  <a:path extrusionOk="0" h="4876189" w="475702">
                    <a:moveTo>
                      <a:pt x="0" y="4876190"/>
                    </a:moveTo>
                    <a:cubicBezTo>
                      <a:pt x="34732" y="4836848"/>
                      <a:pt x="58097" y="4771426"/>
                      <a:pt x="60307" y="4696215"/>
                    </a:cubicBezTo>
                    <a:lnTo>
                      <a:pt x="196899" y="0"/>
                    </a:lnTo>
                    <a:lnTo>
                      <a:pt x="475703" y="0"/>
                    </a:lnTo>
                    <a:lnTo>
                      <a:pt x="245903" y="4696215"/>
                    </a:lnTo>
                    <a:cubicBezTo>
                      <a:pt x="242240" y="4771173"/>
                      <a:pt x="203025" y="4836469"/>
                      <a:pt x="144991" y="4875811"/>
                    </a:cubicBezTo>
                    <a:cubicBezTo>
                      <a:pt x="141202" y="4876063"/>
                      <a:pt x="137413" y="4876190"/>
                      <a:pt x="133560" y="4876190"/>
                    </a:cubicBezTo>
                    <a:lnTo>
                      <a:pt x="0" y="4876190"/>
                    </a:lnTo>
                    <a:close/>
                  </a:path>
                </a:pathLst>
              </a:custGeom>
              <a:solidFill>
                <a:srgbClr val="FFFFFF">
                  <a:alpha val="3098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08" name="Google Shape;308;p6"/>
              <p:cNvSpPr/>
              <p:nvPr/>
            </p:nvSpPr>
            <p:spPr>
              <a:xfrm>
                <a:off x="5816883" y="2463594"/>
                <a:ext cx="610841" cy="4876189"/>
              </a:xfrm>
              <a:custGeom>
                <a:rect b="b" l="l" r="r" t="t"/>
                <a:pathLst>
                  <a:path extrusionOk="0" h="4876189" w="610841">
                    <a:moveTo>
                      <a:pt x="0" y="0"/>
                    </a:moveTo>
                    <a:lnTo>
                      <a:pt x="401881" y="0"/>
                    </a:lnTo>
                    <a:lnTo>
                      <a:pt x="546872" y="4696215"/>
                    </a:lnTo>
                    <a:cubicBezTo>
                      <a:pt x="549208" y="4771426"/>
                      <a:pt x="574152" y="4836848"/>
                      <a:pt x="610842" y="4876190"/>
                    </a:cubicBezTo>
                    <a:lnTo>
                      <a:pt x="420763" y="4876190"/>
                    </a:lnTo>
                    <a:cubicBezTo>
                      <a:pt x="318651" y="4876190"/>
                      <a:pt x="234789" y="4796243"/>
                      <a:pt x="229800" y="4694257"/>
                    </a:cubicBezTo>
                    <a:lnTo>
                      <a:pt x="0" y="0"/>
                    </a:lnTo>
                    <a:close/>
                  </a:path>
                </a:pathLst>
              </a:custGeom>
              <a:solidFill>
                <a:srgbClr val="0D0D0D">
                  <a:alpha val="137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09" name="Google Shape;309;p6"/>
              <p:cNvSpPr/>
              <p:nvPr/>
            </p:nvSpPr>
            <p:spPr>
              <a:xfrm>
                <a:off x="5775584" y="1203516"/>
                <a:ext cx="1835051" cy="1220736"/>
              </a:xfrm>
              <a:custGeom>
                <a:rect b="b" l="l" r="r" t="t"/>
                <a:pathLst>
                  <a:path extrusionOk="0" h="1220736" w="1835051">
                    <a:moveTo>
                      <a:pt x="0" y="1220737"/>
                    </a:moveTo>
                    <a:lnTo>
                      <a:pt x="0" y="1137759"/>
                    </a:lnTo>
                    <a:cubicBezTo>
                      <a:pt x="0" y="937323"/>
                      <a:pt x="95924" y="749075"/>
                      <a:pt x="258091" y="631365"/>
                    </a:cubicBezTo>
                    <a:lnTo>
                      <a:pt x="379842" y="543020"/>
                    </a:lnTo>
                    <a:cubicBezTo>
                      <a:pt x="542009" y="425310"/>
                      <a:pt x="637933" y="236936"/>
                      <a:pt x="637933" y="36627"/>
                    </a:cubicBezTo>
                    <a:lnTo>
                      <a:pt x="637933" y="36627"/>
                    </a:lnTo>
                    <a:cubicBezTo>
                      <a:pt x="637933" y="16419"/>
                      <a:pt x="654352" y="0"/>
                      <a:pt x="674560" y="0"/>
                    </a:cubicBezTo>
                    <a:lnTo>
                      <a:pt x="1160492" y="0"/>
                    </a:lnTo>
                    <a:cubicBezTo>
                      <a:pt x="1180700" y="0"/>
                      <a:pt x="1197119" y="16419"/>
                      <a:pt x="1197119" y="36627"/>
                    </a:cubicBezTo>
                    <a:lnTo>
                      <a:pt x="1197119" y="36627"/>
                    </a:lnTo>
                    <a:cubicBezTo>
                      <a:pt x="1197119" y="236936"/>
                      <a:pt x="1293043" y="425310"/>
                      <a:pt x="1455210" y="543020"/>
                    </a:cubicBezTo>
                    <a:lnTo>
                      <a:pt x="1576961" y="631365"/>
                    </a:lnTo>
                    <a:cubicBezTo>
                      <a:pt x="1739128" y="749075"/>
                      <a:pt x="1835052" y="937323"/>
                      <a:pt x="1835052" y="1137759"/>
                    </a:cubicBezTo>
                    <a:lnTo>
                      <a:pt x="1835052" y="1220737"/>
                    </a:lnTo>
                    <a:lnTo>
                      <a:pt x="0" y="1220737"/>
                    </a:lnTo>
                    <a:close/>
                  </a:path>
                </a:pathLst>
              </a:custGeom>
              <a:solidFill>
                <a:srgbClr val="3E3E3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10" name="Google Shape;310;p6"/>
              <p:cNvSpPr/>
              <p:nvPr/>
            </p:nvSpPr>
            <p:spPr>
              <a:xfrm>
                <a:off x="6834027" y="1242984"/>
                <a:ext cx="658709" cy="1142115"/>
              </a:xfrm>
              <a:custGeom>
                <a:rect b="b" l="l" r="r" t="t"/>
                <a:pathLst>
                  <a:path extrusionOk="0" h="1142115" w="658709">
                    <a:moveTo>
                      <a:pt x="0" y="0"/>
                    </a:moveTo>
                    <a:lnTo>
                      <a:pt x="20713" y="0"/>
                    </a:lnTo>
                    <a:cubicBezTo>
                      <a:pt x="20965" y="61634"/>
                      <a:pt x="30312" y="122194"/>
                      <a:pt x="47993" y="179723"/>
                    </a:cubicBezTo>
                    <a:cubicBezTo>
                      <a:pt x="51530" y="191405"/>
                      <a:pt x="55445" y="203025"/>
                      <a:pt x="59676" y="214455"/>
                    </a:cubicBezTo>
                    <a:cubicBezTo>
                      <a:pt x="68201" y="237378"/>
                      <a:pt x="78052" y="259796"/>
                      <a:pt x="89040" y="281456"/>
                    </a:cubicBezTo>
                    <a:cubicBezTo>
                      <a:pt x="91819" y="286824"/>
                      <a:pt x="94661" y="292191"/>
                      <a:pt x="97565" y="297559"/>
                    </a:cubicBezTo>
                    <a:cubicBezTo>
                      <a:pt x="103312" y="308294"/>
                      <a:pt x="109501" y="318777"/>
                      <a:pt x="116068" y="329133"/>
                    </a:cubicBezTo>
                    <a:cubicBezTo>
                      <a:pt x="122509" y="339490"/>
                      <a:pt x="129329" y="349594"/>
                      <a:pt x="136402" y="359571"/>
                    </a:cubicBezTo>
                    <a:cubicBezTo>
                      <a:pt x="139939" y="364560"/>
                      <a:pt x="143475" y="369549"/>
                      <a:pt x="147138" y="374412"/>
                    </a:cubicBezTo>
                    <a:cubicBezTo>
                      <a:pt x="154589" y="384136"/>
                      <a:pt x="162230" y="393672"/>
                      <a:pt x="170187" y="403018"/>
                    </a:cubicBezTo>
                    <a:cubicBezTo>
                      <a:pt x="189953" y="426320"/>
                      <a:pt x="211739" y="448359"/>
                      <a:pt x="235041" y="468819"/>
                    </a:cubicBezTo>
                    <a:cubicBezTo>
                      <a:pt x="244324" y="476966"/>
                      <a:pt x="253923" y="484796"/>
                      <a:pt x="263900" y="492437"/>
                    </a:cubicBezTo>
                    <a:cubicBezTo>
                      <a:pt x="268763" y="496226"/>
                      <a:pt x="273752" y="500015"/>
                      <a:pt x="278867" y="503741"/>
                    </a:cubicBezTo>
                    <a:lnTo>
                      <a:pt x="400618" y="592087"/>
                    </a:lnTo>
                    <a:cubicBezTo>
                      <a:pt x="562786" y="709797"/>
                      <a:pt x="658709" y="898044"/>
                      <a:pt x="658709" y="1098480"/>
                    </a:cubicBezTo>
                    <a:lnTo>
                      <a:pt x="658709" y="1142116"/>
                    </a:lnTo>
                    <a:lnTo>
                      <a:pt x="379085" y="1142116"/>
                    </a:lnTo>
                    <a:lnTo>
                      <a:pt x="379085" y="1098480"/>
                    </a:lnTo>
                    <a:cubicBezTo>
                      <a:pt x="379085" y="898044"/>
                      <a:pt x="322061" y="709797"/>
                      <a:pt x="225695" y="592087"/>
                    </a:cubicBezTo>
                    <a:lnTo>
                      <a:pt x="153326" y="503741"/>
                    </a:lnTo>
                    <a:cubicBezTo>
                      <a:pt x="105207" y="444886"/>
                      <a:pt x="66812" y="368349"/>
                      <a:pt x="40479" y="281582"/>
                    </a:cubicBezTo>
                    <a:cubicBezTo>
                      <a:pt x="14587" y="195257"/>
                      <a:pt x="316" y="99207"/>
                      <a:pt x="0" y="0"/>
                    </a:cubicBezTo>
                    <a:close/>
                  </a:path>
                </a:pathLst>
              </a:custGeom>
              <a:solidFill>
                <a:srgbClr val="FFFFFF">
                  <a:alpha val="3098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11" name="Google Shape;311;p6"/>
              <p:cNvSpPr/>
              <p:nvPr/>
            </p:nvSpPr>
            <p:spPr>
              <a:xfrm>
                <a:off x="5814925" y="1242984"/>
                <a:ext cx="804899" cy="1141989"/>
              </a:xfrm>
              <a:custGeom>
                <a:rect b="b" l="l" r="r" t="t"/>
                <a:pathLst>
                  <a:path extrusionOk="0" h="1141989" w="804899">
                    <a:moveTo>
                      <a:pt x="0" y="1141927"/>
                    </a:moveTo>
                    <a:lnTo>
                      <a:pt x="0" y="1098290"/>
                    </a:lnTo>
                    <a:cubicBezTo>
                      <a:pt x="0" y="911116"/>
                      <a:pt x="90430" y="733730"/>
                      <a:pt x="241861" y="623788"/>
                    </a:cubicBezTo>
                    <a:lnTo>
                      <a:pt x="363613" y="535442"/>
                    </a:lnTo>
                    <a:cubicBezTo>
                      <a:pt x="534684" y="411164"/>
                      <a:pt x="637049" y="211297"/>
                      <a:pt x="637933" y="0"/>
                    </a:cubicBezTo>
                    <a:lnTo>
                      <a:pt x="804899" y="0"/>
                    </a:lnTo>
                    <a:cubicBezTo>
                      <a:pt x="804394" y="199236"/>
                      <a:pt x="743834" y="386410"/>
                      <a:pt x="642101" y="503615"/>
                    </a:cubicBezTo>
                    <a:lnTo>
                      <a:pt x="565438" y="591960"/>
                    </a:lnTo>
                    <a:cubicBezTo>
                      <a:pt x="463199" y="709670"/>
                      <a:pt x="402639" y="897918"/>
                      <a:pt x="402639" y="1098354"/>
                    </a:cubicBezTo>
                    <a:lnTo>
                      <a:pt x="402639" y="1141990"/>
                    </a:lnTo>
                    <a:lnTo>
                      <a:pt x="0" y="1141927"/>
                    </a:lnTo>
                    <a:close/>
                  </a:path>
                </a:pathLst>
              </a:custGeom>
              <a:solidFill>
                <a:srgbClr val="3E3E3E">
                  <a:alpha val="686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12" name="Google Shape;312;p6"/>
              <p:cNvSpPr/>
              <p:nvPr/>
            </p:nvSpPr>
            <p:spPr>
              <a:xfrm>
                <a:off x="6496495" y="523589"/>
                <a:ext cx="393293" cy="679990"/>
              </a:xfrm>
              <a:custGeom>
                <a:rect b="b" l="l" r="r" t="t"/>
                <a:pathLst>
                  <a:path extrusionOk="0" h="679990" w="393293">
                    <a:moveTo>
                      <a:pt x="0" y="214076"/>
                    </a:moveTo>
                    <a:lnTo>
                      <a:pt x="393293" y="0"/>
                    </a:lnTo>
                    <a:lnTo>
                      <a:pt x="393293" y="679990"/>
                    </a:lnTo>
                    <a:lnTo>
                      <a:pt x="0" y="679990"/>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13" name="Google Shape;313;p6"/>
              <p:cNvSpPr/>
              <p:nvPr/>
            </p:nvSpPr>
            <p:spPr>
              <a:xfrm>
                <a:off x="6496495" y="737664"/>
                <a:ext cx="159577" cy="465977"/>
              </a:xfrm>
              <a:custGeom>
                <a:rect b="b" l="l" r="r" t="t"/>
                <a:pathLst>
                  <a:path extrusionOk="0" h="465977" w="159577">
                    <a:moveTo>
                      <a:pt x="0" y="465978"/>
                    </a:moveTo>
                    <a:lnTo>
                      <a:pt x="0" y="0"/>
                    </a:lnTo>
                    <a:cubicBezTo>
                      <a:pt x="4168" y="1831"/>
                      <a:pt x="8525" y="3663"/>
                      <a:pt x="12819" y="5241"/>
                    </a:cubicBezTo>
                    <a:cubicBezTo>
                      <a:pt x="16861" y="6820"/>
                      <a:pt x="20966" y="8273"/>
                      <a:pt x="25133" y="9599"/>
                    </a:cubicBezTo>
                    <a:cubicBezTo>
                      <a:pt x="28038" y="10546"/>
                      <a:pt x="30880" y="11304"/>
                      <a:pt x="33785" y="12061"/>
                    </a:cubicBezTo>
                    <a:cubicBezTo>
                      <a:pt x="34164" y="12188"/>
                      <a:pt x="34732" y="12314"/>
                      <a:pt x="35111" y="12440"/>
                    </a:cubicBezTo>
                    <a:cubicBezTo>
                      <a:pt x="37574" y="13198"/>
                      <a:pt x="39973" y="13767"/>
                      <a:pt x="42436" y="14272"/>
                    </a:cubicBezTo>
                    <a:cubicBezTo>
                      <a:pt x="45215" y="15029"/>
                      <a:pt x="47930" y="15724"/>
                      <a:pt x="50709" y="16229"/>
                    </a:cubicBezTo>
                    <a:cubicBezTo>
                      <a:pt x="52035" y="16608"/>
                      <a:pt x="53172" y="16735"/>
                      <a:pt x="54498" y="16987"/>
                    </a:cubicBezTo>
                    <a:cubicBezTo>
                      <a:pt x="57276" y="17619"/>
                      <a:pt x="59992" y="18061"/>
                      <a:pt x="62770" y="18440"/>
                    </a:cubicBezTo>
                    <a:cubicBezTo>
                      <a:pt x="68769" y="19513"/>
                      <a:pt x="74832" y="20271"/>
                      <a:pt x="81020" y="20902"/>
                    </a:cubicBezTo>
                    <a:cubicBezTo>
                      <a:pt x="81147" y="20902"/>
                      <a:pt x="81147" y="20902"/>
                      <a:pt x="81147" y="20902"/>
                    </a:cubicBezTo>
                    <a:lnTo>
                      <a:pt x="82094" y="20902"/>
                    </a:lnTo>
                    <a:cubicBezTo>
                      <a:pt x="91124" y="21850"/>
                      <a:pt x="100028" y="22228"/>
                      <a:pt x="109248" y="22228"/>
                    </a:cubicBezTo>
                    <a:cubicBezTo>
                      <a:pt x="114237" y="22228"/>
                      <a:pt x="119226" y="22102"/>
                      <a:pt x="124214" y="21850"/>
                    </a:cubicBezTo>
                    <a:cubicBezTo>
                      <a:pt x="136150" y="21344"/>
                      <a:pt x="147958" y="20018"/>
                      <a:pt x="159578" y="17808"/>
                    </a:cubicBezTo>
                    <a:lnTo>
                      <a:pt x="159578" y="465978"/>
                    </a:lnTo>
                    <a:lnTo>
                      <a:pt x="0" y="465978"/>
                    </a:lnTo>
                    <a:close/>
                  </a:path>
                </a:pathLst>
              </a:custGeom>
              <a:solidFill>
                <a:srgbClr val="0D0D0D">
                  <a:alpha val="137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14" name="Google Shape;314;p6"/>
              <p:cNvSpPr/>
              <p:nvPr/>
            </p:nvSpPr>
            <p:spPr>
              <a:xfrm>
                <a:off x="6737977" y="647298"/>
                <a:ext cx="96113" cy="556344"/>
              </a:xfrm>
              <a:custGeom>
                <a:rect b="b" l="l" r="r" t="t"/>
                <a:pathLst>
                  <a:path extrusionOk="0" h="556344" w="96113">
                    <a:moveTo>
                      <a:pt x="0" y="556344"/>
                    </a:moveTo>
                    <a:lnTo>
                      <a:pt x="0" y="80389"/>
                    </a:lnTo>
                    <a:cubicBezTo>
                      <a:pt x="2084" y="79442"/>
                      <a:pt x="4168" y="78305"/>
                      <a:pt x="6189" y="77231"/>
                    </a:cubicBezTo>
                    <a:cubicBezTo>
                      <a:pt x="41173" y="58224"/>
                      <a:pt x="72116" y="31511"/>
                      <a:pt x="96113" y="0"/>
                    </a:cubicBezTo>
                    <a:lnTo>
                      <a:pt x="96113" y="556281"/>
                    </a:lnTo>
                    <a:lnTo>
                      <a:pt x="0" y="556344"/>
                    </a:lnTo>
                    <a:close/>
                  </a:path>
                </a:pathLst>
              </a:custGeom>
              <a:solidFill>
                <a:srgbClr val="FFFFFF">
                  <a:alpha val="1765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15" name="Google Shape;315;p6"/>
              <p:cNvSpPr/>
              <p:nvPr/>
            </p:nvSpPr>
            <p:spPr>
              <a:xfrm>
                <a:off x="6496495" y="523589"/>
                <a:ext cx="393293" cy="236303"/>
              </a:xfrm>
              <a:custGeom>
                <a:rect b="b" l="l" r="r" t="t"/>
                <a:pathLst>
                  <a:path extrusionOk="0" h="236303" w="393293">
                    <a:moveTo>
                      <a:pt x="0" y="214076"/>
                    </a:moveTo>
                    <a:lnTo>
                      <a:pt x="393293" y="0"/>
                    </a:lnTo>
                    <a:cubicBezTo>
                      <a:pt x="386220" y="41300"/>
                      <a:pt x="368665" y="81147"/>
                      <a:pt x="343595" y="115752"/>
                    </a:cubicBezTo>
                    <a:cubicBezTo>
                      <a:pt x="318714" y="150611"/>
                      <a:pt x="285687" y="180354"/>
                      <a:pt x="247671" y="200941"/>
                    </a:cubicBezTo>
                    <a:cubicBezTo>
                      <a:pt x="228663" y="211297"/>
                      <a:pt x="208455" y="219443"/>
                      <a:pt x="187742" y="225569"/>
                    </a:cubicBezTo>
                    <a:cubicBezTo>
                      <a:pt x="166903" y="231189"/>
                      <a:pt x="145685" y="234978"/>
                      <a:pt x="124151" y="235925"/>
                    </a:cubicBezTo>
                    <a:cubicBezTo>
                      <a:pt x="81399" y="238072"/>
                      <a:pt x="38332" y="231126"/>
                      <a:pt x="0" y="214076"/>
                    </a:cubicBezTo>
                    <a:close/>
                  </a:path>
                </a:pathLst>
              </a:custGeom>
              <a:solidFill>
                <a:srgbClr val="FFFFFF">
                  <a:alpha val="1765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16" name="Google Shape;316;p6"/>
              <p:cNvSpPr/>
              <p:nvPr/>
            </p:nvSpPr>
            <p:spPr>
              <a:xfrm>
                <a:off x="6496495" y="523589"/>
                <a:ext cx="393293" cy="236304"/>
              </a:xfrm>
              <a:custGeom>
                <a:rect b="b" l="l" r="r" t="t"/>
                <a:pathLst>
                  <a:path extrusionOk="0" h="236304" w="393293">
                    <a:moveTo>
                      <a:pt x="0" y="214076"/>
                    </a:moveTo>
                    <a:cubicBezTo>
                      <a:pt x="18503" y="216981"/>
                      <a:pt x="36816" y="218812"/>
                      <a:pt x="55192" y="219191"/>
                    </a:cubicBezTo>
                    <a:cubicBezTo>
                      <a:pt x="77737" y="219949"/>
                      <a:pt x="100155" y="218686"/>
                      <a:pt x="122194" y="215528"/>
                    </a:cubicBezTo>
                    <a:cubicBezTo>
                      <a:pt x="152063" y="211234"/>
                      <a:pt x="181049" y="203088"/>
                      <a:pt x="208329" y="191279"/>
                    </a:cubicBezTo>
                    <a:lnTo>
                      <a:pt x="208455" y="191279"/>
                    </a:lnTo>
                    <a:cubicBezTo>
                      <a:pt x="217486" y="187237"/>
                      <a:pt x="226390" y="182880"/>
                      <a:pt x="235041" y="178018"/>
                    </a:cubicBezTo>
                    <a:cubicBezTo>
                      <a:pt x="237251" y="176944"/>
                      <a:pt x="239399" y="175807"/>
                      <a:pt x="241482" y="174607"/>
                    </a:cubicBezTo>
                    <a:cubicBezTo>
                      <a:pt x="248050" y="170945"/>
                      <a:pt x="254175" y="166588"/>
                      <a:pt x="260617" y="162799"/>
                    </a:cubicBezTo>
                    <a:cubicBezTo>
                      <a:pt x="268637" y="156799"/>
                      <a:pt x="276972" y="151369"/>
                      <a:pt x="284487" y="144864"/>
                    </a:cubicBezTo>
                    <a:cubicBezTo>
                      <a:pt x="300337" y="132676"/>
                      <a:pt x="314104" y="118152"/>
                      <a:pt x="327618" y="103186"/>
                    </a:cubicBezTo>
                    <a:cubicBezTo>
                      <a:pt x="331028" y="99271"/>
                      <a:pt x="334438" y="95292"/>
                      <a:pt x="337595" y="91251"/>
                    </a:cubicBezTo>
                    <a:cubicBezTo>
                      <a:pt x="359635" y="63844"/>
                      <a:pt x="378074" y="33027"/>
                      <a:pt x="393293" y="0"/>
                    </a:cubicBezTo>
                    <a:cubicBezTo>
                      <a:pt x="386220" y="41300"/>
                      <a:pt x="368665" y="81147"/>
                      <a:pt x="343595" y="115752"/>
                    </a:cubicBezTo>
                    <a:cubicBezTo>
                      <a:pt x="341637" y="118531"/>
                      <a:pt x="339679" y="121120"/>
                      <a:pt x="337595" y="123772"/>
                    </a:cubicBezTo>
                    <a:lnTo>
                      <a:pt x="337469" y="123899"/>
                    </a:lnTo>
                    <a:cubicBezTo>
                      <a:pt x="334817" y="127435"/>
                      <a:pt x="332102" y="130845"/>
                      <a:pt x="329197" y="134129"/>
                    </a:cubicBezTo>
                    <a:lnTo>
                      <a:pt x="327239" y="136465"/>
                    </a:lnTo>
                    <a:cubicBezTo>
                      <a:pt x="325029" y="139118"/>
                      <a:pt x="322755" y="141580"/>
                      <a:pt x="320419" y="144043"/>
                    </a:cubicBezTo>
                    <a:cubicBezTo>
                      <a:pt x="318461" y="146380"/>
                      <a:pt x="316251" y="148653"/>
                      <a:pt x="313851" y="150863"/>
                    </a:cubicBezTo>
                    <a:cubicBezTo>
                      <a:pt x="313220" y="151811"/>
                      <a:pt x="312273" y="152568"/>
                      <a:pt x="311515" y="153326"/>
                    </a:cubicBezTo>
                    <a:cubicBezTo>
                      <a:pt x="308231" y="156610"/>
                      <a:pt x="304947" y="159767"/>
                      <a:pt x="301537" y="162609"/>
                    </a:cubicBezTo>
                    <a:cubicBezTo>
                      <a:pt x="301032" y="163241"/>
                      <a:pt x="300337" y="163809"/>
                      <a:pt x="299832" y="164188"/>
                    </a:cubicBezTo>
                    <a:cubicBezTo>
                      <a:pt x="296801" y="166966"/>
                      <a:pt x="293833" y="169556"/>
                      <a:pt x="290676" y="171892"/>
                    </a:cubicBezTo>
                    <a:cubicBezTo>
                      <a:pt x="277288" y="182880"/>
                      <a:pt x="262890" y="192605"/>
                      <a:pt x="247671" y="200878"/>
                    </a:cubicBezTo>
                    <a:cubicBezTo>
                      <a:pt x="245713" y="201951"/>
                      <a:pt x="243630" y="203088"/>
                      <a:pt x="241482" y="204035"/>
                    </a:cubicBezTo>
                    <a:cubicBezTo>
                      <a:pt x="241356" y="204161"/>
                      <a:pt x="241230" y="204161"/>
                      <a:pt x="241104" y="204161"/>
                    </a:cubicBezTo>
                    <a:cubicBezTo>
                      <a:pt x="236936" y="206372"/>
                      <a:pt x="232705" y="208455"/>
                      <a:pt x="228411" y="210350"/>
                    </a:cubicBezTo>
                    <a:cubicBezTo>
                      <a:pt x="224748" y="212055"/>
                      <a:pt x="220959" y="213760"/>
                      <a:pt x="217107" y="215212"/>
                    </a:cubicBezTo>
                    <a:cubicBezTo>
                      <a:pt x="214455" y="216412"/>
                      <a:pt x="211739" y="217423"/>
                      <a:pt x="208961" y="218370"/>
                    </a:cubicBezTo>
                    <a:cubicBezTo>
                      <a:pt x="206498" y="219443"/>
                      <a:pt x="203972" y="220327"/>
                      <a:pt x="201509" y="221148"/>
                    </a:cubicBezTo>
                    <a:cubicBezTo>
                      <a:pt x="197594" y="222601"/>
                      <a:pt x="193615" y="223801"/>
                      <a:pt x="189574" y="225064"/>
                    </a:cubicBezTo>
                    <a:cubicBezTo>
                      <a:pt x="188942" y="225190"/>
                      <a:pt x="188374" y="225443"/>
                      <a:pt x="187742" y="225569"/>
                    </a:cubicBezTo>
                    <a:cubicBezTo>
                      <a:pt x="178460" y="228032"/>
                      <a:pt x="168987" y="230305"/>
                      <a:pt x="159578" y="231884"/>
                    </a:cubicBezTo>
                    <a:cubicBezTo>
                      <a:pt x="147895" y="234094"/>
                      <a:pt x="136086" y="235420"/>
                      <a:pt x="124214" y="235925"/>
                    </a:cubicBezTo>
                    <a:cubicBezTo>
                      <a:pt x="119226" y="236178"/>
                      <a:pt x="114237" y="236304"/>
                      <a:pt x="109248" y="236304"/>
                    </a:cubicBezTo>
                    <a:cubicBezTo>
                      <a:pt x="100091" y="236304"/>
                      <a:pt x="91187" y="235925"/>
                      <a:pt x="82094" y="234978"/>
                    </a:cubicBezTo>
                    <a:lnTo>
                      <a:pt x="81147" y="234978"/>
                    </a:lnTo>
                    <a:cubicBezTo>
                      <a:pt x="81147" y="234978"/>
                      <a:pt x="81147" y="234978"/>
                      <a:pt x="81020" y="234978"/>
                    </a:cubicBezTo>
                    <a:cubicBezTo>
                      <a:pt x="74832" y="234347"/>
                      <a:pt x="68833" y="233526"/>
                      <a:pt x="62770" y="232515"/>
                    </a:cubicBezTo>
                    <a:cubicBezTo>
                      <a:pt x="59865" y="232136"/>
                      <a:pt x="57276" y="231568"/>
                      <a:pt x="54498" y="231063"/>
                    </a:cubicBezTo>
                    <a:cubicBezTo>
                      <a:pt x="53172" y="230810"/>
                      <a:pt x="52035" y="230684"/>
                      <a:pt x="50709" y="230305"/>
                    </a:cubicBezTo>
                    <a:cubicBezTo>
                      <a:pt x="47930" y="229800"/>
                      <a:pt x="45215" y="229105"/>
                      <a:pt x="42436" y="228347"/>
                    </a:cubicBezTo>
                    <a:cubicBezTo>
                      <a:pt x="39973" y="227842"/>
                      <a:pt x="37574" y="227148"/>
                      <a:pt x="35111" y="226516"/>
                    </a:cubicBezTo>
                    <a:cubicBezTo>
                      <a:pt x="34732" y="226390"/>
                      <a:pt x="34164" y="226264"/>
                      <a:pt x="33785" y="226137"/>
                    </a:cubicBezTo>
                    <a:cubicBezTo>
                      <a:pt x="30880" y="225379"/>
                      <a:pt x="28038" y="224558"/>
                      <a:pt x="25133" y="223674"/>
                    </a:cubicBezTo>
                    <a:cubicBezTo>
                      <a:pt x="20966" y="222348"/>
                      <a:pt x="16861" y="220896"/>
                      <a:pt x="12819" y="219317"/>
                    </a:cubicBezTo>
                    <a:cubicBezTo>
                      <a:pt x="8525" y="217738"/>
                      <a:pt x="4231" y="215907"/>
                      <a:pt x="0" y="21407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pic>
        <p:nvPicPr>
          <p:cNvPr id="317" name="Google Shape;317;p6"/>
          <p:cNvPicPr preferRelativeResize="0"/>
          <p:nvPr/>
        </p:nvPicPr>
        <p:blipFill rotWithShape="1">
          <a:blip r:embed="rId3">
            <a:alphaModFix/>
          </a:blip>
          <a:srcRect b="0" l="22863" r="29603" t="0"/>
          <a:stretch/>
        </p:blipFill>
        <p:spPr>
          <a:xfrm flipH="1" rot="1651024">
            <a:off x="10904614" y="1425515"/>
            <a:ext cx="1070127" cy="3183421"/>
          </a:xfrm>
          <a:prstGeom prst="rect">
            <a:avLst/>
          </a:prstGeom>
          <a:noFill/>
          <a:ln>
            <a:noFill/>
          </a:ln>
          <a:effectLst>
            <a:outerShdw blurRad="57150" rotWithShape="0" algn="bl" dir="5400000" dist="19050">
              <a:srgbClr val="000000">
                <a:alpha val="50000"/>
              </a:srgbClr>
            </a:outerShdw>
          </a:effec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6 One column">
  <p:cSld name="CUSTOM_5">
    <p:spTree>
      <p:nvGrpSpPr>
        <p:cNvPr id="318" name="Shape 318"/>
        <p:cNvGrpSpPr/>
        <p:nvPr/>
      </p:nvGrpSpPr>
      <p:grpSpPr>
        <a:xfrm>
          <a:off x="0" y="0"/>
          <a:ext cx="0" cy="0"/>
          <a:chOff x="0" y="0"/>
          <a:chExt cx="0" cy="0"/>
        </a:xfrm>
      </p:grpSpPr>
      <p:sp>
        <p:nvSpPr>
          <p:cNvPr id="319" name="Google Shape;319;p7"/>
          <p:cNvSpPr txBox="1"/>
          <p:nvPr>
            <p:ph type="title"/>
          </p:nvPr>
        </p:nvSpPr>
        <p:spPr>
          <a:xfrm>
            <a:off x="1582725" y="965150"/>
            <a:ext cx="9502800" cy="783000"/>
          </a:xfrm>
          <a:prstGeom prst="rect">
            <a:avLst/>
          </a:prstGeom>
        </p:spPr>
        <p:txBody>
          <a:bodyPr anchorCtr="0" anchor="ctr"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320" name="Google Shape;320;p7"/>
          <p:cNvSpPr txBox="1"/>
          <p:nvPr>
            <p:ph idx="1" type="body"/>
          </p:nvPr>
        </p:nvSpPr>
        <p:spPr>
          <a:xfrm>
            <a:off x="1582725" y="1805928"/>
            <a:ext cx="9502800" cy="4298100"/>
          </a:xfrm>
          <a:prstGeom prst="rect">
            <a:avLst/>
          </a:prstGeom>
        </p:spPr>
        <p:txBody>
          <a:bodyPr anchorCtr="0" anchor="t" bIns="121900" lIns="121900" spcFirstLastPara="1" rIns="121900" wrap="square" tIns="121900">
            <a:noAutofit/>
          </a:bodyPr>
          <a:lstStyle>
            <a:lvl1pPr indent="-349250" lvl="0" marL="457200">
              <a:spcBef>
                <a:spcPts val="0"/>
              </a:spcBef>
              <a:spcAft>
                <a:spcPts val="0"/>
              </a:spcAft>
              <a:buSzPts val="1900"/>
              <a:buChar char="●"/>
              <a:defRPr/>
            </a:lvl1pPr>
            <a:lvl2pPr indent="-349250" lvl="1" marL="914400">
              <a:spcBef>
                <a:spcPts val="0"/>
              </a:spcBef>
              <a:spcAft>
                <a:spcPts val="0"/>
              </a:spcAft>
              <a:buSzPts val="1900"/>
              <a:buChar char="○"/>
              <a:defRPr/>
            </a:lvl2pPr>
            <a:lvl3pPr indent="-349250" lvl="2" marL="1371600">
              <a:spcBef>
                <a:spcPts val="2100"/>
              </a:spcBef>
              <a:spcAft>
                <a:spcPts val="0"/>
              </a:spcAft>
              <a:buSzPts val="1900"/>
              <a:buChar char="■"/>
              <a:defRPr/>
            </a:lvl3pPr>
            <a:lvl4pPr indent="-349250" lvl="3" marL="1828800">
              <a:spcBef>
                <a:spcPts val="2100"/>
              </a:spcBef>
              <a:spcAft>
                <a:spcPts val="0"/>
              </a:spcAft>
              <a:buSzPts val="1900"/>
              <a:buChar char="●"/>
              <a:defRPr/>
            </a:lvl4pPr>
            <a:lvl5pPr indent="-349250" lvl="4" marL="2286000">
              <a:spcBef>
                <a:spcPts val="2100"/>
              </a:spcBef>
              <a:spcAft>
                <a:spcPts val="0"/>
              </a:spcAft>
              <a:buSzPts val="1900"/>
              <a:buChar char="○"/>
              <a:defRPr/>
            </a:lvl5pPr>
            <a:lvl6pPr indent="-349250" lvl="5" marL="2743200">
              <a:spcBef>
                <a:spcPts val="2100"/>
              </a:spcBef>
              <a:spcAft>
                <a:spcPts val="0"/>
              </a:spcAft>
              <a:buSzPts val="1900"/>
              <a:buChar char="■"/>
              <a:defRPr/>
            </a:lvl6pPr>
            <a:lvl7pPr indent="-349250" lvl="6" marL="3200400">
              <a:spcBef>
                <a:spcPts val="2100"/>
              </a:spcBef>
              <a:spcAft>
                <a:spcPts val="0"/>
              </a:spcAft>
              <a:buSzPts val="1900"/>
              <a:buChar char="●"/>
              <a:defRPr/>
            </a:lvl7pPr>
            <a:lvl8pPr indent="-349250" lvl="7" marL="3657600">
              <a:spcBef>
                <a:spcPts val="2100"/>
              </a:spcBef>
              <a:spcAft>
                <a:spcPts val="0"/>
              </a:spcAft>
              <a:buSzPts val="1900"/>
              <a:buChar char="○"/>
              <a:defRPr/>
            </a:lvl8pPr>
            <a:lvl9pPr indent="-349250" lvl="8" marL="4114800">
              <a:spcBef>
                <a:spcPts val="2100"/>
              </a:spcBef>
              <a:spcAft>
                <a:spcPts val="2100"/>
              </a:spcAft>
              <a:buSzPts val="1900"/>
              <a:buChar char="■"/>
              <a:defRPr/>
            </a:lvl9pPr>
          </a:lstStyle>
          <a:p/>
        </p:txBody>
      </p:sp>
      <p:grpSp>
        <p:nvGrpSpPr>
          <p:cNvPr id="321" name="Google Shape;321;p7"/>
          <p:cNvGrpSpPr/>
          <p:nvPr/>
        </p:nvGrpSpPr>
        <p:grpSpPr>
          <a:xfrm flipH="1" rot="1263304">
            <a:off x="138029" y="2272021"/>
            <a:ext cx="478630" cy="4845998"/>
            <a:chOff x="3794083" y="2503850"/>
            <a:chExt cx="408445" cy="3699739"/>
          </a:xfrm>
        </p:grpSpPr>
        <p:grpSp>
          <p:nvGrpSpPr>
            <p:cNvPr id="322" name="Google Shape;322;p7"/>
            <p:cNvGrpSpPr/>
            <p:nvPr/>
          </p:nvGrpSpPr>
          <p:grpSpPr>
            <a:xfrm>
              <a:off x="3794083" y="2503851"/>
              <a:ext cx="408445" cy="3699738"/>
              <a:chOff x="5554908" y="3098301"/>
              <a:chExt cx="408445" cy="3699738"/>
            </a:xfrm>
          </p:grpSpPr>
          <p:grpSp>
            <p:nvGrpSpPr>
              <p:cNvPr id="323" name="Google Shape;323;p7"/>
              <p:cNvGrpSpPr/>
              <p:nvPr/>
            </p:nvGrpSpPr>
            <p:grpSpPr>
              <a:xfrm rot="5525154">
                <a:off x="4051841" y="5036428"/>
                <a:ext cx="3322621" cy="195680"/>
                <a:chOff x="9400423" y="4620600"/>
                <a:chExt cx="3322413" cy="195668"/>
              </a:xfrm>
            </p:grpSpPr>
            <p:sp>
              <p:nvSpPr>
                <p:cNvPr id="324" name="Google Shape;324;p7"/>
                <p:cNvSpPr/>
                <p:nvPr/>
              </p:nvSpPr>
              <p:spPr>
                <a:xfrm>
                  <a:off x="9835917" y="4707429"/>
                  <a:ext cx="2257709" cy="41599"/>
                </a:xfrm>
                <a:custGeom>
                  <a:rect b="b" l="l" r="r" t="t"/>
                  <a:pathLst>
                    <a:path extrusionOk="0" h="41599" w="2257709">
                      <a:moveTo>
                        <a:pt x="-311" y="-309"/>
                      </a:moveTo>
                      <a:lnTo>
                        <a:pt x="2257398" y="-309"/>
                      </a:lnTo>
                      <a:lnTo>
                        <a:pt x="2257398" y="41291"/>
                      </a:lnTo>
                      <a:lnTo>
                        <a:pt x="-311" y="41291"/>
                      </a:lnTo>
                      <a:close/>
                    </a:path>
                  </a:pathLst>
                </a:custGeom>
                <a:solidFill>
                  <a:schemeClr val="dk2"/>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25" name="Google Shape;325;p7"/>
                <p:cNvSpPr/>
                <p:nvPr/>
              </p:nvSpPr>
              <p:spPr>
                <a:xfrm>
                  <a:off x="9835917" y="4672713"/>
                  <a:ext cx="2257709" cy="7104"/>
                </a:xfrm>
                <a:custGeom>
                  <a:rect b="b" l="l" r="r" t="t"/>
                  <a:pathLst>
                    <a:path extrusionOk="0" h="7104" w="2257709">
                      <a:moveTo>
                        <a:pt x="-311" y="-307"/>
                      </a:moveTo>
                      <a:lnTo>
                        <a:pt x="2257398" y="-307"/>
                      </a:lnTo>
                      <a:lnTo>
                        <a:pt x="2257398" y="6797"/>
                      </a:lnTo>
                      <a:lnTo>
                        <a:pt x="-311" y="6797"/>
                      </a:lnTo>
                      <a:close/>
                    </a:path>
                  </a:pathLst>
                </a:custGeom>
                <a:solidFill>
                  <a:schemeClr val="dk2"/>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26" name="Google Shape;326;p7"/>
                <p:cNvSpPr/>
                <p:nvPr/>
              </p:nvSpPr>
              <p:spPr>
                <a:xfrm>
                  <a:off x="9835917" y="4692302"/>
                  <a:ext cx="2257709" cy="7104"/>
                </a:xfrm>
                <a:custGeom>
                  <a:rect b="b" l="l" r="r" t="t"/>
                  <a:pathLst>
                    <a:path extrusionOk="0" h="7104" w="2257709">
                      <a:moveTo>
                        <a:pt x="-311" y="-308"/>
                      </a:moveTo>
                      <a:lnTo>
                        <a:pt x="2257398" y="-308"/>
                      </a:lnTo>
                      <a:lnTo>
                        <a:pt x="2257398" y="6797"/>
                      </a:lnTo>
                      <a:lnTo>
                        <a:pt x="-311" y="6797"/>
                      </a:lnTo>
                      <a:close/>
                    </a:path>
                  </a:pathLst>
                </a:custGeom>
                <a:solidFill>
                  <a:schemeClr val="dk2"/>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27" name="Google Shape;327;p7"/>
                <p:cNvSpPr/>
                <p:nvPr/>
              </p:nvSpPr>
              <p:spPr>
                <a:xfrm>
                  <a:off x="9626030" y="4623399"/>
                  <a:ext cx="3053164" cy="30254"/>
                </a:xfrm>
                <a:custGeom>
                  <a:rect b="b" l="l" r="r" t="t"/>
                  <a:pathLst>
                    <a:path extrusionOk="0" h="30254" w="3053164">
                      <a:moveTo>
                        <a:pt x="-317" y="29948"/>
                      </a:moveTo>
                      <a:cubicBezTo>
                        <a:pt x="76907" y="19888"/>
                        <a:pt x="186956" y="-306"/>
                        <a:pt x="231354" y="-306"/>
                      </a:cubicBezTo>
                      <a:lnTo>
                        <a:pt x="3052848" y="-306"/>
                      </a:lnTo>
                      <a:lnTo>
                        <a:pt x="3052848" y="16182"/>
                      </a:lnTo>
                      <a:lnTo>
                        <a:pt x="231354" y="16182"/>
                      </a:lnTo>
                      <a:lnTo>
                        <a:pt x="-317" y="29948"/>
                      </a:lnTo>
                      <a:close/>
                    </a:path>
                  </a:pathLst>
                </a:custGeom>
                <a:solidFill>
                  <a:srgbClr val="C6C6C6"/>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28" name="Google Shape;328;p7"/>
                <p:cNvSpPr/>
                <p:nvPr/>
              </p:nvSpPr>
              <p:spPr>
                <a:xfrm>
                  <a:off x="12092744" y="4714993"/>
                  <a:ext cx="459485" cy="15127"/>
                </a:xfrm>
                <a:custGeom>
                  <a:rect b="b" l="l" r="r" t="t"/>
                  <a:pathLst>
                    <a:path extrusionOk="0" h="15127" w="459485">
                      <a:moveTo>
                        <a:pt x="-348" y="-309"/>
                      </a:moveTo>
                      <a:lnTo>
                        <a:pt x="459138" y="-309"/>
                      </a:lnTo>
                      <a:lnTo>
                        <a:pt x="459138" y="14818"/>
                      </a:lnTo>
                      <a:lnTo>
                        <a:pt x="-348" y="14818"/>
                      </a:lnTo>
                      <a:close/>
                    </a:path>
                  </a:pathLst>
                </a:custGeom>
                <a:solidFill>
                  <a:srgbClr val="DEDEDC"/>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29" name="Google Shape;329;p7"/>
                <p:cNvSpPr/>
                <p:nvPr/>
              </p:nvSpPr>
              <p:spPr>
                <a:xfrm>
                  <a:off x="9635581" y="4764005"/>
                  <a:ext cx="2915286" cy="5348"/>
                </a:xfrm>
                <a:custGeom>
                  <a:rect b="b" l="l" r="r" t="t"/>
                  <a:pathLst>
                    <a:path extrusionOk="0" h="5348" w="2915286">
                      <a:moveTo>
                        <a:pt x="-292" y="-310"/>
                      </a:moveTo>
                      <a:lnTo>
                        <a:pt x="2914995" y="-310"/>
                      </a:lnTo>
                      <a:lnTo>
                        <a:pt x="2914995" y="5039"/>
                      </a:lnTo>
                      <a:lnTo>
                        <a:pt x="-292" y="5039"/>
                      </a:lnTo>
                      <a:close/>
                    </a:path>
                  </a:pathLst>
                </a:custGeom>
                <a:solidFill>
                  <a:srgbClr val="DADAD8"/>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30" name="Google Shape;330;p7"/>
                <p:cNvSpPr/>
                <p:nvPr/>
              </p:nvSpPr>
              <p:spPr>
                <a:xfrm>
                  <a:off x="9626030" y="4788813"/>
                  <a:ext cx="3061181" cy="19513"/>
                </a:xfrm>
                <a:custGeom>
                  <a:rect b="b" l="l" r="r" t="t"/>
                  <a:pathLst>
                    <a:path extrusionOk="0" h="19513" w="3061181">
                      <a:moveTo>
                        <a:pt x="239371" y="13152"/>
                      </a:moveTo>
                      <a:lnTo>
                        <a:pt x="3060865" y="13152"/>
                      </a:lnTo>
                      <a:lnTo>
                        <a:pt x="3052848" y="19203"/>
                      </a:lnTo>
                      <a:lnTo>
                        <a:pt x="231354" y="19203"/>
                      </a:lnTo>
                      <a:cubicBezTo>
                        <a:pt x="175762" y="19203"/>
                        <a:pt x="76831" y="9900"/>
                        <a:pt x="-317" y="-311"/>
                      </a:cubicBezTo>
                      <a:lnTo>
                        <a:pt x="239371" y="13152"/>
                      </a:lnTo>
                      <a:close/>
                    </a:path>
                  </a:pathLst>
                </a:custGeom>
                <a:solidFill>
                  <a:srgbClr val="CDCDCB"/>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31" name="Google Shape;331;p7"/>
                <p:cNvSpPr/>
                <p:nvPr/>
              </p:nvSpPr>
              <p:spPr>
                <a:xfrm>
                  <a:off x="12565137" y="4621281"/>
                  <a:ext cx="157699" cy="194306"/>
                </a:xfrm>
                <a:custGeom>
                  <a:rect b="b" l="l" r="r" t="t"/>
                  <a:pathLst>
                    <a:path extrusionOk="0" h="194306" w="157699">
                      <a:moveTo>
                        <a:pt x="113096" y="-309"/>
                      </a:moveTo>
                      <a:lnTo>
                        <a:pt x="113096" y="29794"/>
                      </a:lnTo>
                      <a:lnTo>
                        <a:pt x="-357" y="29794"/>
                      </a:lnTo>
                      <a:lnTo>
                        <a:pt x="-357" y="169417"/>
                      </a:lnTo>
                      <a:lnTo>
                        <a:pt x="113096" y="169417"/>
                      </a:lnTo>
                      <a:lnTo>
                        <a:pt x="113096" y="193998"/>
                      </a:lnTo>
                      <a:cubicBezTo>
                        <a:pt x="140248" y="169871"/>
                        <a:pt x="157342" y="135381"/>
                        <a:pt x="157342" y="96883"/>
                      </a:cubicBezTo>
                      <a:lnTo>
                        <a:pt x="157342" y="94538"/>
                      </a:lnTo>
                      <a:cubicBezTo>
                        <a:pt x="156661" y="56872"/>
                        <a:pt x="139719" y="23365"/>
                        <a:pt x="113096" y="-309"/>
                      </a:cubicBezTo>
                      <a:close/>
                    </a:path>
                  </a:pathLst>
                </a:custGeom>
                <a:solidFill>
                  <a:schemeClr val="dk2"/>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32" name="Google Shape;332;p7"/>
                <p:cNvSpPr/>
                <p:nvPr/>
              </p:nvSpPr>
              <p:spPr>
                <a:xfrm>
                  <a:off x="9626030" y="4662427"/>
                  <a:ext cx="140620" cy="90921"/>
                </a:xfrm>
                <a:custGeom>
                  <a:rect b="b" l="l" r="r" t="t"/>
                  <a:pathLst>
                    <a:path extrusionOk="0" h="90921" w="140620">
                      <a:moveTo>
                        <a:pt x="-277" y="-308"/>
                      </a:moveTo>
                      <a:lnTo>
                        <a:pt x="140344" y="-308"/>
                      </a:lnTo>
                      <a:lnTo>
                        <a:pt x="140344" y="90613"/>
                      </a:lnTo>
                      <a:lnTo>
                        <a:pt x="-277" y="90613"/>
                      </a:lnTo>
                      <a:close/>
                    </a:path>
                  </a:pathLst>
                </a:custGeom>
                <a:solidFill>
                  <a:srgbClr val="7F6A4B"/>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33" name="Google Shape;333;p7"/>
                <p:cNvSpPr/>
                <p:nvPr/>
              </p:nvSpPr>
              <p:spPr>
                <a:xfrm>
                  <a:off x="12551749" y="4639207"/>
                  <a:ext cx="14707" cy="164037"/>
                </a:xfrm>
                <a:custGeom>
                  <a:rect b="b" l="l" r="r" t="t"/>
                  <a:pathLst>
                    <a:path extrusionOk="0" h="164037" w="14707">
                      <a:moveTo>
                        <a:pt x="-355" y="-309"/>
                      </a:moveTo>
                      <a:lnTo>
                        <a:pt x="14353" y="-309"/>
                      </a:lnTo>
                      <a:lnTo>
                        <a:pt x="14353" y="163729"/>
                      </a:lnTo>
                      <a:lnTo>
                        <a:pt x="-355" y="163729"/>
                      </a:lnTo>
                      <a:close/>
                    </a:path>
                  </a:pathLst>
                </a:custGeom>
                <a:solidFill>
                  <a:schemeClr val="dk2"/>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34" name="Google Shape;334;p7"/>
                <p:cNvSpPr/>
                <p:nvPr/>
              </p:nvSpPr>
              <p:spPr>
                <a:xfrm>
                  <a:off x="12565210" y="4638903"/>
                  <a:ext cx="151950" cy="157900"/>
                </a:xfrm>
                <a:custGeom>
                  <a:rect b="b" l="l" r="r" t="t"/>
                  <a:pathLst>
                    <a:path extrusionOk="0" h="157900" w="151950">
                      <a:moveTo>
                        <a:pt x="118238" y="-309"/>
                      </a:moveTo>
                      <a:lnTo>
                        <a:pt x="118238" y="24155"/>
                      </a:lnTo>
                      <a:lnTo>
                        <a:pt x="-358" y="24155"/>
                      </a:lnTo>
                      <a:lnTo>
                        <a:pt x="-358" y="137644"/>
                      </a:lnTo>
                      <a:lnTo>
                        <a:pt x="118238" y="137644"/>
                      </a:lnTo>
                      <a:lnTo>
                        <a:pt x="118238" y="157592"/>
                      </a:lnTo>
                      <a:cubicBezTo>
                        <a:pt x="140173" y="136296"/>
                        <a:pt x="151593" y="109945"/>
                        <a:pt x="151593" y="78675"/>
                      </a:cubicBezTo>
                      <a:lnTo>
                        <a:pt x="151593" y="76788"/>
                      </a:lnTo>
                      <a:cubicBezTo>
                        <a:pt x="150913" y="46125"/>
                        <a:pt x="139643" y="23885"/>
                        <a:pt x="118238" y="-309"/>
                      </a:cubicBezTo>
                      <a:close/>
                    </a:path>
                  </a:pathLst>
                </a:custGeom>
                <a:solidFill>
                  <a:schemeClr val="dk2"/>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35" name="Google Shape;335;p7"/>
                <p:cNvSpPr/>
                <p:nvPr/>
              </p:nvSpPr>
              <p:spPr>
                <a:xfrm>
                  <a:off x="9835917" y="4718094"/>
                  <a:ext cx="2257709" cy="20206"/>
                </a:xfrm>
                <a:custGeom>
                  <a:rect b="b" l="l" r="r" t="t"/>
                  <a:pathLst>
                    <a:path extrusionOk="0" h="20206" w="2257709">
                      <a:moveTo>
                        <a:pt x="-311" y="-309"/>
                      </a:moveTo>
                      <a:lnTo>
                        <a:pt x="2257398" y="-309"/>
                      </a:lnTo>
                      <a:lnTo>
                        <a:pt x="2257398" y="19898"/>
                      </a:lnTo>
                      <a:lnTo>
                        <a:pt x="-311" y="19898"/>
                      </a:lnTo>
                      <a:close/>
                    </a:path>
                  </a:pathLst>
                </a:custGeom>
                <a:solidFill>
                  <a:schemeClr val="dk2"/>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36" name="Google Shape;336;p7"/>
                <p:cNvSpPr/>
                <p:nvPr/>
              </p:nvSpPr>
              <p:spPr>
                <a:xfrm>
                  <a:off x="9766182" y="4662426"/>
                  <a:ext cx="70189" cy="90913"/>
                </a:xfrm>
                <a:custGeom>
                  <a:rect b="b" l="l" r="r" t="t"/>
                  <a:pathLst>
                    <a:path extrusionOk="0" h="90913" w="70189">
                      <a:moveTo>
                        <a:pt x="69910" y="2339"/>
                      </a:moveTo>
                      <a:lnTo>
                        <a:pt x="-280" y="-308"/>
                      </a:lnTo>
                      <a:lnTo>
                        <a:pt x="-280" y="90605"/>
                      </a:lnTo>
                      <a:lnTo>
                        <a:pt x="69910" y="87202"/>
                      </a:lnTo>
                      <a:lnTo>
                        <a:pt x="69910" y="2339"/>
                      </a:lnTo>
                      <a:close/>
                    </a:path>
                  </a:pathLst>
                </a:custGeom>
                <a:gradFill>
                  <a:gsLst>
                    <a:gs pos="0">
                      <a:srgbClr val="8D7955"/>
                    </a:gs>
                    <a:gs pos="50000">
                      <a:srgbClr val="927D58"/>
                    </a:gs>
                    <a:gs pos="100000">
                      <a:srgbClr val="97825C"/>
                    </a:gs>
                  </a:gsLst>
                  <a:lin ang="4175143" scaled="0"/>
                </a:gra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37" name="Google Shape;337;p7"/>
                <p:cNvSpPr/>
                <p:nvPr/>
              </p:nvSpPr>
              <p:spPr>
                <a:xfrm flipH="1">
                  <a:off x="12093664" y="4672713"/>
                  <a:ext cx="457592" cy="7104"/>
                </a:xfrm>
                <a:custGeom>
                  <a:rect b="b" l="l" r="r" t="t"/>
                  <a:pathLst>
                    <a:path extrusionOk="0" h="7104" w="457592">
                      <a:moveTo>
                        <a:pt x="-169" y="-307"/>
                      </a:moveTo>
                      <a:lnTo>
                        <a:pt x="457424" y="-307"/>
                      </a:lnTo>
                      <a:lnTo>
                        <a:pt x="457424" y="6797"/>
                      </a:lnTo>
                      <a:lnTo>
                        <a:pt x="-169" y="6797"/>
                      </a:lnTo>
                      <a:close/>
                    </a:path>
                  </a:pathLst>
                </a:custGeom>
                <a:solidFill>
                  <a:srgbClr val="CCCCCC"/>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38" name="Google Shape;338;p7"/>
                <p:cNvSpPr/>
                <p:nvPr/>
              </p:nvSpPr>
              <p:spPr>
                <a:xfrm flipH="1">
                  <a:off x="12093664" y="4692302"/>
                  <a:ext cx="457592" cy="7104"/>
                </a:xfrm>
                <a:custGeom>
                  <a:rect b="b" l="l" r="r" t="t"/>
                  <a:pathLst>
                    <a:path extrusionOk="0" h="7104" w="457592">
                      <a:moveTo>
                        <a:pt x="-169" y="-308"/>
                      </a:moveTo>
                      <a:lnTo>
                        <a:pt x="457424" y="-308"/>
                      </a:lnTo>
                      <a:lnTo>
                        <a:pt x="457424" y="6797"/>
                      </a:lnTo>
                      <a:lnTo>
                        <a:pt x="-169" y="6797"/>
                      </a:lnTo>
                      <a:close/>
                    </a:path>
                  </a:pathLst>
                </a:custGeom>
                <a:solidFill>
                  <a:srgbClr val="CCCCCC"/>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39" name="Google Shape;339;p7"/>
                <p:cNvSpPr/>
                <p:nvPr/>
              </p:nvSpPr>
              <p:spPr>
                <a:xfrm>
                  <a:off x="9626027" y="4662427"/>
                  <a:ext cx="140620" cy="90921"/>
                </a:xfrm>
                <a:custGeom>
                  <a:rect b="b" l="l" r="r" t="t"/>
                  <a:pathLst>
                    <a:path extrusionOk="0" h="90921" w="140620">
                      <a:moveTo>
                        <a:pt x="-277" y="-308"/>
                      </a:moveTo>
                      <a:lnTo>
                        <a:pt x="140344" y="-308"/>
                      </a:lnTo>
                      <a:lnTo>
                        <a:pt x="140344" y="90613"/>
                      </a:lnTo>
                      <a:lnTo>
                        <a:pt x="-277" y="90613"/>
                      </a:lnTo>
                      <a:close/>
                    </a:path>
                  </a:pathLst>
                </a:custGeom>
                <a:gradFill>
                  <a:gsLst>
                    <a:gs pos="0">
                      <a:srgbClr val="FFFFFF">
                        <a:alpha val="0"/>
                      </a:srgbClr>
                    </a:gs>
                    <a:gs pos="9730">
                      <a:srgbClr val="FFFFFF">
                        <a:alpha val="0"/>
                      </a:srgbClr>
                    </a:gs>
                    <a:gs pos="19450">
                      <a:srgbClr val="FFFFFF">
                        <a:alpha val="30196"/>
                      </a:srgbClr>
                    </a:gs>
                    <a:gs pos="29170">
                      <a:srgbClr val="FFFFFF">
                        <a:alpha val="0"/>
                      </a:srgbClr>
                    </a:gs>
                    <a:gs pos="39590">
                      <a:srgbClr val="FFFFFF">
                        <a:alpha val="21960"/>
                      </a:srgbClr>
                    </a:gs>
                    <a:gs pos="48270">
                      <a:srgbClr val="FFFFFF">
                        <a:alpha val="0"/>
                      </a:srgbClr>
                    </a:gs>
                    <a:gs pos="74570">
                      <a:srgbClr val="FFFFFF">
                        <a:alpha val="0"/>
                      </a:srgbClr>
                    </a:gs>
                    <a:gs pos="81730">
                      <a:srgbClr val="FFFFFF">
                        <a:alpha val="13333"/>
                      </a:srgbClr>
                    </a:gs>
                    <a:gs pos="90869">
                      <a:srgbClr val="FFFFFF">
                        <a:alpha val="0"/>
                      </a:srgbClr>
                    </a:gs>
                    <a:gs pos="100000">
                      <a:srgbClr val="FFFFFF">
                        <a:alpha val="0"/>
                      </a:srgbClr>
                    </a:gs>
                  </a:gsLst>
                  <a:lin ang="5400012" scaled="0"/>
                </a:gra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40" name="Google Shape;340;p7"/>
                <p:cNvSpPr/>
                <p:nvPr/>
              </p:nvSpPr>
              <p:spPr>
                <a:xfrm>
                  <a:off x="9766182" y="4662426"/>
                  <a:ext cx="70189" cy="90913"/>
                </a:xfrm>
                <a:custGeom>
                  <a:rect b="b" l="l" r="r" t="t"/>
                  <a:pathLst>
                    <a:path extrusionOk="0" h="90913" w="70189">
                      <a:moveTo>
                        <a:pt x="69910" y="2339"/>
                      </a:moveTo>
                      <a:lnTo>
                        <a:pt x="-280" y="-308"/>
                      </a:lnTo>
                      <a:lnTo>
                        <a:pt x="-280" y="90605"/>
                      </a:lnTo>
                      <a:lnTo>
                        <a:pt x="69910" y="87202"/>
                      </a:lnTo>
                      <a:lnTo>
                        <a:pt x="69910" y="2339"/>
                      </a:lnTo>
                      <a:close/>
                    </a:path>
                  </a:pathLst>
                </a:custGeom>
                <a:gradFill>
                  <a:gsLst>
                    <a:gs pos="0">
                      <a:srgbClr val="FFFFFF">
                        <a:alpha val="0"/>
                      </a:srgbClr>
                    </a:gs>
                    <a:gs pos="9730">
                      <a:srgbClr val="FFFFFF">
                        <a:alpha val="0"/>
                      </a:srgbClr>
                    </a:gs>
                    <a:gs pos="19450">
                      <a:srgbClr val="FFFFFF">
                        <a:alpha val="30196"/>
                      </a:srgbClr>
                    </a:gs>
                    <a:gs pos="29170">
                      <a:srgbClr val="FFFFFF">
                        <a:alpha val="0"/>
                      </a:srgbClr>
                    </a:gs>
                    <a:gs pos="39590">
                      <a:srgbClr val="FFFFFF">
                        <a:alpha val="21960"/>
                      </a:srgbClr>
                    </a:gs>
                    <a:gs pos="48270">
                      <a:srgbClr val="FFFFFF">
                        <a:alpha val="0"/>
                      </a:srgbClr>
                    </a:gs>
                    <a:gs pos="74570">
                      <a:srgbClr val="FFFFFF">
                        <a:alpha val="0"/>
                      </a:srgbClr>
                    </a:gs>
                    <a:gs pos="81730">
                      <a:srgbClr val="FFFFFF">
                        <a:alpha val="13333"/>
                      </a:srgbClr>
                    </a:gs>
                    <a:gs pos="90869">
                      <a:srgbClr val="FFFFFF">
                        <a:alpha val="0"/>
                      </a:srgbClr>
                    </a:gs>
                    <a:gs pos="100000">
                      <a:srgbClr val="FFFFFF">
                        <a:alpha val="0"/>
                      </a:srgbClr>
                    </a:gs>
                  </a:gsLst>
                  <a:lin ang="5400012" scaled="0"/>
                </a:gra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41" name="Google Shape;341;p7"/>
                <p:cNvSpPr/>
                <p:nvPr/>
              </p:nvSpPr>
              <p:spPr>
                <a:xfrm>
                  <a:off x="12674732" y="4651686"/>
                  <a:ext cx="4679" cy="135039"/>
                </a:xfrm>
                <a:custGeom>
                  <a:rect b="b" l="l" r="r" t="t"/>
                  <a:pathLst>
                    <a:path extrusionOk="0" h="135039" w="4679">
                      <a:moveTo>
                        <a:pt x="-358" y="-309"/>
                      </a:moveTo>
                      <a:lnTo>
                        <a:pt x="4322" y="-309"/>
                      </a:lnTo>
                      <a:lnTo>
                        <a:pt x="4322" y="134731"/>
                      </a:lnTo>
                      <a:lnTo>
                        <a:pt x="-358" y="134731"/>
                      </a:lnTo>
                      <a:close/>
                    </a:path>
                  </a:pathLst>
                </a:custGeom>
                <a:solidFill>
                  <a:schemeClr val="dk2"/>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42" name="Google Shape;342;p7"/>
                <p:cNvSpPr/>
                <p:nvPr/>
              </p:nvSpPr>
              <p:spPr>
                <a:xfrm>
                  <a:off x="9626030" y="4620600"/>
                  <a:ext cx="3053164" cy="195668"/>
                </a:xfrm>
                <a:custGeom>
                  <a:rect b="b" l="l" r="r" t="t"/>
                  <a:pathLst>
                    <a:path extrusionOk="0" h="195668" w="3053164">
                      <a:moveTo>
                        <a:pt x="-317" y="29946"/>
                      </a:moveTo>
                      <a:cubicBezTo>
                        <a:pt x="76907" y="19886"/>
                        <a:pt x="186956" y="-309"/>
                        <a:pt x="231354" y="-309"/>
                      </a:cubicBezTo>
                      <a:lnTo>
                        <a:pt x="3052848" y="-309"/>
                      </a:lnTo>
                      <a:lnTo>
                        <a:pt x="3052848" y="195360"/>
                      </a:lnTo>
                      <a:lnTo>
                        <a:pt x="231354" y="195360"/>
                      </a:lnTo>
                      <a:cubicBezTo>
                        <a:pt x="175762" y="195360"/>
                        <a:pt x="76831" y="175316"/>
                        <a:pt x="-317" y="165106"/>
                      </a:cubicBezTo>
                      <a:lnTo>
                        <a:pt x="-317" y="29946"/>
                      </a:lnTo>
                      <a:close/>
                    </a:path>
                  </a:pathLst>
                </a:custGeom>
                <a:solidFill>
                  <a:srgbClr val="999999">
                    <a:alpha val="13730"/>
                  </a:srgbClr>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43" name="Google Shape;343;p7"/>
                <p:cNvSpPr/>
                <p:nvPr/>
              </p:nvSpPr>
              <p:spPr>
                <a:xfrm>
                  <a:off x="9493668" y="4650703"/>
                  <a:ext cx="132588" cy="135689"/>
                </a:xfrm>
                <a:custGeom>
                  <a:rect b="b" l="l" r="r" t="t"/>
                  <a:pathLst>
                    <a:path extrusionOk="0" h="135689" w="132588">
                      <a:moveTo>
                        <a:pt x="-273" y="28735"/>
                      </a:moveTo>
                      <a:lnTo>
                        <a:pt x="132315" y="-309"/>
                      </a:lnTo>
                      <a:lnTo>
                        <a:pt x="132315" y="135381"/>
                      </a:lnTo>
                      <a:lnTo>
                        <a:pt x="-273" y="106261"/>
                      </a:lnTo>
                      <a:lnTo>
                        <a:pt x="-273" y="28735"/>
                      </a:lnTo>
                      <a:close/>
                    </a:path>
                  </a:pathLst>
                </a:custGeom>
                <a:solidFill>
                  <a:srgbClr val="B3A185"/>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44" name="Google Shape;344;p7"/>
                <p:cNvSpPr/>
                <p:nvPr/>
              </p:nvSpPr>
              <p:spPr>
                <a:xfrm>
                  <a:off x="9502215" y="4666738"/>
                  <a:ext cx="115570" cy="103544"/>
                </a:xfrm>
                <a:custGeom>
                  <a:rect b="b" l="l" r="r" t="t"/>
                  <a:pathLst>
                    <a:path extrusionOk="0" h="103544" w="115570">
                      <a:moveTo>
                        <a:pt x="-273" y="21928"/>
                      </a:moveTo>
                      <a:lnTo>
                        <a:pt x="115297" y="-309"/>
                      </a:lnTo>
                      <a:lnTo>
                        <a:pt x="115297" y="103236"/>
                      </a:lnTo>
                      <a:lnTo>
                        <a:pt x="-273" y="81075"/>
                      </a:lnTo>
                      <a:lnTo>
                        <a:pt x="-273" y="21928"/>
                      </a:lnTo>
                      <a:close/>
                    </a:path>
                  </a:pathLst>
                </a:custGeom>
                <a:solidFill>
                  <a:srgbClr val="C5AD8B"/>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45" name="Google Shape;345;p7"/>
                <p:cNvSpPr/>
                <p:nvPr/>
              </p:nvSpPr>
              <p:spPr>
                <a:xfrm>
                  <a:off x="9502215" y="4666738"/>
                  <a:ext cx="115570" cy="103544"/>
                </a:xfrm>
                <a:custGeom>
                  <a:rect b="b" l="l" r="r" t="t"/>
                  <a:pathLst>
                    <a:path extrusionOk="0" h="103544" w="115570">
                      <a:moveTo>
                        <a:pt x="-273" y="21928"/>
                      </a:moveTo>
                      <a:lnTo>
                        <a:pt x="115297" y="-309"/>
                      </a:lnTo>
                      <a:lnTo>
                        <a:pt x="115297" y="103236"/>
                      </a:lnTo>
                      <a:lnTo>
                        <a:pt x="-273" y="81075"/>
                      </a:lnTo>
                      <a:lnTo>
                        <a:pt x="-273" y="21928"/>
                      </a:lnTo>
                      <a:close/>
                    </a:path>
                  </a:pathLst>
                </a:custGeom>
                <a:gradFill>
                  <a:gsLst>
                    <a:gs pos="0">
                      <a:srgbClr val="E4CCA8"/>
                    </a:gs>
                    <a:gs pos="50000">
                      <a:srgbClr val="E4CCA8">
                        <a:alpha val="49803"/>
                      </a:srgbClr>
                    </a:gs>
                    <a:gs pos="100000">
                      <a:srgbClr val="E4CCA8">
                        <a:alpha val="0"/>
                      </a:srgbClr>
                    </a:gs>
                  </a:gsLst>
                  <a:lin ang="5767852" scaled="0"/>
                </a:gra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46" name="Google Shape;346;p7"/>
                <p:cNvSpPr/>
                <p:nvPr/>
              </p:nvSpPr>
              <p:spPr>
                <a:xfrm>
                  <a:off x="9400423" y="4679823"/>
                  <a:ext cx="93472" cy="77450"/>
                </a:xfrm>
                <a:custGeom>
                  <a:rect b="b" l="l" r="r" t="t"/>
                  <a:pathLst>
                    <a:path extrusionOk="0" h="77450" w="93472">
                      <a:moveTo>
                        <a:pt x="19306" y="16256"/>
                      </a:moveTo>
                      <a:lnTo>
                        <a:pt x="93202" y="-309"/>
                      </a:lnTo>
                      <a:lnTo>
                        <a:pt x="93202" y="77142"/>
                      </a:lnTo>
                      <a:lnTo>
                        <a:pt x="19306" y="60578"/>
                      </a:lnTo>
                      <a:cubicBezTo>
                        <a:pt x="-7695" y="54527"/>
                        <a:pt x="-5880" y="21928"/>
                        <a:pt x="19306" y="16256"/>
                      </a:cubicBezTo>
                      <a:close/>
                    </a:path>
                  </a:pathLst>
                </a:custGeom>
                <a:gradFill>
                  <a:gsLst>
                    <a:gs pos="0">
                      <a:srgbClr val="C4C09D"/>
                    </a:gs>
                    <a:gs pos="15990">
                      <a:srgbClr val="DAD5B8"/>
                    </a:gs>
                    <a:gs pos="49219">
                      <a:srgbClr val="CDC6A0"/>
                    </a:gs>
                    <a:gs pos="70970">
                      <a:srgbClr val="E7E3CF"/>
                    </a:gs>
                    <a:gs pos="85460">
                      <a:srgbClr val="DDD6BB"/>
                    </a:gs>
                    <a:gs pos="100000">
                      <a:srgbClr val="DCD9BD"/>
                    </a:gs>
                  </a:gsLst>
                  <a:lin ang="16200038" scaled="0"/>
                </a:gra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47" name="Google Shape;347;p7"/>
                <p:cNvSpPr/>
                <p:nvPr/>
              </p:nvSpPr>
              <p:spPr>
                <a:xfrm>
                  <a:off x="9453909" y="4679823"/>
                  <a:ext cx="39985" cy="77450"/>
                </a:xfrm>
                <a:custGeom>
                  <a:rect b="b" l="l" r="r" t="t"/>
                  <a:pathLst>
                    <a:path extrusionOk="0" h="77450" w="39985">
                      <a:moveTo>
                        <a:pt x="7192" y="6952"/>
                      </a:moveTo>
                      <a:lnTo>
                        <a:pt x="39715" y="-309"/>
                      </a:lnTo>
                      <a:lnTo>
                        <a:pt x="39715" y="77142"/>
                      </a:lnTo>
                      <a:lnTo>
                        <a:pt x="7192" y="69124"/>
                      </a:lnTo>
                      <a:cubicBezTo>
                        <a:pt x="-2338" y="47720"/>
                        <a:pt x="-3170" y="26996"/>
                        <a:pt x="7192" y="6952"/>
                      </a:cubicBezTo>
                      <a:close/>
                    </a:path>
                  </a:pathLst>
                </a:custGeom>
                <a:gradFill>
                  <a:gsLst>
                    <a:gs pos="0">
                      <a:srgbClr val="C9BB98"/>
                    </a:gs>
                    <a:gs pos="15990">
                      <a:srgbClr val="DFD2B1"/>
                    </a:gs>
                    <a:gs pos="49219">
                      <a:srgbClr val="DCC691"/>
                    </a:gs>
                    <a:gs pos="70970">
                      <a:srgbClr val="F0E3C4"/>
                    </a:gs>
                    <a:gs pos="85460">
                      <a:srgbClr val="EDD9AA"/>
                    </a:gs>
                    <a:gs pos="100000">
                      <a:srgbClr val="F0DBA9"/>
                    </a:gs>
                  </a:gsLst>
                  <a:lin ang="16200038" scaled="0"/>
                </a:gra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48" name="Google Shape;348;p7"/>
                <p:cNvSpPr/>
                <p:nvPr/>
              </p:nvSpPr>
              <p:spPr>
                <a:xfrm>
                  <a:off x="9400423" y="4679823"/>
                  <a:ext cx="93472" cy="77450"/>
                </a:xfrm>
                <a:custGeom>
                  <a:rect b="b" l="l" r="r" t="t"/>
                  <a:pathLst>
                    <a:path extrusionOk="0" h="77450" w="93472">
                      <a:moveTo>
                        <a:pt x="19306" y="16256"/>
                      </a:moveTo>
                      <a:lnTo>
                        <a:pt x="93202" y="-309"/>
                      </a:lnTo>
                      <a:lnTo>
                        <a:pt x="93202" y="77142"/>
                      </a:lnTo>
                      <a:lnTo>
                        <a:pt x="19306" y="60578"/>
                      </a:lnTo>
                      <a:cubicBezTo>
                        <a:pt x="-7695" y="54527"/>
                        <a:pt x="-5880" y="21928"/>
                        <a:pt x="19306" y="16256"/>
                      </a:cubicBezTo>
                      <a:close/>
                    </a:path>
                  </a:pathLst>
                </a:custGeom>
                <a:solidFill>
                  <a:schemeClr val="dk2"/>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349" name="Google Shape;349;p7"/>
              <p:cNvGrpSpPr/>
              <p:nvPr/>
            </p:nvGrpSpPr>
            <p:grpSpPr>
              <a:xfrm rot="5525154">
                <a:off x="5102093" y="3647242"/>
                <a:ext cx="1380318" cy="292155"/>
                <a:chOff x="9257093" y="4533807"/>
                <a:chExt cx="1380232" cy="292137"/>
              </a:xfrm>
            </p:grpSpPr>
            <p:sp>
              <p:nvSpPr>
                <p:cNvPr id="350" name="Google Shape;350;p7"/>
                <p:cNvSpPr/>
                <p:nvPr/>
              </p:nvSpPr>
              <p:spPr>
                <a:xfrm>
                  <a:off x="9257093" y="4533807"/>
                  <a:ext cx="1380232" cy="292137"/>
                </a:xfrm>
                <a:custGeom>
                  <a:rect b="b" l="l" r="r" t="t"/>
                  <a:pathLst>
                    <a:path extrusionOk="0" h="292137" w="1380232">
                      <a:moveTo>
                        <a:pt x="-173" y="119250"/>
                      </a:moveTo>
                      <a:cubicBezTo>
                        <a:pt x="-173" y="117057"/>
                        <a:pt x="2399" y="115393"/>
                        <a:pt x="4970" y="114864"/>
                      </a:cubicBezTo>
                      <a:cubicBezTo>
                        <a:pt x="105414" y="94064"/>
                        <a:pt x="205252" y="79920"/>
                        <a:pt x="320747" y="67592"/>
                      </a:cubicBezTo>
                      <a:cubicBezTo>
                        <a:pt x="499700" y="15101"/>
                        <a:pt x="673434" y="15101"/>
                        <a:pt x="847546" y="11395"/>
                      </a:cubicBezTo>
                      <a:cubicBezTo>
                        <a:pt x="847546" y="11395"/>
                        <a:pt x="854126" y="276"/>
                        <a:pt x="861539" y="-329"/>
                      </a:cubicBezTo>
                      <a:cubicBezTo>
                        <a:pt x="868875" y="-1010"/>
                        <a:pt x="876892" y="8747"/>
                        <a:pt x="876892" y="8747"/>
                      </a:cubicBezTo>
                      <a:cubicBezTo>
                        <a:pt x="1049190" y="6630"/>
                        <a:pt x="1244631" y="3150"/>
                        <a:pt x="1360655" y="21151"/>
                      </a:cubicBezTo>
                      <a:cubicBezTo>
                        <a:pt x="1393783" y="26295"/>
                        <a:pt x="1377446" y="62448"/>
                        <a:pt x="1363302" y="63961"/>
                      </a:cubicBezTo>
                      <a:cubicBezTo>
                        <a:pt x="1201519" y="81735"/>
                        <a:pt x="1039584" y="97543"/>
                        <a:pt x="884002" y="101400"/>
                      </a:cubicBezTo>
                      <a:lnTo>
                        <a:pt x="870917" y="119553"/>
                      </a:lnTo>
                      <a:lnTo>
                        <a:pt x="871296" y="278160"/>
                      </a:lnTo>
                      <a:cubicBezTo>
                        <a:pt x="871296" y="285421"/>
                        <a:pt x="866530" y="291774"/>
                        <a:pt x="861765" y="291774"/>
                      </a:cubicBezTo>
                      <a:cubicBezTo>
                        <a:pt x="853521" y="291774"/>
                        <a:pt x="846790" y="284437"/>
                        <a:pt x="842630" y="278841"/>
                      </a:cubicBezTo>
                      <a:cubicBezTo>
                        <a:pt x="704142" y="277782"/>
                        <a:pt x="503936" y="276269"/>
                        <a:pt x="398273" y="270823"/>
                      </a:cubicBezTo>
                      <a:cubicBezTo>
                        <a:pt x="266895" y="264016"/>
                        <a:pt x="136424" y="232779"/>
                        <a:pt x="4970" y="205021"/>
                      </a:cubicBezTo>
                      <a:cubicBezTo>
                        <a:pt x="2172" y="204416"/>
                        <a:pt x="-173" y="203054"/>
                        <a:pt x="-173" y="200861"/>
                      </a:cubicBezTo>
                      <a:lnTo>
                        <a:pt x="-173" y="119250"/>
                      </a:lnTo>
                      <a:close/>
                    </a:path>
                  </a:pathLst>
                </a:custGeom>
                <a:solidFill>
                  <a:schemeClr val="dk2"/>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51" name="Google Shape;351;p7"/>
                <p:cNvSpPr/>
                <p:nvPr/>
              </p:nvSpPr>
              <p:spPr>
                <a:xfrm>
                  <a:off x="10096794" y="4538531"/>
                  <a:ext cx="18685" cy="279698"/>
                </a:xfrm>
                <a:custGeom>
                  <a:rect b="b" l="l" r="r" t="t"/>
                  <a:pathLst>
                    <a:path extrusionOk="0" h="279698" w="18685">
                      <a:moveTo>
                        <a:pt x="15177" y="-363"/>
                      </a:moveTo>
                      <a:lnTo>
                        <a:pt x="10714" y="5234"/>
                      </a:lnTo>
                      <a:cubicBezTo>
                        <a:pt x="12832" y="34959"/>
                        <a:pt x="13664" y="56288"/>
                        <a:pt x="7386" y="96753"/>
                      </a:cubicBezTo>
                      <a:cubicBezTo>
                        <a:pt x="11849" y="120653"/>
                        <a:pt x="6327" y="143117"/>
                        <a:pt x="5344" y="167245"/>
                      </a:cubicBezTo>
                      <a:cubicBezTo>
                        <a:pt x="4058" y="200600"/>
                        <a:pt x="352" y="243107"/>
                        <a:pt x="-177" y="272983"/>
                      </a:cubicBezTo>
                      <a:lnTo>
                        <a:pt x="3983" y="272983"/>
                      </a:lnTo>
                      <a:lnTo>
                        <a:pt x="9277" y="279336"/>
                      </a:lnTo>
                      <a:cubicBezTo>
                        <a:pt x="9806" y="249914"/>
                        <a:pt x="8067" y="201583"/>
                        <a:pt x="9428" y="168001"/>
                      </a:cubicBezTo>
                      <a:cubicBezTo>
                        <a:pt x="10109" y="144252"/>
                        <a:pt x="15630" y="120048"/>
                        <a:pt x="9882" y="96753"/>
                      </a:cubicBezTo>
                      <a:cubicBezTo>
                        <a:pt x="10185" y="95618"/>
                        <a:pt x="24933" y="41690"/>
                        <a:pt x="15177" y="-363"/>
                      </a:cubicBezTo>
                      <a:close/>
                    </a:path>
                  </a:pathLst>
                </a:custGeom>
                <a:solidFill>
                  <a:srgbClr val="FFFFFF">
                    <a:alpha val="38820"/>
                  </a:srgbClr>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52" name="Google Shape;352;p7"/>
                <p:cNvSpPr/>
                <p:nvPr/>
              </p:nvSpPr>
              <p:spPr>
                <a:xfrm>
                  <a:off x="9425381" y="4604128"/>
                  <a:ext cx="218127" cy="18357"/>
                </a:xfrm>
                <a:custGeom>
                  <a:rect b="b" l="l" r="r" t="t"/>
                  <a:pathLst>
                    <a:path extrusionOk="0" h="18357" w="218127">
                      <a:moveTo>
                        <a:pt x="-162" y="17997"/>
                      </a:moveTo>
                      <a:cubicBezTo>
                        <a:pt x="58380" y="8618"/>
                        <a:pt x="231963" y="-2727"/>
                        <a:pt x="217063" y="71"/>
                      </a:cubicBezTo>
                      <a:cubicBezTo>
                        <a:pt x="196339" y="4080"/>
                        <a:pt x="176900" y="14820"/>
                        <a:pt x="161471" y="15047"/>
                      </a:cubicBezTo>
                      <a:cubicBezTo>
                        <a:pt x="113821" y="15955"/>
                        <a:pt x="23437" y="17997"/>
                        <a:pt x="-162" y="17997"/>
                      </a:cubicBezTo>
                      <a:close/>
                    </a:path>
                  </a:pathLst>
                </a:custGeom>
                <a:solidFill>
                  <a:srgbClr val="FFFFFF">
                    <a:alpha val="17650"/>
                  </a:srgbClr>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53" name="Google Shape;353;p7"/>
                <p:cNvSpPr/>
                <p:nvPr/>
              </p:nvSpPr>
              <p:spPr>
                <a:xfrm>
                  <a:off x="9260429" y="4635200"/>
                  <a:ext cx="244284" cy="43128"/>
                </a:xfrm>
                <a:custGeom>
                  <a:rect b="b" l="l" r="r" t="t"/>
                  <a:pathLst>
                    <a:path extrusionOk="0" h="43128" w="244284">
                      <a:moveTo>
                        <a:pt x="4523" y="22850"/>
                      </a:moveTo>
                      <a:cubicBezTo>
                        <a:pt x="95966" y="5681"/>
                        <a:pt x="239446" y="3487"/>
                        <a:pt x="244060" y="-68"/>
                      </a:cubicBezTo>
                      <a:cubicBezTo>
                        <a:pt x="248749" y="-3774"/>
                        <a:pt x="5658" y="28447"/>
                        <a:pt x="5809" y="41456"/>
                      </a:cubicBezTo>
                      <a:cubicBezTo>
                        <a:pt x="5885" y="48868"/>
                        <a:pt x="-6746" y="22396"/>
                        <a:pt x="4523" y="22850"/>
                      </a:cubicBezTo>
                      <a:close/>
                    </a:path>
                  </a:pathLst>
                </a:custGeom>
                <a:solidFill>
                  <a:srgbClr val="FFFFFF">
                    <a:alpha val="32940"/>
                  </a:srgbClr>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54" name="Google Shape;354;p7"/>
                <p:cNvSpPr/>
                <p:nvPr/>
              </p:nvSpPr>
              <p:spPr>
                <a:xfrm>
                  <a:off x="9258973" y="4723232"/>
                  <a:ext cx="175746" cy="27771"/>
                </a:xfrm>
                <a:custGeom>
                  <a:rect b="b" l="l" r="r" t="t"/>
                  <a:pathLst>
                    <a:path extrusionOk="0" h="27771" w="175746">
                      <a:moveTo>
                        <a:pt x="2502" y="-364"/>
                      </a:moveTo>
                      <a:cubicBezTo>
                        <a:pt x="55295" y="11964"/>
                        <a:pt x="145528" y="24217"/>
                        <a:pt x="172681" y="27015"/>
                      </a:cubicBezTo>
                      <a:cubicBezTo>
                        <a:pt x="199229" y="29814"/>
                        <a:pt x="36159" y="16956"/>
                        <a:pt x="4165" y="9922"/>
                      </a:cubicBezTo>
                      <a:cubicBezTo>
                        <a:pt x="-2339" y="8485"/>
                        <a:pt x="-297" y="543"/>
                        <a:pt x="2502" y="-364"/>
                      </a:cubicBezTo>
                      <a:close/>
                    </a:path>
                  </a:pathLst>
                </a:custGeom>
                <a:solidFill>
                  <a:srgbClr val="FFFFFF">
                    <a:alpha val="33730"/>
                  </a:srgbClr>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sp>
          <p:nvSpPr>
            <p:cNvPr id="355" name="Google Shape;355;p7"/>
            <p:cNvSpPr/>
            <p:nvPr/>
          </p:nvSpPr>
          <p:spPr>
            <a:xfrm>
              <a:off x="4006525" y="2503850"/>
              <a:ext cx="57000" cy="869400"/>
            </a:xfrm>
            <a:prstGeom prst="triangle">
              <a:avLst>
                <a:gd fmla="val 56974" name="adj"/>
              </a:avLst>
            </a:prstGeom>
            <a:solidFill>
              <a:srgbClr val="FFFFFF">
                <a:alpha val="440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7"/>
            <p:cNvSpPr/>
            <p:nvPr/>
          </p:nvSpPr>
          <p:spPr>
            <a:xfrm rot="-346944">
              <a:off x="4070316" y="2558704"/>
              <a:ext cx="23821" cy="805831"/>
            </a:xfrm>
            <a:prstGeom prst="triangle">
              <a:avLst>
                <a:gd fmla="val 100000" name="adj"/>
              </a:avLst>
            </a:prstGeom>
            <a:solidFill>
              <a:srgbClr val="FFFFFF">
                <a:alpha val="440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7"/>
            <p:cNvSpPr/>
            <p:nvPr/>
          </p:nvSpPr>
          <p:spPr>
            <a:xfrm flipH="1" rot="10800000">
              <a:off x="4109425" y="3372983"/>
              <a:ext cx="22200" cy="498000"/>
            </a:xfrm>
            <a:prstGeom prst="triangle">
              <a:avLst>
                <a:gd fmla="val 100000" name="adj"/>
              </a:avLst>
            </a:prstGeom>
            <a:solidFill>
              <a:srgbClr val="FFFFFF">
                <a:alpha val="440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358" name="Google Shape;358;p7"/>
          <p:cNvPicPr preferRelativeResize="0"/>
          <p:nvPr/>
        </p:nvPicPr>
        <p:blipFill rotWithShape="1">
          <a:blip r:embed="rId2">
            <a:alphaModFix/>
          </a:blip>
          <a:srcRect b="0" l="0" r="0" t="0"/>
          <a:stretch/>
        </p:blipFill>
        <p:spPr>
          <a:xfrm flipH="1" rot="-1195752">
            <a:off x="-1207491" y="-212946"/>
            <a:ext cx="7741809" cy="883470"/>
          </a:xfrm>
          <a:prstGeom prst="rect">
            <a:avLst/>
          </a:prstGeom>
          <a:noFill/>
          <a:ln>
            <a:noFill/>
          </a:ln>
        </p:spPr>
      </p:pic>
      <p:pic>
        <p:nvPicPr>
          <p:cNvPr id="359" name="Google Shape;359;p7"/>
          <p:cNvPicPr preferRelativeResize="0"/>
          <p:nvPr/>
        </p:nvPicPr>
        <p:blipFill rotWithShape="1">
          <a:blip r:embed="rId3">
            <a:alphaModFix/>
          </a:blip>
          <a:srcRect b="0" l="22863" r="29603" t="0"/>
          <a:stretch/>
        </p:blipFill>
        <p:spPr>
          <a:xfrm flipH="1" rot="1651024">
            <a:off x="10904614" y="1425515"/>
            <a:ext cx="1070127" cy="3183421"/>
          </a:xfrm>
          <a:prstGeom prst="rect">
            <a:avLst/>
          </a:prstGeom>
          <a:noFill/>
          <a:ln>
            <a:noFill/>
          </a:ln>
          <a:effectLst>
            <a:outerShdw blurRad="57150" rotWithShape="0" algn="bl" dir="5400000" dist="19050">
              <a:srgbClr val="000000">
                <a:alpha val="50000"/>
              </a:srgbClr>
            </a:outerShdw>
          </a:effec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7 Big Title">
  <p:cSld name="CUSTOM_6">
    <p:spTree>
      <p:nvGrpSpPr>
        <p:cNvPr id="360" name="Shape 360"/>
        <p:cNvGrpSpPr/>
        <p:nvPr/>
      </p:nvGrpSpPr>
      <p:grpSpPr>
        <a:xfrm>
          <a:off x="0" y="0"/>
          <a:ext cx="0" cy="0"/>
          <a:chOff x="0" y="0"/>
          <a:chExt cx="0" cy="0"/>
        </a:xfrm>
      </p:grpSpPr>
      <p:sp>
        <p:nvSpPr>
          <p:cNvPr id="361" name="Google Shape;361;p8"/>
          <p:cNvSpPr txBox="1"/>
          <p:nvPr>
            <p:ph type="title"/>
          </p:nvPr>
        </p:nvSpPr>
        <p:spPr>
          <a:xfrm>
            <a:off x="1561325" y="1873525"/>
            <a:ext cx="9545700" cy="31608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5000"/>
              <a:buNone/>
              <a:defRPr sz="5000"/>
            </a:lvl1pPr>
            <a:lvl2pPr lvl="1" rtl="0" algn="ctr">
              <a:spcBef>
                <a:spcPts val="0"/>
              </a:spcBef>
              <a:spcAft>
                <a:spcPts val="0"/>
              </a:spcAft>
              <a:buSzPts val="5000"/>
              <a:buNone/>
              <a:defRPr sz="5000"/>
            </a:lvl2pPr>
            <a:lvl3pPr lvl="2" rtl="0" algn="ctr">
              <a:spcBef>
                <a:spcPts val="0"/>
              </a:spcBef>
              <a:spcAft>
                <a:spcPts val="0"/>
              </a:spcAft>
              <a:buSzPts val="5000"/>
              <a:buNone/>
              <a:defRPr sz="5000"/>
            </a:lvl3pPr>
            <a:lvl4pPr lvl="3" rtl="0" algn="ctr">
              <a:spcBef>
                <a:spcPts val="0"/>
              </a:spcBef>
              <a:spcAft>
                <a:spcPts val="0"/>
              </a:spcAft>
              <a:buSzPts val="5000"/>
              <a:buNone/>
              <a:defRPr sz="5000"/>
            </a:lvl4pPr>
            <a:lvl5pPr lvl="4" rtl="0" algn="ctr">
              <a:spcBef>
                <a:spcPts val="0"/>
              </a:spcBef>
              <a:spcAft>
                <a:spcPts val="0"/>
              </a:spcAft>
              <a:buSzPts val="5000"/>
              <a:buNone/>
              <a:defRPr sz="5000"/>
            </a:lvl5pPr>
            <a:lvl6pPr lvl="5" rtl="0" algn="ctr">
              <a:spcBef>
                <a:spcPts val="0"/>
              </a:spcBef>
              <a:spcAft>
                <a:spcPts val="0"/>
              </a:spcAft>
              <a:buSzPts val="5000"/>
              <a:buNone/>
              <a:defRPr sz="5000"/>
            </a:lvl6pPr>
            <a:lvl7pPr lvl="6" rtl="0" algn="ctr">
              <a:spcBef>
                <a:spcPts val="0"/>
              </a:spcBef>
              <a:spcAft>
                <a:spcPts val="0"/>
              </a:spcAft>
              <a:buSzPts val="5000"/>
              <a:buNone/>
              <a:defRPr sz="5000"/>
            </a:lvl7pPr>
            <a:lvl8pPr lvl="7" rtl="0" algn="ctr">
              <a:spcBef>
                <a:spcPts val="0"/>
              </a:spcBef>
              <a:spcAft>
                <a:spcPts val="0"/>
              </a:spcAft>
              <a:buSzPts val="5000"/>
              <a:buNone/>
              <a:defRPr sz="5000"/>
            </a:lvl8pPr>
            <a:lvl9pPr lvl="8" rtl="0" algn="ctr">
              <a:spcBef>
                <a:spcPts val="0"/>
              </a:spcBef>
              <a:spcAft>
                <a:spcPts val="0"/>
              </a:spcAft>
              <a:buSzPts val="5000"/>
              <a:buNone/>
              <a:defRPr sz="5000"/>
            </a:lvl9pPr>
          </a:lstStyle>
          <a:p/>
        </p:txBody>
      </p:sp>
      <p:sp>
        <p:nvSpPr>
          <p:cNvPr id="362" name="Google Shape;362;p8"/>
          <p:cNvSpPr txBox="1"/>
          <p:nvPr>
            <p:ph idx="1" type="subTitle"/>
          </p:nvPr>
        </p:nvSpPr>
        <p:spPr>
          <a:xfrm>
            <a:off x="1561325" y="5242225"/>
            <a:ext cx="9545700" cy="717900"/>
          </a:xfrm>
          <a:prstGeom prst="rect">
            <a:avLst/>
          </a:prstGeom>
        </p:spPr>
        <p:txBody>
          <a:bodyPr anchorCtr="0" anchor="b" bIns="121900" lIns="121900" spcFirstLastPara="1" rIns="121900" wrap="square" tIns="121900">
            <a:noAutofit/>
          </a:bodyPr>
          <a:lstStyle>
            <a:lvl1pPr lvl="0" rtl="0" algn="r">
              <a:lnSpc>
                <a:spcPct val="100000"/>
              </a:lnSpc>
              <a:spcBef>
                <a:spcPts val="0"/>
              </a:spcBef>
              <a:spcAft>
                <a:spcPts val="0"/>
              </a:spcAft>
              <a:buSzPts val="1900"/>
              <a:buNone/>
              <a:defRPr/>
            </a:lvl1pPr>
            <a:lvl2pPr lvl="1" rtl="0" algn="r">
              <a:lnSpc>
                <a:spcPct val="100000"/>
              </a:lnSpc>
              <a:spcBef>
                <a:spcPts val="0"/>
              </a:spcBef>
              <a:spcAft>
                <a:spcPts val="0"/>
              </a:spcAft>
              <a:buSzPts val="1900"/>
              <a:buNone/>
              <a:defRPr/>
            </a:lvl2pPr>
            <a:lvl3pPr lvl="2" rtl="0" algn="r">
              <a:lnSpc>
                <a:spcPct val="100000"/>
              </a:lnSpc>
              <a:spcBef>
                <a:spcPts val="0"/>
              </a:spcBef>
              <a:spcAft>
                <a:spcPts val="0"/>
              </a:spcAft>
              <a:buSzPts val="1900"/>
              <a:buNone/>
              <a:defRPr/>
            </a:lvl3pPr>
            <a:lvl4pPr lvl="3" rtl="0" algn="r">
              <a:lnSpc>
                <a:spcPct val="100000"/>
              </a:lnSpc>
              <a:spcBef>
                <a:spcPts val="0"/>
              </a:spcBef>
              <a:spcAft>
                <a:spcPts val="0"/>
              </a:spcAft>
              <a:buSzPts val="1900"/>
              <a:buNone/>
              <a:defRPr/>
            </a:lvl4pPr>
            <a:lvl5pPr lvl="4" rtl="0" algn="r">
              <a:lnSpc>
                <a:spcPct val="100000"/>
              </a:lnSpc>
              <a:spcBef>
                <a:spcPts val="0"/>
              </a:spcBef>
              <a:spcAft>
                <a:spcPts val="0"/>
              </a:spcAft>
              <a:buSzPts val="1900"/>
              <a:buNone/>
              <a:defRPr/>
            </a:lvl5pPr>
            <a:lvl6pPr lvl="5" rtl="0" algn="r">
              <a:lnSpc>
                <a:spcPct val="100000"/>
              </a:lnSpc>
              <a:spcBef>
                <a:spcPts val="0"/>
              </a:spcBef>
              <a:spcAft>
                <a:spcPts val="0"/>
              </a:spcAft>
              <a:buSzPts val="1900"/>
              <a:buNone/>
              <a:defRPr/>
            </a:lvl6pPr>
            <a:lvl7pPr lvl="6" rtl="0" algn="r">
              <a:lnSpc>
                <a:spcPct val="100000"/>
              </a:lnSpc>
              <a:spcBef>
                <a:spcPts val="0"/>
              </a:spcBef>
              <a:spcAft>
                <a:spcPts val="0"/>
              </a:spcAft>
              <a:buSzPts val="1900"/>
              <a:buNone/>
              <a:defRPr/>
            </a:lvl7pPr>
            <a:lvl8pPr lvl="7" rtl="0" algn="r">
              <a:lnSpc>
                <a:spcPct val="100000"/>
              </a:lnSpc>
              <a:spcBef>
                <a:spcPts val="0"/>
              </a:spcBef>
              <a:spcAft>
                <a:spcPts val="0"/>
              </a:spcAft>
              <a:buSzPts val="1900"/>
              <a:buNone/>
              <a:defRPr/>
            </a:lvl8pPr>
            <a:lvl9pPr lvl="8" rtl="0" algn="r">
              <a:lnSpc>
                <a:spcPct val="100000"/>
              </a:lnSpc>
              <a:spcBef>
                <a:spcPts val="0"/>
              </a:spcBef>
              <a:spcAft>
                <a:spcPts val="0"/>
              </a:spcAft>
              <a:buSzPts val="1900"/>
              <a:buNone/>
              <a:defRPr/>
            </a:lvl9pPr>
          </a:lstStyle>
          <a:p/>
        </p:txBody>
      </p:sp>
      <p:grpSp>
        <p:nvGrpSpPr>
          <p:cNvPr id="363" name="Google Shape;363;p8"/>
          <p:cNvGrpSpPr/>
          <p:nvPr/>
        </p:nvGrpSpPr>
        <p:grpSpPr>
          <a:xfrm rot="-482352">
            <a:off x="11487273" y="2810511"/>
            <a:ext cx="436918" cy="4423587"/>
            <a:chOff x="3794083" y="2503850"/>
            <a:chExt cx="408445" cy="3699739"/>
          </a:xfrm>
        </p:grpSpPr>
        <p:grpSp>
          <p:nvGrpSpPr>
            <p:cNvPr id="364" name="Google Shape;364;p8"/>
            <p:cNvGrpSpPr/>
            <p:nvPr/>
          </p:nvGrpSpPr>
          <p:grpSpPr>
            <a:xfrm>
              <a:off x="3794083" y="2503851"/>
              <a:ext cx="408445" cy="3699738"/>
              <a:chOff x="5554908" y="3098301"/>
              <a:chExt cx="408445" cy="3699738"/>
            </a:xfrm>
          </p:grpSpPr>
          <p:grpSp>
            <p:nvGrpSpPr>
              <p:cNvPr id="365" name="Google Shape;365;p8"/>
              <p:cNvGrpSpPr/>
              <p:nvPr/>
            </p:nvGrpSpPr>
            <p:grpSpPr>
              <a:xfrm rot="5525154">
                <a:off x="4051841" y="5036428"/>
                <a:ext cx="3322621" cy="195680"/>
                <a:chOff x="9400423" y="4620600"/>
                <a:chExt cx="3322413" cy="195668"/>
              </a:xfrm>
            </p:grpSpPr>
            <p:sp>
              <p:nvSpPr>
                <p:cNvPr id="366" name="Google Shape;366;p8"/>
                <p:cNvSpPr/>
                <p:nvPr/>
              </p:nvSpPr>
              <p:spPr>
                <a:xfrm>
                  <a:off x="9835917" y="4707429"/>
                  <a:ext cx="2257709" cy="41599"/>
                </a:xfrm>
                <a:custGeom>
                  <a:rect b="b" l="l" r="r" t="t"/>
                  <a:pathLst>
                    <a:path extrusionOk="0" h="41599" w="2257709">
                      <a:moveTo>
                        <a:pt x="-311" y="-309"/>
                      </a:moveTo>
                      <a:lnTo>
                        <a:pt x="2257398" y="-309"/>
                      </a:lnTo>
                      <a:lnTo>
                        <a:pt x="2257398" y="41291"/>
                      </a:lnTo>
                      <a:lnTo>
                        <a:pt x="-311" y="41291"/>
                      </a:lnTo>
                      <a:close/>
                    </a:path>
                  </a:pathLst>
                </a:custGeom>
                <a:solidFill>
                  <a:schemeClr val="dk2"/>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67" name="Google Shape;367;p8"/>
                <p:cNvSpPr/>
                <p:nvPr/>
              </p:nvSpPr>
              <p:spPr>
                <a:xfrm>
                  <a:off x="9835917" y="4672713"/>
                  <a:ext cx="2257709" cy="7104"/>
                </a:xfrm>
                <a:custGeom>
                  <a:rect b="b" l="l" r="r" t="t"/>
                  <a:pathLst>
                    <a:path extrusionOk="0" h="7104" w="2257709">
                      <a:moveTo>
                        <a:pt x="-311" y="-307"/>
                      </a:moveTo>
                      <a:lnTo>
                        <a:pt x="2257398" y="-307"/>
                      </a:lnTo>
                      <a:lnTo>
                        <a:pt x="2257398" y="6797"/>
                      </a:lnTo>
                      <a:lnTo>
                        <a:pt x="-311" y="6797"/>
                      </a:lnTo>
                      <a:close/>
                    </a:path>
                  </a:pathLst>
                </a:custGeom>
                <a:solidFill>
                  <a:schemeClr val="dk2"/>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68" name="Google Shape;368;p8"/>
                <p:cNvSpPr/>
                <p:nvPr/>
              </p:nvSpPr>
              <p:spPr>
                <a:xfrm>
                  <a:off x="9835917" y="4692302"/>
                  <a:ext cx="2257709" cy="7104"/>
                </a:xfrm>
                <a:custGeom>
                  <a:rect b="b" l="l" r="r" t="t"/>
                  <a:pathLst>
                    <a:path extrusionOk="0" h="7104" w="2257709">
                      <a:moveTo>
                        <a:pt x="-311" y="-308"/>
                      </a:moveTo>
                      <a:lnTo>
                        <a:pt x="2257398" y="-308"/>
                      </a:lnTo>
                      <a:lnTo>
                        <a:pt x="2257398" y="6797"/>
                      </a:lnTo>
                      <a:lnTo>
                        <a:pt x="-311" y="6797"/>
                      </a:lnTo>
                      <a:close/>
                    </a:path>
                  </a:pathLst>
                </a:custGeom>
                <a:solidFill>
                  <a:schemeClr val="dk2"/>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69" name="Google Shape;369;p8"/>
                <p:cNvSpPr/>
                <p:nvPr/>
              </p:nvSpPr>
              <p:spPr>
                <a:xfrm>
                  <a:off x="9626030" y="4623399"/>
                  <a:ext cx="3053164" cy="30254"/>
                </a:xfrm>
                <a:custGeom>
                  <a:rect b="b" l="l" r="r" t="t"/>
                  <a:pathLst>
                    <a:path extrusionOk="0" h="30254" w="3053164">
                      <a:moveTo>
                        <a:pt x="-317" y="29948"/>
                      </a:moveTo>
                      <a:cubicBezTo>
                        <a:pt x="76907" y="19888"/>
                        <a:pt x="186956" y="-306"/>
                        <a:pt x="231354" y="-306"/>
                      </a:cubicBezTo>
                      <a:lnTo>
                        <a:pt x="3052848" y="-306"/>
                      </a:lnTo>
                      <a:lnTo>
                        <a:pt x="3052848" y="16182"/>
                      </a:lnTo>
                      <a:lnTo>
                        <a:pt x="231354" y="16182"/>
                      </a:lnTo>
                      <a:lnTo>
                        <a:pt x="-317" y="29948"/>
                      </a:lnTo>
                      <a:close/>
                    </a:path>
                  </a:pathLst>
                </a:custGeom>
                <a:solidFill>
                  <a:srgbClr val="C6C6C6"/>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70" name="Google Shape;370;p8"/>
                <p:cNvSpPr/>
                <p:nvPr/>
              </p:nvSpPr>
              <p:spPr>
                <a:xfrm>
                  <a:off x="12092744" y="4714993"/>
                  <a:ext cx="459485" cy="15127"/>
                </a:xfrm>
                <a:custGeom>
                  <a:rect b="b" l="l" r="r" t="t"/>
                  <a:pathLst>
                    <a:path extrusionOk="0" h="15127" w="459485">
                      <a:moveTo>
                        <a:pt x="-348" y="-309"/>
                      </a:moveTo>
                      <a:lnTo>
                        <a:pt x="459138" y="-309"/>
                      </a:lnTo>
                      <a:lnTo>
                        <a:pt x="459138" y="14818"/>
                      </a:lnTo>
                      <a:lnTo>
                        <a:pt x="-348" y="14818"/>
                      </a:lnTo>
                      <a:close/>
                    </a:path>
                  </a:pathLst>
                </a:custGeom>
                <a:solidFill>
                  <a:srgbClr val="DEDEDC"/>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71" name="Google Shape;371;p8"/>
                <p:cNvSpPr/>
                <p:nvPr/>
              </p:nvSpPr>
              <p:spPr>
                <a:xfrm>
                  <a:off x="9635581" y="4764005"/>
                  <a:ext cx="2915286" cy="5348"/>
                </a:xfrm>
                <a:custGeom>
                  <a:rect b="b" l="l" r="r" t="t"/>
                  <a:pathLst>
                    <a:path extrusionOk="0" h="5348" w="2915286">
                      <a:moveTo>
                        <a:pt x="-292" y="-310"/>
                      </a:moveTo>
                      <a:lnTo>
                        <a:pt x="2914995" y="-310"/>
                      </a:lnTo>
                      <a:lnTo>
                        <a:pt x="2914995" y="5039"/>
                      </a:lnTo>
                      <a:lnTo>
                        <a:pt x="-292" y="5039"/>
                      </a:lnTo>
                      <a:close/>
                    </a:path>
                  </a:pathLst>
                </a:custGeom>
                <a:solidFill>
                  <a:srgbClr val="DADAD8"/>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72" name="Google Shape;372;p8"/>
                <p:cNvSpPr/>
                <p:nvPr/>
              </p:nvSpPr>
              <p:spPr>
                <a:xfrm>
                  <a:off x="9626030" y="4788813"/>
                  <a:ext cx="3061181" cy="19513"/>
                </a:xfrm>
                <a:custGeom>
                  <a:rect b="b" l="l" r="r" t="t"/>
                  <a:pathLst>
                    <a:path extrusionOk="0" h="19513" w="3061181">
                      <a:moveTo>
                        <a:pt x="239371" y="13152"/>
                      </a:moveTo>
                      <a:lnTo>
                        <a:pt x="3060865" y="13152"/>
                      </a:lnTo>
                      <a:lnTo>
                        <a:pt x="3052848" y="19203"/>
                      </a:lnTo>
                      <a:lnTo>
                        <a:pt x="231354" y="19203"/>
                      </a:lnTo>
                      <a:cubicBezTo>
                        <a:pt x="175762" y="19203"/>
                        <a:pt x="76831" y="9900"/>
                        <a:pt x="-317" y="-311"/>
                      </a:cubicBezTo>
                      <a:lnTo>
                        <a:pt x="239371" y="13152"/>
                      </a:lnTo>
                      <a:close/>
                    </a:path>
                  </a:pathLst>
                </a:custGeom>
                <a:solidFill>
                  <a:srgbClr val="CDCDCB"/>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73" name="Google Shape;373;p8"/>
                <p:cNvSpPr/>
                <p:nvPr/>
              </p:nvSpPr>
              <p:spPr>
                <a:xfrm>
                  <a:off x="12565137" y="4621281"/>
                  <a:ext cx="157699" cy="194306"/>
                </a:xfrm>
                <a:custGeom>
                  <a:rect b="b" l="l" r="r" t="t"/>
                  <a:pathLst>
                    <a:path extrusionOk="0" h="194306" w="157699">
                      <a:moveTo>
                        <a:pt x="113096" y="-309"/>
                      </a:moveTo>
                      <a:lnTo>
                        <a:pt x="113096" y="29794"/>
                      </a:lnTo>
                      <a:lnTo>
                        <a:pt x="-357" y="29794"/>
                      </a:lnTo>
                      <a:lnTo>
                        <a:pt x="-357" y="169417"/>
                      </a:lnTo>
                      <a:lnTo>
                        <a:pt x="113096" y="169417"/>
                      </a:lnTo>
                      <a:lnTo>
                        <a:pt x="113096" y="193998"/>
                      </a:lnTo>
                      <a:cubicBezTo>
                        <a:pt x="140248" y="169871"/>
                        <a:pt x="157342" y="135381"/>
                        <a:pt x="157342" y="96883"/>
                      </a:cubicBezTo>
                      <a:lnTo>
                        <a:pt x="157342" y="94538"/>
                      </a:lnTo>
                      <a:cubicBezTo>
                        <a:pt x="156661" y="56872"/>
                        <a:pt x="139719" y="23365"/>
                        <a:pt x="113096" y="-309"/>
                      </a:cubicBezTo>
                      <a:close/>
                    </a:path>
                  </a:pathLst>
                </a:custGeom>
                <a:solidFill>
                  <a:schemeClr val="dk2"/>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74" name="Google Shape;374;p8"/>
                <p:cNvSpPr/>
                <p:nvPr/>
              </p:nvSpPr>
              <p:spPr>
                <a:xfrm>
                  <a:off x="9626030" y="4662427"/>
                  <a:ext cx="140620" cy="90921"/>
                </a:xfrm>
                <a:custGeom>
                  <a:rect b="b" l="l" r="r" t="t"/>
                  <a:pathLst>
                    <a:path extrusionOk="0" h="90921" w="140620">
                      <a:moveTo>
                        <a:pt x="-277" y="-308"/>
                      </a:moveTo>
                      <a:lnTo>
                        <a:pt x="140344" y="-308"/>
                      </a:lnTo>
                      <a:lnTo>
                        <a:pt x="140344" y="90613"/>
                      </a:lnTo>
                      <a:lnTo>
                        <a:pt x="-277" y="90613"/>
                      </a:lnTo>
                      <a:close/>
                    </a:path>
                  </a:pathLst>
                </a:custGeom>
                <a:solidFill>
                  <a:srgbClr val="7F6A4B"/>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75" name="Google Shape;375;p8"/>
                <p:cNvSpPr/>
                <p:nvPr/>
              </p:nvSpPr>
              <p:spPr>
                <a:xfrm>
                  <a:off x="12551749" y="4639207"/>
                  <a:ext cx="14707" cy="164037"/>
                </a:xfrm>
                <a:custGeom>
                  <a:rect b="b" l="l" r="r" t="t"/>
                  <a:pathLst>
                    <a:path extrusionOk="0" h="164037" w="14707">
                      <a:moveTo>
                        <a:pt x="-355" y="-309"/>
                      </a:moveTo>
                      <a:lnTo>
                        <a:pt x="14353" y="-309"/>
                      </a:lnTo>
                      <a:lnTo>
                        <a:pt x="14353" y="163729"/>
                      </a:lnTo>
                      <a:lnTo>
                        <a:pt x="-355" y="163729"/>
                      </a:lnTo>
                      <a:close/>
                    </a:path>
                  </a:pathLst>
                </a:custGeom>
                <a:solidFill>
                  <a:schemeClr val="dk2"/>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76" name="Google Shape;376;p8"/>
                <p:cNvSpPr/>
                <p:nvPr/>
              </p:nvSpPr>
              <p:spPr>
                <a:xfrm>
                  <a:off x="12565210" y="4638903"/>
                  <a:ext cx="151950" cy="157900"/>
                </a:xfrm>
                <a:custGeom>
                  <a:rect b="b" l="l" r="r" t="t"/>
                  <a:pathLst>
                    <a:path extrusionOk="0" h="157900" w="151950">
                      <a:moveTo>
                        <a:pt x="118238" y="-309"/>
                      </a:moveTo>
                      <a:lnTo>
                        <a:pt x="118238" y="24155"/>
                      </a:lnTo>
                      <a:lnTo>
                        <a:pt x="-358" y="24155"/>
                      </a:lnTo>
                      <a:lnTo>
                        <a:pt x="-358" y="137644"/>
                      </a:lnTo>
                      <a:lnTo>
                        <a:pt x="118238" y="137644"/>
                      </a:lnTo>
                      <a:lnTo>
                        <a:pt x="118238" y="157592"/>
                      </a:lnTo>
                      <a:cubicBezTo>
                        <a:pt x="140173" y="136296"/>
                        <a:pt x="151593" y="109945"/>
                        <a:pt x="151593" y="78675"/>
                      </a:cubicBezTo>
                      <a:lnTo>
                        <a:pt x="151593" y="76788"/>
                      </a:lnTo>
                      <a:cubicBezTo>
                        <a:pt x="150913" y="46125"/>
                        <a:pt x="139643" y="23885"/>
                        <a:pt x="118238" y="-309"/>
                      </a:cubicBezTo>
                      <a:close/>
                    </a:path>
                  </a:pathLst>
                </a:custGeom>
                <a:solidFill>
                  <a:schemeClr val="dk2"/>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77" name="Google Shape;377;p8"/>
                <p:cNvSpPr/>
                <p:nvPr/>
              </p:nvSpPr>
              <p:spPr>
                <a:xfrm>
                  <a:off x="9835917" y="4718094"/>
                  <a:ext cx="2257709" cy="20206"/>
                </a:xfrm>
                <a:custGeom>
                  <a:rect b="b" l="l" r="r" t="t"/>
                  <a:pathLst>
                    <a:path extrusionOk="0" h="20206" w="2257709">
                      <a:moveTo>
                        <a:pt x="-311" y="-309"/>
                      </a:moveTo>
                      <a:lnTo>
                        <a:pt x="2257398" y="-309"/>
                      </a:lnTo>
                      <a:lnTo>
                        <a:pt x="2257398" y="19898"/>
                      </a:lnTo>
                      <a:lnTo>
                        <a:pt x="-311" y="19898"/>
                      </a:lnTo>
                      <a:close/>
                    </a:path>
                  </a:pathLst>
                </a:custGeom>
                <a:solidFill>
                  <a:schemeClr val="dk2"/>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78" name="Google Shape;378;p8"/>
                <p:cNvSpPr/>
                <p:nvPr/>
              </p:nvSpPr>
              <p:spPr>
                <a:xfrm>
                  <a:off x="9766182" y="4662426"/>
                  <a:ext cx="70189" cy="90913"/>
                </a:xfrm>
                <a:custGeom>
                  <a:rect b="b" l="l" r="r" t="t"/>
                  <a:pathLst>
                    <a:path extrusionOk="0" h="90913" w="70189">
                      <a:moveTo>
                        <a:pt x="69910" y="2339"/>
                      </a:moveTo>
                      <a:lnTo>
                        <a:pt x="-280" y="-308"/>
                      </a:lnTo>
                      <a:lnTo>
                        <a:pt x="-280" y="90605"/>
                      </a:lnTo>
                      <a:lnTo>
                        <a:pt x="69910" y="87202"/>
                      </a:lnTo>
                      <a:lnTo>
                        <a:pt x="69910" y="2339"/>
                      </a:lnTo>
                      <a:close/>
                    </a:path>
                  </a:pathLst>
                </a:custGeom>
                <a:gradFill>
                  <a:gsLst>
                    <a:gs pos="0">
                      <a:srgbClr val="8D7955"/>
                    </a:gs>
                    <a:gs pos="50000">
                      <a:srgbClr val="927D58"/>
                    </a:gs>
                    <a:gs pos="100000">
                      <a:srgbClr val="97825C"/>
                    </a:gs>
                  </a:gsLst>
                  <a:lin ang="4175143" scaled="0"/>
                </a:gra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79" name="Google Shape;379;p8"/>
                <p:cNvSpPr/>
                <p:nvPr/>
              </p:nvSpPr>
              <p:spPr>
                <a:xfrm flipH="1">
                  <a:off x="12093664" y="4672713"/>
                  <a:ext cx="457592" cy="7104"/>
                </a:xfrm>
                <a:custGeom>
                  <a:rect b="b" l="l" r="r" t="t"/>
                  <a:pathLst>
                    <a:path extrusionOk="0" h="7104" w="457592">
                      <a:moveTo>
                        <a:pt x="-169" y="-307"/>
                      </a:moveTo>
                      <a:lnTo>
                        <a:pt x="457424" y="-307"/>
                      </a:lnTo>
                      <a:lnTo>
                        <a:pt x="457424" y="6797"/>
                      </a:lnTo>
                      <a:lnTo>
                        <a:pt x="-169" y="6797"/>
                      </a:lnTo>
                      <a:close/>
                    </a:path>
                  </a:pathLst>
                </a:custGeom>
                <a:solidFill>
                  <a:srgbClr val="CCCCCC"/>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80" name="Google Shape;380;p8"/>
                <p:cNvSpPr/>
                <p:nvPr/>
              </p:nvSpPr>
              <p:spPr>
                <a:xfrm flipH="1">
                  <a:off x="12093664" y="4692302"/>
                  <a:ext cx="457592" cy="7104"/>
                </a:xfrm>
                <a:custGeom>
                  <a:rect b="b" l="l" r="r" t="t"/>
                  <a:pathLst>
                    <a:path extrusionOk="0" h="7104" w="457592">
                      <a:moveTo>
                        <a:pt x="-169" y="-308"/>
                      </a:moveTo>
                      <a:lnTo>
                        <a:pt x="457424" y="-308"/>
                      </a:lnTo>
                      <a:lnTo>
                        <a:pt x="457424" y="6797"/>
                      </a:lnTo>
                      <a:lnTo>
                        <a:pt x="-169" y="6797"/>
                      </a:lnTo>
                      <a:close/>
                    </a:path>
                  </a:pathLst>
                </a:custGeom>
                <a:solidFill>
                  <a:srgbClr val="CCCCCC"/>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81" name="Google Shape;381;p8"/>
                <p:cNvSpPr/>
                <p:nvPr/>
              </p:nvSpPr>
              <p:spPr>
                <a:xfrm>
                  <a:off x="9626027" y="4662427"/>
                  <a:ext cx="140620" cy="90921"/>
                </a:xfrm>
                <a:custGeom>
                  <a:rect b="b" l="l" r="r" t="t"/>
                  <a:pathLst>
                    <a:path extrusionOk="0" h="90921" w="140620">
                      <a:moveTo>
                        <a:pt x="-277" y="-308"/>
                      </a:moveTo>
                      <a:lnTo>
                        <a:pt x="140344" y="-308"/>
                      </a:lnTo>
                      <a:lnTo>
                        <a:pt x="140344" y="90613"/>
                      </a:lnTo>
                      <a:lnTo>
                        <a:pt x="-277" y="90613"/>
                      </a:lnTo>
                      <a:close/>
                    </a:path>
                  </a:pathLst>
                </a:custGeom>
                <a:gradFill>
                  <a:gsLst>
                    <a:gs pos="0">
                      <a:srgbClr val="FFFFFF">
                        <a:alpha val="0"/>
                      </a:srgbClr>
                    </a:gs>
                    <a:gs pos="9730">
                      <a:srgbClr val="FFFFFF">
                        <a:alpha val="0"/>
                      </a:srgbClr>
                    </a:gs>
                    <a:gs pos="19450">
                      <a:srgbClr val="FFFFFF">
                        <a:alpha val="30196"/>
                      </a:srgbClr>
                    </a:gs>
                    <a:gs pos="29170">
                      <a:srgbClr val="FFFFFF">
                        <a:alpha val="0"/>
                      </a:srgbClr>
                    </a:gs>
                    <a:gs pos="39590">
                      <a:srgbClr val="FFFFFF">
                        <a:alpha val="21960"/>
                      </a:srgbClr>
                    </a:gs>
                    <a:gs pos="48270">
                      <a:srgbClr val="FFFFFF">
                        <a:alpha val="0"/>
                      </a:srgbClr>
                    </a:gs>
                    <a:gs pos="74570">
                      <a:srgbClr val="FFFFFF">
                        <a:alpha val="0"/>
                      </a:srgbClr>
                    </a:gs>
                    <a:gs pos="81730">
                      <a:srgbClr val="FFFFFF">
                        <a:alpha val="13333"/>
                      </a:srgbClr>
                    </a:gs>
                    <a:gs pos="90869">
                      <a:srgbClr val="FFFFFF">
                        <a:alpha val="0"/>
                      </a:srgbClr>
                    </a:gs>
                    <a:gs pos="100000">
                      <a:srgbClr val="FFFFFF">
                        <a:alpha val="0"/>
                      </a:srgbClr>
                    </a:gs>
                  </a:gsLst>
                  <a:lin ang="5400012" scaled="0"/>
                </a:gra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82" name="Google Shape;382;p8"/>
                <p:cNvSpPr/>
                <p:nvPr/>
              </p:nvSpPr>
              <p:spPr>
                <a:xfrm>
                  <a:off x="9766182" y="4662426"/>
                  <a:ext cx="70189" cy="90913"/>
                </a:xfrm>
                <a:custGeom>
                  <a:rect b="b" l="l" r="r" t="t"/>
                  <a:pathLst>
                    <a:path extrusionOk="0" h="90913" w="70189">
                      <a:moveTo>
                        <a:pt x="69910" y="2339"/>
                      </a:moveTo>
                      <a:lnTo>
                        <a:pt x="-280" y="-308"/>
                      </a:lnTo>
                      <a:lnTo>
                        <a:pt x="-280" y="90605"/>
                      </a:lnTo>
                      <a:lnTo>
                        <a:pt x="69910" y="87202"/>
                      </a:lnTo>
                      <a:lnTo>
                        <a:pt x="69910" y="2339"/>
                      </a:lnTo>
                      <a:close/>
                    </a:path>
                  </a:pathLst>
                </a:custGeom>
                <a:gradFill>
                  <a:gsLst>
                    <a:gs pos="0">
                      <a:srgbClr val="FFFFFF">
                        <a:alpha val="0"/>
                      </a:srgbClr>
                    </a:gs>
                    <a:gs pos="9730">
                      <a:srgbClr val="FFFFFF">
                        <a:alpha val="0"/>
                      </a:srgbClr>
                    </a:gs>
                    <a:gs pos="19450">
                      <a:srgbClr val="FFFFFF">
                        <a:alpha val="30196"/>
                      </a:srgbClr>
                    </a:gs>
                    <a:gs pos="29170">
                      <a:srgbClr val="FFFFFF">
                        <a:alpha val="0"/>
                      </a:srgbClr>
                    </a:gs>
                    <a:gs pos="39590">
                      <a:srgbClr val="FFFFFF">
                        <a:alpha val="21960"/>
                      </a:srgbClr>
                    </a:gs>
                    <a:gs pos="48270">
                      <a:srgbClr val="FFFFFF">
                        <a:alpha val="0"/>
                      </a:srgbClr>
                    </a:gs>
                    <a:gs pos="74570">
                      <a:srgbClr val="FFFFFF">
                        <a:alpha val="0"/>
                      </a:srgbClr>
                    </a:gs>
                    <a:gs pos="81730">
                      <a:srgbClr val="FFFFFF">
                        <a:alpha val="13333"/>
                      </a:srgbClr>
                    </a:gs>
                    <a:gs pos="90869">
                      <a:srgbClr val="FFFFFF">
                        <a:alpha val="0"/>
                      </a:srgbClr>
                    </a:gs>
                    <a:gs pos="100000">
                      <a:srgbClr val="FFFFFF">
                        <a:alpha val="0"/>
                      </a:srgbClr>
                    </a:gs>
                  </a:gsLst>
                  <a:lin ang="5400012" scaled="0"/>
                </a:gra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83" name="Google Shape;383;p8"/>
                <p:cNvSpPr/>
                <p:nvPr/>
              </p:nvSpPr>
              <p:spPr>
                <a:xfrm>
                  <a:off x="12674732" y="4651686"/>
                  <a:ext cx="4679" cy="135039"/>
                </a:xfrm>
                <a:custGeom>
                  <a:rect b="b" l="l" r="r" t="t"/>
                  <a:pathLst>
                    <a:path extrusionOk="0" h="135039" w="4679">
                      <a:moveTo>
                        <a:pt x="-358" y="-309"/>
                      </a:moveTo>
                      <a:lnTo>
                        <a:pt x="4322" y="-309"/>
                      </a:lnTo>
                      <a:lnTo>
                        <a:pt x="4322" y="134731"/>
                      </a:lnTo>
                      <a:lnTo>
                        <a:pt x="-358" y="134731"/>
                      </a:lnTo>
                      <a:close/>
                    </a:path>
                  </a:pathLst>
                </a:custGeom>
                <a:solidFill>
                  <a:schemeClr val="dk2"/>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84" name="Google Shape;384;p8"/>
                <p:cNvSpPr/>
                <p:nvPr/>
              </p:nvSpPr>
              <p:spPr>
                <a:xfrm>
                  <a:off x="9626030" y="4620600"/>
                  <a:ext cx="3053164" cy="195668"/>
                </a:xfrm>
                <a:custGeom>
                  <a:rect b="b" l="l" r="r" t="t"/>
                  <a:pathLst>
                    <a:path extrusionOk="0" h="195668" w="3053164">
                      <a:moveTo>
                        <a:pt x="-317" y="29946"/>
                      </a:moveTo>
                      <a:cubicBezTo>
                        <a:pt x="76907" y="19886"/>
                        <a:pt x="186956" y="-309"/>
                        <a:pt x="231354" y="-309"/>
                      </a:cubicBezTo>
                      <a:lnTo>
                        <a:pt x="3052848" y="-309"/>
                      </a:lnTo>
                      <a:lnTo>
                        <a:pt x="3052848" y="195360"/>
                      </a:lnTo>
                      <a:lnTo>
                        <a:pt x="231354" y="195360"/>
                      </a:lnTo>
                      <a:cubicBezTo>
                        <a:pt x="175762" y="195360"/>
                        <a:pt x="76831" y="175316"/>
                        <a:pt x="-317" y="165106"/>
                      </a:cubicBezTo>
                      <a:lnTo>
                        <a:pt x="-317" y="29946"/>
                      </a:lnTo>
                      <a:close/>
                    </a:path>
                  </a:pathLst>
                </a:custGeom>
                <a:solidFill>
                  <a:srgbClr val="999999">
                    <a:alpha val="13730"/>
                  </a:srgbClr>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85" name="Google Shape;385;p8"/>
                <p:cNvSpPr/>
                <p:nvPr/>
              </p:nvSpPr>
              <p:spPr>
                <a:xfrm>
                  <a:off x="9493668" y="4650703"/>
                  <a:ext cx="132588" cy="135689"/>
                </a:xfrm>
                <a:custGeom>
                  <a:rect b="b" l="l" r="r" t="t"/>
                  <a:pathLst>
                    <a:path extrusionOk="0" h="135689" w="132588">
                      <a:moveTo>
                        <a:pt x="-273" y="28735"/>
                      </a:moveTo>
                      <a:lnTo>
                        <a:pt x="132315" y="-309"/>
                      </a:lnTo>
                      <a:lnTo>
                        <a:pt x="132315" y="135381"/>
                      </a:lnTo>
                      <a:lnTo>
                        <a:pt x="-273" y="106261"/>
                      </a:lnTo>
                      <a:lnTo>
                        <a:pt x="-273" y="28735"/>
                      </a:lnTo>
                      <a:close/>
                    </a:path>
                  </a:pathLst>
                </a:custGeom>
                <a:solidFill>
                  <a:srgbClr val="B3A185"/>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86" name="Google Shape;386;p8"/>
                <p:cNvSpPr/>
                <p:nvPr/>
              </p:nvSpPr>
              <p:spPr>
                <a:xfrm>
                  <a:off x="9502215" y="4666738"/>
                  <a:ext cx="115570" cy="103544"/>
                </a:xfrm>
                <a:custGeom>
                  <a:rect b="b" l="l" r="r" t="t"/>
                  <a:pathLst>
                    <a:path extrusionOk="0" h="103544" w="115570">
                      <a:moveTo>
                        <a:pt x="-273" y="21928"/>
                      </a:moveTo>
                      <a:lnTo>
                        <a:pt x="115297" y="-309"/>
                      </a:lnTo>
                      <a:lnTo>
                        <a:pt x="115297" y="103236"/>
                      </a:lnTo>
                      <a:lnTo>
                        <a:pt x="-273" y="81075"/>
                      </a:lnTo>
                      <a:lnTo>
                        <a:pt x="-273" y="21928"/>
                      </a:lnTo>
                      <a:close/>
                    </a:path>
                  </a:pathLst>
                </a:custGeom>
                <a:solidFill>
                  <a:srgbClr val="C5AD8B"/>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87" name="Google Shape;387;p8"/>
                <p:cNvSpPr/>
                <p:nvPr/>
              </p:nvSpPr>
              <p:spPr>
                <a:xfrm>
                  <a:off x="9502215" y="4666738"/>
                  <a:ext cx="115570" cy="103544"/>
                </a:xfrm>
                <a:custGeom>
                  <a:rect b="b" l="l" r="r" t="t"/>
                  <a:pathLst>
                    <a:path extrusionOk="0" h="103544" w="115570">
                      <a:moveTo>
                        <a:pt x="-273" y="21928"/>
                      </a:moveTo>
                      <a:lnTo>
                        <a:pt x="115297" y="-309"/>
                      </a:lnTo>
                      <a:lnTo>
                        <a:pt x="115297" y="103236"/>
                      </a:lnTo>
                      <a:lnTo>
                        <a:pt x="-273" y="81075"/>
                      </a:lnTo>
                      <a:lnTo>
                        <a:pt x="-273" y="21928"/>
                      </a:lnTo>
                      <a:close/>
                    </a:path>
                  </a:pathLst>
                </a:custGeom>
                <a:gradFill>
                  <a:gsLst>
                    <a:gs pos="0">
                      <a:srgbClr val="E4CCA8"/>
                    </a:gs>
                    <a:gs pos="50000">
                      <a:srgbClr val="E4CCA8">
                        <a:alpha val="49803"/>
                      </a:srgbClr>
                    </a:gs>
                    <a:gs pos="100000">
                      <a:srgbClr val="E4CCA8">
                        <a:alpha val="0"/>
                      </a:srgbClr>
                    </a:gs>
                  </a:gsLst>
                  <a:lin ang="5767852" scaled="0"/>
                </a:gra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88" name="Google Shape;388;p8"/>
                <p:cNvSpPr/>
                <p:nvPr/>
              </p:nvSpPr>
              <p:spPr>
                <a:xfrm>
                  <a:off x="9400423" y="4679823"/>
                  <a:ext cx="93472" cy="77450"/>
                </a:xfrm>
                <a:custGeom>
                  <a:rect b="b" l="l" r="r" t="t"/>
                  <a:pathLst>
                    <a:path extrusionOk="0" h="77450" w="93472">
                      <a:moveTo>
                        <a:pt x="19306" y="16256"/>
                      </a:moveTo>
                      <a:lnTo>
                        <a:pt x="93202" y="-309"/>
                      </a:lnTo>
                      <a:lnTo>
                        <a:pt x="93202" y="77142"/>
                      </a:lnTo>
                      <a:lnTo>
                        <a:pt x="19306" y="60578"/>
                      </a:lnTo>
                      <a:cubicBezTo>
                        <a:pt x="-7695" y="54527"/>
                        <a:pt x="-5880" y="21928"/>
                        <a:pt x="19306" y="16256"/>
                      </a:cubicBezTo>
                      <a:close/>
                    </a:path>
                  </a:pathLst>
                </a:custGeom>
                <a:gradFill>
                  <a:gsLst>
                    <a:gs pos="0">
                      <a:srgbClr val="C4C09D"/>
                    </a:gs>
                    <a:gs pos="15990">
                      <a:srgbClr val="DAD5B8"/>
                    </a:gs>
                    <a:gs pos="49219">
                      <a:srgbClr val="CDC6A0"/>
                    </a:gs>
                    <a:gs pos="70970">
                      <a:srgbClr val="E7E3CF"/>
                    </a:gs>
                    <a:gs pos="85460">
                      <a:srgbClr val="DDD6BB"/>
                    </a:gs>
                    <a:gs pos="100000">
                      <a:srgbClr val="DCD9BD"/>
                    </a:gs>
                  </a:gsLst>
                  <a:lin ang="16200038" scaled="0"/>
                </a:gra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89" name="Google Shape;389;p8"/>
                <p:cNvSpPr/>
                <p:nvPr/>
              </p:nvSpPr>
              <p:spPr>
                <a:xfrm>
                  <a:off x="9453909" y="4679823"/>
                  <a:ext cx="39985" cy="77450"/>
                </a:xfrm>
                <a:custGeom>
                  <a:rect b="b" l="l" r="r" t="t"/>
                  <a:pathLst>
                    <a:path extrusionOk="0" h="77450" w="39985">
                      <a:moveTo>
                        <a:pt x="7192" y="6952"/>
                      </a:moveTo>
                      <a:lnTo>
                        <a:pt x="39715" y="-309"/>
                      </a:lnTo>
                      <a:lnTo>
                        <a:pt x="39715" y="77142"/>
                      </a:lnTo>
                      <a:lnTo>
                        <a:pt x="7192" y="69124"/>
                      </a:lnTo>
                      <a:cubicBezTo>
                        <a:pt x="-2338" y="47720"/>
                        <a:pt x="-3170" y="26996"/>
                        <a:pt x="7192" y="6952"/>
                      </a:cubicBezTo>
                      <a:close/>
                    </a:path>
                  </a:pathLst>
                </a:custGeom>
                <a:gradFill>
                  <a:gsLst>
                    <a:gs pos="0">
                      <a:srgbClr val="C9BB98"/>
                    </a:gs>
                    <a:gs pos="15990">
                      <a:srgbClr val="DFD2B1"/>
                    </a:gs>
                    <a:gs pos="49219">
                      <a:srgbClr val="DCC691"/>
                    </a:gs>
                    <a:gs pos="70970">
                      <a:srgbClr val="F0E3C4"/>
                    </a:gs>
                    <a:gs pos="85460">
                      <a:srgbClr val="EDD9AA"/>
                    </a:gs>
                    <a:gs pos="100000">
                      <a:srgbClr val="F0DBA9"/>
                    </a:gs>
                  </a:gsLst>
                  <a:lin ang="16200038" scaled="0"/>
                </a:gra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90" name="Google Shape;390;p8"/>
                <p:cNvSpPr/>
                <p:nvPr/>
              </p:nvSpPr>
              <p:spPr>
                <a:xfrm>
                  <a:off x="9400423" y="4679823"/>
                  <a:ext cx="93472" cy="77450"/>
                </a:xfrm>
                <a:custGeom>
                  <a:rect b="b" l="l" r="r" t="t"/>
                  <a:pathLst>
                    <a:path extrusionOk="0" h="77450" w="93472">
                      <a:moveTo>
                        <a:pt x="19306" y="16256"/>
                      </a:moveTo>
                      <a:lnTo>
                        <a:pt x="93202" y="-309"/>
                      </a:lnTo>
                      <a:lnTo>
                        <a:pt x="93202" y="77142"/>
                      </a:lnTo>
                      <a:lnTo>
                        <a:pt x="19306" y="60578"/>
                      </a:lnTo>
                      <a:cubicBezTo>
                        <a:pt x="-7695" y="54527"/>
                        <a:pt x="-5880" y="21928"/>
                        <a:pt x="19306" y="16256"/>
                      </a:cubicBezTo>
                      <a:close/>
                    </a:path>
                  </a:pathLst>
                </a:custGeom>
                <a:solidFill>
                  <a:schemeClr val="dk2"/>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391" name="Google Shape;391;p8"/>
              <p:cNvGrpSpPr/>
              <p:nvPr/>
            </p:nvGrpSpPr>
            <p:grpSpPr>
              <a:xfrm rot="5525154">
                <a:off x="5102093" y="3647242"/>
                <a:ext cx="1380318" cy="292155"/>
                <a:chOff x="9257093" y="4533807"/>
                <a:chExt cx="1380232" cy="292137"/>
              </a:xfrm>
            </p:grpSpPr>
            <p:sp>
              <p:nvSpPr>
                <p:cNvPr id="392" name="Google Shape;392;p8"/>
                <p:cNvSpPr/>
                <p:nvPr/>
              </p:nvSpPr>
              <p:spPr>
                <a:xfrm>
                  <a:off x="9257093" y="4533807"/>
                  <a:ext cx="1380232" cy="292137"/>
                </a:xfrm>
                <a:custGeom>
                  <a:rect b="b" l="l" r="r" t="t"/>
                  <a:pathLst>
                    <a:path extrusionOk="0" h="292137" w="1380232">
                      <a:moveTo>
                        <a:pt x="-173" y="119250"/>
                      </a:moveTo>
                      <a:cubicBezTo>
                        <a:pt x="-173" y="117057"/>
                        <a:pt x="2399" y="115393"/>
                        <a:pt x="4970" y="114864"/>
                      </a:cubicBezTo>
                      <a:cubicBezTo>
                        <a:pt x="105414" y="94064"/>
                        <a:pt x="205252" y="79920"/>
                        <a:pt x="320747" y="67592"/>
                      </a:cubicBezTo>
                      <a:cubicBezTo>
                        <a:pt x="499700" y="15101"/>
                        <a:pt x="673434" y="15101"/>
                        <a:pt x="847546" y="11395"/>
                      </a:cubicBezTo>
                      <a:cubicBezTo>
                        <a:pt x="847546" y="11395"/>
                        <a:pt x="854126" y="276"/>
                        <a:pt x="861539" y="-329"/>
                      </a:cubicBezTo>
                      <a:cubicBezTo>
                        <a:pt x="868875" y="-1010"/>
                        <a:pt x="876892" y="8747"/>
                        <a:pt x="876892" y="8747"/>
                      </a:cubicBezTo>
                      <a:cubicBezTo>
                        <a:pt x="1049190" y="6630"/>
                        <a:pt x="1244631" y="3150"/>
                        <a:pt x="1360655" y="21151"/>
                      </a:cubicBezTo>
                      <a:cubicBezTo>
                        <a:pt x="1393783" y="26295"/>
                        <a:pt x="1377446" y="62448"/>
                        <a:pt x="1363302" y="63961"/>
                      </a:cubicBezTo>
                      <a:cubicBezTo>
                        <a:pt x="1201519" y="81735"/>
                        <a:pt x="1039584" y="97543"/>
                        <a:pt x="884002" y="101400"/>
                      </a:cubicBezTo>
                      <a:lnTo>
                        <a:pt x="870917" y="119553"/>
                      </a:lnTo>
                      <a:lnTo>
                        <a:pt x="871296" y="278160"/>
                      </a:lnTo>
                      <a:cubicBezTo>
                        <a:pt x="871296" y="285421"/>
                        <a:pt x="866530" y="291774"/>
                        <a:pt x="861765" y="291774"/>
                      </a:cubicBezTo>
                      <a:cubicBezTo>
                        <a:pt x="853521" y="291774"/>
                        <a:pt x="846790" y="284437"/>
                        <a:pt x="842630" y="278841"/>
                      </a:cubicBezTo>
                      <a:cubicBezTo>
                        <a:pt x="704142" y="277782"/>
                        <a:pt x="503936" y="276269"/>
                        <a:pt x="398273" y="270823"/>
                      </a:cubicBezTo>
                      <a:cubicBezTo>
                        <a:pt x="266895" y="264016"/>
                        <a:pt x="136424" y="232779"/>
                        <a:pt x="4970" y="205021"/>
                      </a:cubicBezTo>
                      <a:cubicBezTo>
                        <a:pt x="2172" y="204416"/>
                        <a:pt x="-173" y="203054"/>
                        <a:pt x="-173" y="200861"/>
                      </a:cubicBezTo>
                      <a:lnTo>
                        <a:pt x="-173" y="119250"/>
                      </a:lnTo>
                      <a:close/>
                    </a:path>
                  </a:pathLst>
                </a:custGeom>
                <a:solidFill>
                  <a:schemeClr val="dk2"/>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93" name="Google Shape;393;p8"/>
                <p:cNvSpPr/>
                <p:nvPr/>
              </p:nvSpPr>
              <p:spPr>
                <a:xfrm>
                  <a:off x="10096794" y="4538531"/>
                  <a:ext cx="18685" cy="279698"/>
                </a:xfrm>
                <a:custGeom>
                  <a:rect b="b" l="l" r="r" t="t"/>
                  <a:pathLst>
                    <a:path extrusionOk="0" h="279698" w="18685">
                      <a:moveTo>
                        <a:pt x="15177" y="-363"/>
                      </a:moveTo>
                      <a:lnTo>
                        <a:pt x="10714" y="5234"/>
                      </a:lnTo>
                      <a:cubicBezTo>
                        <a:pt x="12832" y="34959"/>
                        <a:pt x="13664" y="56288"/>
                        <a:pt x="7386" y="96753"/>
                      </a:cubicBezTo>
                      <a:cubicBezTo>
                        <a:pt x="11849" y="120653"/>
                        <a:pt x="6327" y="143117"/>
                        <a:pt x="5344" y="167245"/>
                      </a:cubicBezTo>
                      <a:cubicBezTo>
                        <a:pt x="4058" y="200600"/>
                        <a:pt x="352" y="243107"/>
                        <a:pt x="-177" y="272983"/>
                      </a:cubicBezTo>
                      <a:lnTo>
                        <a:pt x="3983" y="272983"/>
                      </a:lnTo>
                      <a:lnTo>
                        <a:pt x="9277" y="279336"/>
                      </a:lnTo>
                      <a:cubicBezTo>
                        <a:pt x="9806" y="249914"/>
                        <a:pt x="8067" y="201583"/>
                        <a:pt x="9428" y="168001"/>
                      </a:cubicBezTo>
                      <a:cubicBezTo>
                        <a:pt x="10109" y="144252"/>
                        <a:pt x="15630" y="120048"/>
                        <a:pt x="9882" y="96753"/>
                      </a:cubicBezTo>
                      <a:cubicBezTo>
                        <a:pt x="10185" y="95618"/>
                        <a:pt x="24933" y="41690"/>
                        <a:pt x="15177" y="-363"/>
                      </a:cubicBezTo>
                      <a:close/>
                    </a:path>
                  </a:pathLst>
                </a:custGeom>
                <a:solidFill>
                  <a:srgbClr val="FFFFFF">
                    <a:alpha val="38820"/>
                  </a:srgbClr>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94" name="Google Shape;394;p8"/>
                <p:cNvSpPr/>
                <p:nvPr/>
              </p:nvSpPr>
              <p:spPr>
                <a:xfrm>
                  <a:off x="9425381" y="4604128"/>
                  <a:ext cx="218127" cy="18357"/>
                </a:xfrm>
                <a:custGeom>
                  <a:rect b="b" l="l" r="r" t="t"/>
                  <a:pathLst>
                    <a:path extrusionOk="0" h="18357" w="218127">
                      <a:moveTo>
                        <a:pt x="-162" y="17997"/>
                      </a:moveTo>
                      <a:cubicBezTo>
                        <a:pt x="58380" y="8618"/>
                        <a:pt x="231963" y="-2727"/>
                        <a:pt x="217063" y="71"/>
                      </a:cubicBezTo>
                      <a:cubicBezTo>
                        <a:pt x="196339" y="4080"/>
                        <a:pt x="176900" y="14820"/>
                        <a:pt x="161471" y="15047"/>
                      </a:cubicBezTo>
                      <a:cubicBezTo>
                        <a:pt x="113821" y="15955"/>
                        <a:pt x="23437" y="17997"/>
                        <a:pt x="-162" y="17997"/>
                      </a:cubicBezTo>
                      <a:close/>
                    </a:path>
                  </a:pathLst>
                </a:custGeom>
                <a:solidFill>
                  <a:srgbClr val="FFFFFF">
                    <a:alpha val="17650"/>
                  </a:srgbClr>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95" name="Google Shape;395;p8"/>
                <p:cNvSpPr/>
                <p:nvPr/>
              </p:nvSpPr>
              <p:spPr>
                <a:xfrm>
                  <a:off x="9260429" y="4635200"/>
                  <a:ext cx="244284" cy="43128"/>
                </a:xfrm>
                <a:custGeom>
                  <a:rect b="b" l="l" r="r" t="t"/>
                  <a:pathLst>
                    <a:path extrusionOk="0" h="43128" w="244284">
                      <a:moveTo>
                        <a:pt x="4523" y="22850"/>
                      </a:moveTo>
                      <a:cubicBezTo>
                        <a:pt x="95966" y="5681"/>
                        <a:pt x="239446" y="3487"/>
                        <a:pt x="244060" y="-68"/>
                      </a:cubicBezTo>
                      <a:cubicBezTo>
                        <a:pt x="248749" y="-3774"/>
                        <a:pt x="5658" y="28447"/>
                        <a:pt x="5809" y="41456"/>
                      </a:cubicBezTo>
                      <a:cubicBezTo>
                        <a:pt x="5885" y="48868"/>
                        <a:pt x="-6746" y="22396"/>
                        <a:pt x="4523" y="22850"/>
                      </a:cubicBezTo>
                      <a:close/>
                    </a:path>
                  </a:pathLst>
                </a:custGeom>
                <a:solidFill>
                  <a:srgbClr val="FFFFFF">
                    <a:alpha val="32940"/>
                  </a:srgbClr>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96" name="Google Shape;396;p8"/>
                <p:cNvSpPr/>
                <p:nvPr/>
              </p:nvSpPr>
              <p:spPr>
                <a:xfrm>
                  <a:off x="9258973" y="4723232"/>
                  <a:ext cx="175746" cy="27771"/>
                </a:xfrm>
                <a:custGeom>
                  <a:rect b="b" l="l" r="r" t="t"/>
                  <a:pathLst>
                    <a:path extrusionOk="0" h="27771" w="175746">
                      <a:moveTo>
                        <a:pt x="2502" y="-364"/>
                      </a:moveTo>
                      <a:cubicBezTo>
                        <a:pt x="55295" y="11964"/>
                        <a:pt x="145528" y="24217"/>
                        <a:pt x="172681" y="27015"/>
                      </a:cubicBezTo>
                      <a:cubicBezTo>
                        <a:pt x="199229" y="29814"/>
                        <a:pt x="36159" y="16956"/>
                        <a:pt x="4165" y="9922"/>
                      </a:cubicBezTo>
                      <a:cubicBezTo>
                        <a:pt x="-2339" y="8485"/>
                        <a:pt x="-297" y="543"/>
                        <a:pt x="2502" y="-364"/>
                      </a:cubicBezTo>
                      <a:close/>
                    </a:path>
                  </a:pathLst>
                </a:custGeom>
                <a:solidFill>
                  <a:srgbClr val="FFFFFF">
                    <a:alpha val="33730"/>
                  </a:srgbClr>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sp>
          <p:nvSpPr>
            <p:cNvPr id="397" name="Google Shape;397;p8"/>
            <p:cNvSpPr/>
            <p:nvPr/>
          </p:nvSpPr>
          <p:spPr>
            <a:xfrm>
              <a:off x="4006525" y="2503850"/>
              <a:ext cx="57000" cy="869400"/>
            </a:xfrm>
            <a:prstGeom prst="triangle">
              <a:avLst>
                <a:gd fmla="val 56974" name="adj"/>
              </a:avLst>
            </a:prstGeom>
            <a:solidFill>
              <a:srgbClr val="FFFFFF">
                <a:alpha val="440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8"/>
            <p:cNvSpPr/>
            <p:nvPr/>
          </p:nvSpPr>
          <p:spPr>
            <a:xfrm rot="-346944">
              <a:off x="4070316" y="2558704"/>
              <a:ext cx="23821" cy="805831"/>
            </a:xfrm>
            <a:prstGeom prst="triangle">
              <a:avLst>
                <a:gd fmla="val 100000" name="adj"/>
              </a:avLst>
            </a:prstGeom>
            <a:solidFill>
              <a:srgbClr val="FFFFFF">
                <a:alpha val="440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8"/>
            <p:cNvSpPr/>
            <p:nvPr/>
          </p:nvSpPr>
          <p:spPr>
            <a:xfrm flipH="1" rot="10800000">
              <a:off x="4109425" y="3372983"/>
              <a:ext cx="22200" cy="498000"/>
            </a:xfrm>
            <a:prstGeom prst="triangle">
              <a:avLst>
                <a:gd fmla="val 100000" name="adj"/>
              </a:avLst>
            </a:prstGeom>
            <a:solidFill>
              <a:srgbClr val="FFFFFF">
                <a:alpha val="440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400" name="Google Shape;400;p8"/>
          <p:cNvPicPr preferRelativeResize="0"/>
          <p:nvPr/>
        </p:nvPicPr>
        <p:blipFill rotWithShape="1">
          <a:blip r:embed="rId2">
            <a:alphaModFix/>
          </a:blip>
          <a:srcRect b="0" l="0" r="0" t="0"/>
          <a:stretch/>
        </p:blipFill>
        <p:spPr>
          <a:xfrm rot="1195752">
            <a:off x="-963745" y="5782146"/>
            <a:ext cx="7067277" cy="806495"/>
          </a:xfrm>
          <a:prstGeom prst="rect">
            <a:avLst/>
          </a:prstGeom>
          <a:noFill/>
          <a:ln>
            <a:noFill/>
          </a:ln>
        </p:spPr>
      </p:pic>
      <p:pic>
        <p:nvPicPr>
          <p:cNvPr id="401" name="Google Shape;401;p8"/>
          <p:cNvPicPr preferRelativeResize="0"/>
          <p:nvPr/>
        </p:nvPicPr>
        <p:blipFill rotWithShape="1">
          <a:blip r:embed="rId3">
            <a:alphaModFix/>
          </a:blip>
          <a:srcRect b="0" l="22863" r="29603" t="0"/>
          <a:stretch/>
        </p:blipFill>
        <p:spPr>
          <a:xfrm rot="-1651022">
            <a:off x="272028" y="1778090"/>
            <a:ext cx="976890" cy="2906054"/>
          </a:xfrm>
          <a:prstGeom prst="rect">
            <a:avLst/>
          </a:prstGeom>
          <a:noFill/>
          <a:ln>
            <a:noFill/>
          </a:ln>
          <a:effectLst>
            <a:outerShdw blurRad="57150" rotWithShape="0" algn="bl" dir="5400000" dist="19050">
              <a:srgbClr val="000000">
                <a:alpha val="50000"/>
              </a:srgbClr>
            </a:outerShdw>
          </a:effectLst>
        </p:spPr>
      </p:pic>
      <p:grpSp>
        <p:nvGrpSpPr>
          <p:cNvPr id="402" name="Google Shape;402;p8"/>
          <p:cNvGrpSpPr/>
          <p:nvPr/>
        </p:nvGrpSpPr>
        <p:grpSpPr>
          <a:xfrm flipH="1" rot="7800267">
            <a:off x="-384171" y="-802630"/>
            <a:ext cx="798740" cy="2694717"/>
            <a:chOff x="4956637" y="584511"/>
            <a:chExt cx="1835125" cy="6191178"/>
          </a:xfrm>
        </p:grpSpPr>
        <p:sp>
          <p:nvSpPr>
            <p:cNvPr id="403" name="Google Shape;403;p8"/>
            <p:cNvSpPr/>
            <p:nvPr/>
          </p:nvSpPr>
          <p:spPr>
            <a:xfrm>
              <a:off x="4956647" y="584609"/>
              <a:ext cx="1835115" cy="6190985"/>
            </a:xfrm>
            <a:custGeom>
              <a:rect b="b" l="l" r="r" t="t"/>
              <a:pathLst>
                <a:path extrusionOk="0" h="6190985" w="1835115">
                  <a:moveTo>
                    <a:pt x="1114204" y="0"/>
                  </a:moveTo>
                  <a:lnTo>
                    <a:pt x="1114204" y="1"/>
                  </a:lnTo>
                  <a:lnTo>
                    <a:pt x="1114204" y="0"/>
                  </a:lnTo>
                  <a:lnTo>
                    <a:pt x="1114204" y="1"/>
                  </a:lnTo>
                  <a:lnTo>
                    <a:pt x="1114204" y="614024"/>
                  </a:lnTo>
                  <a:lnTo>
                    <a:pt x="1160492" y="614024"/>
                  </a:lnTo>
                  <a:cubicBezTo>
                    <a:pt x="1180700" y="614024"/>
                    <a:pt x="1197119" y="628851"/>
                    <a:pt x="1197119" y="647100"/>
                  </a:cubicBezTo>
                  <a:cubicBezTo>
                    <a:pt x="1197119" y="827994"/>
                    <a:pt x="1293043" y="998109"/>
                    <a:pt x="1455210" y="1104410"/>
                  </a:cubicBezTo>
                  <a:lnTo>
                    <a:pt x="1576961" y="1184191"/>
                  </a:lnTo>
                  <a:cubicBezTo>
                    <a:pt x="1739128" y="1290493"/>
                    <a:pt x="1835052" y="1460493"/>
                    <a:pt x="1835052" y="1641502"/>
                  </a:cubicBezTo>
                  <a:lnTo>
                    <a:pt x="1835052" y="1716437"/>
                  </a:lnTo>
                  <a:lnTo>
                    <a:pt x="1835115" y="1716437"/>
                  </a:lnTo>
                  <a:lnTo>
                    <a:pt x="1603358" y="5992926"/>
                  </a:lnTo>
                  <a:cubicBezTo>
                    <a:pt x="1597358" y="6103846"/>
                    <a:pt x="1496004" y="6190985"/>
                    <a:pt x="1373053" y="6190985"/>
                  </a:cubicBezTo>
                  <a:lnTo>
                    <a:pt x="462126" y="6190985"/>
                  </a:lnTo>
                  <a:cubicBezTo>
                    <a:pt x="339174" y="6190985"/>
                    <a:pt x="237820" y="6103846"/>
                    <a:pt x="231821" y="5992926"/>
                  </a:cubicBezTo>
                  <a:lnTo>
                    <a:pt x="0" y="1716437"/>
                  </a:lnTo>
                  <a:lnTo>
                    <a:pt x="0" y="1641502"/>
                  </a:lnTo>
                  <a:cubicBezTo>
                    <a:pt x="0" y="1460493"/>
                    <a:pt x="95924" y="1290493"/>
                    <a:pt x="258091" y="1184191"/>
                  </a:cubicBezTo>
                  <a:lnTo>
                    <a:pt x="379842" y="1104410"/>
                  </a:lnTo>
                  <a:cubicBezTo>
                    <a:pt x="542009" y="998109"/>
                    <a:pt x="637933" y="827994"/>
                    <a:pt x="637933" y="647100"/>
                  </a:cubicBezTo>
                  <a:cubicBezTo>
                    <a:pt x="637933" y="628851"/>
                    <a:pt x="654352" y="614024"/>
                    <a:pt x="674560" y="614024"/>
                  </a:cubicBezTo>
                  <a:lnTo>
                    <a:pt x="720911" y="614024"/>
                  </a:lnTo>
                  <a:lnTo>
                    <a:pt x="720911" y="193328"/>
                  </a:lnTo>
                  <a:lnTo>
                    <a:pt x="720911" y="193327"/>
                  </a:lnTo>
                  <a:lnTo>
                    <a:pt x="720911" y="193326"/>
                  </a:lnTo>
                  <a:lnTo>
                    <a:pt x="720913" y="193326"/>
                  </a:lnTo>
                  <a:close/>
                </a:path>
              </a:pathLst>
            </a:custGeom>
            <a:solidFill>
              <a:srgbClr val="FFFFFF"/>
            </a:solidFill>
            <a:ln>
              <a:noFill/>
            </a:ln>
            <a:effectLst>
              <a:outerShdw blurRad="100013" rotWithShape="0" algn="bl" dir="5400000" dist="19050">
                <a:srgbClr val="000000">
                  <a:alpha val="52999"/>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404" name="Google Shape;404;p8"/>
            <p:cNvGrpSpPr/>
            <p:nvPr/>
          </p:nvGrpSpPr>
          <p:grpSpPr>
            <a:xfrm>
              <a:off x="4956637" y="584511"/>
              <a:ext cx="1835115" cy="6191178"/>
              <a:chOff x="5775584" y="523589"/>
              <a:chExt cx="1835115" cy="6855473"/>
            </a:xfrm>
          </p:grpSpPr>
          <p:sp>
            <p:nvSpPr>
              <p:cNvPr id="405" name="Google Shape;405;p8"/>
              <p:cNvSpPr/>
              <p:nvPr/>
            </p:nvSpPr>
            <p:spPr>
              <a:xfrm>
                <a:off x="5775584" y="2424252"/>
                <a:ext cx="1835115" cy="4954810"/>
              </a:xfrm>
              <a:custGeom>
                <a:rect b="b" l="l" r="r" t="t"/>
                <a:pathLst>
                  <a:path extrusionOk="0" h="4954810" w="1835115">
                    <a:moveTo>
                      <a:pt x="0" y="0"/>
                    </a:moveTo>
                    <a:lnTo>
                      <a:pt x="1835115" y="0"/>
                    </a:lnTo>
                    <a:lnTo>
                      <a:pt x="1603358" y="4735493"/>
                    </a:lnTo>
                    <a:cubicBezTo>
                      <a:pt x="1597358" y="4858318"/>
                      <a:pt x="1496004" y="4954810"/>
                      <a:pt x="1373053" y="4954810"/>
                    </a:cubicBezTo>
                    <a:lnTo>
                      <a:pt x="462126" y="4954810"/>
                    </a:lnTo>
                    <a:cubicBezTo>
                      <a:pt x="339174" y="4954810"/>
                      <a:pt x="237820" y="4858318"/>
                      <a:pt x="231821" y="4735493"/>
                    </a:cubicBezTo>
                    <a:lnTo>
                      <a:pt x="0" y="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06" name="Google Shape;406;p8"/>
              <p:cNvSpPr/>
              <p:nvPr/>
            </p:nvSpPr>
            <p:spPr>
              <a:xfrm>
                <a:off x="7015076" y="2463594"/>
                <a:ext cx="475702" cy="4876189"/>
              </a:xfrm>
              <a:custGeom>
                <a:rect b="b" l="l" r="r" t="t"/>
                <a:pathLst>
                  <a:path extrusionOk="0" h="4876189" w="475702">
                    <a:moveTo>
                      <a:pt x="0" y="4876190"/>
                    </a:moveTo>
                    <a:cubicBezTo>
                      <a:pt x="34732" y="4836848"/>
                      <a:pt x="58097" y="4771426"/>
                      <a:pt x="60307" y="4696215"/>
                    </a:cubicBezTo>
                    <a:lnTo>
                      <a:pt x="196899" y="0"/>
                    </a:lnTo>
                    <a:lnTo>
                      <a:pt x="475703" y="0"/>
                    </a:lnTo>
                    <a:lnTo>
                      <a:pt x="245903" y="4696215"/>
                    </a:lnTo>
                    <a:cubicBezTo>
                      <a:pt x="242240" y="4771173"/>
                      <a:pt x="203025" y="4836469"/>
                      <a:pt x="144991" y="4875811"/>
                    </a:cubicBezTo>
                    <a:cubicBezTo>
                      <a:pt x="141202" y="4876063"/>
                      <a:pt x="137413" y="4876190"/>
                      <a:pt x="133560" y="4876190"/>
                    </a:cubicBezTo>
                    <a:lnTo>
                      <a:pt x="0" y="4876190"/>
                    </a:lnTo>
                    <a:close/>
                  </a:path>
                </a:pathLst>
              </a:custGeom>
              <a:solidFill>
                <a:srgbClr val="FFFFFF">
                  <a:alpha val="3098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07" name="Google Shape;407;p8"/>
              <p:cNvSpPr/>
              <p:nvPr/>
            </p:nvSpPr>
            <p:spPr>
              <a:xfrm>
                <a:off x="5816883" y="2463594"/>
                <a:ext cx="610841" cy="4876189"/>
              </a:xfrm>
              <a:custGeom>
                <a:rect b="b" l="l" r="r" t="t"/>
                <a:pathLst>
                  <a:path extrusionOk="0" h="4876189" w="610841">
                    <a:moveTo>
                      <a:pt x="0" y="0"/>
                    </a:moveTo>
                    <a:lnTo>
                      <a:pt x="401881" y="0"/>
                    </a:lnTo>
                    <a:lnTo>
                      <a:pt x="546872" y="4696215"/>
                    </a:lnTo>
                    <a:cubicBezTo>
                      <a:pt x="549208" y="4771426"/>
                      <a:pt x="574152" y="4836848"/>
                      <a:pt x="610842" y="4876190"/>
                    </a:cubicBezTo>
                    <a:lnTo>
                      <a:pt x="420763" y="4876190"/>
                    </a:lnTo>
                    <a:cubicBezTo>
                      <a:pt x="318651" y="4876190"/>
                      <a:pt x="234789" y="4796243"/>
                      <a:pt x="229800" y="4694257"/>
                    </a:cubicBezTo>
                    <a:lnTo>
                      <a:pt x="0" y="0"/>
                    </a:lnTo>
                    <a:close/>
                  </a:path>
                </a:pathLst>
              </a:custGeom>
              <a:solidFill>
                <a:srgbClr val="0D0D0D">
                  <a:alpha val="137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08" name="Google Shape;408;p8"/>
              <p:cNvSpPr/>
              <p:nvPr/>
            </p:nvSpPr>
            <p:spPr>
              <a:xfrm>
                <a:off x="5775584" y="1203516"/>
                <a:ext cx="1835051" cy="1220736"/>
              </a:xfrm>
              <a:custGeom>
                <a:rect b="b" l="l" r="r" t="t"/>
                <a:pathLst>
                  <a:path extrusionOk="0" h="1220736" w="1835051">
                    <a:moveTo>
                      <a:pt x="0" y="1220737"/>
                    </a:moveTo>
                    <a:lnTo>
                      <a:pt x="0" y="1137759"/>
                    </a:lnTo>
                    <a:cubicBezTo>
                      <a:pt x="0" y="937323"/>
                      <a:pt x="95924" y="749075"/>
                      <a:pt x="258091" y="631365"/>
                    </a:cubicBezTo>
                    <a:lnTo>
                      <a:pt x="379842" y="543020"/>
                    </a:lnTo>
                    <a:cubicBezTo>
                      <a:pt x="542009" y="425310"/>
                      <a:pt x="637933" y="236936"/>
                      <a:pt x="637933" y="36627"/>
                    </a:cubicBezTo>
                    <a:lnTo>
                      <a:pt x="637933" y="36627"/>
                    </a:lnTo>
                    <a:cubicBezTo>
                      <a:pt x="637933" y="16419"/>
                      <a:pt x="654352" y="0"/>
                      <a:pt x="674560" y="0"/>
                    </a:cubicBezTo>
                    <a:lnTo>
                      <a:pt x="1160492" y="0"/>
                    </a:lnTo>
                    <a:cubicBezTo>
                      <a:pt x="1180700" y="0"/>
                      <a:pt x="1197119" y="16419"/>
                      <a:pt x="1197119" y="36627"/>
                    </a:cubicBezTo>
                    <a:lnTo>
                      <a:pt x="1197119" y="36627"/>
                    </a:lnTo>
                    <a:cubicBezTo>
                      <a:pt x="1197119" y="236936"/>
                      <a:pt x="1293043" y="425310"/>
                      <a:pt x="1455210" y="543020"/>
                    </a:cubicBezTo>
                    <a:lnTo>
                      <a:pt x="1576961" y="631365"/>
                    </a:lnTo>
                    <a:cubicBezTo>
                      <a:pt x="1739128" y="749075"/>
                      <a:pt x="1835052" y="937323"/>
                      <a:pt x="1835052" y="1137759"/>
                    </a:cubicBezTo>
                    <a:lnTo>
                      <a:pt x="1835052" y="1220737"/>
                    </a:lnTo>
                    <a:lnTo>
                      <a:pt x="0" y="1220737"/>
                    </a:lnTo>
                    <a:close/>
                  </a:path>
                </a:pathLst>
              </a:custGeom>
              <a:solidFill>
                <a:srgbClr val="3E3E3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09" name="Google Shape;409;p8"/>
              <p:cNvSpPr/>
              <p:nvPr/>
            </p:nvSpPr>
            <p:spPr>
              <a:xfrm>
                <a:off x="6834027" y="1242984"/>
                <a:ext cx="658709" cy="1142115"/>
              </a:xfrm>
              <a:custGeom>
                <a:rect b="b" l="l" r="r" t="t"/>
                <a:pathLst>
                  <a:path extrusionOk="0" h="1142115" w="658709">
                    <a:moveTo>
                      <a:pt x="0" y="0"/>
                    </a:moveTo>
                    <a:lnTo>
                      <a:pt x="20713" y="0"/>
                    </a:lnTo>
                    <a:cubicBezTo>
                      <a:pt x="20965" y="61634"/>
                      <a:pt x="30312" y="122194"/>
                      <a:pt x="47993" y="179723"/>
                    </a:cubicBezTo>
                    <a:cubicBezTo>
                      <a:pt x="51530" y="191405"/>
                      <a:pt x="55445" y="203025"/>
                      <a:pt x="59676" y="214455"/>
                    </a:cubicBezTo>
                    <a:cubicBezTo>
                      <a:pt x="68201" y="237378"/>
                      <a:pt x="78052" y="259796"/>
                      <a:pt x="89040" y="281456"/>
                    </a:cubicBezTo>
                    <a:cubicBezTo>
                      <a:pt x="91819" y="286824"/>
                      <a:pt x="94661" y="292191"/>
                      <a:pt x="97565" y="297559"/>
                    </a:cubicBezTo>
                    <a:cubicBezTo>
                      <a:pt x="103312" y="308294"/>
                      <a:pt x="109501" y="318777"/>
                      <a:pt x="116068" y="329133"/>
                    </a:cubicBezTo>
                    <a:cubicBezTo>
                      <a:pt x="122509" y="339490"/>
                      <a:pt x="129329" y="349594"/>
                      <a:pt x="136402" y="359571"/>
                    </a:cubicBezTo>
                    <a:cubicBezTo>
                      <a:pt x="139939" y="364560"/>
                      <a:pt x="143475" y="369549"/>
                      <a:pt x="147138" y="374412"/>
                    </a:cubicBezTo>
                    <a:cubicBezTo>
                      <a:pt x="154589" y="384136"/>
                      <a:pt x="162230" y="393672"/>
                      <a:pt x="170187" y="403018"/>
                    </a:cubicBezTo>
                    <a:cubicBezTo>
                      <a:pt x="189953" y="426320"/>
                      <a:pt x="211739" y="448359"/>
                      <a:pt x="235041" y="468819"/>
                    </a:cubicBezTo>
                    <a:cubicBezTo>
                      <a:pt x="244324" y="476966"/>
                      <a:pt x="253923" y="484796"/>
                      <a:pt x="263900" y="492437"/>
                    </a:cubicBezTo>
                    <a:cubicBezTo>
                      <a:pt x="268763" y="496226"/>
                      <a:pt x="273752" y="500015"/>
                      <a:pt x="278867" y="503741"/>
                    </a:cubicBezTo>
                    <a:lnTo>
                      <a:pt x="400618" y="592087"/>
                    </a:lnTo>
                    <a:cubicBezTo>
                      <a:pt x="562786" y="709797"/>
                      <a:pt x="658709" y="898044"/>
                      <a:pt x="658709" y="1098480"/>
                    </a:cubicBezTo>
                    <a:lnTo>
                      <a:pt x="658709" y="1142116"/>
                    </a:lnTo>
                    <a:lnTo>
                      <a:pt x="379085" y="1142116"/>
                    </a:lnTo>
                    <a:lnTo>
                      <a:pt x="379085" y="1098480"/>
                    </a:lnTo>
                    <a:cubicBezTo>
                      <a:pt x="379085" y="898044"/>
                      <a:pt x="322061" y="709797"/>
                      <a:pt x="225695" y="592087"/>
                    </a:cubicBezTo>
                    <a:lnTo>
                      <a:pt x="153326" y="503741"/>
                    </a:lnTo>
                    <a:cubicBezTo>
                      <a:pt x="105207" y="444886"/>
                      <a:pt x="66812" y="368349"/>
                      <a:pt x="40479" y="281582"/>
                    </a:cubicBezTo>
                    <a:cubicBezTo>
                      <a:pt x="14587" y="195257"/>
                      <a:pt x="316" y="99207"/>
                      <a:pt x="0" y="0"/>
                    </a:cubicBezTo>
                    <a:close/>
                  </a:path>
                </a:pathLst>
              </a:custGeom>
              <a:solidFill>
                <a:srgbClr val="FFFFFF">
                  <a:alpha val="3098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10" name="Google Shape;410;p8"/>
              <p:cNvSpPr/>
              <p:nvPr/>
            </p:nvSpPr>
            <p:spPr>
              <a:xfrm>
                <a:off x="5814925" y="1242984"/>
                <a:ext cx="804899" cy="1141989"/>
              </a:xfrm>
              <a:custGeom>
                <a:rect b="b" l="l" r="r" t="t"/>
                <a:pathLst>
                  <a:path extrusionOk="0" h="1141989" w="804899">
                    <a:moveTo>
                      <a:pt x="0" y="1141927"/>
                    </a:moveTo>
                    <a:lnTo>
                      <a:pt x="0" y="1098290"/>
                    </a:lnTo>
                    <a:cubicBezTo>
                      <a:pt x="0" y="911116"/>
                      <a:pt x="90430" y="733730"/>
                      <a:pt x="241861" y="623788"/>
                    </a:cubicBezTo>
                    <a:lnTo>
                      <a:pt x="363613" y="535442"/>
                    </a:lnTo>
                    <a:cubicBezTo>
                      <a:pt x="534684" y="411164"/>
                      <a:pt x="637049" y="211297"/>
                      <a:pt x="637933" y="0"/>
                    </a:cubicBezTo>
                    <a:lnTo>
                      <a:pt x="804899" y="0"/>
                    </a:lnTo>
                    <a:cubicBezTo>
                      <a:pt x="804394" y="199236"/>
                      <a:pt x="743834" y="386410"/>
                      <a:pt x="642101" y="503615"/>
                    </a:cubicBezTo>
                    <a:lnTo>
                      <a:pt x="565438" y="591960"/>
                    </a:lnTo>
                    <a:cubicBezTo>
                      <a:pt x="463199" y="709670"/>
                      <a:pt x="402639" y="897918"/>
                      <a:pt x="402639" y="1098354"/>
                    </a:cubicBezTo>
                    <a:lnTo>
                      <a:pt x="402639" y="1141990"/>
                    </a:lnTo>
                    <a:lnTo>
                      <a:pt x="0" y="1141927"/>
                    </a:lnTo>
                    <a:close/>
                  </a:path>
                </a:pathLst>
              </a:custGeom>
              <a:solidFill>
                <a:srgbClr val="3E3E3E">
                  <a:alpha val="686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11" name="Google Shape;411;p8"/>
              <p:cNvSpPr/>
              <p:nvPr/>
            </p:nvSpPr>
            <p:spPr>
              <a:xfrm>
                <a:off x="6496495" y="523589"/>
                <a:ext cx="393293" cy="679990"/>
              </a:xfrm>
              <a:custGeom>
                <a:rect b="b" l="l" r="r" t="t"/>
                <a:pathLst>
                  <a:path extrusionOk="0" h="679990" w="393293">
                    <a:moveTo>
                      <a:pt x="0" y="214076"/>
                    </a:moveTo>
                    <a:lnTo>
                      <a:pt x="393293" y="0"/>
                    </a:lnTo>
                    <a:lnTo>
                      <a:pt x="393293" y="679990"/>
                    </a:lnTo>
                    <a:lnTo>
                      <a:pt x="0" y="67999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12" name="Google Shape;412;p8"/>
              <p:cNvSpPr/>
              <p:nvPr/>
            </p:nvSpPr>
            <p:spPr>
              <a:xfrm>
                <a:off x="6496495" y="737664"/>
                <a:ext cx="159577" cy="465977"/>
              </a:xfrm>
              <a:custGeom>
                <a:rect b="b" l="l" r="r" t="t"/>
                <a:pathLst>
                  <a:path extrusionOk="0" h="465977" w="159577">
                    <a:moveTo>
                      <a:pt x="0" y="465978"/>
                    </a:moveTo>
                    <a:lnTo>
                      <a:pt x="0" y="0"/>
                    </a:lnTo>
                    <a:cubicBezTo>
                      <a:pt x="4168" y="1831"/>
                      <a:pt x="8525" y="3663"/>
                      <a:pt x="12819" y="5241"/>
                    </a:cubicBezTo>
                    <a:cubicBezTo>
                      <a:pt x="16861" y="6820"/>
                      <a:pt x="20966" y="8273"/>
                      <a:pt x="25133" y="9599"/>
                    </a:cubicBezTo>
                    <a:cubicBezTo>
                      <a:pt x="28038" y="10546"/>
                      <a:pt x="30880" y="11304"/>
                      <a:pt x="33785" y="12061"/>
                    </a:cubicBezTo>
                    <a:cubicBezTo>
                      <a:pt x="34164" y="12188"/>
                      <a:pt x="34732" y="12314"/>
                      <a:pt x="35111" y="12440"/>
                    </a:cubicBezTo>
                    <a:cubicBezTo>
                      <a:pt x="37574" y="13198"/>
                      <a:pt x="39973" y="13767"/>
                      <a:pt x="42436" y="14272"/>
                    </a:cubicBezTo>
                    <a:cubicBezTo>
                      <a:pt x="45215" y="15029"/>
                      <a:pt x="47930" y="15724"/>
                      <a:pt x="50709" y="16229"/>
                    </a:cubicBezTo>
                    <a:cubicBezTo>
                      <a:pt x="52035" y="16608"/>
                      <a:pt x="53172" y="16735"/>
                      <a:pt x="54498" y="16987"/>
                    </a:cubicBezTo>
                    <a:cubicBezTo>
                      <a:pt x="57276" y="17619"/>
                      <a:pt x="59992" y="18061"/>
                      <a:pt x="62770" y="18440"/>
                    </a:cubicBezTo>
                    <a:cubicBezTo>
                      <a:pt x="68769" y="19513"/>
                      <a:pt x="74832" y="20271"/>
                      <a:pt x="81020" y="20902"/>
                    </a:cubicBezTo>
                    <a:cubicBezTo>
                      <a:pt x="81147" y="20902"/>
                      <a:pt x="81147" y="20902"/>
                      <a:pt x="81147" y="20902"/>
                    </a:cubicBezTo>
                    <a:lnTo>
                      <a:pt x="82094" y="20902"/>
                    </a:lnTo>
                    <a:cubicBezTo>
                      <a:pt x="91124" y="21850"/>
                      <a:pt x="100028" y="22228"/>
                      <a:pt x="109248" y="22228"/>
                    </a:cubicBezTo>
                    <a:cubicBezTo>
                      <a:pt x="114237" y="22228"/>
                      <a:pt x="119226" y="22102"/>
                      <a:pt x="124214" y="21850"/>
                    </a:cubicBezTo>
                    <a:cubicBezTo>
                      <a:pt x="136150" y="21344"/>
                      <a:pt x="147958" y="20018"/>
                      <a:pt x="159578" y="17808"/>
                    </a:cubicBezTo>
                    <a:lnTo>
                      <a:pt x="159578" y="465978"/>
                    </a:lnTo>
                    <a:lnTo>
                      <a:pt x="0" y="465978"/>
                    </a:lnTo>
                    <a:close/>
                  </a:path>
                </a:pathLst>
              </a:custGeom>
              <a:solidFill>
                <a:srgbClr val="0D0D0D">
                  <a:alpha val="137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13" name="Google Shape;413;p8"/>
              <p:cNvSpPr/>
              <p:nvPr/>
            </p:nvSpPr>
            <p:spPr>
              <a:xfrm>
                <a:off x="6737977" y="647298"/>
                <a:ext cx="96113" cy="556344"/>
              </a:xfrm>
              <a:custGeom>
                <a:rect b="b" l="l" r="r" t="t"/>
                <a:pathLst>
                  <a:path extrusionOk="0" h="556344" w="96113">
                    <a:moveTo>
                      <a:pt x="0" y="556344"/>
                    </a:moveTo>
                    <a:lnTo>
                      <a:pt x="0" y="80389"/>
                    </a:lnTo>
                    <a:cubicBezTo>
                      <a:pt x="2084" y="79442"/>
                      <a:pt x="4168" y="78305"/>
                      <a:pt x="6189" y="77231"/>
                    </a:cubicBezTo>
                    <a:cubicBezTo>
                      <a:pt x="41173" y="58224"/>
                      <a:pt x="72116" y="31511"/>
                      <a:pt x="96113" y="0"/>
                    </a:cubicBezTo>
                    <a:lnTo>
                      <a:pt x="96113" y="556281"/>
                    </a:lnTo>
                    <a:lnTo>
                      <a:pt x="0" y="556344"/>
                    </a:lnTo>
                    <a:close/>
                  </a:path>
                </a:pathLst>
              </a:custGeom>
              <a:solidFill>
                <a:srgbClr val="FFFFFF">
                  <a:alpha val="1765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14" name="Google Shape;414;p8"/>
              <p:cNvSpPr/>
              <p:nvPr/>
            </p:nvSpPr>
            <p:spPr>
              <a:xfrm>
                <a:off x="6496495" y="523589"/>
                <a:ext cx="393293" cy="236303"/>
              </a:xfrm>
              <a:custGeom>
                <a:rect b="b" l="l" r="r" t="t"/>
                <a:pathLst>
                  <a:path extrusionOk="0" h="236303" w="393293">
                    <a:moveTo>
                      <a:pt x="0" y="214076"/>
                    </a:moveTo>
                    <a:lnTo>
                      <a:pt x="393293" y="0"/>
                    </a:lnTo>
                    <a:cubicBezTo>
                      <a:pt x="386220" y="41300"/>
                      <a:pt x="368665" y="81147"/>
                      <a:pt x="343595" y="115752"/>
                    </a:cubicBezTo>
                    <a:cubicBezTo>
                      <a:pt x="318714" y="150611"/>
                      <a:pt x="285687" y="180354"/>
                      <a:pt x="247671" y="200941"/>
                    </a:cubicBezTo>
                    <a:cubicBezTo>
                      <a:pt x="228663" y="211297"/>
                      <a:pt x="208455" y="219443"/>
                      <a:pt x="187742" y="225569"/>
                    </a:cubicBezTo>
                    <a:cubicBezTo>
                      <a:pt x="166903" y="231189"/>
                      <a:pt x="145685" y="234978"/>
                      <a:pt x="124151" y="235925"/>
                    </a:cubicBezTo>
                    <a:cubicBezTo>
                      <a:pt x="81399" y="238072"/>
                      <a:pt x="38332" y="231126"/>
                      <a:pt x="0" y="214076"/>
                    </a:cubicBezTo>
                    <a:close/>
                  </a:path>
                </a:pathLst>
              </a:custGeom>
              <a:solidFill>
                <a:srgbClr val="FFFFFF">
                  <a:alpha val="1765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15" name="Google Shape;415;p8"/>
              <p:cNvSpPr/>
              <p:nvPr/>
            </p:nvSpPr>
            <p:spPr>
              <a:xfrm>
                <a:off x="6496495" y="523589"/>
                <a:ext cx="393293" cy="236304"/>
              </a:xfrm>
              <a:custGeom>
                <a:rect b="b" l="l" r="r" t="t"/>
                <a:pathLst>
                  <a:path extrusionOk="0" h="236304" w="393293">
                    <a:moveTo>
                      <a:pt x="0" y="214076"/>
                    </a:moveTo>
                    <a:cubicBezTo>
                      <a:pt x="18503" y="216981"/>
                      <a:pt x="36816" y="218812"/>
                      <a:pt x="55192" y="219191"/>
                    </a:cubicBezTo>
                    <a:cubicBezTo>
                      <a:pt x="77737" y="219949"/>
                      <a:pt x="100155" y="218686"/>
                      <a:pt x="122194" y="215528"/>
                    </a:cubicBezTo>
                    <a:cubicBezTo>
                      <a:pt x="152063" y="211234"/>
                      <a:pt x="181049" y="203088"/>
                      <a:pt x="208329" y="191279"/>
                    </a:cubicBezTo>
                    <a:lnTo>
                      <a:pt x="208455" y="191279"/>
                    </a:lnTo>
                    <a:cubicBezTo>
                      <a:pt x="217486" y="187237"/>
                      <a:pt x="226390" y="182880"/>
                      <a:pt x="235041" y="178018"/>
                    </a:cubicBezTo>
                    <a:cubicBezTo>
                      <a:pt x="237251" y="176944"/>
                      <a:pt x="239399" y="175807"/>
                      <a:pt x="241482" y="174607"/>
                    </a:cubicBezTo>
                    <a:cubicBezTo>
                      <a:pt x="248050" y="170945"/>
                      <a:pt x="254175" y="166588"/>
                      <a:pt x="260617" y="162799"/>
                    </a:cubicBezTo>
                    <a:cubicBezTo>
                      <a:pt x="268637" y="156799"/>
                      <a:pt x="276972" y="151369"/>
                      <a:pt x="284487" y="144864"/>
                    </a:cubicBezTo>
                    <a:cubicBezTo>
                      <a:pt x="300337" y="132676"/>
                      <a:pt x="314104" y="118152"/>
                      <a:pt x="327618" y="103186"/>
                    </a:cubicBezTo>
                    <a:cubicBezTo>
                      <a:pt x="331028" y="99271"/>
                      <a:pt x="334438" y="95292"/>
                      <a:pt x="337595" y="91251"/>
                    </a:cubicBezTo>
                    <a:cubicBezTo>
                      <a:pt x="359635" y="63844"/>
                      <a:pt x="378074" y="33027"/>
                      <a:pt x="393293" y="0"/>
                    </a:cubicBezTo>
                    <a:cubicBezTo>
                      <a:pt x="386220" y="41300"/>
                      <a:pt x="368665" y="81147"/>
                      <a:pt x="343595" y="115752"/>
                    </a:cubicBezTo>
                    <a:cubicBezTo>
                      <a:pt x="341637" y="118531"/>
                      <a:pt x="339679" y="121120"/>
                      <a:pt x="337595" y="123772"/>
                    </a:cubicBezTo>
                    <a:lnTo>
                      <a:pt x="337469" y="123899"/>
                    </a:lnTo>
                    <a:cubicBezTo>
                      <a:pt x="334817" y="127435"/>
                      <a:pt x="332102" y="130845"/>
                      <a:pt x="329197" y="134129"/>
                    </a:cubicBezTo>
                    <a:lnTo>
                      <a:pt x="327239" y="136465"/>
                    </a:lnTo>
                    <a:cubicBezTo>
                      <a:pt x="325029" y="139118"/>
                      <a:pt x="322755" y="141580"/>
                      <a:pt x="320419" y="144043"/>
                    </a:cubicBezTo>
                    <a:cubicBezTo>
                      <a:pt x="318461" y="146380"/>
                      <a:pt x="316251" y="148653"/>
                      <a:pt x="313851" y="150863"/>
                    </a:cubicBezTo>
                    <a:cubicBezTo>
                      <a:pt x="313220" y="151811"/>
                      <a:pt x="312273" y="152568"/>
                      <a:pt x="311515" y="153326"/>
                    </a:cubicBezTo>
                    <a:cubicBezTo>
                      <a:pt x="308231" y="156610"/>
                      <a:pt x="304947" y="159767"/>
                      <a:pt x="301537" y="162609"/>
                    </a:cubicBezTo>
                    <a:cubicBezTo>
                      <a:pt x="301032" y="163241"/>
                      <a:pt x="300337" y="163809"/>
                      <a:pt x="299832" y="164188"/>
                    </a:cubicBezTo>
                    <a:cubicBezTo>
                      <a:pt x="296801" y="166966"/>
                      <a:pt x="293833" y="169556"/>
                      <a:pt x="290676" y="171892"/>
                    </a:cubicBezTo>
                    <a:cubicBezTo>
                      <a:pt x="277288" y="182880"/>
                      <a:pt x="262890" y="192605"/>
                      <a:pt x="247671" y="200878"/>
                    </a:cubicBezTo>
                    <a:cubicBezTo>
                      <a:pt x="245713" y="201951"/>
                      <a:pt x="243630" y="203088"/>
                      <a:pt x="241482" y="204035"/>
                    </a:cubicBezTo>
                    <a:cubicBezTo>
                      <a:pt x="241356" y="204161"/>
                      <a:pt x="241230" y="204161"/>
                      <a:pt x="241104" y="204161"/>
                    </a:cubicBezTo>
                    <a:cubicBezTo>
                      <a:pt x="236936" y="206372"/>
                      <a:pt x="232705" y="208455"/>
                      <a:pt x="228411" y="210350"/>
                    </a:cubicBezTo>
                    <a:cubicBezTo>
                      <a:pt x="224748" y="212055"/>
                      <a:pt x="220959" y="213760"/>
                      <a:pt x="217107" y="215212"/>
                    </a:cubicBezTo>
                    <a:cubicBezTo>
                      <a:pt x="214455" y="216412"/>
                      <a:pt x="211739" y="217423"/>
                      <a:pt x="208961" y="218370"/>
                    </a:cubicBezTo>
                    <a:cubicBezTo>
                      <a:pt x="206498" y="219443"/>
                      <a:pt x="203972" y="220327"/>
                      <a:pt x="201509" y="221148"/>
                    </a:cubicBezTo>
                    <a:cubicBezTo>
                      <a:pt x="197594" y="222601"/>
                      <a:pt x="193615" y="223801"/>
                      <a:pt x="189574" y="225064"/>
                    </a:cubicBezTo>
                    <a:cubicBezTo>
                      <a:pt x="188942" y="225190"/>
                      <a:pt x="188374" y="225443"/>
                      <a:pt x="187742" y="225569"/>
                    </a:cubicBezTo>
                    <a:cubicBezTo>
                      <a:pt x="178460" y="228032"/>
                      <a:pt x="168987" y="230305"/>
                      <a:pt x="159578" y="231884"/>
                    </a:cubicBezTo>
                    <a:cubicBezTo>
                      <a:pt x="147895" y="234094"/>
                      <a:pt x="136086" y="235420"/>
                      <a:pt x="124214" y="235925"/>
                    </a:cubicBezTo>
                    <a:cubicBezTo>
                      <a:pt x="119226" y="236178"/>
                      <a:pt x="114237" y="236304"/>
                      <a:pt x="109248" y="236304"/>
                    </a:cubicBezTo>
                    <a:cubicBezTo>
                      <a:pt x="100091" y="236304"/>
                      <a:pt x="91187" y="235925"/>
                      <a:pt x="82094" y="234978"/>
                    </a:cubicBezTo>
                    <a:lnTo>
                      <a:pt x="81147" y="234978"/>
                    </a:lnTo>
                    <a:cubicBezTo>
                      <a:pt x="81147" y="234978"/>
                      <a:pt x="81147" y="234978"/>
                      <a:pt x="81020" y="234978"/>
                    </a:cubicBezTo>
                    <a:cubicBezTo>
                      <a:pt x="74832" y="234347"/>
                      <a:pt x="68833" y="233526"/>
                      <a:pt x="62770" y="232515"/>
                    </a:cubicBezTo>
                    <a:cubicBezTo>
                      <a:pt x="59865" y="232136"/>
                      <a:pt x="57276" y="231568"/>
                      <a:pt x="54498" y="231063"/>
                    </a:cubicBezTo>
                    <a:cubicBezTo>
                      <a:pt x="53172" y="230810"/>
                      <a:pt x="52035" y="230684"/>
                      <a:pt x="50709" y="230305"/>
                    </a:cubicBezTo>
                    <a:cubicBezTo>
                      <a:pt x="47930" y="229800"/>
                      <a:pt x="45215" y="229105"/>
                      <a:pt x="42436" y="228347"/>
                    </a:cubicBezTo>
                    <a:cubicBezTo>
                      <a:pt x="39973" y="227842"/>
                      <a:pt x="37574" y="227148"/>
                      <a:pt x="35111" y="226516"/>
                    </a:cubicBezTo>
                    <a:cubicBezTo>
                      <a:pt x="34732" y="226390"/>
                      <a:pt x="34164" y="226264"/>
                      <a:pt x="33785" y="226137"/>
                    </a:cubicBezTo>
                    <a:cubicBezTo>
                      <a:pt x="30880" y="225379"/>
                      <a:pt x="28038" y="224558"/>
                      <a:pt x="25133" y="223674"/>
                    </a:cubicBezTo>
                    <a:cubicBezTo>
                      <a:pt x="20966" y="222348"/>
                      <a:pt x="16861" y="220896"/>
                      <a:pt x="12819" y="219317"/>
                    </a:cubicBezTo>
                    <a:cubicBezTo>
                      <a:pt x="8525" y="217738"/>
                      <a:pt x="4231" y="215907"/>
                      <a:pt x="0" y="21407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grpSp>
        <p:nvGrpSpPr>
          <p:cNvPr id="416" name="Google Shape;416;p8"/>
          <p:cNvGrpSpPr/>
          <p:nvPr/>
        </p:nvGrpSpPr>
        <p:grpSpPr>
          <a:xfrm flipH="1" rot="10274209">
            <a:off x="1111992" y="-1340273"/>
            <a:ext cx="798610" cy="2694277"/>
            <a:chOff x="4956637" y="584511"/>
            <a:chExt cx="1835125" cy="6191178"/>
          </a:xfrm>
        </p:grpSpPr>
        <p:sp>
          <p:nvSpPr>
            <p:cNvPr id="417" name="Google Shape;417;p8"/>
            <p:cNvSpPr/>
            <p:nvPr/>
          </p:nvSpPr>
          <p:spPr>
            <a:xfrm>
              <a:off x="4956647" y="584609"/>
              <a:ext cx="1835115" cy="6190985"/>
            </a:xfrm>
            <a:custGeom>
              <a:rect b="b" l="l" r="r" t="t"/>
              <a:pathLst>
                <a:path extrusionOk="0" h="6190985" w="1835115">
                  <a:moveTo>
                    <a:pt x="1114204" y="0"/>
                  </a:moveTo>
                  <a:lnTo>
                    <a:pt x="1114204" y="1"/>
                  </a:lnTo>
                  <a:lnTo>
                    <a:pt x="1114204" y="0"/>
                  </a:lnTo>
                  <a:lnTo>
                    <a:pt x="1114204" y="1"/>
                  </a:lnTo>
                  <a:lnTo>
                    <a:pt x="1114204" y="614024"/>
                  </a:lnTo>
                  <a:lnTo>
                    <a:pt x="1160492" y="614024"/>
                  </a:lnTo>
                  <a:cubicBezTo>
                    <a:pt x="1180700" y="614024"/>
                    <a:pt x="1197119" y="628851"/>
                    <a:pt x="1197119" y="647100"/>
                  </a:cubicBezTo>
                  <a:cubicBezTo>
                    <a:pt x="1197119" y="827994"/>
                    <a:pt x="1293043" y="998109"/>
                    <a:pt x="1455210" y="1104410"/>
                  </a:cubicBezTo>
                  <a:lnTo>
                    <a:pt x="1576961" y="1184191"/>
                  </a:lnTo>
                  <a:cubicBezTo>
                    <a:pt x="1739128" y="1290493"/>
                    <a:pt x="1835052" y="1460493"/>
                    <a:pt x="1835052" y="1641502"/>
                  </a:cubicBezTo>
                  <a:lnTo>
                    <a:pt x="1835052" y="1716437"/>
                  </a:lnTo>
                  <a:lnTo>
                    <a:pt x="1835115" y="1716437"/>
                  </a:lnTo>
                  <a:lnTo>
                    <a:pt x="1603358" y="5992926"/>
                  </a:lnTo>
                  <a:cubicBezTo>
                    <a:pt x="1597358" y="6103846"/>
                    <a:pt x="1496004" y="6190985"/>
                    <a:pt x="1373053" y="6190985"/>
                  </a:cubicBezTo>
                  <a:lnTo>
                    <a:pt x="462126" y="6190985"/>
                  </a:lnTo>
                  <a:cubicBezTo>
                    <a:pt x="339174" y="6190985"/>
                    <a:pt x="237820" y="6103846"/>
                    <a:pt x="231821" y="5992926"/>
                  </a:cubicBezTo>
                  <a:lnTo>
                    <a:pt x="0" y="1716437"/>
                  </a:lnTo>
                  <a:lnTo>
                    <a:pt x="0" y="1641502"/>
                  </a:lnTo>
                  <a:cubicBezTo>
                    <a:pt x="0" y="1460493"/>
                    <a:pt x="95924" y="1290493"/>
                    <a:pt x="258091" y="1184191"/>
                  </a:cubicBezTo>
                  <a:lnTo>
                    <a:pt x="379842" y="1104410"/>
                  </a:lnTo>
                  <a:cubicBezTo>
                    <a:pt x="542009" y="998109"/>
                    <a:pt x="637933" y="827994"/>
                    <a:pt x="637933" y="647100"/>
                  </a:cubicBezTo>
                  <a:cubicBezTo>
                    <a:pt x="637933" y="628851"/>
                    <a:pt x="654352" y="614024"/>
                    <a:pt x="674560" y="614024"/>
                  </a:cubicBezTo>
                  <a:lnTo>
                    <a:pt x="720911" y="614024"/>
                  </a:lnTo>
                  <a:lnTo>
                    <a:pt x="720911" y="193328"/>
                  </a:lnTo>
                  <a:lnTo>
                    <a:pt x="720911" y="193327"/>
                  </a:lnTo>
                  <a:lnTo>
                    <a:pt x="720911" y="193326"/>
                  </a:lnTo>
                  <a:lnTo>
                    <a:pt x="720913" y="193326"/>
                  </a:lnTo>
                  <a:close/>
                </a:path>
              </a:pathLst>
            </a:custGeom>
            <a:solidFill>
              <a:srgbClr val="FFFFFF"/>
            </a:solidFill>
            <a:ln>
              <a:noFill/>
            </a:ln>
            <a:effectLst>
              <a:outerShdw blurRad="100013" rotWithShape="0" algn="bl" dir="5400000" dist="19050">
                <a:srgbClr val="000000">
                  <a:alpha val="52999"/>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418" name="Google Shape;418;p8"/>
            <p:cNvGrpSpPr/>
            <p:nvPr/>
          </p:nvGrpSpPr>
          <p:grpSpPr>
            <a:xfrm>
              <a:off x="4956637" y="584511"/>
              <a:ext cx="1835115" cy="6191178"/>
              <a:chOff x="5775584" y="523589"/>
              <a:chExt cx="1835115" cy="6855473"/>
            </a:xfrm>
          </p:grpSpPr>
          <p:sp>
            <p:nvSpPr>
              <p:cNvPr id="419" name="Google Shape;419;p8"/>
              <p:cNvSpPr/>
              <p:nvPr/>
            </p:nvSpPr>
            <p:spPr>
              <a:xfrm>
                <a:off x="5775584" y="2424252"/>
                <a:ext cx="1835115" cy="4954810"/>
              </a:xfrm>
              <a:custGeom>
                <a:rect b="b" l="l" r="r" t="t"/>
                <a:pathLst>
                  <a:path extrusionOk="0" h="4954810" w="1835115">
                    <a:moveTo>
                      <a:pt x="0" y="0"/>
                    </a:moveTo>
                    <a:lnTo>
                      <a:pt x="1835115" y="0"/>
                    </a:lnTo>
                    <a:lnTo>
                      <a:pt x="1603358" y="4735493"/>
                    </a:lnTo>
                    <a:cubicBezTo>
                      <a:pt x="1597358" y="4858318"/>
                      <a:pt x="1496004" y="4954810"/>
                      <a:pt x="1373053" y="4954810"/>
                    </a:cubicBezTo>
                    <a:lnTo>
                      <a:pt x="462126" y="4954810"/>
                    </a:lnTo>
                    <a:cubicBezTo>
                      <a:pt x="339174" y="4954810"/>
                      <a:pt x="237820" y="4858318"/>
                      <a:pt x="231821" y="4735493"/>
                    </a:cubicBezTo>
                    <a:lnTo>
                      <a:pt x="0" y="0"/>
                    </a:ln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20" name="Google Shape;420;p8"/>
              <p:cNvSpPr/>
              <p:nvPr/>
            </p:nvSpPr>
            <p:spPr>
              <a:xfrm>
                <a:off x="7015076" y="2463594"/>
                <a:ext cx="475702" cy="4876189"/>
              </a:xfrm>
              <a:custGeom>
                <a:rect b="b" l="l" r="r" t="t"/>
                <a:pathLst>
                  <a:path extrusionOk="0" h="4876189" w="475702">
                    <a:moveTo>
                      <a:pt x="0" y="4876190"/>
                    </a:moveTo>
                    <a:cubicBezTo>
                      <a:pt x="34732" y="4836848"/>
                      <a:pt x="58097" y="4771426"/>
                      <a:pt x="60307" y="4696215"/>
                    </a:cubicBezTo>
                    <a:lnTo>
                      <a:pt x="196899" y="0"/>
                    </a:lnTo>
                    <a:lnTo>
                      <a:pt x="475703" y="0"/>
                    </a:lnTo>
                    <a:lnTo>
                      <a:pt x="245903" y="4696215"/>
                    </a:lnTo>
                    <a:cubicBezTo>
                      <a:pt x="242240" y="4771173"/>
                      <a:pt x="203025" y="4836469"/>
                      <a:pt x="144991" y="4875811"/>
                    </a:cubicBezTo>
                    <a:cubicBezTo>
                      <a:pt x="141202" y="4876063"/>
                      <a:pt x="137413" y="4876190"/>
                      <a:pt x="133560" y="4876190"/>
                    </a:cubicBezTo>
                    <a:lnTo>
                      <a:pt x="0" y="4876190"/>
                    </a:lnTo>
                    <a:close/>
                  </a:path>
                </a:pathLst>
              </a:custGeom>
              <a:solidFill>
                <a:srgbClr val="FFFFFF">
                  <a:alpha val="3098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21" name="Google Shape;421;p8"/>
              <p:cNvSpPr/>
              <p:nvPr/>
            </p:nvSpPr>
            <p:spPr>
              <a:xfrm>
                <a:off x="5816883" y="2463594"/>
                <a:ext cx="610841" cy="4876189"/>
              </a:xfrm>
              <a:custGeom>
                <a:rect b="b" l="l" r="r" t="t"/>
                <a:pathLst>
                  <a:path extrusionOk="0" h="4876189" w="610841">
                    <a:moveTo>
                      <a:pt x="0" y="0"/>
                    </a:moveTo>
                    <a:lnTo>
                      <a:pt x="401881" y="0"/>
                    </a:lnTo>
                    <a:lnTo>
                      <a:pt x="546872" y="4696215"/>
                    </a:lnTo>
                    <a:cubicBezTo>
                      <a:pt x="549208" y="4771426"/>
                      <a:pt x="574152" y="4836848"/>
                      <a:pt x="610842" y="4876190"/>
                    </a:cubicBezTo>
                    <a:lnTo>
                      <a:pt x="420763" y="4876190"/>
                    </a:lnTo>
                    <a:cubicBezTo>
                      <a:pt x="318651" y="4876190"/>
                      <a:pt x="234789" y="4796243"/>
                      <a:pt x="229800" y="4694257"/>
                    </a:cubicBezTo>
                    <a:lnTo>
                      <a:pt x="0" y="0"/>
                    </a:lnTo>
                    <a:close/>
                  </a:path>
                </a:pathLst>
              </a:custGeom>
              <a:solidFill>
                <a:srgbClr val="0D0D0D">
                  <a:alpha val="137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22" name="Google Shape;422;p8"/>
              <p:cNvSpPr/>
              <p:nvPr/>
            </p:nvSpPr>
            <p:spPr>
              <a:xfrm>
                <a:off x="5775584" y="1203516"/>
                <a:ext cx="1835051" cy="1220736"/>
              </a:xfrm>
              <a:custGeom>
                <a:rect b="b" l="l" r="r" t="t"/>
                <a:pathLst>
                  <a:path extrusionOk="0" h="1220736" w="1835051">
                    <a:moveTo>
                      <a:pt x="0" y="1220737"/>
                    </a:moveTo>
                    <a:lnTo>
                      <a:pt x="0" y="1137759"/>
                    </a:lnTo>
                    <a:cubicBezTo>
                      <a:pt x="0" y="937323"/>
                      <a:pt x="95924" y="749075"/>
                      <a:pt x="258091" y="631365"/>
                    </a:cubicBezTo>
                    <a:lnTo>
                      <a:pt x="379842" y="543020"/>
                    </a:lnTo>
                    <a:cubicBezTo>
                      <a:pt x="542009" y="425310"/>
                      <a:pt x="637933" y="236936"/>
                      <a:pt x="637933" y="36627"/>
                    </a:cubicBezTo>
                    <a:lnTo>
                      <a:pt x="637933" y="36627"/>
                    </a:lnTo>
                    <a:cubicBezTo>
                      <a:pt x="637933" y="16419"/>
                      <a:pt x="654352" y="0"/>
                      <a:pt x="674560" y="0"/>
                    </a:cubicBezTo>
                    <a:lnTo>
                      <a:pt x="1160492" y="0"/>
                    </a:lnTo>
                    <a:cubicBezTo>
                      <a:pt x="1180700" y="0"/>
                      <a:pt x="1197119" y="16419"/>
                      <a:pt x="1197119" y="36627"/>
                    </a:cubicBezTo>
                    <a:lnTo>
                      <a:pt x="1197119" y="36627"/>
                    </a:lnTo>
                    <a:cubicBezTo>
                      <a:pt x="1197119" y="236936"/>
                      <a:pt x="1293043" y="425310"/>
                      <a:pt x="1455210" y="543020"/>
                    </a:cubicBezTo>
                    <a:lnTo>
                      <a:pt x="1576961" y="631365"/>
                    </a:lnTo>
                    <a:cubicBezTo>
                      <a:pt x="1739128" y="749075"/>
                      <a:pt x="1835052" y="937323"/>
                      <a:pt x="1835052" y="1137759"/>
                    </a:cubicBezTo>
                    <a:lnTo>
                      <a:pt x="1835052" y="1220737"/>
                    </a:lnTo>
                    <a:lnTo>
                      <a:pt x="0" y="1220737"/>
                    </a:lnTo>
                    <a:close/>
                  </a:path>
                </a:pathLst>
              </a:custGeom>
              <a:solidFill>
                <a:srgbClr val="3E3E3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23" name="Google Shape;423;p8"/>
              <p:cNvSpPr/>
              <p:nvPr/>
            </p:nvSpPr>
            <p:spPr>
              <a:xfrm>
                <a:off x="6834027" y="1242984"/>
                <a:ext cx="658709" cy="1142115"/>
              </a:xfrm>
              <a:custGeom>
                <a:rect b="b" l="l" r="r" t="t"/>
                <a:pathLst>
                  <a:path extrusionOk="0" h="1142115" w="658709">
                    <a:moveTo>
                      <a:pt x="0" y="0"/>
                    </a:moveTo>
                    <a:lnTo>
                      <a:pt x="20713" y="0"/>
                    </a:lnTo>
                    <a:cubicBezTo>
                      <a:pt x="20965" y="61634"/>
                      <a:pt x="30312" y="122194"/>
                      <a:pt x="47993" y="179723"/>
                    </a:cubicBezTo>
                    <a:cubicBezTo>
                      <a:pt x="51530" y="191405"/>
                      <a:pt x="55445" y="203025"/>
                      <a:pt x="59676" y="214455"/>
                    </a:cubicBezTo>
                    <a:cubicBezTo>
                      <a:pt x="68201" y="237378"/>
                      <a:pt x="78052" y="259796"/>
                      <a:pt x="89040" y="281456"/>
                    </a:cubicBezTo>
                    <a:cubicBezTo>
                      <a:pt x="91819" y="286824"/>
                      <a:pt x="94661" y="292191"/>
                      <a:pt x="97565" y="297559"/>
                    </a:cubicBezTo>
                    <a:cubicBezTo>
                      <a:pt x="103312" y="308294"/>
                      <a:pt x="109501" y="318777"/>
                      <a:pt x="116068" y="329133"/>
                    </a:cubicBezTo>
                    <a:cubicBezTo>
                      <a:pt x="122509" y="339490"/>
                      <a:pt x="129329" y="349594"/>
                      <a:pt x="136402" y="359571"/>
                    </a:cubicBezTo>
                    <a:cubicBezTo>
                      <a:pt x="139939" y="364560"/>
                      <a:pt x="143475" y="369549"/>
                      <a:pt x="147138" y="374412"/>
                    </a:cubicBezTo>
                    <a:cubicBezTo>
                      <a:pt x="154589" y="384136"/>
                      <a:pt x="162230" y="393672"/>
                      <a:pt x="170187" y="403018"/>
                    </a:cubicBezTo>
                    <a:cubicBezTo>
                      <a:pt x="189953" y="426320"/>
                      <a:pt x="211739" y="448359"/>
                      <a:pt x="235041" y="468819"/>
                    </a:cubicBezTo>
                    <a:cubicBezTo>
                      <a:pt x="244324" y="476966"/>
                      <a:pt x="253923" y="484796"/>
                      <a:pt x="263900" y="492437"/>
                    </a:cubicBezTo>
                    <a:cubicBezTo>
                      <a:pt x="268763" y="496226"/>
                      <a:pt x="273752" y="500015"/>
                      <a:pt x="278867" y="503741"/>
                    </a:cubicBezTo>
                    <a:lnTo>
                      <a:pt x="400618" y="592087"/>
                    </a:lnTo>
                    <a:cubicBezTo>
                      <a:pt x="562786" y="709797"/>
                      <a:pt x="658709" y="898044"/>
                      <a:pt x="658709" y="1098480"/>
                    </a:cubicBezTo>
                    <a:lnTo>
                      <a:pt x="658709" y="1142116"/>
                    </a:lnTo>
                    <a:lnTo>
                      <a:pt x="379085" y="1142116"/>
                    </a:lnTo>
                    <a:lnTo>
                      <a:pt x="379085" y="1098480"/>
                    </a:lnTo>
                    <a:cubicBezTo>
                      <a:pt x="379085" y="898044"/>
                      <a:pt x="322061" y="709797"/>
                      <a:pt x="225695" y="592087"/>
                    </a:cubicBezTo>
                    <a:lnTo>
                      <a:pt x="153326" y="503741"/>
                    </a:lnTo>
                    <a:cubicBezTo>
                      <a:pt x="105207" y="444886"/>
                      <a:pt x="66812" y="368349"/>
                      <a:pt x="40479" y="281582"/>
                    </a:cubicBezTo>
                    <a:cubicBezTo>
                      <a:pt x="14587" y="195257"/>
                      <a:pt x="316" y="99207"/>
                      <a:pt x="0" y="0"/>
                    </a:cubicBezTo>
                    <a:close/>
                  </a:path>
                </a:pathLst>
              </a:custGeom>
              <a:solidFill>
                <a:srgbClr val="FFFFFF">
                  <a:alpha val="3098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24" name="Google Shape;424;p8"/>
              <p:cNvSpPr/>
              <p:nvPr/>
            </p:nvSpPr>
            <p:spPr>
              <a:xfrm>
                <a:off x="5814925" y="1242984"/>
                <a:ext cx="804899" cy="1141989"/>
              </a:xfrm>
              <a:custGeom>
                <a:rect b="b" l="l" r="r" t="t"/>
                <a:pathLst>
                  <a:path extrusionOk="0" h="1141989" w="804899">
                    <a:moveTo>
                      <a:pt x="0" y="1141927"/>
                    </a:moveTo>
                    <a:lnTo>
                      <a:pt x="0" y="1098290"/>
                    </a:lnTo>
                    <a:cubicBezTo>
                      <a:pt x="0" y="911116"/>
                      <a:pt x="90430" y="733730"/>
                      <a:pt x="241861" y="623788"/>
                    </a:cubicBezTo>
                    <a:lnTo>
                      <a:pt x="363613" y="535442"/>
                    </a:lnTo>
                    <a:cubicBezTo>
                      <a:pt x="534684" y="411164"/>
                      <a:pt x="637049" y="211297"/>
                      <a:pt x="637933" y="0"/>
                    </a:cubicBezTo>
                    <a:lnTo>
                      <a:pt x="804899" y="0"/>
                    </a:lnTo>
                    <a:cubicBezTo>
                      <a:pt x="804394" y="199236"/>
                      <a:pt x="743834" y="386410"/>
                      <a:pt x="642101" y="503615"/>
                    </a:cubicBezTo>
                    <a:lnTo>
                      <a:pt x="565438" y="591960"/>
                    </a:lnTo>
                    <a:cubicBezTo>
                      <a:pt x="463199" y="709670"/>
                      <a:pt x="402639" y="897918"/>
                      <a:pt x="402639" y="1098354"/>
                    </a:cubicBezTo>
                    <a:lnTo>
                      <a:pt x="402639" y="1141990"/>
                    </a:lnTo>
                    <a:lnTo>
                      <a:pt x="0" y="1141927"/>
                    </a:lnTo>
                    <a:close/>
                  </a:path>
                </a:pathLst>
              </a:custGeom>
              <a:solidFill>
                <a:srgbClr val="3E3E3E">
                  <a:alpha val="686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25" name="Google Shape;425;p8"/>
              <p:cNvSpPr/>
              <p:nvPr/>
            </p:nvSpPr>
            <p:spPr>
              <a:xfrm>
                <a:off x="6496495" y="523589"/>
                <a:ext cx="393293" cy="679990"/>
              </a:xfrm>
              <a:custGeom>
                <a:rect b="b" l="l" r="r" t="t"/>
                <a:pathLst>
                  <a:path extrusionOk="0" h="679990" w="393293">
                    <a:moveTo>
                      <a:pt x="0" y="214076"/>
                    </a:moveTo>
                    <a:lnTo>
                      <a:pt x="393293" y="0"/>
                    </a:lnTo>
                    <a:lnTo>
                      <a:pt x="393293" y="679990"/>
                    </a:lnTo>
                    <a:lnTo>
                      <a:pt x="0" y="679990"/>
                    </a:ln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26" name="Google Shape;426;p8"/>
              <p:cNvSpPr/>
              <p:nvPr/>
            </p:nvSpPr>
            <p:spPr>
              <a:xfrm>
                <a:off x="6496495" y="737664"/>
                <a:ext cx="159577" cy="465977"/>
              </a:xfrm>
              <a:custGeom>
                <a:rect b="b" l="l" r="r" t="t"/>
                <a:pathLst>
                  <a:path extrusionOk="0" h="465977" w="159577">
                    <a:moveTo>
                      <a:pt x="0" y="465978"/>
                    </a:moveTo>
                    <a:lnTo>
                      <a:pt x="0" y="0"/>
                    </a:lnTo>
                    <a:cubicBezTo>
                      <a:pt x="4168" y="1831"/>
                      <a:pt x="8525" y="3663"/>
                      <a:pt x="12819" y="5241"/>
                    </a:cubicBezTo>
                    <a:cubicBezTo>
                      <a:pt x="16861" y="6820"/>
                      <a:pt x="20966" y="8273"/>
                      <a:pt x="25133" y="9599"/>
                    </a:cubicBezTo>
                    <a:cubicBezTo>
                      <a:pt x="28038" y="10546"/>
                      <a:pt x="30880" y="11304"/>
                      <a:pt x="33785" y="12061"/>
                    </a:cubicBezTo>
                    <a:cubicBezTo>
                      <a:pt x="34164" y="12188"/>
                      <a:pt x="34732" y="12314"/>
                      <a:pt x="35111" y="12440"/>
                    </a:cubicBezTo>
                    <a:cubicBezTo>
                      <a:pt x="37574" y="13198"/>
                      <a:pt x="39973" y="13767"/>
                      <a:pt x="42436" y="14272"/>
                    </a:cubicBezTo>
                    <a:cubicBezTo>
                      <a:pt x="45215" y="15029"/>
                      <a:pt x="47930" y="15724"/>
                      <a:pt x="50709" y="16229"/>
                    </a:cubicBezTo>
                    <a:cubicBezTo>
                      <a:pt x="52035" y="16608"/>
                      <a:pt x="53172" y="16735"/>
                      <a:pt x="54498" y="16987"/>
                    </a:cubicBezTo>
                    <a:cubicBezTo>
                      <a:pt x="57276" y="17619"/>
                      <a:pt x="59992" y="18061"/>
                      <a:pt x="62770" y="18440"/>
                    </a:cubicBezTo>
                    <a:cubicBezTo>
                      <a:pt x="68769" y="19513"/>
                      <a:pt x="74832" y="20271"/>
                      <a:pt x="81020" y="20902"/>
                    </a:cubicBezTo>
                    <a:cubicBezTo>
                      <a:pt x="81147" y="20902"/>
                      <a:pt x="81147" y="20902"/>
                      <a:pt x="81147" y="20902"/>
                    </a:cubicBezTo>
                    <a:lnTo>
                      <a:pt x="82094" y="20902"/>
                    </a:lnTo>
                    <a:cubicBezTo>
                      <a:pt x="91124" y="21850"/>
                      <a:pt x="100028" y="22228"/>
                      <a:pt x="109248" y="22228"/>
                    </a:cubicBezTo>
                    <a:cubicBezTo>
                      <a:pt x="114237" y="22228"/>
                      <a:pt x="119226" y="22102"/>
                      <a:pt x="124214" y="21850"/>
                    </a:cubicBezTo>
                    <a:cubicBezTo>
                      <a:pt x="136150" y="21344"/>
                      <a:pt x="147958" y="20018"/>
                      <a:pt x="159578" y="17808"/>
                    </a:cubicBezTo>
                    <a:lnTo>
                      <a:pt x="159578" y="465978"/>
                    </a:lnTo>
                    <a:lnTo>
                      <a:pt x="0" y="465978"/>
                    </a:lnTo>
                    <a:close/>
                  </a:path>
                </a:pathLst>
              </a:custGeom>
              <a:solidFill>
                <a:srgbClr val="0D0D0D">
                  <a:alpha val="137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27" name="Google Shape;427;p8"/>
              <p:cNvSpPr/>
              <p:nvPr/>
            </p:nvSpPr>
            <p:spPr>
              <a:xfrm>
                <a:off x="6737977" y="647298"/>
                <a:ext cx="96113" cy="556344"/>
              </a:xfrm>
              <a:custGeom>
                <a:rect b="b" l="l" r="r" t="t"/>
                <a:pathLst>
                  <a:path extrusionOk="0" h="556344" w="96113">
                    <a:moveTo>
                      <a:pt x="0" y="556344"/>
                    </a:moveTo>
                    <a:lnTo>
                      <a:pt x="0" y="80389"/>
                    </a:lnTo>
                    <a:cubicBezTo>
                      <a:pt x="2084" y="79442"/>
                      <a:pt x="4168" y="78305"/>
                      <a:pt x="6189" y="77231"/>
                    </a:cubicBezTo>
                    <a:cubicBezTo>
                      <a:pt x="41173" y="58224"/>
                      <a:pt x="72116" y="31511"/>
                      <a:pt x="96113" y="0"/>
                    </a:cubicBezTo>
                    <a:lnTo>
                      <a:pt x="96113" y="556281"/>
                    </a:lnTo>
                    <a:lnTo>
                      <a:pt x="0" y="556344"/>
                    </a:lnTo>
                    <a:close/>
                  </a:path>
                </a:pathLst>
              </a:custGeom>
              <a:solidFill>
                <a:srgbClr val="FFFFFF">
                  <a:alpha val="1765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28" name="Google Shape;428;p8"/>
              <p:cNvSpPr/>
              <p:nvPr/>
            </p:nvSpPr>
            <p:spPr>
              <a:xfrm>
                <a:off x="6496495" y="523589"/>
                <a:ext cx="393293" cy="236303"/>
              </a:xfrm>
              <a:custGeom>
                <a:rect b="b" l="l" r="r" t="t"/>
                <a:pathLst>
                  <a:path extrusionOk="0" h="236303" w="393293">
                    <a:moveTo>
                      <a:pt x="0" y="214076"/>
                    </a:moveTo>
                    <a:lnTo>
                      <a:pt x="393293" y="0"/>
                    </a:lnTo>
                    <a:cubicBezTo>
                      <a:pt x="386220" y="41300"/>
                      <a:pt x="368665" y="81147"/>
                      <a:pt x="343595" y="115752"/>
                    </a:cubicBezTo>
                    <a:cubicBezTo>
                      <a:pt x="318714" y="150611"/>
                      <a:pt x="285687" y="180354"/>
                      <a:pt x="247671" y="200941"/>
                    </a:cubicBezTo>
                    <a:cubicBezTo>
                      <a:pt x="228663" y="211297"/>
                      <a:pt x="208455" y="219443"/>
                      <a:pt x="187742" y="225569"/>
                    </a:cubicBezTo>
                    <a:cubicBezTo>
                      <a:pt x="166903" y="231189"/>
                      <a:pt x="145685" y="234978"/>
                      <a:pt x="124151" y="235925"/>
                    </a:cubicBezTo>
                    <a:cubicBezTo>
                      <a:pt x="81399" y="238072"/>
                      <a:pt x="38332" y="231126"/>
                      <a:pt x="0" y="214076"/>
                    </a:cubicBezTo>
                    <a:close/>
                  </a:path>
                </a:pathLst>
              </a:custGeom>
              <a:solidFill>
                <a:srgbClr val="FFFFFF">
                  <a:alpha val="1765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29" name="Google Shape;429;p8"/>
              <p:cNvSpPr/>
              <p:nvPr/>
            </p:nvSpPr>
            <p:spPr>
              <a:xfrm>
                <a:off x="6496495" y="523589"/>
                <a:ext cx="393293" cy="236304"/>
              </a:xfrm>
              <a:custGeom>
                <a:rect b="b" l="l" r="r" t="t"/>
                <a:pathLst>
                  <a:path extrusionOk="0" h="236304" w="393293">
                    <a:moveTo>
                      <a:pt x="0" y="214076"/>
                    </a:moveTo>
                    <a:cubicBezTo>
                      <a:pt x="18503" y="216981"/>
                      <a:pt x="36816" y="218812"/>
                      <a:pt x="55192" y="219191"/>
                    </a:cubicBezTo>
                    <a:cubicBezTo>
                      <a:pt x="77737" y="219949"/>
                      <a:pt x="100155" y="218686"/>
                      <a:pt x="122194" y="215528"/>
                    </a:cubicBezTo>
                    <a:cubicBezTo>
                      <a:pt x="152063" y="211234"/>
                      <a:pt x="181049" y="203088"/>
                      <a:pt x="208329" y="191279"/>
                    </a:cubicBezTo>
                    <a:lnTo>
                      <a:pt x="208455" y="191279"/>
                    </a:lnTo>
                    <a:cubicBezTo>
                      <a:pt x="217486" y="187237"/>
                      <a:pt x="226390" y="182880"/>
                      <a:pt x="235041" y="178018"/>
                    </a:cubicBezTo>
                    <a:cubicBezTo>
                      <a:pt x="237251" y="176944"/>
                      <a:pt x="239399" y="175807"/>
                      <a:pt x="241482" y="174607"/>
                    </a:cubicBezTo>
                    <a:cubicBezTo>
                      <a:pt x="248050" y="170945"/>
                      <a:pt x="254175" y="166588"/>
                      <a:pt x="260617" y="162799"/>
                    </a:cubicBezTo>
                    <a:cubicBezTo>
                      <a:pt x="268637" y="156799"/>
                      <a:pt x="276972" y="151369"/>
                      <a:pt x="284487" y="144864"/>
                    </a:cubicBezTo>
                    <a:cubicBezTo>
                      <a:pt x="300337" y="132676"/>
                      <a:pt x="314104" y="118152"/>
                      <a:pt x="327618" y="103186"/>
                    </a:cubicBezTo>
                    <a:cubicBezTo>
                      <a:pt x="331028" y="99271"/>
                      <a:pt x="334438" y="95292"/>
                      <a:pt x="337595" y="91251"/>
                    </a:cubicBezTo>
                    <a:cubicBezTo>
                      <a:pt x="359635" y="63844"/>
                      <a:pt x="378074" y="33027"/>
                      <a:pt x="393293" y="0"/>
                    </a:cubicBezTo>
                    <a:cubicBezTo>
                      <a:pt x="386220" y="41300"/>
                      <a:pt x="368665" y="81147"/>
                      <a:pt x="343595" y="115752"/>
                    </a:cubicBezTo>
                    <a:cubicBezTo>
                      <a:pt x="341637" y="118531"/>
                      <a:pt x="339679" y="121120"/>
                      <a:pt x="337595" y="123772"/>
                    </a:cubicBezTo>
                    <a:lnTo>
                      <a:pt x="337469" y="123899"/>
                    </a:lnTo>
                    <a:cubicBezTo>
                      <a:pt x="334817" y="127435"/>
                      <a:pt x="332102" y="130845"/>
                      <a:pt x="329197" y="134129"/>
                    </a:cubicBezTo>
                    <a:lnTo>
                      <a:pt x="327239" y="136465"/>
                    </a:lnTo>
                    <a:cubicBezTo>
                      <a:pt x="325029" y="139118"/>
                      <a:pt x="322755" y="141580"/>
                      <a:pt x="320419" y="144043"/>
                    </a:cubicBezTo>
                    <a:cubicBezTo>
                      <a:pt x="318461" y="146380"/>
                      <a:pt x="316251" y="148653"/>
                      <a:pt x="313851" y="150863"/>
                    </a:cubicBezTo>
                    <a:cubicBezTo>
                      <a:pt x="313220" y="151811"/>
                      <a:pt x="312273" y="152568"/>
                      <a:pt x="311515" y="153326"/>
                    </a:cubicBezTo>
                    <a:cubicBezTo>
                      <a:pt x="308231" y="156610"/>
                      <a:pt x="304947" y="159767"/>
                      <a:pt x="301537" y="162609"/>
                    </a:cubicBezTo>
                    <a:cubicBezTo>
                      <a:pt x="301032" y="163241"/>
                      <a:pt x="300337" y="163809"/>
                      <a:pt x="299832" y="164188"/>
                    </a:cubicBezTo>
                    <a:cubicBezTo>
                      <a:pt x="296801" y="166966"/>
                      <a:pt x="293833" y="169556"/>
                      <a:pt x="290676" y="171892"/>
                    </a:cubicBezTo>
                    <a:cubicBezTo>
                      <a:pt x="277288" y="182880"/>
                      <a:pt x="262890" y="192605"/>
                      <a:pt x="247671" y="200878"/>
                    </a:cubicBezTo>
                    <a:cubicBezTo>
                      <a:pt x="245713" y="201951"/>
                      <a:pt x="243630" y="203088"/>
                      <a:pt x="241482" y="204035"/>
                    </a:cubicBezTo>
                    <a:cubicBezTo>
                      <a:pt x="241356" y="204161"/>
                      <a:pt x="241230" y="204161"/>
                      <a:pt x="241104" y="204161"/>
                    </a:cubicBezTo>
                    <a:cubicBezTo>
                      <a:pt x="236936" y="206372"/>
                      <a:pt x="232705" y="208455"/>
                      <a:pt x="228411" y="210350"/>
                    </a:cubicBezTo>
                    <a:cubicBezTo>
                      <a:pt x="224748" y="212055"/>
                      <a:pt x="220959" y="213760"/>
                      <a:pt x="217107" y="215212"/>
                    </a:cubicBezTo>
                    <a:cubicBezTo>
                      <a:pt x="214455" y="216412"/>
                      <a:pt x="211739" y="217423"/>
                      <a:pt x="208961" y="218370"/>
                    </a:cubicBezTo>
                    <a:cubicBezTo>
                      <a:pt x="206498" y="219443"/>
                      <a:pt x="203972" y="220327"/>
                      <a:pt x="201509" y="221148"/>
                    </a:cubicBezTo>
                    <a:cubicBezTo>
                      <a:pt x="197594" y="222601"/>
                      <a:pt x="193615" y="223801"/>
                      <a:pt x="189574" y="225064"/>
                    </a:cubicBezTo>
                    <a:cubicBezTo>
                      <a:pt x="188942" y="225190"/>
                      <a:pt x="188374" y="225443"/>
                      <a:pt x="187742" y="225569"/>
                    </a:cubicBezTo>
                    <a:cubicBezTo>
                      <a:pt x="178460" y="228032"/>
                      <a:pt x="168987" y="230305"/>
                      <a:pt x="159578" y="231884"/>
                    </a:cubicBezTo>
                    <a:cubicBezTo>
                      <a:pt x="147895" y="234094"/>
                      <a:pt x="136086" y="235420"/>
                      <a:pt x="124214" y="235925"/>
                    </a:cubicBezTo>
                    <a:cubicBezTo>
                      <a:pt x="119226" y="236178"/>
                      <a:pt x="114237" y="236304"/>
                      <a:pt x="109248" y="236304"/>
                    </a:cubicBezTo>
                    <a:cubicBezTo>
                      <a:pt x="100091" y="236304"/>
                      <a:pt x="91187" y="235925"/>
                      <a:pt x="82094" y="234978"/>
                    </a:cubicBezTo>
                    <a:lnTo>
                      <a:pt x="81147" y="234978"/>
                    </a:lnTo>
                    <a:cubicBezTo>
                      <a:pt x="81147" y="234978"/>
                      <a:pt x="81147" y="234978"/>
                      <a:pt x="81020" y="234978"/>
                    </a:cubicBezTo>
                    <a:cubicBezTo>
                      <a:pt x="74832" y="234347"/>
                      <a:pt x="68833" y="233526"/>
                      <a:pt x="62770" y="232515"/>
                    </a:cubicBezTo>
                    <a:cubicBezTo>
                      <a:pt x="59865" y="232136"/>
                      <a:pt x="57276" y="231568"/>
                      <a:pt x="54498" y="231063"/>
                    </a:cubicBezTo>
                    <a:cubicBezTo>
                      <a:pt x="53172" y="230810"/>
                      <a:pt x="52035" y="230684"/>
                      <a:pt x="50709" y="230305"/>
                    </a:cubicBezTo>
                    <a:cubicBezTo>
                      <a:pt x="47930" y="229800"/>
                      <a:pt x="45215" y="229105"/>
                      <a:pt x="42436" y="228347"/>
                    </a:cubicBezTo>
                    <a:cubicBezTo>
                      <a:pt x="39973" y="227842"/>
                      <a:pt x="37574" y="227148"/>
                      <a:pt x="35111" y="226516"/>
                    </a:cubicBezTo>
                    <a:cubicBezTo>
                      <a:pt x="34732" y="226390"/>
                      <a:pt x="34164" y="226264"/>
                      <a:pt x="33785" y="226137"/>
                    </a:cubicBezTo>
                    <a:cubicBezTo>
                      <a:pt x="30880" y="225379"/>
                      <a:pt x="28038" y="224558"/>
                      <a:pt x="25133" y="223674"/>
                    </a:cubicBezTo>
                    <a:cubicBezTo>
                      <a:pt x="20966" y="222348"/>
                      <a:pt x="16861" y="220896"/>
                      <a:pt x="12819" y="219317"/>
                    </a:cubicBezTo>
                    <a:cubicBezTo>
                      <a:pt x="8525" y="217738"/>
                      <a:pt x="4231" y="215907"/>
                      <a:pt x="0" y="21407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grpSp>
        <p:nvGrpSpPr>
          <p:cNvPr id="430" name="Google Shape;430;p8"/>
          <p:cNvGrpSpPr/>
          <p:nvPr/>
        </p:nvGrpSpPr>
        <p:grpSpPr>
          <a:xfrm flipH="1" rot="-2180751">
            <a:off x="11460015" y="1013895"/>
            <a:ext cx="798570" cy="2694142"/>
            <a:chOff x="4956637" y="584511"/>
            <a:chExt cx="1835125" cy="6191178"/>
          </a:xfrm>
        </p:grpSpPr>
        <p:sp>
          <p:nvSpPr>
            <p:cNvPr id="431" name="Google Shape;431;p8"/>
            <p:cNvSpPr/>
            <p:nvPr/>
          </p:nvSpPr>
          <p:spPr>
            <a:xfrm>
              <a:off x="4956647" y="584609"/>
              <a:ext cx="1835115" cy="6190985"/>
            </a:xfrm>
            <a:custGeom>
              <a:rect b="b" l="l" r="r" t="t"/>
              <a:pathLst>
                <a:path extrusionOk="0" h="6190985" w="1835115">
                  <a:moveTo>
                    <a:pt x="1114204" y="0"/>
                  </a:moveTo>
                  <a:lnTo>
                    <a:pt x="1114204" y="1"/>
                  </a:lnTo>
                  <a:lnTo>
                    <a:pt x="1114204" y="0"/>
                  </a:lnTo>
                  <a:lnTo>
                    <a:pt x="1114204" y="1"/>
                  </a:lnTo>
                  <a:lnTo>
                    <a:pt x="1114204" y="614024"/>
                  </a:lnTo>
                  <a:lnTo>
                    <a:pt x="1160492" y="614024"/>
                  </a:lnTo>
                  <a:cubicBezTo>
                    <a:pt x="1180700" y="614024"/>
                    <a:pt x="1197119" y="628851"/>
                    <a:pt x="1197119" y="647100"/>
                  </a:cubicBezTo>
                  <a:cubicBezTo>
                    <a:pt x="1197119" y="827994"/>
                    <a:pt x="1293043" y="998109"/>
                    <a:pt x="1455210" y="1104410"/>
                  </a:cubicBezTo>
                  <a:lnTo>
                    <a:pt x="1576961" y="1184191"/>
                  </a:lnTo>
                  <a:cubicBezTo>
                    <a:pt x="1739128" y="1290493"/>
                    <a:pt x="1835052" y="1460493"/>
                    <a:pt x="1835052" y="1641502"/>
                  </a:cubicBezTo>
                  <a:lnTo>
                    <a:pt x="1835052" y="1716437"/>
                  </a:lnTo>
                  <a:lnTo>
                    <a:pt x="1835115" y="1716437"/>
                  </a:lnTo>
                  <a:lnTo>
                    <a:pt x="1603358" y="5992926"/>
                  </a:lnTo>
                  <a:cubicBezTo>
                    <a:pt x="1597358" y="6103846"/>
                    <a:pt x="1496004" y="6190985"/>
                    <a:pt x="1373053" y="6190985"/>
                  </a:cubicBezTo>
                  <a:lnTo>
                    <a:pt x="462126" y="6190985"/>
                  </a:lnTo>
                  <a:cubicBezTo>
                    <a:pt x="339174" y="6190985"/>
                    <a:pt x="237820" y="6103846"/>
                    <a:pt x="231821" y="5992926"/>
                  </a:cubicBezTo>
                  <a:lnTo>
                    <a:pt x="0" y="1716437"/>
                  </a:lnTo>
                  <a:lnTo>
                    <a:pt x="0" y="1641502"/>
                  </a:lnTo>
                  <a:cubicBezTo>
                    <a:pt x="0" y="1460493"/>
                    <a:pt x="95924" y="1290493"/>
                    <a:pt x="258091" y="1184191"/>
                  </a:cubicBezTo>
                  <a:lnTo>
                    <a:pt x="379842" y="1104410"/>
                  </a:lnTo>
                  <a:cubicBezTo>
                    <a:pt x="542009" y="998109"/>
                    <a:pt x="637933" y="827994"/>
                    <a:pt x="637933" y="647100"/>
                  </a:cubicBezTo>
                  <a:cubicBezTo>
                    <a:pt x="637933" y="628851"/>
                    <a:pt x="654352" y="614024"/>
                    <a:pt x="674560" y="614024"/>
                  </a:cubicBezTo>
                  <a:lnTo>
                    <a:pt x="720911" y="614024"/>
                  </a:lnTo>
                  <a:lnTo>
                    <a:pt x="720911" y="193328"/>
                  </a:lnTo>
                  <a:lnTo>
                    <a:pt x="720911" y="193327"/>
                  </a:lnTo>
                  <a:lnTo>
                    <a:pt x="720911" y="193326"/>
                  </a:lnTo>
                  <a:lnTo>
                    <a:pt x="720913" y="193326"/>
                  </a:lnTo>
                  <a:close/>
                </a:path>
              </a:pathLst>
            </a:custGeom>
            <a:solidFill>
              <a:srgbClr val="FFFFFF"/>
            </a:solidFill>
            <a:ln>
              <a:noFill/>
            </a:ln>
            <a:effectLst>
              <a:outerShdw blurRad="100013" rotWithShape="0" algn="bl" dir="5400000" dist="19050">
                <a:srgbClr val="000000">
                  <a:alpha val="52999"/>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432" name="Google Shape;432;p8"/>
            <p:cNvGrpSpPr/>
            <p:nvPr/>
          </p:nvGrpSpPr>
          <p:grpSpPr>
            <a:xfrm>
              <a:off x="4956637" y="584511"/>
              <a:ext cx="1835115" cy="6191178"/>
              <a:chOff x="5775584" y="523589"/>
              <a:chExt cx="1835115" cy="6855473"/>
            </a:xfrm>
          </p:grpSpPr>
          <p:sp>
            <p:nvSpPr>
              <p:cNvPr id="433" name="Google Shape;433;p8"/>
              <p:cNvSpPr/>
              <p:nvPr/>
            </p:nvSpPr>
            <p:spPr>
              <a:xfrm>
                <a:off x="5775584" y="2424252"/>
                <a:ext cx="1835115" cy="4954810"/>
              </a:xfrm>
              <a:custGeom>
                <a:rect b="b" l="l" r="r" t="t"/>
                <a:pathLst>
                  <a:path extrusionOk="0" h="4954810" w="1835115">
                    <a:moveTo>
                      <a:pt x="0" y="0"/>
                    </a:moveTo>
                    <a:lnTo>
                      <a:pt x="1835115" y="0"/>
                    </a:lnTo>
                    <a:lnTo>
                      <a:pt x="1603358" y="4735493"/>
                    </a:lnTo>
                    <a:cubicBezTo>
                      <a:pt x="1597358" y="4858318"/>
                      <a:pt x="1496004" y="4954810"/>
                      <a:pt x="1373053" y="4954810"/>
                    </a:cubicBezTo>
                    <a:lnTo>
                      <a:pt x="462126" y="4954810"/>
                    </a:lnTo>
                    <a:cubicBezTo>
                      <a:pt x="339174" y="4954810"/>
                      <a:pt x="237820" y="4858318"/>
                      <a:pt x="231821" y="4735493"/>
                    </a:cubicBezTo>
                    <a:lnTo>
                      <a:pt x="0" y="0"/>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34" name="Google Shape;434;p8"/>
              <p:cNvSpPr/>
              <p:nvPr/>
            </p:nvSpPr>
            <p:spPr>
              <a:xfrm>
                <a:off x="7015076" y="2463594"/>
                <a:ext cx="475702" cy="4876189"/>
              </a:xfrm>
              <a:custGeom>
                <a:rect b="b" l="l" r="r" t="t"/>
                <a:pathLst>
                  <a:path extrusionOk="0" h="4876189" w="475702">
                    <a:moveTo>
                      <a:pt x="0" y="4876190"/>
                    </a:moveTo>
                    <a:cubicBezTo>
                      <a:pt x="34732" y="4836848"/>
                      <a:pt x="58097" y="4771426"/>
                      <a:pt x="60307" y="4696215"/>
                    </a:cubicBezTo>
                    <a:lnTo>
                      <a:pt x="196899" y="0"/>
                    </a:lnTo>
                    <a:lnTo>
                      <a:pt x="475703" y="0"/>
                    </a:lnTo>
                    <a:lnTo>
                      <a:pt x="245903" y="4696215"/>
                    </a:lnTo>
                    <a:cubicBezTo>
                      <a:pt x="242240" y="4771173"/>
                      <a:pt x="203025" y="4836469"/>
                      <a:pt x="144991" y="4875811"/>
                    </a:cubicBezTo>
                    <a:cubicBezTo>
                      <a:pt x="141202" y="4876063"/>
                      <a:pt x="137413" y="4876190"/>
                      <a:pt x="133560" y="4876190"/>
                    </a:cubicBezTo>
                    <a:lnTo>
                      <a:pt x="0" y="4876190"/>
                    </a:lnTo>
                    <a:close/>
                  </a:path>
                </a:pathLst>
              </a:custGeom>
              <a:solidFill>
                <a:srgbClr val="FFFFFF">
                  <a:alpha val="3098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35" name="Google Shape;435;p8"/>
              <p:cNvSpPr/>
              <p:nvPr/>
            </p:nvSpPr>
            <p:spPr>
              <a:xfrm>
                <a:off x="5816883" y="2463594"/>
                <a:ext cx="610841" cy="4876189"/>
              </a:xfrm>
              <a:custGeom>
                <a:rect b="b" l="l" r="r" t="t"/>
                <a:pathLst>
                  <a:path extrusionOk="0" h="4876189" w="610841">
                    <a:moveTo>
                      <a:pt x="0" y="0"/>
                    </a:moveTo>
                    <a:lnTo>
                      <a:pt x="401881" y="0"/>
                    </a:lnTo>
                    <a:lnTo>
                      <a:pt x="546872" y="4696215"/>
                    </a:lnTo>
                    <a:cubicBezTo>
                      <a:pt x="549208" y="4771426"/>
                      <a:pt x="574152" y="4836848"/>
                      <a:pt x="610842" y="4876190"/>
                    </a:cubicBezTo>
                    <a:lnTo>
                      <a:pt x="420763" y="4876190"/>
                    </a:lnTo>
                    <a:cubicBezTo>
                      <a:pt x="318651" y="4876190"/>
                      <a:pt x="234789" y="4796243"/>
                      <a:pt x="229800" y="4694257"/>
                    </a:cubicBezTo>
                    <a:lnTo>
                      <a:pt x="0" y="0"/>
                    </a:lnTo>
                    <a:close/>
                  </a:path>
                </a:pathLst>
              </a:custGeom>
              <a:solidFill>
                <a:srgbClr val="0D0D0D">
                  <a:alpha val="137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36" name="Google Shape;436;p8"/>
              <p:cNvSpPr/>
              <p:nvPr/>
            </p:nvSpPr>
            <p:spPr>
              <a:xfrm>
                <a:off x="5775584" y="1203516"/>
                <a:ext cx="1835051" cy="1220736"/>
              </a:xfrm>
              <a:custGeom>
                <a:rect b="b" l="l" r="r" t="t"/>
                <a:pathLst>
                  <a:path extrusionOk="0" h="1220736" w="1835051">
                    <a:moveTo>
                      <a:pt x="0" y="1220737"/>
                    </a:moveTo>
                    <a:lnTo>
                      <a:pt x="0" y="1137759"/>
                    </a:lnTo>
                    <a:cubicBezTo>
                      <a:pt x="0" y="937323"/>
                      <a:pt x="95924" y="749075"/>
                      <a:pt x="258091" y="631365"/>
                    </a:cubicBezTo>
                    <a:lnTo>
                      <a:pt x="379842" y="543020"/>
                    </a:lnTo>
                    <a:cubicBezTo>
                      <a:pt x="542009" y="425310"/>
                      <a:pt x="637933" y="236936"/>
                      <a:pt x="637933" y="36627"/>
                    </a:cubicBezTo>
                    <a:lnTo>
                      <a:pt x="637933" y="36627"/>
                    </a:lnTo>
                    <a:cubicBezTo>
                      <a:pt x="637933" y="16419"/>
                      <a:pt x="654352" y="0"/>
                      <a:pt x="674560" y="0"/>
                    </a:cubicBezTo>
                    <a:lnTo>
                      <a:pt x="1160492" y="0"/>
                    </a:lnTo>
                    <a:cubicBezTo>
                      <a:pt x="1180700" y="0"/>
                      <a:pt x="1197119" y="16419"/>
                      <a:pt x="1197119" y="36627"/>
                    </a:cubicBezTo>
                    <a:lnTo>
                      <a:pt x="1197119" y="36627"/>
                    </a:lnTo>
                    <a:cubicBezTo>
                      <a:pt x="1197119" y="236936"/>
                      <a:pt x="1293043" y="425310"/>
                      <a:pt x="1455210" y="543020"/>
                    </a:cubicBezTo>
                    <a:lnTo>
                      <a:pt x="1576961" y="631365"/>
                    </a:lnTo>
                    <a:cubicBezTo>
                      <a:pt x="1739128" y="749075"/>
                      <a:pt x="1835052" y="937323"/>
                      <a:pt x="1835052" y="1137759"/>
                    </a:cubicBezTo>
                    <a:lnTo>
                      <a:pt x="1835052" y="1220737"/>
                    </a:lnTo>
                    <a:lnTo>
                      <a:pt x="0" y="1220737"/>
                    </a:lnTo>
                    <a:close/>
                  </a:path>
                </a:pathLst>
              </a:custGeom>
              <a:solidFill>
                <a:srgbClr val="3E3E3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37" name="Google Shape;437;p8"/>
              <p:cNvSpPr/>
              <p:nvPr/>
            </p:nvSpPr>
            <p:spPr>
              <a:xfrm>
                <a:off x="6834027" y="1242984"/>
                <a:ext cx="658709" cy="1142115"/>
              </a:xfrm>
              <a:custGeom>
                <a:rect b="b" l="l" r="r" t="t"/>
                <a:pathLst>
                  <a:path extrusionOk="0" h="1142115" w="658709">
                    <a:moveTo>
                      <a:pt x="0" y="0"/>
                    </a:moveTo>
                    <a:lnTo>
                      <a:pt x="20713" y="0"/>
                    </a:lnTo>
                    <a:cubicBezTo>
                      <a:pt x="20965" y="61634"/>
                      <a:pt x="30312" y="122194"/>
                      <a:pt x="47993" y="179723"/>
                    </a:cubicBezTo>
                    <a:cubicBezTo>
                      <a:pt x="51530" y="191405"/>
                      <a:pt x="55445" y="203025"/>
                      <a:pt x="59676" y="214455"/>
                    </a:cubicBezTo>
                    <a:cubicBezTo>
                      <a:pt x="68201" y="237378"/>
                      <a:pt x="78052" y="259796"/>
                      <a:pt x="89040" y="281456"/>
                    </a:cubicBezTo>
                    <a:cubicBezTo>
                      <a:pt x="91819" y="286824"/>
                      <a:pt x="94661" y="292191"/>
                      <a:pt x="97565" y="297559"/>
                    </a:cubicBezTo>
                    <a:cubicBezTo>
                      <a:pt x="103312" y="308294"/>
                      <a:pt x="109501" y="318777"/>
                      <a:pt x="116068" y="329133"/>
                    </a:cubicBezTo>
                    <a:cubicBezTo>
                      <a:pt x="122509" y="339490"/>
                      <a:pt x="129329" y="349594"/>
                      <a:pt x="136402" y="359571"/>
                    </a:cubicBezTo>
                    <a:cubicBezTo>
                      <a:pt x="139939" y="364560"/>
                      <a:pt x="143475" y="369549"/>
                      <a:pt x="147138" y="374412"/>
                    </a:cubicBezTo>
                    <a:cubicBezTo>
                      <a:pt x="154589" y="384136"/>
                      <a:pt x="162230" y="393672"/>
                      <a:pt x="170187" y="403018"/>
                    </a:cubicBezTo>
                    <a:cubicBezTo>
                      <a:pt x="189953" y="426320"/>
                      <a:pt x="211739" y="448359"/>
                      <a:pt x="235041" y="468819"/>
                    </a:cubicBezTo>
                    <a:cubicBezTo>
                      <a:pt x="244324" y="476966"/>
                      <a:pt x="253923" y="484796"/>
                      <a:pt x="263900" y="492437"/>
                    </a:cubicBezTo>
                    <a:cubicBezTo>
                      <a:pt x="268763" y="496226"/>
                      <a:pt x="273752" y="500015"/>
                      <a:pt x="278867" y="503741"/>
                    </a:cubicBezTo>
                    <a:lnTo>
                      <a:pt x="400618" y="592087"/>
                    </a:lnTo>
                    <a:cubicBezTo>
                      <a:pt x="562786" y="709797"/>
                      <a:pt x="658709" y="898044"/>
                      <a:pt x="658709" y="1098480"/>
                    </a:cubicBezTo>
                    <a:lnTo>
                      <a:pt x="658709" y="1142116"/>
                    </a:lnTo>
                    <a:lnTo>
                      <a:pt x="379085" y="1142116"/>
                    </a:lnTo>
                    <a:lnTo>
                      <a:pt x="379085" y="1098480"/>
                    </a:lnTo>
                    <a:cubicBezTo>
                      <a:pt x="379085" y="898044"/>
                      <a:pt x="322061" y="709797"/>
                      <a:pt x="225695" y="592087"/>
                    </a:cubicBezTo>
                    <a:lnTo>
                      <a:pt x="153326" y="503741"/>
                    </a:lnTo>
                    <a:cubicBezTo>
                      <a:pt x="105207" y="444886"/>
                      <a:pt x="66812" y="368349"/>
                      <a:pt x="40479" y="281582"/>
                    </a:cubicBezTo>
                    <a:cubicBezTo>
                      <a:pt x="14587" y="195257"/>
                      <a:pt x="316" y="99207"/>
                      <a:pt x="0" y="0"/>
                    </a:cubicBezTo>
                    <a:close/>
                  </a:path>
                </a:pathLst>
              </a:custGeom>
              <a:solidFill>
                <a:srgbClr val="FFFFFF">
                  <a:alpha val="3098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38" name="Google Shape;438;p8"/>
              <p:cNvSpPr/>
              <p:nvPr/>
            </p:nvSpPr>
            <p:spPr>
              <a:xfrm>
                <a:off x="5814925" y="1242984"/>
                <a:ext cx="804899" cy="1141989"/>
              </a:xfrm>
              <a:custGeom>
                <a:rect b="b" l="l" r="r" t="t"/>
                <a:pathLst>
                  <a:path extrusionOk="0" h="1141989" w="804899">
                    <a:moveTo>
                      <a:pt x="0" y="1141927"/>
                    </a:moveTo>
                    <a:lnTo>
                      <a:pt x="0" y="1098290"/>
                    </a:lnTo>
                    <a:cubicBezTo>
                      <a:pt x="0" y="911116"/>
                      <a:pt x="90430" y="733730"/>
                      <a:pt x="241861" y="623788"/>
                    </a:cubicBezTo>
                    <a:lnTo>
                      <a:pt x="363613" y="535442"/>
                    </a:lnTo>
                    <a:cubicBezTo>
                      <a:pt x="534684" y="411164"/>
                      <a:pt x="637049" y="211297"/>
                      <a:pt x="637933" y="0"/>
                    </a:cubicBezTo>
                    <a:lnTo>
                      <a:pt x="804899" y="0"/>
                    </a:lnTo>
                    <a:cubicBezTo>
                      <a:pt x="804394" y="199236"/>
                      <a:pt x="743834" y="386410"/>
                      <a:pt x="642101" y="503615"/>
                    </a:cubicBezTo>
                    <a:lnTo>
                      <a:pt x="565438" y="591960"/>
                    </a:lnTo>
                    <a:cubicBezTo>
                      <a:pt x="463199" y="709670"/>
                      <a:pt x="402639" y="897918"/>
                      <a:pt x="402639" y="1098354"/>
                    </a:cubicBezTo>
                    <a:lnTo>
                      <a:pt x="402639" y="1141990"/>
                    </a:lnTo>
                    <a:lnTo>
                      <a:pt x="0" y="1141927"/>
                    </a:lnTo>
                    <a:close/>
                  </a:path>
                </a:pathLst>
              </a:custGeom>
              <a:solidFill>
                <a:srgbClr val="3E3E3E">
                  <a:alpha val="686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39" name="Google Shape;439;p8"/>
              <p:cNvSpPr/>
              <p:nvPr/>
            </p:nvSpPr>
            <p:spPr>
              <a:xfrm>
                <a:off x="6496495" y="523589"/>
                <a:ext cx="393293" cy="679990"/>
              </a:xfrm>
              <a:custGeom>
                <a:rect b="b" l="l" r="r" t="t"/>
                <a:pathLst>
                  <a:path extrusionOk="0" h="679990" w="393293">
                    <a:moveTo>
                      <a:pt x="0" y="214076"/>
                    </a:moveTo>
                    <a:lnTo>
                      <a:pt x="393293" y="0"/>
                    </a:lnTo>
                    <a:lnTo>
                      <a:pt x="393293" y="679990"/>
                    </a:lnTo>
                    <a:lnTo>
                      <a:pt x="0" y="679990"/>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40" name="Google Shape;440;p8"/>
              <p:cNvSpPr/>
              <p:nvPr/>
            </p:nvSpPr>
            <p:spPr>
              <a:xfrm>
                <a:off x="6496495" y="737664"/>
                <a:ext cx="159577" cy="465977"/>
              </a:xfrm>
              <a:custGeom>
                <a:rect b="b" l="l" r="r" t="t"/>
                <a:pathLst>
                  <a:path extrusionOk="0" h="465977" w="159577">
                    <a:moveTo>
                      <a:pt x="0" y="465978"/>
                    </a:moveTo>
                    <a:lnTo>
                      <a:pt x="0" y="0"/>
                    </a:lnTo>
                    <a:cubicBezTo>
                      <a:pt x="4168" y="1831"/>
                      <a:pt x="8525" y="3663"/>
                      <a:pt x="12819" y="5241"/>
                    </a:cubicBezTo>
                    <a:cubicBezTo>
                      <a:pt x="16861" y="6820"/>
                      <a:pt x="20966" y="8273"/>
                      <a:pt x="25133" y="9599"/>
                    </a:cubicBezTo>
                    <a:cubicBezTo>
                      <a:pt x="28038" y="10546"/>
                      <a:pt x="30880" y="11304"/>
                      <a:pt x="33785" y="12061"/>
                    </a:cubicBezTo>
                    <a:cubicBezTo>
                      <a:pt x="34164" y="12188"/>
                      <a:pt x="34732" y="12314"/>
                      <a:pt x="35111" y="12440"/>
                    </a:cubicBezTo>
                    <a:cubicBezTo>
                      <a:pt x="37574" y="13198"/>
                      <a:pt x="39973" y="13767"/>
                      <a:pt x="42436" y="14272"/>
                    </a:cubicBezTo>
                    <a:cubicBezTo>
                      <a:pt x="45215" y="15029"/>
                      <a:pt x="47930" y="15724"/>
                      <a:pt x="50709" y="16229"/>
                    </a:cubicBezTo>
                    <a:cubicBezTo>
                      <a:pt x="52035" y="16608"/>
                      <a:pt x="53172" y="16735"/>
                      <a:pt x="54498" y="16987"/>
                    </a:cubicBezTo>
                    <a:cubicBezTo>
                      <a:pt x="57276" y="17619"/>
                      <a:pt x="59992" y="18061"/>
                      <a:pt x="62770" y="18440"/>
                    </a:cubicBezTo>
                    <a:cubicBezTo>
                      <a:pt x="68769" y="19513"/>
                      <a:pt x="74832" y="20271"/>
                      <a:pt x="81020" y="20902"/>
                    </a:cubicBezTo>
                    <a:cubicBezTo>
                      <a:pt x="81147" y="20902"/>
                      <a:pt x="81147" y="20902"/>
                      <a:pt x="81147" y="20902"/>
                    </a:cubicBezTo>
                    <a:lnTo>
                      <a:pt x="82094" y="20902"/>
                    </a:lnTo>
                    <a:cubicBezTo>
                      <a:pt x="91124" y="21850"/>
                      <a:pt x="100028" y="22228"/>
                      <a:pt x="109248" y="22228"/>
                    </a:cubicBezTo>
                    <a:cubicBezTo>
                      <a:pt x="114237" y="22228"/>
                      <a:pt x="119226" y="22102"/>
                      <a:pt x="124214" y="21850"/>
                    </a:cubicBezTo>
                    <a:cubicBezTo>
                      <a:pt x="136150" y="21344"/>
                      <a:pt x="147958" y="20018"/>
                      <a:pt x="159578" y="17808"/>
                    </a:cubicBezTo>
                    <a:lnTo>
                      <a:pt x="159578" y="465978"/>
                    </a:lnTo>
                    <a:lnTo>
                      <a:pt x="0" y="465978"/>
                    </a:lnTo>
                    <a:close/>
                  </a:path>
                </a:pathLst>
              </a:custGeom>
              <a:solidFill>
                <a:srgbClr val="0D0D0D">
                  <a:alpha val="137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41" name="Google Shape;441;p8"/>
              <p:cNvSpPr/>
              <p:nvPr/>
            </p:nvSpPr>
            <p:spPr>
              <a:xfrm>
                <a:off x="6737977" y="647298"/>
                <a:ext cx="96113" cy="556344"/>
              </a:xfrm>
              <a:custGeom>
                <a:rect b="b" l="l" r="r" t="t"/>
                <a:pathLst>
                  <a:path extrusionOk="0" h="556344" w="96113">
                    <a:moveTo>
                      <a:pt x="0" y="556344"/>
                    </a:moveTo>
                    <a:lnTo>
                      <a:pt x="0" y="80389"/>
                    </a:lnTo>
                    <a:cubicBezTo>
                      <a:pt x="2084" y="79442"/>
                      <a:pt x="4168" y="78305"/>
                      <a:pt x="6189" y="77231"/>
                    </a:cubicBezTo>
                    <a:cubicBezTo>
                      <a:pt x="41173" y="58224"/>
                      <a:pt x="72116" y="31511"/>
                      <a:pt x="96113" y="0"/>
                    </a:cubicBezTo>
                    <a:lnTo>
                      <a:pt x="96113" y="556281"/>
                    </a:lnTo>
                    <a:lnTo>
                      <a:pt x="0" y="556344"/>
                    </a:lnTo>
                    <a:close/>
                  </a:path>
                </a:pathLst>
              </a:custGeom>
              <a:solidFill>
                <a:srgbClr val="FFFFFF">
                  <a:alpha val="1765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42" name="Google Shape;442;p8"/>
              <p:cNvSpPr/>
              <p:nvPr/>
            </p:nvSpPr>
            <p:spPr>
              <a:xfrm>
                <a:off x="6496495" y="523589"/>
                <a:ext cx="393293" cy="236303"/>
              </a:xfrm>
              <a:custGeom>
                <a:rect b="b" l="l" r="r" t="t"/>
                <a:pathLst>
                  <a:path extrusionOk="0" h="236303" w="393293">
                    <a:moveTo>
                      <a:pt x="0" y="214076"/>
                    </a:moveTo>
                    <a:lnTo>
                      <a:pt x="393293" y="0"/>
                    </a:lnTo>
                    <a:cubicBezTo>
                      <a:pt x="386220" y="41300"/>
                      <a:pt x="368665" y="81147"/>
                      <a:pt x="343595" y="115752"/>
                    </a:cubicBezTo>
                    <a:cubicBezTo>
                      <a:pt x="318714" y="150611"/>
                      <a:pt x="285687" y="180354"/>
                      <a:pt x="247671" y="200941"/>
                    </a:cubicBezTo>
                    <a:cubicBezTo>
                      <a:pt x="228663" y="211297"/>
                      <a:pt x="208455" y="219443"/>
                      <a:pt x="187742" y="225569"/>
                    </a:cubicBezTo>
                    <a:cubicBezTo>
                      <a:pt x="166903" y="231189"/>
                      <a:pt x="145685" y="234978"/>
                      <a:pt x="124151" y="235925"/>
                    </a:cubicBezTo>
                    <a:cubicBezTo>
                      <a:pt x="81399" y="238072"/>
                      <a:pt x="38332" y="231126"/>
                      <a:pt x="0" y="214076"/>
                    </a:cubicBezTo>
                    <a:close/>
                  </a:path>
                </a:pathLst>
              </a:custGeom>
              <a:solidFill>
                <a:srgbClr val="FFFFFF">
                  <a:alpha val="1765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43" name="Google Shape;443;p8"/>
              <p:cNvSpPr/>
              <p:nvPr/>
            </p:nvSpPr>
            <p:spPr>
              <a:xfrm>
                <a:off x="6496495" y="523589"/>
                <a:ext cx="393293" cy="236304"/>
              </a:xfrm>
              <a:custGeom>
                <a:rect b="b" l="l" r="r" t="t"/>
                <a:pathLst>
                  <a:path extrusionOk="0" h="236304" w="393293">
                    <a:moveTo>
                      <a:pt x="0" y="214076"/>
                    </a:moveTo>
                    <a:cubicBezTo>
                      <a:pt x="18503" y="216981"/>
                      <a:pt x="36816" y="218812"/>
                      <a:pt x="55192" y="219191"/>
                    </a:cubicBezTo>
                    <a:cubicBezTo>
                      <a:pt x="77737" y="219949"/>
                      <a:pt x="100155" y="218686"/>
                      <a:pt x="122194" y="215528"/>
                    </a:cubicBezTo>
                    <a:cubicBezTo>
                      <a:pt x="152063" y="211234"/>
                      <a:pt x="181049" y="203088"/>
                      <a:pt x="208329" y="191279"/>
                    </a:cubicBezTo>
                    <a:lnTo>
                      <a:pt x="208455" y="191279"/>
                    </a:lnTo>
                    <a:cubicBezTo>
                      <a:pt x="217486" y="187237"/>
                      <a:pt x="226390" y="182880"/>
                      <a:pt x="235041" y="178018"/>
                    </a:cubicBezTo>
                    <a:cubicBezTo>
                      <a:pt x="237251" y="176944"/>
                      <a:pt x="239399" y="175807"/>
                      <a:pt x="241482" y="174607"/>
                    </a:cubicBezTo>
                    <a:cubicBezTo>
                      <a:pt x="248050" y="170945"/>
                      <a:pt x="254175" y="166588"/>
                      <a:pt x="260617" y="162799"/>
                    </a:cubicBezTo>
                    <a:cubicBezTo>
                      <a:pt x="268637" y="156799"/>
                      <a:pt x="276972" y="151369"/>
                      <a:pt x="284487" y="144864"/>
                    </a:cubicBezTo>
                    <a:cubicBezTo>
                      <a:pt x="300337" y="132676"/>
                      <a:pt x="314104" y="118152"/>
                      <a:pt x="327618" y="103186"/>
                    </a:cubicBezTo>
                    <a:cubicBezTo>
                      <a:pt x="331028" y="99271"/>
                      <a:pt x="334438" y="95292"/>
                      <a:pt x="337595" y="91251"/>
                    </a:cubicBezTo>
                    <a:cubicBezTo>
                      <a:pt x="359635" y="63844"/>
                      <a:pt x="378074" y="33027"/>
                      <a:pt x="393293" y="0"/>
                    </a:cubicBezTo>
                    <a:cubicBezTo>
                      <a:pt x="386220" y="41300"/>
                      <a:pt x="368665" y="81147"/>
                      <a:pt x="343595" y="115752"/>
                    </a:cubicBezTo>
                    <a:cubicBezTo>
                      <a:pt x="341637" y="118531"/>
                      <a:pt x="339679" y="121120"/>
                      <a:pt x="337595" y="123772"/>
                    </a:cubicBezTo>
                    <a:lnTo>
                      <a:pt x="337469" y="123899"/>
                    </a:lnTo>
                    <a:cubicBezTo>
                      <a:pt x="334817" y="127435"/>
                      <a:pt x="332102" y="130845"/>
                      <a:pt x="329197" y="134129"/>
                    </a:cubicBezTo>
                    <a:lnTo>
                      <a:pt x="327239" y="136465"/>
                    </a:lnTo>
                    <a:cubicBezTo>
                      <a:pt x="325029" y="139118"/>
                      <a:pt x="322755" y="141580"/>
                      <a:pt x="320419" y="144043"/>
                    </a:cubicBezTo>
                    <a:cubicBezTo>
                      <a:pt x="318461" y="146380"/>
                      <a:pt x="316251" y="148653"/>
                      <a:pt x="313851" y="150863"/>
                    </a:cubicBezTo>
                    <a:cubicBezTo>
                      <a:pt x="313220" y="151811"/>
                      <a:pt x="312273" y="152568"/>
                      <a:pt x="311515" y="153326"/>
                    </a:cubicBezTo>
                    <a:cubicBezTo>
                      <a:pt x="308231" y="156610"/>
                      <a:pt x="304947" y="159767"/>
                      <a:pt x="301537" y="162609"/>
                    </a:cubicBezTo>
                    <a:cubicBezTo>
                      <a:pt x="301032" y="163241"/>
                      <a:pt x="300337" y="163809"/>
                      <a:pt x="299832" y="164188"/>
                    </a:cubicBezTo>
                    <a:cubicBezTo>
                      <a:pt x="296801" y="166966"/>
                      <a:pt x="293833" y="169556"/>
                      <a:pt x="290676" y="171892"/>
                    </a:cubicBezTo>
                    <a:cubicBezTo>
                      <a:pt x="277288" y="182880"/>
                      <a:pt x="262890" y="192605"/>
                      <a:pt x="247671" y="200878"/>
                    </a:cubicBezTo>
                    <a:cubicBezTo>
                      <a:pt x="245713" y="201951"/>
                      <a:pt x="243630" y="203088"/>
                      <a:pt x="241482" y="204035"/>
                    </a:cubicBezTo>
                    <a:cubicBezTo>
                      <a:pt x="241356" y="204161"/>
                      <a:pt x="241230" y="204161"/>
                      <a:pt x="241104" y="204161"/>
                    </a:cubicBezTo>
                    <a:cubicBezTo>
                      <a:pt x="236936" y="206372"/>
                      <a:pt x="232705" y="208455"/>
                      <a:pt x="228411" y="210350"/>
                    </a:cubicBezTo>
                    <a:cubicBezTo>
                      <a:pt x="224748" y="212055"/>
                      <a:pt x="220959" y="213760"/>
                      <a:pt x="217107" y="215212"/>
                    </a:cubicBezTo>
                    <a:cubicBezTo>
                      <a:pt x="214455" y="216412"/>
                      <a:pt x="211739" y="217423"/>
                      <a:pt x="208961" y="218370"/>
                    </a:cubicBezTo>
                    <a:cubicBezTo>
                      <a:pt x="206498" y="219443"/>
                      <a:pt x="203972" y="220327"/>
                      <a:pt x="201509" y="221148"/>
                    </a:cubicBezTo>
                    <a:cubicBezTo>
                      <a:pt x="197594" y="222601"/>
                      <a:pt x="193615" y="223801"/>
                      <a:pt x="189574" y="225064"/>
                    </a:cubicBezTo>
                    <a:cubicBezTo>
                      <a:pt x="188942" y="225190"/>
                      <a:pt x="188374" y="225443"/>
                      <a:pt x="187742" y="225569"/>
                    </a:cubicBezTo>
                    <a:cubicBezTo>
                      <a:pt x="178460" y="228032"/>
                      <a:pt x="168987" y="230305"/>
                      <a:pt x="159578" y="231884"/>
                    </a:cubicBezTo>
                    <a:cubicBezTo>
                      <a:pt x="147895" y="234094"/>
                      <a:pt x="136086" y="235420"/>
                      <a:pt x="124214" y="235925"/>
                    </a:cubicBezTo>
                    <a:cubicBezTo>
                      <a:pt x="119226" y="236178"/>
                      <a:pt x="114237" y="236304"/>
                      <a:pt x="109248" y="236304"/>
                    </a:cubicBezTo>
                    <a:cubicBezTo>
                      <a:pt x="100091" y="236304"/>
                      <a:pt x="91187" y="235925"/>
                      <a:pt x="82094" y="234978"/>
                    </a:cubicBezTo>
                    <a:lnTo>
                      <a:pt x="81147" y="234978"/>
                    </a:lnTo>
                    <a:cubicBezTo>
                      <a:pt x="81147" y="234978"/>
                      <a:pt x="81147" y="234978"/>
                      <a:pt x="81020" y="234978"/>
                    </a:cubicBezTo>
                    <a:cubicBezTo>
                      <a:pt x="74832" y="234347"/>
                      <a:pt x="68833" y="233526"/>
                      <a:pt x="62770" y="232515"/>
                    </a:cubicBezTo>
                    <a:cubicBezTo>
                      <a:pt x="59865" y="232136"/>
                      <a:pt x="57276" y="231568"/>
                      <a:pt x="54498" y="231063"/>
                    </a:cubicBezTo>
                    <a:cubicBezTo>
                      <a:pt x="53172" y="230810"/>
                      <a:pt x="52035" y="230684"/>
                      <a:pt x="50709" y="230305"/>
                    </a:cubicBezTo>
                    <a:cubicBezTo>
                      <a:pt x="47930" y="229800"/>
                      <a:pt x="45215" y="229105"/>
                      <a:pt x="42436" y="228347"/>
                    </a:cubicBezTo>
                    <a:cubicBezTo>
                      <a:pt x="39973" y="227842"/>
                      <a:pt x="37574" y="227148"/>
                      <a:pt x="35111" y="226516"/>
                    </a:cubicBezTo>
                    <a:cubicBezTo>
                      <a:pt x="34732" y="226390"/>
                      <a:pt x="34164" y="226264"/>
                      <a:pt x="33785" y="226137"/>
                    </a:cubicBezTo>
                    <a:cubicBezTo>
                      <a:pt x="30880" y="225379"/>
                      <a:pt x="28038" y="224558"/>
                      <a:pt x="25133" y="223674"/>
                    </a:cubicBezTo>
                    <a:cubicBezTo>
                      <a:pt x="20966" y="222348"/>
                      <a:pt x="16861" y="220896"/>
                      <a:pt x="12819" y="219317"/>
                    </a:cubicBezTo>
                    <a:cubicBezTo>
                      <a:pt x="8525" y="217738"/>
                      <a:pt x="4231" y="215907"/>
                      <a:pt x="0" y="21407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8 Three columns">
  <p:cSld name="CUSTOM_8_1">
    <p:spTree>
      <p:nvGrpSpPr>
        <p:cNvPr id="444" name="Shape 444"/>
        <p:cNvGrpSpPr/>
        <p:nvPr/>
      </p:nvGrpSpPr>
      <p:grpSpPr>
        <a:xfrm>
          <a:off x="0" y="0"/>
          <a:ext cx="0" cy="0"/>
          <a:chOff x="0" y="0"/>
          <a:chExt cx="0" cy="0"/>
        </a:xfrm>
      </p:grpSpPr>
      <p:sp>
        <p:nvSpPr>
          <p:cNvPr id="445" name="Google Shape;445;p9"/>
          <p:cNvSpPr txBox="1"/>
          <p:nvPr>
            <p:ph idx="1" type="subTitle"/>
          </p:nvPr>
        </p:nvSpPr>
        <p:spPr>
          <a:xfrm>
            <a:off x="1795327" y="3563475"/>
            <a:ext cx="2302500" cy="606900"/>
          </a:xfrm>
          <a:prstGeom prst="rect">
            <a:avLst/>
          </a:prstGeom>
        </p:spPr>
        <p:txBody>
          <a:bodyPr anchorCtr="0" anchor="ctr" bIns="121900" lIns="121900" spcFirstLastPara="1" rIns="121900" wrap="square" tIns="121900">
            <a:noAutofit/>
          </a:bodyPr>
          <a:lstStyle>
            <a:lvl1pPr lvl="0" rtl="0" algn="ctr">
              <a:lnSpc>
                <a:spcPct val="100000"/>
              </a:lnSpc>
              <a:spcBef>
                <a:spcPts val="0"/>
              </a:spcBef>
              <a:spcAft>
                <a:spcPts val="0"/>
              </a:spcAft>
              <a:buSzPts val="2100"/>
              <a:buNone/>
              <a:defRPr b="1" sz="2100"/>
            </a:lvl1pPr>
            <a:lvl2pPr lvl="1" rtl="0">
              <a:spcBef>
                <a:spcPts val="0"/>
              </a:spcBef>
              <a:spcAft>
                <a:spcPts val="0"/>
              </a:spcAft>
              <a:buSzPts val="2100"/>
              <a:buNone/>
              <a:defRPr b="1" sz="2100"/>
            </a:lvl2pPr>
            <a:lvl3pPr lvl="2" rtl="0">
              <a:spcBef>
                <a:spcPts val="2100"/>
              </a:spcBef>
              <a:spcAft>
                <a:spcPts val="0"/>
              </a:spcAft>
              <a:buSzPts val="2100"/>
              <a:buNone/>
              <a:defRPr b="1" sz="2100"/>
            </a:lvl3pPr>
            <a:lvl4pPr lvl="3" rtl="0">
              <a:spcBef>
                <a:spcPts val="2100"/>
              </a:spcBef>
              <a:spcAft>
                <a:spcPts val="0"/>
              </a:spcAft>
              <a:buSzPts val="2100"/>
              <a:buNone/>
              <a:defRPr b="1" sz="2100"/>
            </a:lvl4pPr>
            <a:lvl5pPr lvl="4" rtl="0">
              <a:spcBef>
                <a:spcPts val="2100"/>
              </a:spcBef>
              <a:spcAft>
                <a:spcPts val="0"/>
              </a:spcAft>
              <a:buSzPts val="2100"/>
              <a:buNone/>
              <a:defRPr b="1" sz="2100"/>
            </a:lvl5pPr>
            <a:lvl6pPr lvl="5" rtl="0">
              <a:spcBef>
                <a:spcPts val="2100"/>
              </a:spcBef>
              <a:spcAft>
                <a:spcPts val="0"/>
              </a:spcAft>
              <a:buSzPts val="2100"/>
              <a:buNone/>
              <a:defRPr b="1" sz="2100"/>
            </a:lvl6pPr>
            <a:lvl7pPr lvl="6" rtl="0">
              <a:spcBef>
                <a:spcPts val="2100"/>
              </a:spcBef>
              <a:spcAft>
                <a:spcPts val="0"/>
              </a:spcAft>
              <a:buSzPts val="2100"/>
              <a:buNone/>
              <a:defRPr b="1" sz="2100"/>
            </a:lvl7pPr>
            <a:lvl8pPr lvl="7" rtl="0">
              <a:spcBef>
                <a:spcPts val="2100"/>
              </a:spcBef>
              <a:spcAft>
                <a:spcPts val="0"/>
              </a:spcAft>
              <a:buSzPts val="2100"/>
              <a:buNone/>
              <a:defRPr b="1" sz="2100"/>
            </a:lvl8pPr>
            <a:lvl9pPr lvl="8" rtl="0">
              <a:spcBef>
                <a:spcPts val="2100"/>
              </a:spcBef>
              <a:spcAft>
                <a:spcPts val="2100"/>
              </a:spcAft>
              <a:buSzPts val="2100"/>
              <a:buNone/>
              <a:defRPr b="1" sz="2100"/>
            </a:lvl9pPr>
          </a:lstStyle>
          <a:p/>
        </p:txBody>
      </p:sp>
      <p:sp>
        <p:nvSpPr>
          <p:cNvPr id="446" name="Google Shape;446;p9"/>
          <p:cNvSpPr txBox="1"/>
          <p:nvPr>
            <p:ph idx="2" type="subTitle"/>
          </p:nvPr>
        </p:nvSpPr>
        <p:spPr>
          <a:xfrm>
            <a:off x="5151878" y="3563475"/>
            <a:ext cx="2302500" cy="606900"/>
          </a:xfrm>
          <a:prstGeom prst="rect">
            <a:avLst/>
          </a:prstGeom>
        </p:spPr>
        <p:txBody>
          <a:bodyPr anchorCtr="0" anchor="ctr" bIns="121900" lIns="121900" spcFirstLastPara="1" rIns="121900" wrap="square" tIns="121900">
            <a:noAutofit/>
          </a:bodyPr>
          <a:lstStyle>
            <a:lvl1pPr lvl="0" rtl="0" algn="ctr">
              <a:lnSpc>
                <a:spcPct val="100000"/>
              </a:lnSpc>
              <a:spcBef>
                <a:spcPts val="0"/>
              </a:spcBef>
              <a:spcAft>
                <a:spcPts val="0"/>
              </a:spcAft>
              <a:buSzPts val="2100"/>
              <a:buNone/>
              <a:defRPr b="1" sz="2100"/>
            </a:lvl1pPr>
            <a:lvl2pPr lvl="1" rtl="0">
              <a:spcBef>
                <a:spcPts val="0"/>
              </a:spcBef>
              <a:spcAft>
                <a:spcPts val="0"/>
              </a:spcAft>
              <a:buSzPts val="2100"/>
              <a:buNone/>
              <a:defRPr b="1" sz="2100"/>
            </a:lvl2pPr>
            <a:lvl3pPr lvl="2" rtl="0">
              <a:spcBef>
                <a:spcPts val="2100"/>
              </a:spcBef>
              <a:spcAft>
                <a:spcPts val="0"/>
              </a:spcAft>
              <a:buSzPts val="2100"/>
              <a:buNone/>
              <a:defRPr b="1" sz="2100"/>
            </a:lvl3pPr>
            <a:lvl4pPr lvl="3" rtl="0">
              <a:spcBef>
                <a:spcPts val="2100"/>
              </a:spcBef>
              <a:spcAft>
                <a:spcPts val="0"/>
              </a:spcAft>
              <a:buSzPts val="2100"/>
              <a:buNone/>
              <a:defRPr b="1" sz="2100"/>
            </a:lvl4pPr>
            <a:lvl5pPr lvl="4" rtl="0">
              <a:spcBef>
                <a:spcPts val="2100"/>
              </a:spcBef>
              <a:spcAft>
                <a:spcPts val="0"/>
              </a:spcAft>
              <a:buSzPts val="2100"/>
              <a:buNone/>
              <a:defRPr b="1" sz="2100"/>
            </a:lvl5pPr>
            <a:lvl6pPr lvl="5" rtl="0">
              <a:spcBef>
                <a:spcPts val="2100"/>
              </a:spcBef>
              <a:spcAft>
                <a:spcPts val="0"/>
              </a:spcAft>
              <a:buSzPts val="2100"/>
              <a:buNone/>
              <a:defRPr b="1" sz="2100"/>
            </a:lvl6pPr>
            <a:lvl7pPr lvl="6" rtl="0">
              <a:spcBef>
                <a:spcPts val="2100"/>
              </a:spcBef>
              <a:spcAft>
                <a:spcPts val="0"/>
              </a:spcAft>
              <a:buSzPts val="2100"/>
              <a:buNone/>
              <a:defRPr b="1" sz="2100"/>
            </a:lvl7pPr>
            <a:lvl8pPr lvl="7" rtl="0">
              <a:spcBef>
                <a:spcPts val="2100"/>
              </a:spcBef>
              <a:spcAft>
                <a:spcPts val="0"/>
              </a:spcAft>
              <a:buSzPts val="2100"/>
              <a:buNone/>
              <a:defRPr b="1" sz="2100"/>
            </a:lvl8pPr>
            <a:lvl9pPr lvl="8" rtl="0">
              <a:spcBef>
                <a:spcPts val="2100"/>
              </a:spcBef>
              <a:spcAft>
                <a:spcPts val="2100"/>
              </a:spcAft>
              <a:buSzPts val="2100"/>
              <a:buNone/>
              <a:defRPr b="1" sz="2100"/>
            </a:lvl9pPr>
          </a:lstStyle>
          <a:p/>
        </p:txBody>
      </p:sp>
      <p:sp>
        <p:nvSpPr>
          <p:cNvPr id="447" name="Google Shape;447;p9"/>
          <p:cNvSpPr txBox="1"/>
          <p:nvPr>
            <p:ph idx="3" type="subTitle"/>
          </p:nvPr>
        </p:nvSpPr>
        <p:spPr>
          <a:xfrm>
            <a:off x="8508453" y="3542175"/>
            <a:ext cx="2302200" cy="606900"/>
          </a:xfrm>
          <a:prstGeom prst="rect">
            <a:avLst/>
          </a:prstGeom>
        </p:spPr>
        <p:txBody>
          <a:bodyPr anchorCtr="0" anchor="ctr" bIns="121900" lIns="121900" spcFirstLastPara="1" rIns="121900" wrap="square" tIns="121900">
            <a:noAutofit/>
          </a:bodyPr>
          <a:lstStyle>
            <a:lvl1pPr lvl="0" rtl="0" algn="ctr">
              <a:lnSpc>
                <a:spcPct val="100000"/>
              </a:lnSpc>
              <a:spcBef>
                <a:spcPts val="0"/>
              </a:spcBef>
              <a:spcAft>
                <a:spcPts val="0"/>
              </a:spcAft>
              <a:buSzPts val="2100"/>
              <a:buNone/>
              <a:defRPr b="1" sz="2100"/>
            </a:lvl1pPr>
            <a:lvl2pPr lvl="1" rtl="0">
              <a:spcBef>
                <a:spcPts val="0"/>
              </a:spcBef>
              <a:spcAft>
                <a:spcPts val="0"/>
              </a:spcAft>
              <a:buSzPts val="2100"/>
              <a:buNone/>
              <a:defRPr b="1" sz="2100"/>
            </a:lvl2pPr>
            <a:lvl3pPr lvl="2" rtl="0">
              <a:spcBef>
                <a:spcPts val="2100"/>
              </a:spcBef>
              <a:spcAft>
                <a:spcPts val="0"/>
              </a:spcAft>
              <a:buSzPts val="2100"/>
              <a:buNone/>
              <a:defRPr b="1" sz="2100"/>
            </a:lvl3pPr>
            <a:lvl4pPr lvl="3" rtl="0">
              <a:spcBef>
                <a:spcPts val="2100"/>
              </a:spcBef>
              <a:spcAft>
                <a:spcPts val="0"/>
              </a:spcAft>
              <a:buSzPts val="2100"/>
              <a:buNone/>
              <a:defRPr b="1" sz="2100"/>
            </a:lvl4pPr>
            <a:lvl5pPr lvl="4" rtl="0">
              <a:spcBef>
                <a:spcPts val="2100"/>
              </a:spcBef>
              <a:spcAft>
                <a:spcPts val="0"/>
              </a:spcAft>
              <a:buSzPts val="2100"/>
              <a:buNone/>
              <a:defRPr b="1" sz="2100"/>
            </a:lvl5pPr>
            <a:lvl6pPr lvl="5" rtl="0">
              <a:spcBef>
                <a:spcPts val="2100"/>
              </a:spcBef>
              <a:spcAft>
                <a:spcPts val="0"/>
              </a:spcAft>
              <a:buSzPts val="2100"/>
              <a:buNone/>
              <a:defRPr b="1" sz="2100"/>
            </a:lvl6pPr>
            <a:lvl7pPr lvl="6" rtl="0">
              <a:spcBef>
                <a:spcPts val="2100"/>
              </a:spcBef>
              <a:spcAft>
                <a:spcPts val="0"/>
              </a:spcAft>
              <a:buSzPts val="2100"/>
              <a:buNone/>
              <a:defRPr b="1" sz="2100"/>
            </a:lvl7pPr>
            <a:lvl8pPr lvl="7" rtl="0">
              <a:spcBef>
                <a:spcPts val="2100"/>
              </a:spcBef>
              <a:spcAft>
                <a:spcPts val="0"/>
              </a:spcAft>
              <a:buSzPts val="2100"/>
              <a:buNone/>
              <a:defRPr b="1" sz="2100"/>
            </a:lvl8pPr>
            <a:lvl9pPr lvl="8" rtl="0">
              <a:spcBef>
                <a:spcPts val="2100"/>
              </a:spcBef>
              <a:spcAft>
                <a:spcPts val="2100"/>
              </a:spcAft>
              <a:buSzPts val="2100"/>
              <a:buNone/>
              <a:defRPr b="1" sz="2100"/>
            </a:lvl9pPr>
          </a:lstStyle>
          <a:p/>
        </p:txBody>
      </p:sp>
      <p:sp>
        <p:nvSpPr>
          <p:cNvPr id="448" name="Google Shape;448;p9"/>
          <p:cNvSpPr txBox="1"/>
          <p:nvPr>
            <p:ph type="title"/>
          </p:nvPr>
        </p:nvSpPr>
        <p:spPr>
          <a:xfrm>
            <a:off x="1561325" y="974375"/>
            <a:ext cx="9531300" cy="763500"/>
          </a:xfrm>
          <a:prstGeom prst="rect">
            <a:avLst/>
          </a:prstGeom>
        </p:spPr>
        <p:txBody>
          <a:bodyPr anchorCtr="0" anchor="ctr"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4000"/>
              <a:buFont typeface="Aldrich"/>
              <a:buNone/>
              <a:defRPr/>
            </a:lvl1pPr>
            <a:lvl2pPr lvl="1"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449" name="Google Shape;449;p9"/>
          <p:cNvSpPr txBox="1"/>
          <p:nvPr>
            <p:ph idx="4" type="body"/>
          </p:nvPr>
        </p:nvSpPr>
        <p:spPr>
          <a:xfrm>
            <a:off x="1795325" y="4128717"/>
            <a:ext cx="2302500" cy="1627500"/>
          </a:xfrm>
          <a:prstGeom prst="rect">
            <a:avLst/>
          </a:prstGeom>
        </p:spPr>
        <p:txBody>
          <a:bodyPr anchorCtr="0" anchor="t" bIns="121900" lIns="121900" spcFirstLastPara="1" rIns="121900" wrap="square" tIns="121900">
            <a:noAutofit/>
          </a:bodyPr>
          <a:lstStyle>
            <a:lvl1pPr indent="-336550" lvl="0" marL="457200" rtl="0" algn="ctr">
              <a:spcBef>
                <a:spcPts val="0"/>
              </a:spcBef>
              <a:spcAft>
                <a:spcPts val="0"/>
              </a:spcAft>
              <a:buSzPts val="1700"/>
              <a:buChar char="●"/>
              <a:defRPr sz="1700"/>
            </a:lvl1pPr>
            <a:lvl2pPr indent="-336550" lvl="1" marL="914400" rtl="0">
              <a:spcBef>
                <a:spcPts val="0"/>
              </a:spcBef>
              <a:spcAft>
                <a:spcPts val="0"/>
              </a:spcAft>
              <a:buSzPts val="1700"/>
              <a:buChar char="○"/>
              <a:defRPr sz="1700"/>
            </a:lvl2pPr>
            <a:lvl3pPr indent="-336550" lvl="2" marL="1371600" rtl="0">
              <a:spcBef>
                <a:spcPts val="2100"/>
              </a:spcBef>
              <a:spcAft>
                <a:spcPts val="0"/>
              </a:spcAft>
              <a:buSzPts val="1700"/>
              <a:buChar char="■"/>
              <a:defRPr sz="1700"/>
            </a:lvl3pPr>
            <a:lvl4pPr indent="-336550" lvl="3" marL="1828800" rtl="0">
              <a:spcBef>
                <a:spcPts val="2100"/>
              </a:spcBef>
              <a:spcAft>
                <a:spcPts val="0"/>
              </a:spcAft>
              <a:buSzPts val="1700"/>
              <a:buChar char="●"/>
              <a:defRPr sz="1700"/>
            </a:lvl4pPr>
            <a:lvl5pPr indent="-336550" lvl="4" marL="2286000" rtl="0">
              <a:spcBef>
                <a:spcPts val="2100"/>
              </a:spcBef>
              <a:spcAft>
                <a:spcPts val="0"/>
              </a:spcAft>
              <a:buSzPts val="1700"/>
              <a:buChar char="○"/>
              <a:defRPr sz="1700"/>
            </a:lvl5pPr>
            <a:lvl6pPr indent="-336550" lvl="5" marL="2743200" rtl="0">
              <a:spcBef>
                <a:spcPts val="2100"/>
              </a:spcBef>
              <a:spcAft>
                <a:spcPts val="0"/>
              </a:spcAft>
              <a:buSzPts val="1700"/>
              <a:buChar char="■"/>
              <a:defRPr sz="1700"/>
            </a:lvl6pPr>
            <a:lvl7pPr indent="-336550" lvl="6" marL="3200400" rtl="0">
              <a:spcBef>
                <a:spcPts val="2100"/>
              </a:spcBef>
              <a:spcAft>
                <a:spcPts val="0"/>
              </a:spcAft>
              <a:buSzPts val="1700"/>
              <a:buChar char="●"/>
              <a:defRPr sz="1700"/>
            </a:lvl7pPr>
            <a:lvl8pPr indent="-336550" lvl="7" marL="3657600" rtl="0">
              <a:spcBef>
                <a:spcPts val="2100"/>
              </a:spcBef>
              <a:spcAft>
                <a:spcPts val="0"/>
              </a:spcAft>
              <a:buSzPts val="1700"/>
              <a:buChar char="○"/>
              <a:defRPr sz="1700"/>
            </a:lvl8pPr>
            <a:lvl9pPr indent="-336550" lvl="8" marL="4114800" rtl="0">
              <a:spcBef>
                <a:spcPts val="2100"/>
              </a:spcBef>
              <a:spcAft>
                <a:spcPts val="2100"/>
              </a:spcAft>
              <a:buSzPts val="1700"/>
              <a:buChar char="■"/>
              <a:defRPr sz="1700"/>
            </a:lvl9pPr>
          </a:lstStyle>
          <a:p/>
        </p:txBody>
      </p:sp>
      <p:sp>
        <p:nvSpPr>
          <p:cNvPr id="450" name="Google Shape;450;p9"/>
          <p:cNvSpPr txBox="1"/>
          <p:nvPr>
            <p:ph idx="5" type="body"/>
          </p:nvPr>
        </p:nvSpPr>
        <p:spPr>
          <a:xfrm>
            <a:off x="5151875" y="4128722"/>
            <a:ext cx="2302500" cy="1624200"/>
          </a:xfrm>
          <a:prstGeom prst="rect">
            <a:avLst/>
          </a:prstGeom>
        </p:spPr>
        <p:txBody>
          <a:bodyPr anchorCtr="0" anchor="t" bIns="121900" lIns="121900" spcFirstLastPara="1" rIns="121900" wrap="square" tIns="121900">
            <a:noAutofit/>
          </a:bodyPr>
          <a:lstStyle>
            <a:lvl1pPr indent="-336550" lvl="0" marL="457200" rtl="0" algn="ctr">
              <a:spcBef>
                <a:spcPts val="0"/>
              </a:spcBef>
              <a:spcAft>
                <a:spcPts val="0"/>
              </a:spcAft>
              <a:buSzPts val="1700"/>
              <a:buChar char="●"/>
              <a:defRPr sz="1700"/>
            </a:lvl1pPr>
            <a:lvl2pPr indent="-336550" lvl="1" marL="914400" rtl="0">
              <a:spcBef>
                <a:spcPts val="0"/>
              </a:spcBef>
              <a:spcAft>
                <a:spcPts val="0"/>
              </a:spcAft>
              <a:buSzPts val="1700"/>
              <a:buChar char="○"/>
              <a:defRPr sz="1700"/>
            </a:lvl2pPr>
            <a:lvl3pPr indent="-336550" lvl="2" marL="1371600" rtl="0">
              <a:spcBef>
                <a:spcPts val="2100"/>
              </a:spcBef>
              <a:spcAft>
                <a:spcPts val="0"/>
              </a:spcAft>
              <a:buSzPts val="1700"/>
              <a:buChar char="■"/>
              <a:defRPr sz="1700"/>
            </a:lvl3pPr>
            <a:lvl4pPr indent="-336550" lvl="3" marL="1828800" rtl="0">
              <a:spcBef>
                <a:spcPts val="2100"/>
              </a:spcBef>
              <a:spcAft>
                <a:spcPts val="0"/>
              </a:spcAft>
              <a:buSzPts val="1700"/>
              <a:buChar char="●"/>
              <a:defRPr sz="1700"/>
            </a:lvl4pPr>
            <a:lvl5pPr indent="-336550" lvl="4" marL="2286000" rtl="0">
              <a:spcBef>
                <a:spcPts val="2100"/>
              </a:spcBef>
              <a:spcAft>
                <a:spcPts val="0"/>
              </a:spcAft>
              <a:buSzPts val="1700"/>
              <a:buChar char="○"/>
              <a:defRPr sz="1700"/>
            </a:lvl5pPr>
            <a:lvl6pPr indent="-336550" lvl="5" marL="2743200" rtl="0">
              <a:spcBef>
                <a:spcPts val="2100"/>
              </a:spcBef>
              <a:spcAft>
                <a:spcPts val="0"/>
              </a:spcAft>
              <a:buSzPts val="1700"/>
              <a:buChar char="■"/>
              <a:defRPr sz="1700"/>
            </a:lvl6pPr>
            <a:lvl7pPr indent="-336550" lvl="6" marL="3200400" rtl="0">
              <a:spcBef>
                <a:spcPts val="2100"/>
              </a:spcBef>
              <a:spcAft>
                <a:spcPts val="0"/>
              </a:spcAft>
              <a:buSzPts val="1700"/>
              <a:buChar char="●"/>
              <a:defRPr sz="1700"/>
            </a:lvl7pPr>
            <a:lvl8pPr indent="-336550" lvl="7" marL="3657600" rtl="0">
              <a:spcBef>
                <a:spcPts val="2100"/>
              </a:spcBef>
              <a:spcAft>
                <a:spcPts val="0"/>
              </a:spcAft>
              <a:buSzPts val="1700"/>
              <a:buChar char="○"/>
              <a:defRPr sz="1700"/>
            </a:lvl8pPr>
            <a:lvl9pPr indent="-336550" lvl="8" marL="4114800" rtl="0">
              <a:spcBef>
                <a:spcPts val="2100"/>
              </a:spcBef>
              <a:spcAft>
                <a:spcPts val="2100"/>
              </a:spcAft>
              <a:buSzPts val="1700"/>
              <a:buChar char="■"/>
              <a:defRPr sz="1700"/>
            </a:lvl9pPr>
          </a:lstStyle>
          <a:p/>
        </p:txBody>
      </p:sp>
      <p:sp>
        <p:nvSpPr>
          <p:cNvPr id="451" name="Google Shape;451;p9"/>
          <p:cNvSpPr txBox="1"/>
          <p:nvPr>
            <p:ph idx="6" type="body"/>
          </p:nvPr>
        </p:nvSpPr>
        <p:spPr>
          <a:xfrm>
            <a:off x="8508450" y="4107882"/>
            <a:ext cx="2302500" cy="1624200"/>
          </a:xfrm>
          <a:prstGeom prst="rect">
            <a:avLst/>
          </a:prstGeom>
        </p:spPr>
        <p:txBody>
          <a:bodyPr anchorCtr="0" anchor="t" bIns="121900" lIns="121900" spcFirstLastPara="1" rIns="121900" wrap="square" tIns="121900">
            <a:noAutofit/>
          </a:bodyPr>
          <a:lstStyle>
            <a:lvl1pPr indent="-336550" lvl="0" marL="457200" rtl="0" algn="ctr">
              <a:spcBef>
                <a:spcPts val="0"/>
              </a:spcBef>
              <a:spcAft>
                <a:spcPts val="0"/>
              </a:spcAft>
              <a:buSzPts val="1700"/>
              <a:buChar char="●"/>
              <a:defRPr sz="1700"/>
            </a:lvl1pPr>
            <a:lvl2pPr indent="-336550" lvl="1" marL="914400" rtl="0">
              <a:spcBef>
                <a:spcPts val="0"/>
              </a:spcBef>
              <a:spcAft>
                <a:spcPts val="0"/>
              </a:spcAft>
              <a:buSzPts val="1700"/>
              <a:buChar char="○"/>
              <a:defRPr sz="1700"/>
            </a:lvl2pPr>
            <a:lvl3pPr indent="-336550" lvl="2" marL="1371600" rtl="0">
              <a:spcBef>
                <a:spcPts val="2100"/>
              </a:spcBef>
              <a:spcAft>
                <a:spcPts val="0"/>
              </a:spcAft>
              <a:buSzPts val="1700"/>
              <a:buChar char="■"/>
              <a:defRPr sz="1700"/>
            </a:lvl3pPr>
            <a:lvl4pPr indent="-336550" lvl="3" marL="1828800" rtl="0">
              <a:spcBef>
                <a:spcPts val="2100"/>
              </a:spcBef>
              <a:spcAft>
                <a:spcPts val="0"/>
              </a:spcAft>
              <a:buSzPts val="1700"/>
              <a:buChar char="●"/>
              <a:defRPr sz="1700"/>
            </a:lvl4pPr>
            <a:lvl5pPr indent="-336550" lvl="4" marL="2286000" rtl="0">
              <a:spcBef>
                <a:spcPts val="2100"/>
              </a:spcBef>
              <a:spcAft>
                <a:spcPts val="0"/>
              </a:spcAft>
              <a:buSzPts val="1700"/>
              <a:buChar char="○"/>
              <a:defRPr sz="1700"/>
            </a:lvl5pPr>
            <a:lvl6pPr indent="-336550" lvl="5" marL="2743200" rtl="0">
              <a:spcBef>
                <a:spcPts val="2100"/>
              </a:spcBef>
              <a:spcAft>
                <a:spcPts val="0"/>
              </a:spcAft>
              <a:buSzPts val="1700"/>
              <a:buChar char="■"/>
              <a:defRPr sz="1700"/>
            </a:lvl6pPr>
            <a:lvl7pPr indent="-336550" lvl="6" marL="3200400" rtl="0">
              <a:spcBef>
                <a:spcPts val="2100"/>
              </a:spcBef>
              <a:spcAft>
                <a:spcPts val="0"/>
              </a:spcAft>
              <a:buSzPts val="1700"/>
              <a:buChar char="●"/>
              <a:defRPr sz="1700"/>
            </a:lvl7pPr>
            <a:lvl8pPr indent="-336550" lvl="7" marL="3657600" rtl="0">
              <a:spcBef>
                <a:spcPts val="2100"/>
              </a:spcBef>
              <a:spcAft>
                <a:spcPts val="0"/>
              </a:spcAft>
              <a:buSzPts val="1700"/>
              <a:buChar char="○"/>
              <a:defRPr sz="1700"/>
            </a:lvl8pPr>
            <a:lvl9pPr indent="-336550" lvl="8" marL="4114800" rtl="0">
              <a:spcBef>
                <a:spcPts val="2100"/>
              </a:spcBef>
              <a:spcAft>
                <a:spcPts val="2100"/>
              </a:spcAft>
              <a:buSzPts val="1700"/>
              <a:buChar char="■"/>
              <a:defRPr sz="1700"/>
            </a:lvl9pPr>
          </a:lstStyle>
          <a:p/>
        </p:txBody>
      </p:sp>
      <p:pic>
        <p:nvPicPr>
          <p:cNvPr id="452" name="Google Shape;452;p9"/>
          <p:cNvPicPr preferRelativeResize="0"/>
          <p:nvPr/>
        </p:nvPicPr>
        <p:blipFill rotWithShape="1">
          <a:blip r:embed="rId2">
            <a:alphaModFix/>
          </a:blip>
          <a:srcRect b="0" l="0" r="0" t="0"/>
          <a:stretch/>
        </p:blipFill>
        <p:spPr>
          <a:xfrm rot="239996">
            <a:off x="2394987" y="6081402"/>
            <a:ext cx="7402024" cy="738699"/>
          </a:xfrm>
          <a:prstGeom prst="rect">
            <a:avLst/>
          </a:prstGeom>
          <a:noFill/>
          <a:ln>
            <a:noFill/>
          </a:ln>
        </p:spPr>
      </p:pic>
      <p:grpSp>
        <p:nvGrpSpPr>
          <p:cNvPr id="453" name="Google Shape;453;p9"/>
          <p:cNvGrpSpPr/>
          <p:nvPr/>
        </p:nvGrpSpPr>
        <p:grpSpPr>
          <a:xfrm rot="-2821869">
            <a:off x="11802357" y="2453044"/>
            <a:ext cx="875022" cy="2952070"/>
            <a:chOff x="4956637" y="584511"/>
            <a:chExt cx="1835125" cy="6191178"/>
          </a:xfrm>
        </p:grpSpPr>
        <p:sp>
          <p:nvSpPr>
            <p:cNvPr id="454" name="Google Shape;454;p9"/>
            <p:cNvSpPr/>
            <p:nvPr/>
          </p:nvSpPr>
          <p:spPr>
            <a:xfrm>
              <a:off x="4956647" y="584609"/>
              <a:ext cx="1835115" cy="6190985"/>
            </a:xfrm>
            <a:custGeom>
              <a:rect b="b" l="l" r="r" t="t"/>
              <a:pathLst>
                <a:path extrusionOk="0" h="6190985" w="1835115">
                  <a:moveTo>
                    <a:pt x="1114204" y="0"/>
                  </a:moveTo>
                  <a:lnTo>
                    <a:pt x="1114204" y="1"/>
                  </a:lnTo>
                  <a:lnTo>
                    <a:pt x="1114204" y="0"/>
                  </a:lnTo>
                  <a:lnTo>
                    <a:pt x="1114204" y="1"/>
                  </a:lnTo>
                  <a:lnTo>
                    <a:pt x="1114204" y="614024"/>
                  </a:lnTo>
                  <a:lnTo>
                    <a:pt x="1160492" y="614024"/>
                  </a:lnTo>
                  <a:cubicBezTo>
                    <a:pt x="1180700" y="614024"/>
                    <a:pt x="1197119" y="628851"/>
                    <a:pt x="1197119" y="647100"/>
                  </a:cubicBezTo>
                  <a:cubicBezTo>
                    <a:pt x="1197119" y="827994"/>
                    <a:pt x="1293043" y="998109"/>
                    <a:pt x="1455210" y="1104410"/>
                  </a:cubicBezTo>
                  <a:lnTo>
                    <a:pt x="1576961" y="1184191"/>
                  </a:lnTo>
                  <a:cubicBezTo>
                    <a:pt x="1739128" y="1290493"/>
                    <a:pt x="1835052" y="1460493"/>
                    <a:pt x="1835052" y="1641502"/>
                  </a:cubicBezTo>
                  <a:lnTo>
                    <a:pt x="1835052" y="1716437"/>
                  </a:lnTo>
                  <a:lnTo>
                    <a:pt x="1835115" y="1716437"/>
                  </a:lnTo>
                  <a:lnTo>
                    <a:pt x="1603358" y="5992926"/>
                  </a:lnTo>
                  <a:cubicBezTo>
                    <a:pt x="1597358" y="6103846"/>
                    <a:pt x="1496004" y="6190985"/>
                    <a:pt x="1373053" y="6190985"/>
                  </a:cubicBezTo>
                  <a:lnTo>
                    <a:pt x="462126" y="6190985"/>
                  </a:lnTo>
                  <a:cubicBezTo>
                    <a:pt x="339174" y="6190985"/>
                    <a:pt x="237820" y="6103846"/>
                    <a:pt x="231821" y="5992926"/>
                  </a:cubicBezTo>
                  <a:lnTo>
                    <a:pt x="0" y="1716437"/>
                  </a:lnTo>
                  <a:lnTo>
                    <a:pt x="0" y="1641502"/>
                  </a:lnTo>
                  <a:cubicBezTo>
                    <a:pt x="0" y="1460493"/>
                    <a:pt x="95924" y="1290493"/>
                    <a:pt x="258091" y="1184191"/>
                  </a:cubicBezTo>
                  <a:lnTo>
                    <a:pt x="379842" y="1104410"/>
                  </a:lnTo>
                  <a:cubicBezTo>
                    <a:pt x="542009" y="998109"/>
                    <a:pt x="637933" y="827994"/>
                    <a:pt x="637933" y="647100"/>
                  </a:cubicBezTo>
                  <a:cubicBezTo>
                    <a:pt x="637933" y="628851"/>
                    <a:pt x="654352" y="614024"/>
                    <a:pt x="674560" y="614024"/>
                  </a:cubicBezTo>
                  <a:lnTo>
                    <a:pt x="720911" y="614024"/>
                  </a:lnTo>
                  <a:lnTo>
                    <a:pt x="720911" y="193328"/>
                  </a:lnTo>
                  <a:lnTo>
                    <a:pt x="720911" y="193327"/>
                  </a:lnTo>
                  <a:lnTo>
                    <a:pt x="720911" y="193326"/>
                  </a:lnTo>
                  <a:lnTo>
                    <a:pt x="720913" y="193326"/>
                  </a:lnTo>
                  <a:close/>
                </a:path>
              </a:pathLst>
            </a:custGeom>
            <a:solidFill>
              <a:srgbClr val="FFFFFF"/>
            </a:solidFill>
            <a:ln>
              <a:noFill/>
            </a:ln>
            <a:effectLst>
              <a:outerShdw blurRad="100013" rotWithShape="0" algn="bl" dir="5400000" dist="19050">
                <a:srgbClr val="000000">
                  <a:alpha val="52999"/>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455" name="Google Shape;455;p9"/>
            <p:cNvGrpSpPr/>
            <p:nvPr/>
          </p:nvGrpSpPr>
          <p:grpSpPr>
            <a:xfrm>
              <a:off x="4956637" y="584511"/>
              <a:ext cx="1835115" cy="6191178"/>
              <a:chOff x="5775584" y="523589"/>
              <a:chExt cx="1835115" cy="6855473"/>
            </a:xfrm>
          </p:grpSpPr>
          <p:sp>
            <p:nvSpPr>
              <p:cNvPr id="456" name="Google Shape;456;p9"/>
              <p:cNvSpPr/>
              <p:nvPr/>
            </p:nvSpPr>
            <p:spPr>
              <a:xfrm>
                <a:off x="5775584" y="2424252"/>
                <a:ext cx="1835115" cy="4954810"/>
              </a:xfrm>
              <a:custGeom>
                <a:rect b="b" l="l" r="r" t="t"/>
                <a:pathLst>
                  <a:path extrusionOk="0" h="4954810" w="1835115">
                    <a:moveTo>
                      <a:pt x="0" y="0"/>
                    </a:moveTo>
                    <a:lnTo>
                      <a:pt x="1835115" y="0"/>
                    </a:lnTo>
                    <a:lnTo>
                      <a:pt x="1603358" y="4735493"/>
                    </a:lnTo>
                    <a:cubicBezTo>
                      <a:pt x="1597358" y="4858318"/>
                      <a:pt x="1496004" y="4954810"/>
                      <a:pt x="1373053" y="4954810"/>
                    </a:cubicBezTo>
                    <a:lnTo>
                      <a:pt x="462126" y="4954810"/>
                    </a:lnTo>
                    <a:cubicBezTo>
                      <a:pt x="339174" y="4954810"/>
                      <a:pt x="237820" y="4858318"/>
                      <a:pt x="231821" y="4735493"/>
                    </a:cubicBezTo>
                    <a:lnTo>
                      <a:pt x="0"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57" name="Google Shape;457;p9"/>
              <p:cNvSpPr/>
              <p:nvPr/>
            </p:nvSpPr>
            <p:spPr>
              <a:xfrm>
                <a:off x="7015076" y="2463594"/>
                <a:ext cx="475702" cy="4876189"/>
              </a:xfrm>
              <a:custGeom>
                <a:rect b="b" l="l" r="r" t="t"/>
                <a:pathLst>
                  <a:path extrusionOk="0" h="4876189" w="475702">
                    <a:moveTo>
                      <a:pt x="0" y="4876190"/>
                    </a:moveTo>
                    <a:cubicBezTo>
                      <a:pt x="34732" y="4836848"/>
                      <a:pt x="58097" y="4771426"/>
                      <a:pt x="60307" y="4696215"/>
                    </a:cubicBezTo>
                    <a:lnTo>
                      <a:pt x="196899" y="0"/>
                    </a:lnTo>
                    <a:lnTo>
                      <a:pt x="475703" y="0"/>
                    </a:lnTo>
                    <a:lnTo>
                      <a:pt x="245903" y="4696215"/>
                    </a:lnTo>
                    <a:cubicBezTo>
                      <a:pt x="242240" y="4771173"/>
                      <a:pt x="203025" y="4836469"/>
                      <a:pt x="144991" y="4875811"/>
                    </a:cubicBezTo>
                    <a:cubicBezTo>
                      <a:pt x="141202" y="4876063"/>
                      <a:pt x="137413" y="4876190"/>
                      <a:pt x="133560" y="4876190"/>
                    </a:cubicBezTo>
                    <a:lnTo>
                      <a:pt x="0" y="4876190"/>
                    </a:lnTo>
                    <a:close/>
                  </a:path>
                </a:pathLst>
              </a:custGeom>
              <a:solidFill>
                <a:srgbClr val="FFFFFF">
                  <a:alpha val="3098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58" name="Google Shape;458;p9"/>
              <p:cNvSpPr/>
              <p:nvPr/>
            </p:nvSpPr>
            <p:spPr>
              <a:xfrm>
                <a:off x="5816883" y="2463594"/>
                <a:ext cx="610841" cy="4876189"/>
              </a:xfrm>
              <a:custGeom>
                <a:rect b="b" l="l" r="r" t="t"/>
                <a:pathLst>
                  <a:path extrusionOk="0" h="4876189" w="610841">
                    <a:moveTo>
                      <a:pt x="0" y="0"/>
                    </a:moveTo>
                    <a:lnTo>
                      <a:pt x="401881" y="0"/>
                    </a:lnTo>
                    <a:lnTo>
                      <a:pt x="546872" y="4696215"/>
                    </a:lnTo>
                    <a:cubicBezTo>
                      <a:pt x="549208" y="4771426"/>
                      <a:pt x="574152" y="4836848"/>
                      <a:pt x="610842" y="4876190"/>
                    </a:cubicBezTo>
                    <a:lnTo>
                      <a:pt x="420763" y="4876190"/>
                    </a:lnTo>
                    <a:cubicBezTo>
                      <a:pt x="318651" y="4876190"/>
                      <a:pt x="234789" y="4796243"/>
                      <a:pt x="229800" y="4694257"/>
                    </a:cubicBezTo>
                    <a:lnTo>
                      <a:pt x="0" y="0"/>
                    </a:lnTo>
                    <a:close/>
                  </a:path>
                </a:pathLst>
              </a:custGeom>
              <a:solidFill>
                <a:srgbClr val="0D0D0D">
                  <a:alpha val="137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59" name="Google Shape;459;p9"/>
              <p:cNvSpPr/>
              <p:nvPr/>
            </p:nvSpPr>
            <p:spPr>
              <a:xfrm>
                <a:off x="5775584" y="1203516"/>
                <a:ext cx="1835051" cy="1220736"/>
              </a:xfrm>
              <a:custGeom>
                <a:rect b="b" l="l" r="r" t="t"/>
                <a:pathLst>
                  <a:path extrusionOk="0" h="1220736" w="1835051">
                    <a:moveTo>
                      <a:pt x="0" y="1220737"/>
                    </a:moveTo>
                    <a:lnTo>
                      <a:pt x="0" y="1137759"/>
                    </a:lnTo>
                    <a:cubicBezTo>
                      <a:pt x="0" y="937323"/>
                      <a:pt x="95924" y="749075"/>
                      <a:pt x="258091" y="631365"/>
                    </a:cubicBezTo>
                    <a:lnTo>
                      <a:pt x="379842" y="543020"/>
                    </a:lnTo>
                    <a:cubicBezTo>
                      <a:pt x="542009" y="425310"/>
                      <a:pt x="637933" y="236936"/>
                      <a:pt x="637933" y="36627"/>
                    </a:cubicBezTo>
                    <a:lnTo>
                      <a:pt x="637933" y="36627"/>
                    </a:lnTo>
                    <a:cubicBezTo>
                      <a:pt x="637933" y="16419"/>
                      <a:pt x="654352" y="0"/>
                      <a:pt x="674560" y="0"/>
                    </a:cubicBezTo>
                    <a:lnTo>
                      <a:pt x="1160492" y="0"/>
                    </a:lnTo>
                    <a:cubicBezTo>
                      <a:pt x="1180700" y="0"/>
                      <a:pt x="1197119" y="16419"/>
                      <a:pt x="1197119" y="36627"/>
                    </a:cubicBezTo>
                    <a:lnTo>
                      <a:pt x="1197119" y="36627"/>
                    </a:lnTo>
                    <a:cubicBezTo>
                      <a:pt x="1197119" y="236936"/>
                      <a:pt x="1293043" y="425310"/>
                      <a:pt x="1455210" y="543020"/>
                    </a:cubicBezTo>
                    <a:lnTo>
                      <a:pt x="1576961" y="631365"/>
                    </a:lnTo>
                    <a:cubicBezTo>
                      <a:pt x="1739128" y="749075"/>
                      <a:pt x="1835052" y="937323"/>
                      <a:pt x="1835052" y="1137759"/>
                    </a:cubicBezTo>
                    <a:lnTo>
                      <a:pt x="1835052" y="1220737"/>
                    </a:lnTo>
                    <a:lnTo>
                      <a:pt x="0" y="1220737"/>
                    </a:lnTo>
                    <a:close/>
                  </a:path>
                </a:pathLst>
              </a:custGeom>
              <a:solidFill>
                <a:srgbClr val="3E3E3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60" name="Google Shape;460;p9"/>
              <p:cNvSpPr/>
              <p:nvPr/>
            </p:nvSpPr>
            <p:spPr>
              <a:xfrm>
                <a:off x="6834027" y="1242984"/>
                <a:ext cx="658709" cy="1142115"/>
              </a:xfrm>
              <a:custGeom>
                <a:rect b="b" l="l" r="r" t="t"/>
                <a:pathLst>
                  <a:path extrusionOk="0" h="1142115" w="658709">
                    <a:moveTo>
                      <a:pt x="0" y="0"/>
                    </a:moveTo>
                    <a:lnTo>
                      <a:pt x="20713" y="0"/>
                    </a:lnTo>
                    <a:cubicBezTo>
                      <a:pt x="20965" y="61634"/>
                      <a:pt x="30312" y="122194"/>
                      <a:pt x="47993" y="179723"/>
                    </a:cubicBezTo>
                    <a:cubicBezTo>
                      <a:pt x="51530" y="191405"/>
                      <a:pt x="55445" y="203025"/>
                      <a:pt x="59676" y="214455"/>
                    </a:cubicBezTo>
                    <a:cubicBezTo>
                      <a:pt x="68201" y="237378"/>
                      <a:pt x="78052" y="259796"/>
                      <a:pt x="89040" y="281456"/>
                    </a:cubicBezTo>
                    <a:cubicBezTo>
                      <a:pt x="91819" y="286824"/>
                      <a:pt x="94661" y="292191"/>
                      <a:pt x="97565" y="297559"/>
                    </a:cubicBezTo>
                    <a:cubicBezTo>
                      <a:pt x="103312" y="308294"/>
                      <a:pt x="109501" y="318777"/>
                      <a:pt x="116068" y="329133"/>
                    </a:cubicBezTo>
                    <a:cubicBezTo>
                      <a:pt x="122509" y="339490"/>
                      <a:pt x="129329" y="349594"/>
                      <a:pt x="136402" y="359571"/>
                    </a:cubicBezTo>
                    <a:cubicBezTo>
                      <a:pt x="139939" y="364560"/>
                      <a:pt x="143475" y="369549"/>
                      <a:pt x="147138" y="374412"/>
                    </a:cubicBezTo>
                    <a:cubicBezTo>
                      <a:pt x="154589" y="384136"/>
                      <a:pt x="162230" y="393672"/>
                      <a:pt x="170187" y="403018"/>
                    </a:cubicBezTo>
                    <a:cubicBezTo>
                      <a:pt x="189953" y="426320"/>
                      <a:pt x="211739" y="448359"/>
                      <a:pt x="235041" y="468819"/>
                    </a:cubicBezTo>
                    <a:cubicBezTo>
                      <a:pt x="244324" y="476966"/>
                      <a:pt x="253923" y="484796"/>
                      <a:pt x="263900" y="492437"/>
                    </a:cubicBezTo>
                    <a:cubicBezTo>
                      <a:pt x="268763" y="496226"/>
                      <a:pt x="273752" y="500015"/>
                      <a:pt x="278867" y="503741"/>
                    </a:cubicBezTo>
                    <a:lnTo>
                      <a:pt x="400618" y="592087"/>
                    </a:lnTo>
                    <a:cubicBezTo>
                      <a:pt x="562786" y="709797"/>
                      <a:pt x="658709" y="898044"/>
                      <a:pt x="658709" y="1098480"/>
                    </a:cubicBezTo>
                    <a:lnTo>
                      <a:pt x="658709" y="1142116"/>
                    </a:lnTo>
                    <a:lnTo>
                      <a:pt x="379085" y="1142116"/>
                    </a:lnTo>
                    <a:lnTo>
                      <a:pt x="379085" y="1098480"/>
                    </a:lnTo>
                    <a:cubicBezTo>
                      <a:pt x="379085" y="898044"/>
                      <a:pt x="322061" y="709797"/>
                      <a:pt x="225695" y="592087"/>
                    </a:cubicBezTo>
                    <a:lnTo>
                      <a:pt x="153326" y="503741"/>
                    </a:lnTo>
                    <a:cubicBezTo>
                      <a:pt x="105207" y="444886"/>
                      <a:pt x="66812" y="368349"/>
                      <a:pt x="40479" y="281582"/>
                    </a:cubicBezTo>
                    <a:cubicBezTo>
                      <a:pt x="14587" y="195257"/>
                      <a:pt x="316" y="99207"/>
                      <a:pt x="0" y="0"/>
                    </a:cubicBezTo>
                    <a:close/>
                  </a:path>
                </a:pathLst>
              </a:custGeom>
              <a:solidFill>
                <a:srgbClr val="FFFFFF">
                  <a:alpha val="3098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61" name="Google Shape;461;p9"/>
              <p:cNvSpPr/>
              <p:nvPr/>
            </p:nvSpPr>
            <p:spPr>
              <a:xfrm>
                <a:off x="5814925" y="1242984"/>
                <a:ext cx="804899" cy="1141989"/>
              </a:xfrm>
              <a:custGeom>
                <a:rect b="b" l="l" r="r" t="t"/>
                <a:pathLst>
                  <a:path extrusionOk="0" h="1141989" w="804899">
                    <a:moveTo>
                      <a:pt x="0" y="1141927"/>
                    </a:moveTo>
                    <a:lnTo>
                      <a:pt x="0" y="1098290"/>
                    </a:lnTo>
                    <a:cubicBezTo>
                      <a:pt x="0" y="911116"/>
                      <a:pt x="90430" y="733730"/>
                      <a:pt x="241861" y="623788"/>
                    </a:cubicBezTo>
                    <a:lnTo>
                      <a:pt x="363613" y="535442"/>
                    </a:lnTo>
                    <a:cubicBezTo>
                      <a:pt x="534684" y="411164"/>
                      <a:pt x="637049" y="211297"/>
                      <a:pt x="637933" y="0"/>
                    </a:cubicBezTo>
                    <a:lnTo>
                      <a:pt x="804899" y="0"/>
                    </a:lnTo>
                    <a:cubicBezTo>
                      <a:pt x="804394" y="199236"/>
                      <a:pt x="743834" y="386410"/>
                      <a:pt x="642101" y="503615"/>
                    </a:cubicBezTo>
                    <a:lnTo>
                      <a:pt x="565438" y="591960"/>
                    </a:lnTo>
                    <a:cubicBezTo>
                      <a:pt x="463199" y="709670"/>
                      <a:pt x="402639" y="897918"/>
                      <a:pt x="402639" y="1098354"/>
                    </a:cubicBezTo>
                    <a:lnTo>
                      <a:pt x="402639" y="1141990"/>
                    </a:lnTo>
                    <a:lnTo>
                      <a:pt x="0" y="1141927"/>
                    </a:lnTo>
                    <a:close/>
                  </a:path>
                </a:pathLst>
              </a:custGeom>
              <a:solidFill>
                <a:srgbClr val="3E3E3E">
                  <a:alpha val="686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62" name="Google Shape;462;p9"/>
              <p:cNvSpPr/>
              <p:nvPr/>
            </p:nvSpPr>
            <p:spPr>
              <a:xfrm>
                <a:off x="6496495" y="523589"/>
                <a:ext cx="393293" cy="679990"/>
              </a:xfrm>
              <a:custGeom>
                <a:rect b="b" l="l" r="r" t="t"/>
                <a:pathLst>
                  <a:path extrusionOk="0" h="679990" w="393293">
                    <a:moveTo>
                      <a:pt x="0" y="214076"/>
                    </a:moveTo>
                    <a:lnTo>
                      <a:pt x="393293" y="0"/>
                    </a:lnTo>
                    <a:lnTo>
                      <a:pt x="393293" y="679990"/>
                    </a:lnTo>
                    <a:lnTo>
                      <a:pt x="0" y="67999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63" name="Google Shape;463;p9"/>
              <p:cNvSpPr/>
              <p:nvPr/>
            </p:nvSpPr>
            <p:spPr>
              <a:xfrm>
                <a:off x="6496495" y="737664"/>
                <a:ext cx="159577" cy="465977"/>
              </a:xfrm>
              <a:custGeom>
                <a:rect b="b" l="l" r="r" t="t"/>
                <a:pathLst>
                  <a:path extrusionOk="0" h="465977" w="159577">
                    <a:moveTo>
                      <a:pt x="0" y="465978"/>
                    </a:moveTo>
                    <a:lnTo>
                      <a:pt x="0" y="0"/>
                    </a:lnTo>
                    <a:cubicBezTo>
                      <a:pt x="4168" y="1831"/>
                      <a:pt x="8525" y="3663"/>
                      <a:pt x="12819" y="5241"/>
                    </a:cubicBezTo>
                    <a:cubicBezTo>
                      <a:pt x="16861" y="6820"/>
                      <a:pt x="20966" y="8273"/>
                      <a:pt x="25133" y="9599"/>
                    </a:cubicBezTo>
                    <a:cubicBezTo>
                      <a:pt x="28038" y="10546"/>
                      <a:pt x="30880" y="11304"/>
                      <a:pt x="33785" y="12061"/>
                    </a:cubicBezTo>
                    <a:cubicBezTo>
                      <a:pt x="34164" y="12188"/>
                      <a:pt x="34732" y="12314"/>
                      <a:pt x="35111" y="12440"/>
                    </a:cubicBezTo>
                    <a:cubicBezTo>
                      <a:pt x="37574" y="13198"/>
                      <a:pt x="39973" y="13767"/>
                      <a:pt x="42436" y="14272"/>
                    </a:cubicBezTo>
                    <a:cubicBezTo>
                      <a:pt x="45215" y="15029"/>
                      <a:pt x="47930" y="15724"/>
                      <a:pt x="50709" y="16229"/>
                    </a:cubicBezTo>
                    <a:cubicBezTo>
                      <a:pt x="52035" y="16608"/>
                      <a:pt x="53172" y="16735"/>
                      <a:pt x="54498" y="16987"/>
                    </a:cubicBezTo>
                    <a:cubicBezTo>
                      <a:pt x="57276" y="17619"/>
                      <a:pt x="59992" y="18061"/>
                      <a:pt x="62770" y="18440"/>
                    </a:cubicBezTo>
                    <a:cubicBezTo>
                      <a:pt x="68769" y="19513"/>
                      <a:pt x="74832" y="20271"/>
                      <a:pt x="81020" y="20902"/>
                    </a:cubicBezTo>
                    <a:cubicBezTo>
                      <a:pt x="81147" y="20902"/>
                      <a:pt x="81147" y="20902"/>
                      <a:pt x="81147" y="20902"/>
                    </a:cubicBezTo>
                    <a:lnTo>
                      <a:pt x="82094" y="20902"/>
                    </a:lnTo>
                    <a:cubicBezTo>
                      <a:pt x="91124" y="21850"/>
                      <a:pt x="100028" y="22228"/>
                      <a:pt x="109248" y="22228"/>
                    </a:cubicBezTo>
                    <a:cubicBezTo>
                      <a:pt x="114237" y="22228"/>
                      <a:pt x="119226" y="22102"/>
                      <a:pt x="124214" y="21850"/>
                    </a:cubicBezTo>
                    <a:cubicBezTo>
                      <a:pt x="136150" y="21344"/>
                      <a:pt x="147958" y="20018"/>
                      <a:pt x="159578" y="17808"/>
                    </a:cubicBezTo>
                    <a:lnTo>
                      <a:pt x="159578" y="465978"/>
                    </a:lnTo>
                    <a:lnTo>
                      <a:pt x="0" y="465978"/>
                    </a:lnTo>
                    <a:close/>
                  </a:path>
                </a:pathLst>
              </a:custGeom>
              <a:solidFill>
                <a:srgbClr val="0D0D0D">
                  <a:alpha val="137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64" name="Google Shape;464;p9"/>
              <p:cNvSpPr/>
              <p:nvPr/>
            </p:nvSpPr>
            <p:spPr>
              <a:xfrm>
                <a:off x="6737977" y="647298"/>
                <a:ext cx="96113" cy="556344"/>
              </a:xfrm>
              <a:custGeom>
                <a:rect b="b" l="l" r="r" t="t"/>
                <a:pathLst>
                  <a:path extrusionOk="0" h="556344" w="96113">
                    <a:moveTo>
                      <a:pt x="0" y="556344"/>
                    </a:moveTo>
                    <a:lnTo>
                      <a:pt x="0" y="80389"/>
                    </a:lnTo>
                    <a:cubicBezTo>
                      <a:pt x="2084" y="79442"/>
                      <a:pt x="4168" y="78305"/>
                      <a:pt x="6189" y="77231"/>
                    </a:cubicBezTo>
                    <a:cubicBezTo>
                      <a:pt x="41173" y="58224"/>
                      <a:pt x="72116" y="31511"/>
                      <a:pt x="96113" y="0"/>
                    </a:cubicBezTo>
                    <a:lnTo>
                      <a:pt x="96113" y="556281"/>
                    </a:lnTo>
                    <a:lnTo>
                      <a:pt x="0" y="556344"/>
                    </a:lnTo>
                    <a:close/>
                  </a:path>
                </a:pathLst>
              </a:custGeom>
              <a:solidFill>
                <a:srgbClr val="FFFFFF">
                  <a:alpha val="1765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65" name="Google Shape;465;p9"/>
              <p:cNvSpPr/>
              <p:nvPr/>
            </p:nvSpPr>
            <p:spPr>
              <a:xfrm>
                <a:off x="6496495" y="523589"/>
                <a:ext cx="393293" cy="236303"/>
              </a:xfrm>
              <a:custGeom>
                <a:rect b="b" l="l" r="r" t="t"/>
                <a:pathLst>
                  <a:path extrusionOk="0" h="236303" w="393293">
                    <a:moveTo>
                      <a:pt x="0" y="214076"/>
                    </a:moveTo>
                    <a:lnTo>
                      <a:pt x="393293" y="0"/>
                    </a:lnTo>
                    <a:cubicBezTo>
                      <a:pt x="386220" y="41300"/>
                      <a:pt x="368665" y="81147"/>
                      <a:pt x="343595" y="115752"/>
                    </a:cubicBezTo>
                    <a:cubicBezTo>
                      <a:pt x="318714" y="150611"/>
                      <a:pt x="285687" y="180354"/>
                      <a:pt x="247671" y="200941"/>
                    </a:cubicBezTo>
                    <a:cubicBezTo>
                      <a:pt x="228663" y="211297"/>
                      <a:pt x="208455" y="219443"/>
                      <a:pt x="187742" y="225569"/>
                    </a:cubicBezTo>
                    <a:cubicBezTo>
                      <a:pt x="166903" y="231189"/>
                      <a:pt x="145685" y="234978"/>
                      <a:pt x="124151" y="235925"/>
                    </a:cubicBezTo>
                    <a:cubicBezTo>
                      <a:pt x="81399" y="238072"/>
                      <a:pt x="38332" y="231126"/>
                      <a:pt x="0" y="214076"/>
                    </a:cubicBezTo>
                    <a:close/>
                  </a:path>
                </a:pathLst>
              </a:custGeom>
              <a:solidFill>
                <a:srgbClr val="FFFFFF">
                  <a:alpha val="1765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66" name="Google Shape;466;p9"/>
              <p:cNvSpPr/>
              <p:nvPr/>
            </p:nvSpPr>
            <p:spPr>
              <a:xfrm>
                <a:off x="6496495" y="523589"/>
                <a:ext cx="393293" cy="236304"/>
              </a:xfrm>
              <a:custGeom>
                <a:rect b="b" l="l" r="r" t="t"/>
                <a:pathLst>
                  <a:path extrusionOk="0" h="236304" w="393293">
                    <a:moveTo>
                      <a:pt x="0" y="214076"/>
                    </a:moveTo>
                    <a:cubicBezTo>
                      <a:pt x="18503" y="216981"/>
                      <a:pt x="36816" y="218812"/>
                      <a:pt x="55192" y="219191"/>
                    </a:cubicBezTo>
                    <a:cubicBezTo>
                      <a:pt x="77737" y="219949"/>
                      <a:pt x="100155" y="218686"/>
                      <a:pt x="122194" y="215528"/>
                    </a:cubicBezTo>
                    <a:cubicBezTo>
                      <a:pt x="152063" y="211234"/>
                      <a:pt x="181049" y="203088"/>
                      <a:pt x="208329" y="191279"/>
                    </a:cubicBezTo>
                    <a:lnTo>
                      <a:pt x="208455" y="191279"/>
                    </a:lnTo>
                    <a:cubicBezTo>
                      <a:pt x="217486" y="187237"/>
                      <a:pt x="226390" y="182880"/>
                      <a:pt x="235041" y="178018"/>
                    </a:cubicBezTo>
                    <a:cubicBezTo>
                      <a:pt x="237251" y="176944"/>
                      <a:pt x="239399" y="175807"/>
                      <a:pt x="241482" y="174607"/>
                    </a:cubicBezTo>
                    <a:cubicBezTo>
                      <a:pt x="248050" y="170945"/>
                      <a:pt x="254175" y="166588"/>
                      <a:pt x="260617" y="162799"/>
                    </a:cubicBezTo>
                    <a:cubicBezTo>
                      <a:pt x="268637" y="156799"/>
                      <a:pt x="276972" y="151369"/>
                      <a:pt x="284487" y="144864"/>
                    </a:cubicBezTo>
                    <a:cubicBezTo>
                      <a:pt x="300337" y="132676"/>
                      <a:pt x="314104" y="118152"/>
                      <a:pt x="327618" y="103186"/>
                    </a:cubicBezTo>
                    <a:cubicBezTo>
                      <a:pt x="331028" y="99271"/>
                      <a:pt x="334438" y="95292"/>
                      <a:pt x="337595" y="91251"/>
                    </a:cubicBezTo>
                    <a:cubicBezTo>
                      <a:pt x="359635" y="63844"/>
                      <a:pt x="378074" y="33027"/>
                      <a:pt x="393293" y="0"/>
                    </a:cubicBezTo>
                    <a:cubicBezTo>
                      <a:pt x="386220" y="41300"/>
                      <a:pt x="368665" y="81147"/>
                      <a:pt x="343595" y="115752"/>
                    </a:cubicBezTo>
                    <a:cubicBezTo>
                      <a:pt x="341637" y="118531"/>
                      <a:pt x="339679" y="121120"/>
                      <a:pt x="337595" y="123772"/>
                    </a:cubicBezTo>
                    <a:lnTo>
                      <a:pt x="337469" y="123899"/>
                    </a:lnTo>
                    <a:cubicBezTo>
                      <a:pt x="334817" y="127435"/>
                      <a:pt x="332102" y="130845"/>
                      <a:pt x="329197" y="134129"/>
                    </a:cubicBezTo>
                    <a:lnTo>
                      <a:pt x="327239" y="136465"/>
                    </a:lnTo>
                    <a:cubicBezTo>
                      <a:pt x="325029" y="139118"/>
                      <a:pt x="322755" y="141580"/>
                      <a:pt x="320419" y="144043"/>
                    </a:cubicBezTo>
                    <a:cubicBezTo>
                      <a:pt x="318461" y="146380"/>
                      <a:pt x="316251" y="148653"/>
                      <a:pt x="313851" y="150863"/>
                    </a:cubicBezTo>
                    <a:cubicBezTo>
                      <a:pt x="313220" y="151811"/>
                      <a:pt x="312273" y="152568"/>
                      <a:pt x="311515" y="153326"/>
                    </a:cubicBezTo>
                    <a:cubicBezTo>
                      <a:pt x="308231" y="156610"/>
                      <a:pt x="304947" y="159767"/>
                      <a:pt x="301537" y="162609"/>
                    </a:cubicBezTo>
                    <a:cubicBezTo>
                      <a:pt x="301032" y="163241"/>
                      <a:pt x="300337" y="163809"/>
                      <a:pt x="299832" y="164188"/>
                    </a:cubicBezTo>
                    <a:cubicBezTo>
                      <a:pt x="296801" y="166966"/>
                      <a:pt x="293833" y="169556"/>
                      <a:pt x="290676" y="171892"/>
                    </a:cubicBezTo>
                    <a:cubicBezTo>
                      <a:pt x="277288" y="182880"/>
                      <a:pt x="262890" y="192605"/>
                      <a:pt x="247671" y="200878"/>
                    </a:cubicBezTo>
                    <a:cubicBezTo>
                      <a:pt x="245713" y="201951"/>
                      <a:pt x="243630" y="203088"/>
                      <a:pt x="241482" y="204035"/>
                    </a:cubicBezTo>
                    <a:cubicBezTo>
                      <a:pt x="241356" y="204161"/>
                      <a:pt x="241230" y="204161"/>
                      <a:pt x="241104" y="204161"/>
                    </a:cubicBezTo>
                    <a:cubicBezTo>
                      <a:pt x="236936" y="206372"/>
                      <a:pt x="232705" y="208455"/>
                      <a:pt x="228411" y="210350"/>
                    </a:cubicBezTo>
                    <a:cubicBezTo>
                      <a:pt x="224748" y="212055"/>
                      <a:pt x="220959" y="213760"/>
                      <a:pt x="217107" y="215212"/>
                    </a:cubicBezTo>
                    <a:cubicBezTo>
                      <a:pt x="214455" y="216412"/>
                      <a:pt x="211739" y="217423"/>
                      <a:pt x="208961" y="218370"/>
                    </a:cubicBezTo>
                    <a:cubicBezTo>
                      <a:pt x="206498" y="219443"/>
                      <a:pt x="203972" y="220327"/>
                      <a:pt x="201509" y="221148"/>
                    </a:cubicBezTo>
                    <a:cubicBezTo>
                      <a:pt x="197594" y="222601"/>
                      <a:pt x="193615" y="223801"/>
                      <a:pt x="189574" y="225064"/>
                    </a:cubicBezTo>
                    <a:cubicBezTo>
                      <a:pt x="188942" y="225190"/>
                      <a:pt x="188374" y="225443"/>
                      <a:pt x="187742" y="225569"/>
                    </a:cubicBezTo>
                    <a:cubicBezTo>
                      <a:pt x="178460" y="228032"/>
                      <a:pt x="168987" y="230305"/>
                      <a:pt x="159578" y="231884"/>
                    </a:cubicBezTo>
                    <a:cubicBezTo>
                      <a:pt x="147895" y="234094"/>
                      <a:pt x="136086" y="235420"/>
                      <a:pt x="124214" y="235925"/>
                    </a:cubicBezTo>
                    <a:cubicBezTo>
                      <a:pt x="119226" y="236178"/>
                      <a:pt x="114237" y="236304"/>
                      <a:pt x="109248" y="236304"/>
                    </a:cubicBezTo>
                    <a:cubicBezTo>
                      <a:pt x="100091" y="236304"/>
                      <a:pt x="91187" y="235925"/>
                      <a:pt x="82094" y="234978"/>
                    </a:cubicBezTo>
                    <a:lnTo>
                      <a:pt x="81147" y="234978"/>
                    </a:lnTo>
                    <a:cubicBezTo>
                      <a:pt x="81147" y="234978"/>
                      <a:pt x="81147" y="234978"/>
                      <a:pt x="81020" y="234978"/>
                    </a:cubicBezTo>
                    <a:cubicBezTo>
                      <a:pt x="74832" y="234347"/>
                      <a:pt x="68833" y="233526"/>
                      <a:pt x="62770" y="232515"/>
                    </a:cubicBezTo>
                    <a:cubicBezTo>
                      <a:pt x="59865" y="232136"/>
                      <a:pt x="57276" y="231568"/>
                      <a:pt x="54498" y="231063"/>
                    </a:cubicBezTo>
                    <a:cubicBezTo>
                      <a:pt x="53172" y="230810"/>
                      <a:pt x="52035" y="230684"/>
                      <a:pt x="50709" y="230305"/>
                    </a:cubicBezTo>
                    <a:cubicBezTo>
                      <a:pt x="47930" y="229800"/>
                      <a:pt x="45215" y="229105"/>
                      <a:pt x="42436" y="228347"/>
                    </a:cubicBezTo>
                    <a:cubicBezTo>
                      <a:pt x="39973" y="227842"/>
                      <a:pt x="37574" y="227148"/>
                      <a:pt x="35111" y="226516"/>
                    </a:cubicBezTo>
                    <a:cubicBezTo>
                      <a:pt x="34732" y="226390"/>
                      <a:pt x="34164" y="226264"/>
                      <a:pt x="33785" y="226137"/>
                    </a:cubicBezTo>
                    <a:cubicBezTo>
                      <a:pt x="30880" y="225379"/>
                      <a:pt x="28038" y="224558"/>
                      <a:pt x="25133" y="223674"/>
                    </a:cubicBezTo>
                    <a:cubicBezTo>
                      <a:pt x="20966" y="222348"/>
                      <a:pt x="16861" y="220896"/>
                      <a:pt x="12819" y="219317"/>
                    </a:cubicBezTo>
                    <a:cubicBezTo>
                      <a:pt x="8525" y="217738"/>
                      <a:pt x="4231" y="215907"/>
                      <a:pt x="0" y="21407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grpSp>
        <p:nvGrpSpPr>
          <p:cNvPr id="467" name="Google Shape;467;p9"/>
          <p:cNvGrpSpPr/>
          <p:nvPr/>
        </p:nvGrpSpPr>
        <p:grpSpPr>
          <a:xfrm flipH="1" rot="2821869">
            <a:off x="5082" y="3279169"/>
            <a:ext cx="875022" cy="2952070"/>
            <a:chOff x="4956637" y="584511"/>
            <a:chExt cx="1835125" cy="6191178"/>
          </a:xfrm>
        </p:grpSpPr>
        <p:sp>
          <p:nvSpPr>
            <p:cNvPr id="468" name="Google Shape;468;p9"/>
            <p:cNvSpPr/>
            <p:nvPr/>
          </p:nvSpPr>
          <p:spPr>
            <a:xfrm>
              <a:off x="4956647" y="584609"/>
              <a:ext cx="1835115" cy="6190985"/>
            </a:xfrm>
            <a:custGeom>
              <a:rect b="b" l="l" r="r" t="t"/>
              <a:pathLst>
                <a:path extrusionOk="0" h="6190985" w="1835115">
                  <a:moveTo>
                    <a:pt x="1114204" y="0"/>
                  </a:moveTo>
                  <a:lnTo>
                    <a:pt x="1114204" y="1"/>
                  </a:lnTo>
                  <a:lnTo>
                    <a:pt x="1114204" y="0"/>
                  </a:lnTo>
                  <a:lnTo>
                    <a:pt x="1114204" y="1"/>
                  </a:lnTo>
                  <a:lnTo>
                    <a:pt x="1114204" y="614024"/>
                  </a:lnTo>
                  <a:lnTo>
                    <a:pt x="1160492" y="614024"/>
                  </a:lnTo>
                  <a:cubicBezTo>
                    <a:pt x="1180700" y="614024"/>
                    <a:pt x="1197119" y="628851"/>
                    <a:pt x="1197119" y="647100"/>
                  </a:cubicBezTo>
                  <a:cubicBezTo>
                    <a:pt x="1197119" y="827994"/>
                    <a:pt x="1293043" y="998109"/>
                    <a:pt x="1455210" y="1104410"/>
                  </a:cubicBezTo>
                  <a:lnTo>
                    <a:pt x="1576961" y="1184191"/>
                  </a:lnTo>
                  <a:cubicBezTo>
                    <a:pt x="1739128" y="1290493"/>
                    <a:pt x="1835052" y="1460493"/>
                    <a:pt x="1835052" y="1641502"/>
                  </a:cubicBezTo>
                  <a:lnTo>
                    <a:pt x="1835052" y="1716437"/>
                  </a:lnTo>
                  <a:lnTo>
                    <a:pt x="1835115" y="1716437"/>
                  </a:lnTo>
                  <a:lnTo>
                    <a:pt x="1603358" y="5992926"/>
                  </a:lnTo>
                  <a:cubicBezTo>
                    <a:pt x="1597358" y="6103846"/>
                    <a:pt x="1496004" y="6190985"/>
                    <a:pt x="1373053" y="6190985"/>
                  </a:cubicBezTo>
                  <a:lnTo>
                    <a:pt x="462126" y="6190985"/>
                  </a:lnTo>
                  <a:cubicBezTo>
                    <a:pt x="339174" y="6190985"/>
                    <a:pt x="237820" y="6103846"/>
                    <a:pt x="231821" y="5992926"/>
                  </a:cubicBezTo>
                  <a:lnTo>
                    <a:pt x="0" y="1716437"/>
                  </a:lnTo>
                  <a:lnTo>
                    <a:pt x="0" y="1641502"/>
                  </a:lnTo>
                  <a:cubicBezTo>
                    <a:pt x="0" y="1460493"/>
                    <a:pt x="95924" y="1290493"/>
                    <a:pt x="258091" y="1184191"/>
                  </a:cubicBezTo>
                  <a:lnTo>
                    <a:pt x="379842" y="1104410"/>
                  </a:lnTo>
                  <a:cubicBezTo>
                    <a:pt x="542009" y="998109"/>
                    <a:pt x="637933" y="827994"/>
                    <a:pt x="637933" y="647100"/>
                  </a:cubicBezTo>
                  <a:cubicBezTo>
                    <a:pt x="637933" y="628851"/>
                    <a:pt x="654352" y="614024"/>
                    <a:pt x="674560" y="614024"/>
                  </a:cubicBezTo>
                  <a:lnTo>
                    <a:pt x="720911" y="614024"/>
                  </a:lnTo>
                  <a:lnTo>
                    <a:pt x="720911" y="193328"/>
                  </a:lnTo>
                  <a:lnTo>
                    <a:pt x="720911" y="193327"/>
                  </a:lnTo>
                  <a:lnTo>
                    <a:pt x="720911" y="193326"/>
                  </a:lnTo>
                  <a:lnTo>
                    <a:pt x="720913" y="193326"/>
                  </a:lnTo>
                  <a:close/>
                </a:path>
              </a:pathLst>
            </a:custGeom>
            <a:solidFill>
              <a:srgbClr val="FFFFFF"/>
            </a:solidFill>
            <a:ln>
              <a:noFill/>
            </a:ln>
            <a:effectLst>
              <a:outerShdw blurRad="100013" rotWithShape="0" algn="bl" dir="5400000" dist="19050">
                <a:srgbClr val="000000">
                  <a:alpha val="52999"/>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469" name="Google Shape;469;p9"/>
            <p:cNvGrpSpPr/>
            <p:nvPr/>
          </p:nvGrpSpPr>
          <p:grpSpPr>
            <a:xfrm>
              <a:off x="4956637" y="584511"/>
              <a:ext cx="1835115" cy="6191178"/>
              <a:chOff x="5775584" y="523589"/>
              <a:chExt cx="1835115" cy="6855473"/>
            </a:xfrm>
          </p:grpSpPr>
          <p:sp>
            <p:nvSpPr>
              <p:cNvPr id="470" name="Google Shape;470;p9"/>
              <p:cNvSpPr/>
              <p:nvPr/>
            </p:nvSpPr>
            <p:spPr>
              <a:xfrm>
                <a:off x="5775584" y="2424252"/>
                <a:ext cx="1835115" cy="4954810"/>
              </a:xfrm>
              <a:custGeom>
                <a:rect b="b" l="l" r="r" t="t"/>
                <a:pathLst>
                  <a:path extrusionOk="0" h="4954810" w="1835115">
                    <a:moveTo>
                      <a:pt x="0" y="0"/>
                    </a:moveTo>
                    <a:lnTo>
                      <a:pt x="1835115" y="0"/>
                    </a:lnTo>
                    <a:lnTo>
                      <a:pt x="1603358" y="4735493"/>
                    </a:lnTo>
                    <a:cubicBezTo>
                      <a:pt x="1597358" y="4858318"/>
                      <a:pt x="1496004" y="4954810"/>
                      <a:pt x="1373053" y="4954810"/>
                    </a:cubicBezTo>
                    <a:lnTo>
                      <a:pt x="462126" y="4954810"/>
                    </a:lnTo>
                    <a:cubicBezTo>
                      <a:pt x="339174" y="4954810"/>
                      <a:pt x="237820" y="4858318"/>
                      <a:pt x="231821" y="4735493"/>
                    </a:cubicBez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71" name="Google Shape;471;p9"/>
              <p:cNvSpPr/>
              <p:nvPr/>
            </p:nvSpPr>
            <p:spPr>
              <a:xfrm>
                <a:off x="7015076" y="2463594"/>
                <a:ext cx="475702" cy="4876189"/>
              </a:xfrm>
              <a:custGeom>
                <a:rect b="b" l="l" r="r" t="t"/>
                <a:pathLst>
                  <a:path extrusionOk="0" h="4876189" w="475702">
                    <a:moveTo>
                      <a:pt x="0" y="4876190"/>
                    </a:moveTo>
                    <a:cubicBezTo>
                      <a:pt x="34732" y="4836848"/>
                      <a:pt x="58097" y="4771426"/>
                      <a:pt x="60307" y="4696215"/>
                    </a:cubicBezTo>
                    <a:lnTo>
                      <a:pt x="196899" y="0"/>
                    </a:lnTo>
                    <a:lnTo>
                      <a:pt x="475703" y="0"/>
                    </a:lnTo>
                    <a:lnTo>
                      <a:pt x="245903" y="4696215"/>
                    </a:lnTo>
                    <a:cubicBezTo>
                      <a:pt x="242240" y="4771173"/>
                      <a:pt x="203025" y="4836469"/>
                      <a:pt x="144991" y="4875811"/>
                    </a:cubicBezTo>
                    <a:cubicBezTo>
                      <a:pt x="141202" y="4876063"/>
                      <a:pt x="137413" y="4876190"/>
                      <a:pt x="133560" y="4876190"/>
                    </a:cubicBezTo>
                    <a:lnTo>
                      <a:pt x="0" y="4876190"/>
                    </a:lnTo>
                    <a:close/>
                  </a:path>
                </a:pathLst>
              </a:custGeom>
              <a:solidFill>
                <a:srgbClr val="FFFFFF">
                  <a:alpha val="3098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72" name="Google Shape;472;p9"/>
              <p:cNvSpPr/>
              <p:nvPr/>
            </p:nvSpPr>
            <p:spPr>
              <a:xfrm>
                <a:off x="5816883" y="2463594"/>
                <a:ext cx="610841" cy="4876189"/>
              </a:xfrm>
              <a:custGeom>
                <a:rect b="b" l="l" r="r" t="t"/>
                <a:pathLst>
                  <a:path extrusionOk="0" h="4876189" w="610841">
                    <a:moveTo>
                      <a:pt x="0" y="0"/>
                    </a:moveTo>
                    <a:lnTo>
                      <a:pt x="401881" y="0"/>
                    </a:lnTo>
                    <a:lnTo>
                      <a:pt x="546872" y="4696215"/>
                    </a:lnTo>
                    <a:cubicBezTo>
                      <a:pt x="549208" y="4771426"/>
                      <a:pt x="574152" y="4836848"/>
                      <a:pt x="610842" y="4876190"/>
                    </a:cubicBezTo>
                    <a:lnTo>
                      <a:pt x="420763" y="4876190"/>
                    </a:lnTo>
                    <a:cubicBezTo>
                      <a:pt x="318651" y="4876190"/>
                      <a:pt x="234789" y="4796243"/>
                      <a:pt x="229800" y="4694257"/>
                    </a:cubicBezTo>
                    <a:lnTo>
                      <a:pt x="0" y="0"/>
                    </a:lnTo>
                    <a:close/>
                  </a:path>
                </a:pathLst>
              </a:custGeom>
              <a:solidFill>
                <a:srgbClr val="0D0D0D">
                  <a:alpha val="137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73" name="Google Shape;473;p9"/>
              <p:cNvSpPr/>
              <p:nvPr/>
            </p:nvSpPr>
            <p:spPr>
              <a:xfrm>
                <a:off x="5775584" y="1203516"/>
                <a:ext cx="1835051" cy="1220736"/>
              </a:xfrm>
              <a:custGeom>
                <a:rect b="b" l="l" r="r" t="t"/>
                <a:pathLst>
                  <a:path extrusionOk="0" h="1220736" w="1835051">
                    <a:moveTo>
                      <a:pt x="0" y="1220737"/>
                    </a:moveTo>
                    <a:lnTo>
                      <a:pt x="0" y="1137759"/>
                    </a:lnTo>
                    <a:cubicBezTo>
                      <a:pt x="0" y="937323"/>
                      <a:pt x="95924" y="749075"/>
                      <a:pt x="258091" y="631365"/>
                    </a:cubicBezTo>
                    <a:lnTo>
                      <a:pt x="379842" y="543020"/>
                    </a:lnTo>
                    <a:cubicBezTo>
                      <a:pt x="542009" y="425310"/>
                      <a:pt x="637933" y="236936"/>
                      <a:pt x="637933" y="36627"/>
                    </a:cubicBezTo>
                    <a:lnTo>
                      <a:pt x="637933" y="36627"/>
                    </a:lnTo>
                    <a:cubicBezTo>
                      <a:pt x="637933" y="16419"/>
                      <a:pt x="654352" y="0"/>
                      <a:pt x="674560" y="0"/>
                    </a:cubicBezTo>
                    <a:lnTo>
                      <a:pt x="1160492" y="0"/>
                    </a:lnTo>
                    <a:cubicBezTo>
                      <a:pt x="1180700" y="0"/>
                      <a:pt x="1197119" y="16419"/>
                      <a:pt x="1197119" y="36627"/>
                    </a:cubicBezTo>
                    <a:lnTo>
                      <a:pt x="1197119" y="36627"/>
                    </a:lnTo>
                    <a:cubicBezTo>
                      <a:pt x="1197119" y="236936"/>
                      <a:pt x="1293043" y="425310"/>
                      <a:pt x="1455210" y="543020"/>
                    </a:cubicBezTo>
                    <a:lnTo>
                      <a:pt x="1576961" y="631365"/>
                    </a:lnTo>
                    <a:cubicBezTo>
                      <a:pt x="1739128" y="749075"/>
                      <a:pt x="1835052" y="937323"/>
                      <a:pt x="1835052" y="1137759"/>
                    </a:cubicBezTo>
                    <a:lnTo>
                      <a:pt x="1835052" y="1220737"/>
                    </a:lnTo>
                    <a:lnTo>
                      <a:pt x="0" y="1220737"/>
                    </a:lnTo>
                    <a:close/>
                  </a:path>
                </a:pathLst>
              </a:custGeom>
              <a:solidFill>
                <a:srgbClr val="3E3E3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74" name="Google Shape;474;p9"/>
              <p:cNvSpPr/>
              <p:nvPr/>
            </p:nvSpPr>
            <p:spPr>
              <a:xfrm>
                <a:off x="6834027" y="1242984"/>
                <a:ext cx="658709" cy="1142115"/>
              </a:xfrm>
              <a:custGeom>
                <a:rect b="b" l="l" r="r" t="t"/>
                <a:pathLst>
                  <a:path extrusionOk="0" h="1142115" w="658709">
                    <a:moveTo>
                      <a:pt x="0" y="0"/>
                    </a:moveTo>
                    <a:lnTo>
                      <a:pt x="20713" y="0"/>
                    </a:lnTo>
                    <a:cubicBezTo>
                      <a:pt x="20965" y="61634"/>
                      <a:pt x="30312" y="122194"/>
                      <a:pt x="47993" y="179723"/>
                    </a:cubicBezTo>
                    <a:cubicBezTo>
                      <a:pt x="51530" y="191405"/>
                      <a:pt x="55445" y="203025"/>
                      <a:pt x="59676" y="214455"/>
                    </a:cubicBezTo>
                    <a:cubicBezTo>
                      <a:pt x="68201" y="237378"/>
                      <a:pt x="78052" y="259796"/>
                      <a:pt x="89040" y="281456"/>
                    </a:cubicBezTo>
                    <a:cubicBezTo>
                      <a:pt x="91819" y="286824"/>
                      <a:pt x="94661" y="292191"/>
                      <a:pt x="97565" y="297559"/>
                    </a:cubicBezTo>
                    <a:cubicBezTo>
                      <a:pt x="103312" y="308294"/>
                      <a:pt x="109501" y="318777"/>
                      <a:pt x="116068" y="329133"/>
                    </a:cubicBezTo>
                    <a:cubicBezTo>
                      <a:pt x="122509" y="339490"/>
                      <a:pt x="129329" y="349594"/>
                      <a:pt x="136402" y="359571"/>
                    </a:cubicBezTo>
                    <a:cubicBezTo>
                      <a:pt x="139939" y="364560"/>
                      <a:pt x="143475" y="369549"/>
                      <a:pt x="147138" y="374412"/>
                    </a:cubicBezTo>
                    <a:cubicBezTo>
                      <a:pt x="154589" y="384136"/>
                      <a:pt x="162230" y="393672"/>
                      <a:pt x="170187" y="403018"/>
                    </a:cubicBezTo>
                    <a:cubicBezTo>
                      <a:pt x="189953" y="426320"/>
                      <a:pt x="211739" y="448359"/>
                      <a:pt x="235041" y="468819"/>
                    </a:cubicBezTo>
                    <a:cubicBezTo>
                      <a:pt x="244324" y="476966"/>
                      <a:pt x="253923" y="484796"/>
                      <a:pt x="263900" y="492437"/>
                    </a:cubicBezTo>
                    <a:cubicBezTo>
                      <a:pt x="268763" y="496226"/>
                      <a:pt x="273752" y="500015"/>
                      <a:pt x="278867" y="503741"/>
                    </a:cubicBezTo>
                    <a:lnTo>
                      <a:pt x="400618" y="592087"/>
                    </a:lnTo>
                    <a:cubicBezTo>
                      <a:pt x="562786" y="709797"/>
                      <a:pt x="658709" y="898044"/>
                      <a:pt x="658709" y="1098480"/>
                    </a:cubicBezTo>
                    <a:lnTo>
                      <a:pt x="658709" y="1142116"/>
                    </a:lnTo>
                    <a:lnTo>
                      <a:pt x="379085" y="1142116"/>
                    </a:lnTo>
                    <a:lnTo>
                      <a:pt x="379085" y="1098480"/>
                    </a:lnTo>
                    <a:cubicBezTo>
                      <a:pt x="379085" y="898044"/>
                      <a:pt x="322061" y="709797"/>
                      <a:pt x="225695" y="592087"/>
                    </a:cubicBezTo>
                    <a:lnTo>
                      <a:pt x="153326" y="503741"/>
                    </a:lnTo>
                    <a:cubicBezTo>
                      <a:pt x="105207" y="444886"/>
                      <a:pt x="66812" y="368349"/>
                      <a:pt x="40479" y="281582"/>
                    </a:cubicBezTo>
                    <a:cubicBezTo>
                      <a:pt x="14587" y="195257"/>
                      <a:pt x="316" y="99207"/>
                      <a:pt x="0" y="0"/>
                    </a:cubicBezTo>
                    <a:close/>
                  </a:path>
                </a:pathLst>
              </a:custGeom>
              <a:solidFill>
                <a:srgbClr val="FFFFFF">
                  <a:alpha val="3098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75" name="Google Shape;475;p9"/>
              <p:cNvSpPr/>
              <p:nvPr/>
            </p:nvSpPr>
            <p:spPr>
              <a:xfrm>
                <a:off x="5814925" y="1242984"/>
                <a:ext cx="804899" cy="1141989"/>
              </a:xfrm>
              <a:custGeom>
                <a:rect b="b" l="l" r="r" t="t"/>
                <a:pathLst>
                  <a:path extrusionOk="0" h="1141989" w="804899">
                    <a:moveTo>
                      <a:pt x="0" y="1141927"/>
                    </a:moveTo>
                    <a:lnTo>
                      <a:pt x="0" y="1098290"/>
                    </a:lnTo>
                    <a:cubicBezTo>
                      <a:pt x="0" y="911116"/>
                      <a:pt x="90430" y="733730"/>
                      <a:pt x="241861" y="623788"/>
                    </a:cubicBezTo>
                    <a:lnTo>
                      <a:pt x="363613" y="535442"/>
                    </a:lnTo>
                    <a:cubicBezTo>
                      <a:pt x="534684" y="411164"/>
                      <a:pt x="637049" y="211297"/>
                      <a:pt x="637933" y="0"/>
                    </a:cubicBezTo>
                    <a:lnTo>
                      <a:pt x="804899" y="0"/>
                    </a:lnTo>
                    <a:cubicBezTo>
                      <a:pt x="804394" y="199236"/>
                      <a:pt x="743834" y="386410"/>
                      <a:pt x="642101" y="503615"/>
                    </a:cubicBezTo>
                    <a:lnTo>
                      <a:pt x="565438" y="591960"/>
                    </a:lnTo>
                    <a:cubicBezTo>
                      <a:pt x="463199" y="709670"/>
                      <a:pt x="402639" y="897918"/>
                      <a:pt x="402639" y="1098354"/>
                    </a:cubicBezTo>
                    <a:lnTo>
                      <a:pt x="402639" y="1141990"/>
                    </a:lnTo>
                    <a:lnTo>
                      <a:pt x="0" y="1141927"/>
                    </a:lnTo>
                    <a:close/>
                  </a:path>
                </a:pathLst>
              </a:custGeom>
              <a:solidFill>
                <a:srgbClr val="3E3E3E">
                  <a:alpha val="686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76" name="Google Shape;476;p9"/>
              <p:cNvSpPr/>
              <p:nvPr/>
            </p:nvSpPr>
            <p:spPr>
              <a:xfrm>
                <a:off x="6496495" y="523589"/>
                <a:ext cx="393293" cy="679990"/>
              </a:xfrm>
              <a:custGeom>
                <a:rect b="b" l="l" r="r" t="t"/>
                <a:pathLst>
                  <a:path extrusionOk="0" h="679990" w="393293">
                    <a:moveTo>
                      <a:pt x="0" y="214076"/>
                    </a:moveTo>
                    <a:lnTo>
                      <a:pt x="393293" y="0"/>
                    </a:lnTo>
                    <a:lnTo>
                      <a:pt x="393293" y="679990"/>
                    </a:lnTo>
                    <a:lnTo>
                      <a:pt x="0" y="67999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77" name="Google Shape;477;p9"/>
              <p:cNvSpPr/>
              <p:nvPr/>
            </p:nvSpPr>
            <p:spPr>
              <a:xfrm>
                <a:off x="6496495" y="737664"/>
                <a:ext cx="159577" cy="465977"/>
              </a:xfrm>
              <a:custGeom>
                <a:rect b="b" l="l" r="r" t="t"/>
                <a:pathLst>
                  <a:path extrusionOk="0" h="465977" w="159577">
                    <a:moveTo>
                      <a:pt x="0" y="465978"/>
                    </a:moveTo>
                    <a:lnTo>
                      <a:pt x="0" y="0"/>
                    </a:lnTo>
                    <a:cubicBezTo>
                      <a:pt x="4168" y="1831"/>
                      <a:pt x="8525" y="3663"/>
                      <a:pt x="12819" y="5241"/>
                    </a:cubicBezTo>
                    <a:cubicBezTo>
                      <a:pt x="16861" y="6820"/>
                      <a:pt x="20966" y="8273"/>
                      <a:pt x="25133" y="9599"/>
                    </a:cubicBezTo>
                    <a:cubicBezTo>
                      <a:pt x="28038" y="10546"/>
                      <a:pt x="30880" y="11304"/>
                      <a:pt x="33785" y="12061"/>
                    </a:cubicBezTo>
                    <a:cubicBezTo>
                      <a:pt x="34164" y="12188"/>
                      <a:pt x="34732" y="12314"/>
                      <a:pt x="35111" y="12440"/>
                    </a:cubicBezTo>
                    <a:cubicBezTo>
                      <a:pt x="37574" y="13198"/>
                      <a:pt x="39973" y="13767"/>
                      <a:pt x="42436" y="14272"/>
                    </a:cubicBezTo>
                    <a:cubicBezTo>
                      <a:pt x="45215" y="15029"/>
                      <a:pt x="47930" y="15724"/>
                      <a:pt x="50709" y="16229"/>
                    </a:cubicBezTo>
                    <a:cubicBezTo>
                      <a:pt x="52035" y="16608"/>
                      <a:pt x="53172" y="16735"/>
                      <a:pt x="54498" y="16987"/>
                    </a:cubicBezTo>
                    <a:cubicBezTo>
                      <a:pt x="57276" y="17619"/>
                      <a:pt x="59992" y="18061"/>
                      <a:pt x="62770" y="18440"/>
                    </a:cubicBezTo>
                    <a:cubicBezTo>
                      <a:pt x="68769" y="19513"/>
                      <a:pt x="74832" y="20271"/>
                      <a:pt x="81020" y="20902"/>
                    </a:cubicBezTo>
                    <a:cubicBezTo>
                      <a:pt x="81147" y="20902"/>
                      <a:pt x="81147" y="20902"/>
                      <a:pt x="81147" y="20902"/>
                    </a:cubicBezTo>
                    <a:lnTo>
                      <a:pt x="82094" y="20902"/>
                    </a:lnTo>
                    <a:cubicBezTo>
                      <a:pt x="91124" y="21850"/>
                      <a:pt x="100028" y="22228"/>
                      <a:pt x="109248" y="22228"/>
                    </a:cubicBezTo>
                    <a:cubicBezTo>
                      <a:pt x="114237" y="22228"/>
                      <a:pt x="119226" y="22102"/>
                      <a:pt x="124214" y="21850"/>
                    </a:cubicBezTo>
                    <a:cubicBezTo>
                      <a:pt x="136150" y="21344"/>
                      <a:pt x="147958" y="20018"/>
                      <a:pt x="159578" y="17808"/>
                    </a:cubicBezTo>
                    <a:lnTo>
                      <a:pt x="159578" y="465978"/>
                    </a:lnTo>
                    <a:lnTo>
                      <a:pt x="0" y="465978"/>
                    </a:lnTo>
                    <a:close/>
                  </a:path>
                </a:pathLst>
              </a:custGeom>
              <a:solidFill>
                <a:srgbClr val="0D0D0D">
                  <a:alpha val="137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78" name="Google Shape;478;p9"/>
              <p:cNvSpPr/>
              <p:nvPr/>
            </p:nvSpPr>
            <p:spPr>
              <a:xfrm>
                <a:off x="6737977" y="647298"/>
                <a:ext cx="96113" cy="556344"/>
              </a:xfrm>
              <a:custGeom>
                <a:rect b="b" l="l" r="r" t="t"/>
                <a:pathLst>
                  <a:path extrusionOk="0" h="556344" w="96113">
                    <a:moveTo>
                      <a:pt x="0" y="556344"/>
                    </a:moveTo>
                    <a:lnTo>
                      <a:pt x="0" y="80389"/>
                    </a:lnTo>
                    <a:cubicBezTo>
                      <a:pt x="2084" y="79442"/>
                      <a:pt x="4168" y="78305"/>
                      <a:pt x="6189" y="77231"/>
                    </a:cubicBezTo>
                    <a:cubicBezTo>
                      <a:pt x="41173" y="58224"/>
                      <a:pt x="72116" y="31511"/>
                      <a:pt x="96113" y="0"/>
                    </a:cubicBezTo>
                    <a:lnTo>
                      <a:pt x="96113" y="556281"/>
                    </a:lnTo>
                    <a:lnTo>
                      <a:pt x="0" y="556344"/>
                    </a:lnTo>
                    <a:close/>
                  </a:path>
                </a:pathLst>
              </a:custGeom>
              <a:solidFill>
                <a:srgbClr val="FFFFFF">
                  <a:alpha val="1765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79" name="Google Shape;479;p9"/>
              <p:cNvSpPr/>
              <p:nvPr/>
            </p:nvSpPr>
            <p:spPr>
              <a:xfrm>
                <a:off x="6496495" y="523589"/>
                <a:ext cx="393293" cy="236303"/>
              </a:xfrm>
              <a:custGeom>
                <a:rect b="b" l="l" r="r" t="t"/>
                <a:pathLst>
                  <a:path extrusionOk="0" h="236303" w="393293">
                    <a:moveTo>
                      <a:pt x="0" y="214076"/>
                    </a:moveTo>
                    <a:lnTo>
                      <a:pt x="393293" y="0"/>
                    </a:lnTo>
                    <a:cubicBezTo>
                      <a:pt x="386220" y="41300"/>
                      <a:pt x="368665" y="81147"/>
                      <a:pt x="343595" y="115752"/>
                    </a:cubicBezTo>
                    <a:cubicBezTo>
                      <a:pt x="318714" y="150611"/>
                      <a:pt x="285687" y="180354"/>
                      <a:pt x="247671" y="200941"/>
                    </a:cubicBezTo>
                    <a:cubicBezTo>
                      <a:pt x="228663" y="211297"/>
                      <a:pt x="208455" y="219443"/>
                      <a:pt x="187742" y="225569"/>
                    </a:cubicBezTo>
                    <a:cubicBezTo>
                      <a:pt x="166903" y="231189"/>
                      <a:pt x="145685" y="234978"/>
                      <a:pt x="124151" y="235925"/>
                    </a:cubicBezTo>
                    <a:cubicBezTo>
                      <a:pt x="81399" y="238072"/>
                      <a:pt x="38332" y="231126"/>
                      <a:pt x="0" y="214076"/>
                    </a:cubicBezTo>
                    <a:close/>
                  </a:path>
                </a:pathLst>
              </a:custGeom>
              <a:solidFill>
                <a:srgbClr val="FFFFFF">
                  <a:alpha val="1765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80" name="Google Shape;480;p9"/>
              <p:cNvSpPr/>
              <p:nvPr/>
            </p:nvSpPr>
            <p:spPr>
              <a:xfrm>
                <a:off x="6496495" y="523589"/>
                <a:ext cx="393293" cy="236304"/>
              </a:xfrm>
              <a:custGeom>
                <a:rect b="b" l="l" r="r" t="t"/>
                <a:pathLst>
                  <a:path extrusionOk="0" h="236304" w="393293">
                    <a:moveTo>
                      <a:pt x="0" y="214076"/>
                    </a:moveTo>
                    <a:cubicBezTo>
                      <a:pt x="18503" y="216981"/>
                      <a:pt x="36816" y="218812"/>
                      <a:pt x="55192" y="219191"/>
                    </a:cubicBezTo>
                    <a:cubicBezTo>
                      <a:pt x="77737" y="219949"/>
                      <a:pt x="100155" y="218686"/>
                      <a:pt x="122194" y="215528"/>
                    </a:cubicBezTo>
                    <a:cubicBezTo>
                      <a:pt x="152063" y="211234"/>
                      <a:pt x="181049" y="203088"/>
                      <a:pt x="208329" y="191279"/>
                    </a:cubicBezTo>
                    <a:lnTo>
                      <a:pt x="208455" y="191279"/>
                    </a:lnTo>
                    <a:cubicBezTo>
                      <a:pt x="217486" y="187237"/>
                      <a:pt x="226390" y="182880"/>
                      <a:pt x="235041" y="178018"/>
                    </a:cubicBezTo>
                    <a:cubicBezTo>
                      <a:pt x="237251" y="176944"/>
                      <a:pt x="239399" y="175807"/>
                      <a:pt x="241482" y="174607"/>
                    </a:cubicBezTo>
                    <a:cubicBezTo>
                      <a:pt x="248050" y="170945"/>
                      <a:pt x="254175" y="166588"/>
                      <a:pt x="260617" y="162799"/>
                    </a:cubicBezTo>
                    <a:cubicBezTo>
                      <a:pt x="268637" y="156799"/>
                      <a:pt x="276972" y="151369"/>
                      <a:pt x="284487" y="144864"/>
                    </a:cubicBezTo>
                    <a:cubicBezTo>
                      <a:pt x="300337" y="132676"/>
                      <a:pt x="314104" y="118152"/>
                      <a:pt x="327618" y="103186"/>
                    </a:cubicBezTo>
                    <a:cubicBezTo>
                      <a:pt x="331028" y="99271"/>
                      <a:pt x="334438" y="95292"/>
                      <a:pt x="337595" y="91251"/>
                    </a:cubicBezTo>
                    <a:cubicBezTo>
                      <a:pt x="359635" y="63844"/>
                      <a:pt x="378074" y="33027"/>
                      <a:pt x="393293" y="0"/>
                    </a:cubicBezTo>
                    <a:cubicBezTo>
                      <a:pt x="386220" y="41300"/>
                      <a:pt x="368665" y="81147"/>
                      <a:pt x="343595" y="115752"/>
                    </a:cubicBezTo>
                    <a:cubicBezTo>
                      <a:pt x="341637" y="118531"/>
                      <a:pt x="339679" y="121120"/>
                      <a:pt x="337595" y="123772"/>
                    </a:cubicBezTo>
                    <a:lnTo>
                      <a:pt x="337469" y="123899"/>
                    </a:lnTo>
                    <a:cubicBezTo>
                      <a:pt x="334817" y="127435"/>
                      <a:pt x="332102" y="130845"/>
                      <a:pt x="329197" y="134129"/>
                    </a:cubicBezTo>
                    <a:lnTo>
                      <a:pt x="327239" y="136465"/>
                    </a:lnTo>
                    <a:cubicBezTo>
                      <a:pt x="325029" y="139118"/>
                      <a:pt x="322755" y="141580"/>
                      <a:pt x="320419" y="144043"/>
                    </a:cubicBezTo>
                    <a:cubicBezTo>
                      <a:pt x="318461" y="146380"/>
                      <a:pt x="316251" y="148653"/>
                      <a:pt x="313851" y="150863"/>
                    </a:cubicBezTo>
                    <a:cubicBezTo>
                      <a:pt x="313220" y="151811"/>
                      <a:pt x="312273" y="152568"/>
                      <a:pt x="311515" y="153326"/>
                    </a:cubicBezTo>
                    <a:cubicBezTo>
                      <a:pt x="308231" y="156610"/>
                      <a:pt x="304947" y="159767"/>
                      <a:pt x="301537" y="162609"/>
                    </a:cubicBezTo>
                    <a:cubicBezTo>
                      <a:pt x="301032" y="163241"/>
                      <a:pt x="300337" y="163809"/>
                      <a:pt x="299832" y="164188"/>
                    </a:cubicBezTo>
                    <a:cubicBezTo>
                      <a:pt x="296801" y="166966"/>
                      <a:pt x="293833" y="169556"/>
                      <a:pt x="290676" y="171892"/>
                    </a:cubicBezTo>
                    <a:cubicBezTo>
                      <a:pt x="277288" y="182880"/>
                      <a:pt x="262890" y="192605"/>
                      <a:pt x="247671" y="200878"/>
                    </a:cubicBezTo>
                    <a:cubicBezTo>
                      <a:pt x="245713" y="201951"/>
                      <a:pt x="243630" y="203088"/>
                      <a:pt x="241482" y="204035"/>
                    </a:cubicBezTo>
                    <a:cubicBezTo>
                      <a:pt x="241356" y="204161"/>
                      <a:pt x="241230" y="204161"/>
                      <a:pt x="241104" y="204161"/>
                    </a:cubicBezTo>
                    <a:cubicBezTo>
                      <a:pt x="236936" y="206372"/>
                      <a:pt x="232705" y="208455"/>
                      <a:pt x="228411" y="210350"/>
                    </a:cubicBezTo>
                    <a:cubicBezTo>
                      <a:pt x="224748" y="212055"/>
                      <a:pt x="220959" y="213760"/>
                      <a:pt x="217107" y="215212"/>
                    </a:cubicBezTo>
                    <a:cubicBezTo>
                      <a:pt x="214455" y="216412"/>
                      <a:pt x="211739" y="217423"/>
                      <a:pt x="208961" y="218370"/>
                    </a:cubicBezTo>
                    <a:cubicBezTo>
                      <a:pt x="206498" y="219443"/>
                      <a:pt x="203972" y="220327"/>
                      <a:pt x="201509" y="221148"/>
                    </a:cubicBezTo>
                    <a:cubicBezTo>
                      <a:pt x="197594" y="222601"/>
                      <a:pt x="193615" y="223801"/>
                      <a:pt x="189574" y="225064"/>
                    </a:cubicBezTo>
                    <a:cubicBezTo>
                      <a:pt x="188942" y="225190"/>
                      <a:pt x="188374" y="225443"/>
                      <a:pt x="187742" y="225569"/>
                    </a:cubicBezTo>
                    <a:cubicBezTo>
                      <a:pt x="178460" y="228032"/>
                      <a:pt x="168987" y="230305"/>
                      <a:pt x="159578" y="231884"/>
                    </a:cubicBezTo>
                    <a:cubicBezTo>
                      <a:pt x="147895" y="234094"/>
                      <a:pt x="136086" y="235420"/>
                      <a:pt x="124214" y="235925"/>
                    </a:cubicBezTo>
                    <a:cubicBezTo>
                      <a:pt x="119226" y="236178"/>
                      <a:pt x="114237" y="236304"/>
                      <a:pt x="109248" y="236304"/>
                    </a:cubicBezTo>
                    <a:cubicBezTo>
                      <a:pt x="100091" y="236304"/>
                      <a:pt x="91187" y="235925"/>
                      <a:pt x="82094" y="234978"/>
                    </a:cubicBezTo>
                    <a:lnTo>
                      <a:pt x="81147" y="234978"/>
                    </a:lnTo>
                    <a:cubicBezTo>
                      <a:pt x="81147" y="234978"/>
                      <a:pt x="81147" y="234978"/>
                      <a:pt x="81020" y="234978"/>
                    </a:cubicBezTo>
                    <a:cubicBezTo>
                      <a:pt x="74832" y="234347"/>
                      <a:pt x="68833" y="233526"/>
                      <a:pt x="62770" y="232515"/>
                    </a:cubicBezTo>
                    <a:cubicBezTo>
                      <a:pt x="59865" y="232136"/>
                      <a:pt x="57276" y="231568"/>
                      <a:pt x="54498" y="231063"/>
                    </a:cubicBezTo>
                    <a:cubicBezTo>
                      <a:pt x="53172" y="230810"/>
                      <a:pt x="52035" y="230684"/>
                      <a:pt x="50709" y="230305"/>
                    </a:cubicBezTo>
                    <a:cubicBezTo>
                      <a:pt x="47930" y="229800"/>
                      <a:pt x="45215" y="229105"/>
                      <a:pt x="42436" y="228347"/>
                    </a:cubicBezTo>
                    <a:cubicBezTo>
                      <a:pt x="39973" y="227842"/>
                      <a:pt x="37574" y="227148"/>
                      <a:pt x="35111" y="226516"/>
                    </a:cubicBezTo>
                    <a:cubicBezTo>
                      <a:pt x="34732" y="226390"/>
                      <a:pt x="34164" y="226264"/>
                      <a:pt x="33785" y="226137"/>
                    </a:cubicBezTo>
                    <a:cubicBezTo>
                      <a:pt x="30880" y="225379"/>
                      <a:pt x="28038" y="224558"/>
                      <a:pt x="25133" y="223674"/>
                    </a:cubicBezTo>
                    <a:cubicBezTo>
                      <a:pt x="20966" y="222348"/>
                      <a:pt x="16861" y="220896"/>
                      <a:pt x="12819" y="219317"/>
                    </a:cubicBezTo>
                    <a:cubicBezTo>
                      <a:pt x="8525" y="217738"/>
                      <a:pt x="4231" y="215907"/>
                      <a:pt x="0" y="21407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grpSp>
        <p:nvGrpSpPr>
          <p:cNvPr id="481" name="Google Shape;481;p9"/>
          <p:cNvGrpSpPr/>
          <p:nvPr/>
        </p:nvGrpSpPr>
        <p:grpSpPr>
          <a:xfrm flipH="1" rot="5524757">
            <a:off x="-590535" y="1700339"/>
            <a:ext cx="875013" cy="2952040"/>
            <a:chOff x="4956637" y="584511"/>
            <a:chExt cx="1835125" cy="6191178"/>
          </a:xfrm>
        </p:grpSpPr>
        <p:sp>
          <p:nvSpPr>
            <p:cNvPr id="482" name="Google Shape;482;p9"/>
            <p:cNvSpPr/>
            <p:nvPr/>
          </p:nvSpPr>
          <p:spPr>
            <a:xfrm>
              <a:off x="4956647" y="584609"/>
              <a:ext cx="1835115" cy="6190985"/>
            </a:xfrm>
            <a:custGeom>
              <a:rect b="b" l="l" r="r" t="t"/>
              <a:pathLst>
                <a:path extrusionOk="0" h="6190985" w="1835115">
                  <a:moveTo>
                    <a:pt x="1114204" y="0"/>
                  </a:moveTo>
                  <a:lnTo>
                    <a:pt x="1114204" y="1"/>
                  </a:lnTo>
                  <a:lnTo>
                    <a:pt x="1114204" y="0"/>
                  </a:lnTo>
                  <a:lnTo>
                    <a:pt x="1114204" y="1"/>
                  </a:lnTo>
                  <a:lnTo>
                    <a:pt x="1114204" y="614024"/>
                  </a:lnTo>
                  <a:lnTo>
                    <a:pt x="1160492" y="614024"/>
                  </a:lnTo>
                  <a:cubicBezTo>
                    <a:pt x="1180700" y="614024"/>
                    <a:pt x="1197119" y="628851"/>
                    <a:pt x="1197119" y="647100"/>
                  </a:cubicBezTo>
                  <a:cubicBezTo>
                    <a:pt x="1197119" y="827994"/>
                    <a:pt x="1293043" y="998109"/>
                    <a:pt x="1455210" y="1104410"/>
                  </a:cubicBezTo>
                  <a:lnTo>
                    <a:pt x="1576961" y="1184191"/>
                  </a:lnTo>
                  <a:cubicBezTo>
                    <a:pt x="1739128" y="1290493"/>
                    <a:pt x="1835052" y="1460493"/>
                    <a:pt x="1835052" y="1641502"/>
                  </a:cubicBezTo>
                  <a:lnTo>
                    <a:pt x="1835052" y="1716437"/>
                  </a:lnTo>
                  <a:lnTo>
                    <a:pt x="1835115" y="1716437"/>
                  </a:lnTo>
                  <a:lnTo>
                    <a:pt x="1603358" y="5992926"/>
                  </a:lnTo>
                  <a:cubicBezTo>
                    <a:pt x="1597358" y="6103846"/>
                    <a:pt x="1496004" y="6190985"/>
                    <a:pt x="1373053" y="6190985"/>
                  </a:cubicBezTo>
                  <a:lnTo>
                    <a:pt x="462126" y="6190985"/>
                  </a:lnTo>
                  <a:cubicBezTo>
                    <a:pt x="339174" y="6190985"/>
                    <a:pt x="237820" y="6103846"/>
                    <a:pt x="231821" y="5992926"/>
                  </a:cubicBezTo>
                  <a:lnTo>
                    <a:pt x="0" y="1716437"/>
                  </a:lnTo>
                  <a:lnTo>
                    <a:pt x="0" y="1641502"/>
                  </a:lnTo>
                  <a:cubicBezTo>
                    <a:pt x="0" y="1460493"/>
                    <a:pt x="95924" y="1290493"/>
                    <a:pt x="258091" y="1184191"/>
                  </a:cubicBezTo>
                  <a:lnTo>
                    <a:pt x="379842" y="1104410"/>
                  </a:lnTo>
                  <a:cubicBezTo>
                    <a:pt x="542009" y="998109"/>
                    <a:pt x="637933" y="827994"/>
                    <a:pt x="637933" y="647100"/>
                  </a:cubicBezTo>
                  <a:cubicBezTo>
                    <a:pt x="637933" y="628851"/>
                    <a:pt x="654352" y="614024"/>
                    <a:pt x="674560" y="614024"/>
                  </a:cubicBezTo>
                  <a:lnTo>
                    <a:pt x="720911" y="614024"/>
                  </a:lnTo>
                  <a:lnTo>
                    <a:pt x="720911" y="193328"/>
                  </a:lnTo>
                  <a:lnTo>
                    <a:pt x="720911" y="193327"/>
                  </a:lnTo>
                  <a:lnTo>
                    <a:pt x="720911" y="193326"/>
                  </a:lnTo>
                  <a:lnTo>
                    <a:pt x="720913" y="193326"/>
                  </a:lnTo>
                  <a:close/>
                </a:path>
              </a:pathLst>
            </a:custGeom>
            <a:solidFill>
              <a:srgbClr val="FFFFFF"/>
            </a:solidFill>
            <a:ln>
              <a:noFill/>
            </a:ln>
            <a:effectLst>
              <a:outerShdw blurRad="100013" rotWithShape="0" algn="bl" dir="5400000" dist="19050">
                <a:srgbClr val="000000">
                  <a:alpha val="52999"/>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483" name="Google Shape;483;p9"/>
            <p:cNvGrpSpPr/>
            <p:nvPr/>
          </p:nvGrpSpPr>
          <p:grpSpPr>
            <a:xfrm>
              <a:off x="4956637" y="584511"/>
              <a:ext cx="1835115" cy="6191178"/>
              <a:chOff x="5775584" y="523589"/>
              <a:chExt cx="1835115" cy="6855473"/>
            </a:xfrm>
          </p:grpSpPr>
          <p:sp>
            <p:nvSpPr>
              <p:cNvPr id="484" name="Google Shape;484;p9"/>
              <p:cNvSpPr/>
              <p:nvPr/>
            </p:nvSpPr>
            <p:spPr>
              <a:xfrm>
                <a:off x="5775584" y="2424252"/>
                <a:ext cx="1835115" cy="4954810"/>
              </a:xfrm>
              <a:custGeom>
                <a:rect b="b" l="l" r="r" t="t"/>
                <a:pathLst>
                  <a:path extrusionOk="0" h="4954810" w="1835115">
                    <a:moveTo>
                      <a:pt x="0" y="0"/>
                    </a:moveTo>
                    <a:lnTo>
                      <a:pt x="1835115" y="0"/>
                    </a:lnTo>
                    <a:lnTo>
                      <a:pt x="1603358" y="4735493"/>
                    </a:lnTo>
                    <a:cubicBezTo>
                      <a:pt x="1597358" y="4858318"/>
                      <a:pt x="1496004" y="4954810"/>
                      <a:pt x="1373053" y="4954810"/>
                    </a:cubicBezTo>
                    <a:lnTo>
                      <a:pt x="462126" y="4954810"/>
                    </a:lnTo>
                    <a:cubicBezTo>
                      <a:pt x="339174" y="4954810"/>
                      <a:pt x="237820" y="4858318"/>
                      <a:pt x="231821" y="4735493"/>
                    </a:cubicBezTo>
                    <a:lnTo>
                      <a:pt x="0" y="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85" name="Google Shape;485;p9"/>
              <p:cNvSpPr/>
              <p:nvPr/>
            </p:nvSpPr>
            <p:spPr>
              <a:xfrm>
                <a:off x="7015076" y="2463594"/>
                <a:ext cx="475702" cy="4876189"/>
              </a:xfrm>
              <a:custGeom>
                <a:rect b="b" l="l" r="r" t="t"/>
                <a:pathLst>
                  <a:path extrusionOk="0" h="4876189" w="475702">
                    <a:moveTo>
                      <a:pt x="0" y="4876190"/>
                    </a:moveTo>
                    <a:cubicBezTo>
                      <a:pt x="34732" y="4836848"/>
                      <a:pt x="58097" y="4771426"/>
                      <a:pt x="60307" y="4696215"/>
                    </a:cubicBezTo>
                    <a:lnTo>
                      <a:pt x="196899" y="0"/>
                    </a:lnTo>
                    <a:lnTo>
                      <a:pt x="475703" y="0"/>
                    </a:lnTo>
                    <a:lnTo>
                      <a:pt x="245903" y="4696215"/>
                    </a:lnTo>
                    <a:cubicBezTo>
                      <a:pt x="242240" y="4771173"/>
                      <a:pt x="203025" y="4836469"/>
                      <a:pt x="144991" y="4875811"/>
                    </a:cubicBezTo>
                    <a:cubicBezTo>
                      <a:pt x="141202" y="4876063"/>
                      <a:pt x="137413" y="4876190"/>
                      <a:pt x="133560" y="4876190"/>
                    </a:cubicBezTo>
                    <a:lnTo>
                      <a:pt x="0" y="4876190"/>
                    </a:lnTo>
                    <a:close/>
                  </a:path>
                </a:pathLst>
              </a:custGeom>
              <a:solidFill>
                <a:srgbClr val="FFFFFF">
                  <a:alpha val="3098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86" name="Google Shape;486;p9"/>
              <p:cNvSpPr/>
              <p:nvPr/>
            </p:nvSpPr>
            <p:spPr>
              <a:xfrm>
                <a:off x="5816883" y="2463594"/>
                <a:ext cx="610841" cy="4876189"/>
              </a:xfrm>
              <a:custGeom>
                <a:rect b="b" l="l" r="r" t="t"/>
                <a:pathLst>
                  <a:path extrusionOk="0" h="4876189" w="610841">
                    <a:moveTo>
                      <a:pt x="0" y="0"/>
                    </a:moveTo>
                    <a:lnTo>
                      <a:pt x="401881" y="0"/>
                    </a:lnTo>
                    <a:lnTo>
                      <a:pt x="546872" y="4696215"/>
                    </a:lnTo>
                    <a:cubicBezTo>
                      <a:pt x="549208" y="4771426"/>
                      <a:pt x="574152" y="4836848"/>
                      <a:pt x="610842" y="4876190"/>
                    </a:cubicBezTo>
                    <a:lnTo>
                      <a:pt x="420763" y="4876190"/>
                    </a:lnTo>
                    <a:cubicBezTo>
                      <a:pt x="318651" y="4876190"/>
                      <a:pt x="234789" y="4796243"/>
                      <a:pt x="229800" y="4694257"/>
                    </a:cubicBezTo>
                    <a:lnTo>
                      <a:pt x="0" y="0"/>
                    </a:lnTo>
                    <a:close/>
                  </a:path>
                </a:pathLst>
              </a:custGeom>
              <a:solidFill>
                <a:srgbClr val="0D0D0D">
                  <a:alpha val="137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87" name="Google Shape;487;p9"/>
              <p:cNvSpPr/>
              <p:nvPr/>
            </p:nvSpPr>
            <p:spPr>
              <a:xfrm>
                <a:off x="5775584" y="1203516"/>
                <a:ext cx="1835051" cy="1220736"/>
              </a:xfrm>
              <a:custGeom>
                <a:rect b="b" l="l" r="r" t="t"/>
                <a:pathLst>
                  <a:path extrusionOk="0" h="1220736" w="1835051">
                    <a:moveTo>
                      <a:pt x="0" y="1220737"/>
                    </a:moveTo>
                    <a:lnTo>
                      <a:pt x="0" y="1137759"/>
                    </a:lnTo>
                    <a:cubicBezTo>
                      <a:pt x="0" y="937323"/>
                      <a:pt x="95924" y="749075"/>
                      <a:pt x="258091" y="631365"/>
                    </a:cubicBezTo>
                    <a:lnTo>
                      <a:pt x="379842" y="543020"/>
                    </a:lnTo>
                    <a:cubicBezTo>
                      <a:pt x="542009" y="425310"/>
                      <a:pt x="637933" y="236936"/>
                      <a:pt x="637933" y="36627"/>
                    </a:cubicBezTo>
                    <a:lnTo>
                      <a:pt x="637933" y="36627"/>
                    </a:lnTo>
                    <a:cubicBezTo>
                      <a:pt x="637933" y="16419"/>
                      <a:pt x="654352" y="0"/>
                      <a:pt x="674560" y="0"/>
                    </a:cubicBezTo>
                    <a:lnTo>
                      <a:pt x="1160492" y="0"/>
                    </a:lnTo>
                    <a:cubicBezTo>
                      <a:pt x="1180700" y="0"/>
                      <a:pt x="1197119" y="16419"/>
                      <a:pt x="1197119" y="36627"/>
                    </a:cubicBezTo>
                    <a:lnTo>
                      <a:pt x="1197119" y="36627"/>
                    </a:lnTo>
                    <a:cubicBezTo>
                      <a:pt x="1197119" y="236936"/>
                      <a:pt x="1293043" y="425310"/>
                      <a:pt x="1455210" y="543020"/>
                    </a:cubicBezTo>
                    <a:lnTo>
                      <a:pt x="1576961" y="631365"/>
                    </a:lnTo>
                    <a:cubicBezTo>
                      <a:pt x="1739128" y="749075"/>
                      <a:pt x="1835052" y="937323"/>
                      <a:pt x="1835052" y="1137759"/>
                    </a:cubicBezTo>
                    <a:lnTo>
                      <a:pt x="1835052" y="1220737"/>
                    </a:lnTo>
                    <a:lnTo>
                      <a:pt x="0" y="1220737"/>
                    </a:lnTo>
                    <a:close/>
                  </a:path>
                </a:pathLst>
              </a:custGeom>
              <a:solidFill>
                <a:srgbClr val="3E3E3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88" name="Google Shape;488;p9"/>
              <p:cNvSpPr/>
              <p:nvPr/>
            </p:nvSpPr>
            <p:spPr>
              <a:xfrm>
                <a:off x="6834027" y="1242984"/>
                <a:ext cx="658709" cy="1142115"/>
              </a:xfrm>
              <a:custGeom>
                <a:rect b="b" l="l" r="r" t="t"/>
                <a:pathLst>
                  <a:path extrusionOk="0" h="1142115" w="658709">
                    <a:moveTo>
                      <a:pt x="0" y="0"/>
                    </a:moveTo>
                    <a:lnTo>
                      <a:pt x="20713" y="0"/>
                    </a:lnTo>
                    <a:cubicBezTo>
                      <a:pt x="20965" y="61634"/>
                      <a:pt x="30312" y="122194"/>
                      <a:pt x="47993" y="179723"/>
                    </a:cubicBezTo>
                    <a:cubicBezTo>
                      <a:pt x="51530" y="191405"/>
                      <a:pt x="55445" y="203025"/>
                      <a:pt x="59676" y="214455"/>
                    </a:cubicBezTo>
                    <a:cubicBezTo>
                      <a:pt x="68201" y="237378"/>
                      <a:pt x="78052" y="259796"/>
                      <a:pt x="89040" y="281456"/>
                    </a:cubicBezTo>
                    <a:cubicBezTo>
                      <a:pt x="91819" y="286824"/>
                      <a:pt x="94661" y="292191"/>
                      <a:pt x="97565" y="297559"/>
                    </a:cubicBezTo>
                    <a:cubicBezTo>
                      <a:pt x="103312" y="308294"/>
                      <a:pt x="109501" y="318777"/>
                      <a:pt x="116068" y="329133"/>
                    </a:cubicBezTo>
                    <a:cubicBezTo>
                      <a:pt x="122509" y="339490"/>
                      <a:pt x="129329" y="349594"/>
                      <a:pt x="136402" y="359571"/>
                    </a:cubicBezTo>
                    <a:cubicBezTo>
                      <a:pt x="139939" y="364560"/>
                      <a:pt x="143475" y="369549"/>
                      <a:pt x="147138" y="374412"/>
                    </a:cubicBezTo>
                    <a:cubicBezTo>
                      <a:pt x="154589" y="384136"/>
                      <a:pt x="162230" y="393672"/>
                      <a:pt x="170187" y="403018"/>
                    </a:cubicBezTo>
                    <a:cubicBezTo>
                      <a:pt x="189953" y="426320"/>
                      <a:pt x="211739" y="448359"/>
                      <a:pt x="235041" y="468819"/>
                    </a:cubicBezTo>
                    <a:cubicBezTo>
                      <a:pt x="244324" y="476966"/>
                      <a:pt x="253923" y="484796"/>
                      <a:pt x="263900" y="492437"/>
                    </a:cubicBezTo>
                    <a:cubicBezTo>
                      <a:pt x="268763" y="496226"/>
                      <a:pt x="273752" y="500015"/>
                      <a:pt x="278867" y="503741"/>
                    </a:cubicBezTo>
                    <a:lnTo>
                      <a:pt x="400618" y="592087"/>
                    </a:lnTo>
                    <a:cubicBezTo>
                      <a:pt x="562786" y="709797"/>
                      <a:pt x="658709" y="898044"/>
                      <a:pt x="658709" y="1098480"/>
                    </a:cubicBezTo>
                    <a:lnTo>
                      <a:pt x="658709" y="1142116"/>
                    </a:lnTo>
                    <a:lnTo>
                      <a:pt x="379085" y="1142116"/>
                    </a:lnTo>
                    <a:lnTo>
                      <a:pt x="379085" y="1098480"/>
                    </a:lnTo>
                    <a:cubicBezTo>
                      <a:pt x="379085" y="898044"/>
                      <a:pt x="322061" y="709797"/>
                      <a:pt x="225695" y="592087"/>
                    </a:cubicBezTo>
                    <a:lnTo>
                      <a:pt x="153326" y="503741"/>
                    </a:lnTo>
                    <a:cubicBezTo>
                      <a:pt x="105207" y="444886"/>
                      <a:pt x="66812" y="368349"/>
                      <a:pt x="40479" y="281582"/>
                    </a:cubicBezTo>
                    <a:cubicBezTo>
                      <a:pt x="14587" y="195257"/>
                      <a:pt x="316" y="99207"/>
                      <a:pt x="0" y="0"/>
                    </a:cubicBezTo>
                    <a:close/>
                  </a:path>
                </a:pathLst>
              </a:custGeom>
              <a:solidFill>
                <a:srgbClr val="FFFFFF">
                  <a:alpha val="3098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89" name="Google Shape;489;p9"/>
              <p:cNvSpPr/>
              <p:nvPr/>
            </p:nvSpPr>
            <p:spPr>
              <a:xfrm>
                <a:off x="5814925" y="1242984"/>
                <a:ext cx="804899" cy="1141989"/>
              </a:xfrm>
              <a:custGeom>
                <a:rect b="b" l="l" r="r" t="t"/>
                <a:pathLst>
                  <a:path extrusionOk="0" h="1141989" w="804899">
                    <a:moveTo>
                      <a:pt x="0" y="1141927"/>
                    </a:moveTo>
                    <a:lnTo>
                      <a:pt x="0" y="1098290"/>
                    </a:lnTo>
                    <a:cubicBezTo>
                      <a:pt x="0" y="911116"/>
                      <a:pt x="90430" y="733730"/>
                      <a:pt x="241861" y="623788"/>
                    </a:cubicBezTo>
                    <a:lnTo>
                      <a:pt x="363613" y="535442"/>
                    </a:lnTo>
                    <a:cubicBezTo>
                      <a:pt x="534684" y="411164"/>
                      <a:pt x="637049" y="211297"/>
                      <a:pt x="637933" y="0"/>
                    </a:cubicBezTo>
                    <a:lnTo>
                      <a:pt x="804899" y="0"/>
                    </a:lnTo>
                    <a:cubicBezTo>
                      <a:pt x="804394" y="199236"/>
                      <a:pt x="743834" y="386410"/>
                      <a:pt x="642101" y="503615"/>
                    </a:cubicBezTo>
                    <a:lnTo>
                      <a:pt x="565438" y="591960"/>
                    </a:lnTo>
                    <a:cubicBezTo>
                      <a:pt x="463199" y="709670"/>
                      <a:pt x="402639" y="897918"/>
                      <a:pt x="402639" y="1098354"/>
                    </a:cubicBezTo>
                    <a:lnTo>
                      <a:pt x="402639" y="1141990"/>
                    </a:lnTo>
                    <a:lnTo>
                      <a:pt x="0" y="1141927"/>
                    </a:lnTo>
                    <a:close/>
                  </a:path>
                </a:pathLst>
              </a:custGeom>
              <a:solidFill>
                <a:srgbClr val="3E3E3E">
                  <a:alpha val="686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90" name="Google Shape;490;p9"/>
              <p:cNvSpPr/>
              <p:nvPr/>
            </p:nvSpPr>
            <p:spPr>
              <a:xfrm>
                <a:off x="6496495" y="523589"/>
                <a:ext cx="393293" cy="679990"/>
              </a:xfrm>
              <a:custGeom>
                <a:rect b="b" l="l" r="r" t="t"/>
                <a:pathLst>
                  <a:path extrusionOk="0" h="679990" w="393293">
                    <a:moveTo>
                      <a:pt x="0" y="214076"/>
                    </a:moveTo>
                    <a:lnTo>
                      <a:pt x="393293" y="0"/>
                    </a:lnTo>
                    <a:lnTo>
                      <a:pt x="393293" y="679990"/>
                    </a:lnTo>
                    <a:lnTo>
                      <a:pt x="0" y="67999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91" name="Google Shape;491;p9"/>
              <p:cNvSpPr/>
              <p:nvPr/>
            </p:nvSpPr>
            <p:spPr>
              <a:xfrm>
                <a:off x="6496495" y="737664"/>
                <a:ext cx="159577" cy="465977"/>
              </a:xfrm>
              <a:custGeom>
                <a:rect b="b" l="l" r="r" t="t"/>
                <a:pathLst>
                  <a:path extrusionOk="0" h="465977" w="159577">
                    <a:moveTo>
                      <a:pt x="0" y="465978"/>
                    </a:moveTo>
                    <a:lnTo>
                      <a:pt x="0" y="0"/>
                    </a:lnTo>
                    <a:cubicBezTo>
                      <a:pt x="4168" y="1831"/>
                      <a:pt x="8525" y="3663"/>
                      <a:pt x="12819" y="5241"/>
                    </a:cubicBezTo>
                    <a:cubicBezTo>
                      <a:pt x="16861" y="6820"/>
                      <a:pt x="20966" y="8273"/>
                      <a:pt x="25133" y="9599"/>
                    </a:cubicBezTo>
                    <a:cubicBezTo>
                      <a:pt x="28038" y="10546"/>
                      <a:pt x="30880" y="11304"/>
                      <a:pt x="33785" y="12061"/>
                    </a:cubicBezTo>
                    <a:cubicBezTo>
                      <a:pt x="34164" y="12188"/>
                      <a:pt x="34732" y="12314"/>
                      <a:pt x="35111" y="12440"/>
                    </a:cubicBezTo>
                    <a:cubicBezTo>
                      <a:pt x="37574" y="13198"/>
                      <a:pt x="39973" y="13767"/>
                      <a:pt x="42436" y="14272"/>
                    </a:cubicBezTo>
                    <a:cubicBezTo>
                      <a:pt x="45215" y="15029"/>
                      <a:pt x="47930" y="15724"/>
                      <a:pt x="50709" y="16229"/>
                    </a:cubicBezTo>
                    <a:cubicBezTo>
                      <a:pt x="52035" y="16608"/>
                      <a:pt x="53172" y="16735"/>
                      <a:pt x="54498" y="16987"/>
                    </a:cubicBezTo>
                    <a:cubicBezTo>
                      <a:pt x="57276" y="17619"/>
                      <a:pt x="59992" y="18061"/>
                      <a:pt x="62770" y="18440"/>
                    </a:cubicBezTo>
                    <a:cubicBezTo>
                      <a:pt x="68769" y="19513"/>
                      <a:pt x="74832" y="20271"/>
                      <a:pt x="81020" y="20902"/>
                    </a:cubicBezTo>
                    <a:cubicBezTo>
                      <a:pt x="81147" y="20902"/>
                      <a:pt x="81147" y="20902"/>
                      <a:pt x="81147" y="20902"/>
                    </a:cubicBezTo>
                    <a:lnTo>
                      <a:pt x="82094" y="20902"/>
                    </a:lnTo>
                    <a:cubicBezTo>
                      <a:pt x="91124" y="21850"/>
                      <a:pt x="100028" y="22228"/>
                      <a:pt x="109248" y="22228"/>
                    </a:cubicBezTo>
                    <a:cubicBezTo>
                      <a:pt x="114237" y="22228"/>
                      <a:pt x="119226" y="22102"/>
                      <a:pt x="124214" y="21850"/>
                    </a:cubicBezTo>
                    <a:cubicBezTo>
                      <a:pt x="136150" y="21344"/>
                      <a:pt x="147958" y="20018"/>
                      <a:pt x="159578" y="17808"/>
                    </a:cubicBezTo>
                    <a:lnTo>
                      <a:pt x="159578" y="465978"/>
                    </a:lnTo>
                    <a:lnTo>
                      <a:pt x="0" y="465978"/>
                    </a:lnTo>
                    <a:close/>
                  </a:path>
                </a:pathLst>
              </a:custGeom>
              <a:solidFill>
                <a:srgbClr val="0D0D0D">
                  <a:alpha val="137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92" name="Google Shape;492;p9"/>
              <p:cNvSpPr/>
              <p:nvPr/>
            </p:nvSpPr>
            <p:spPr>
              <a:xfrm>
                <a:off x="6737977" y="647298"/>
                <a:ext cx="96113" cy="556344"/>
              </a:xfrm>
              <a:custGeom>
                <a:rect b="b" l="l" r="r" t="t"/>
                <a:pathLst>
                  <a:path extrusionOk="0" h="556344" w="96113">
                    <a:moveTo>
                      <a:pt x="0" y="556344"/>
                    </a:moveTo>
                    <a:lnTo>
                      <a:pt x="0" y="80389"/>
                    </a:lnTo>
                    <a:cubicBezTo>
                      <a:pt x="2084" y="79442"/>
                      <a:pt x="4168" y="78305"/>
                      <a:pt x="6189" y="77231"/>
                    </a:cubicBezTo>
                    <a:cubicBezTo>
                      <a:pt x="41173" y="58224"/>
                      <a:pt x="72116" y="31511"/>
                      <a:pt x="96113" y="0"/>
                    </a:cubicBezTo>
                    <a:lnTo>
                      <a:pt x="96113" y="556281"/>
                    </a:lnTo>
                    <a:lnTo>
                      <a:pt x="0" y="556344"/>
                    </a:lnTo>
                    <a:close/>
                  </a:path>
                </a:pathLst>
              </a:custGeom>
              <a:solidFill>
                <a:srgbClr val="FFFFFF">
                  <a:alpha val="1765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93" name="Google Shape;493;p9"/>
              <p:cNvSpPr/>
              <p:nvPr/>
            </p:nvSpPr>
            <p:spPr>
              <a:xfrm>
                <a:off x="6496495" y="523589"/>
                <a:ext cx="393293" cy="236303"/>
              </a:xfrm>
              <a:custGeom>
                <a:rect b="b" l="l" r="r" t="t"/>
                <a:pathLst>
                  <a:path extrusionOk="0" h="236303" w="393293">
                    <a:moveTo>
                      <a:pt x="0" y="214076"/>
                    </a:moveTo>
                    <a:lnTo>
                      <a:pt x="393293" y="0"/>
                    </a:lnTo>
                    <a:cubicBezTo>
                      <a:pt x="386220" y="41300"/>
                      <a:pt x="368665" y="81147"/>
                      <a:pt x="343595" y="115752"/>
                    </a:cubicBezTo>
                    <a:cubicBezTo>
                      <a:pt x="318714" y="150611"/>
                      <a:pt x="285687" y="180354"/>
                      <a:pt x="247671" y="200941"/>
                    </a:cubicBezTo>
                    <a:cubicBezTo>
                      <a:pt x="228663" y="211297"/>
                      <a:pt x="208455" y="219443"/>
                      <a:pt x="187742" y="225569"/>
                    </a:cubicBezTo>
                    <a:cubicBezTo>
                      <a:pt x="166903" y="231189"/>
                      <a:pt x="145685" y="234978"/>
                      <a:pt x="124151" y="235925"/>
                    </a:cubicBezTo>
                    <a:cubicBezTo>
                      <a:pt x="81399" y="238072"/>
                      <a:pt x="38332" y="231126"/>
                      <a:pt x="0" y="214076"/>
                    </a:cubicBezTo>
                    <a:close/>
                  </a:path>
                </a:pathLst>
              </a:custGeom>
              <a:solidFill>
                <a:srgbClr val="FFFFFF">
                  <a:alpha val="1765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94" name="Google Shape;494;p9"/>
              <p:cNvSpPr/>
              <p:nvPr/>
            </p:nvSpPr>
            <p:spPr>
              <a:xfrm>
                <a:off x="6496495" y="523589"/>
                <a:ext cx="393293" cy="236304"/>
              </a:xfrm>
              <a:custGeom>
                <a:rect b="b" l="l" r="r" t="t"/>
                <a:pathLst>
                  <a:path extrusionOk="0" h="236304" w="393293">
                    <a:moveTo>
                      <a:pt x="0" y="214076"/>
                    </a:moveTo>
                    <a:cubicBezTo>
                      <a:pt x="18503" y="216981"/>
                      <a:pt x="36816" y="218812"/>
                      <a:pt x="55192" y="219191"/>
                    </a:cubicBezTo>
                    <a:cubicBezTo>
                      <a:pt x="77737" y="219949"/>
                      <a:pt x="100155" y="218686"/>
                      <a:pt x="122194" y="215528"/>
                    </a:cubicBezTo>
                    <a:cubicBezTo>
                      <a:pt x="152063" y="211234"/>
                      <a:pt x="181049" y="203088"/>
                      <a:pt x="208329" y="191279"/>
                    </a:cubicBezTo>
                    <a:lnTo>
                      <a:pt x="208455" y="191279"/>
                    </a:lnTo>
                    <a:cubicBezTo>
                      <a:pt x="217486" y="187237"/>
                      <a:pt x="226390" y="182880"/>
                      <a:pt x="235041" y="178018"/>
                    </a:cubicBezTo>
                    <a:cubicBezTo>
                      <a:pt x="237251" y="176944"/>
                      <a:pt x="239399" y="175807"/>
                      <a:pt x="241482" y="174607"/>
                    </a:cubicBezTo>
                    <a:cubicBezTo>
                      <a:pt x="248050" y="170945"/>
                      <a:pt x="254175" y="166588"/>
                      <a:pt x="260617" y="162799"/>
                    </a:cubicBezTo>
                    <a:cubicBezTo>
                      <a:pt x="268637" y="156799"/>
                      <a:pt x="276972" y="151369"/>
                      <a:pt x="284487" y="144864"/>
                    </a:cubicBezTo>
                    <a:cubicBezTo>
                      <a:pt x="300337" y="132676"/>
                      <a:pt x="314104" y="118152"/>
                      <a:pt x="327618" y="103186"/>
                    </a:cubicBezTo>
                    <a:cubicBezTo>
                      <a:pt x="331028" y="99271"/>
                      <a:pt x="334438" y="95292"/>
                      <a:pt x="337595" y="91251"/>
                    </a:cubicBezTo>
                    <a:cubicBezTo>
                      <a:pt x="359635" y="63844"/>
                      <a:pt x="378074" y="33027"/>
                      <a:pt x="393293" y="0"/>
                    </a:cubicBezTo>
                    <a:cubicBezTo>
                      <a:pt x="386220" y="41300"/>
                      <a:pt x="368665" y="81147"/>
                      <a:pt x="343595" y="115752"/>
                    </a:cubicBezTo>
                    <a:cubicBezTo>
                      <a:pt x="341637" y="118531"/>
                      <a:pt x="339679" y="121120"/>
                      <a:pt x="337595" y="123772"/>
                    </a:cubicBezTo>
                    <a:lnTo>
                      <a:pt x="337469" y="123899"/>
                    </a:lnTo>
                    <a:cubicBezTo>
                      <a:pt x="334817" y="127435"/>
                      <a:pt x="332102" y="130845"/>
                      <a:pt x="329197" y="134129"/>
                    </a:cubicBezTo>
                    <a:lnTo>
                      <a:pt x="327239" y="136465"/>
                    </a:lnTo>
                    <a:cubicBezTo>
                      <a:pt x="325029" y="139118"/>
                      <a:pt x="322755" y="141580"/>
                      <a:pt x="320419" y="144043"/>
                    </a:cubicBezTo>
                    <a:cubicBezTo>
                      <a:pt x="318461" y="146380"/>
                      <a:pt x="316251" y="148653"/>
                      <a:pt x="313851" y="150863"/>
                    </a:cubicBezTo>
                    <a:cubicBezTo>
                      <a:pt x="313220" y="151811"/>
                      <a:pt x="312273" y="152568"/>
                      <a:pt x="311515" y="153326"/>
                    </a:cubicBezTo>
                    <a:cubicBezTo>
                      <a:pt x="308231" y="156610"/>
                      <a:pt x="304947" y="159767"/>
                      <a:pt x="301537" y="162609"/>
                    </a:cubicBezTo>
                    <a:cubicBezTo>
                      <a:pt x="301032" y="163241"/>
                      <a:pt x="300337" y="163809"/>
                      <a:pt x="299832" y="164188"/>
                    </a:cubicBezTo>
                    <a:cubicBezTo>
                      <a:pt x="296801" y="166966"/>
                      <a:pt x="293833" y="169556"/>
                      <a:pt x="290676" y="171892"/>
                    </a:cubicBezTo>
                    <a:cubicBezTo>
                      <a:pt x="277288" y="182880"/>
                      <a:pt x="262890" y="192605"/>
                      <a:pt x="247671" y="200878"/>
                    </a:cubicBezTo>
                    <a:cubicBezTo>
                      <a:pt x="245713" y="201951"/>
                      <a:pt x="243630" y="203088"/>
                      <a:pt x="241482" y="204035"/>
                    </a:cubicBezTo>
                    <a:cubicBezTo>
                      <a:pt x="241356" y="204161"/>
                      <a:pt x="241230" y="204161"/>
                      <a:pt x="241104" y="204161"/>
                    </a:cubicBezTo>
                    <a:cubicBezTo>
                      <a:pt x="236936" y="206372"/>
                      <a:pt x="232705" y="208455"/>
                      <a:pt x="228411" y="210350"/>
                    </a:cubicBezTo>
                    <a:cubicBezTo>
                      <a:pt x="224748" y="212055"/>
                      <a:pt x="220959" y="213760"/>
                      <a:pt x="217107" y="215212"/>
                    </a:cubicBezTo>
                    <a:cubicBezTo>
                      <a:pt x="214455" y="216412"/>
                      <a:pt x="211739" y="217423"/>
                      <a:pt x="208961" y="218370"/>
                    </a:cubicBezTo>
                    <a:cubicBezTo>
                      <a:pt x="206498" y="219443"/>
                      <a:pt x="203972" y="220327"/>
                      <a:pt x="201509" y="221148"/>
                    </a:cubicBezTo>
                    <a:cubicBezTo>
                      <a:pt x="197594" y="222601"/>
                      <a:pt x="193615" y="223801"/>
                      <a:pt x="189574" y="225064"/>
                    </a:cubicBezTo>
                    <a:cubicBezTo>
                      <a:pt x="188942" y="225190"/>
                      <a:pt x="188374" y="225443"/>
                      <a:pt x="187742" y="225569"/>
                    </a:cubicBezTo>
                    <a:cubicBezTo>
                      <a:pt x="178460" y="228032"/>
                      <a:pt x="168987" y="230305"/>
                      <a:pt x="159578" y="231884"/>
                    </a:cubicBezTo>
                    <a:cubicBezTo>
                      <a:pt x="147895" y="234094"/>
                      <a:pt x="136086" y="235420"/>
                      <a:pt x="124214" y="235925"/>
                    </a:cubicBezTo>
                    <a:cubicBezTo>
                      <a:pt x="119226" y="236178"/>
                      <a:pt x="114237" y="236304"/>
                      <a:pt x="109248" y="236304"/>
                    </a:cubicBezTo>
                    <a:cubicBezTo>
                      <a:pt x="100091" y="236304"/>
                      <a:pt x="91187" y="235925"/>
                      <a:pt x="82094" y="234978"/>
                    </a:cubicBezTo>
                    <a:lnTo>
                      <a:pt x="81147" y="234978"/>
                    </a:lnTo>
                    <a:cubicBezTo>
                      <a:pt x="81147" y="234978"/>
                      <a:pt x="81147" y="234978"/>
                      <a:pt x="81020" y="234978"/>
                    </a:cubicBezTo>
                    <a:cubicBezTo>
                      <a:pt x="74832" y="234347"/>
                      <a:pt x="68833" y="233526"/>
                      <a:pt x="62770" y="232515"/>
                    </a:cubicBezTo>
                    <a:cubicBezTo>
                      <a:pt x="59865" y="232136"/>
                      <a:pt x="57276" y="231568"/>
                      <a:pt x="54498" y="231063"/>
                    </a:cubicBezTo>
                    <a:cubicBezTo>
                      <a:pt x="53172" y="230810"/>
                      <a:pt x="52035" y="230684"/>
                      <a:pt x="50709" y="230305"/>
                    </a:cubicBezTo>
                    <a:cubicBezTo>
                      <a:pt x="47930" y="229800"/>
                      <a:pt x="45215" y="229105"/>
                      <a:pt x="42436" y="228347"/>
                    </a:cubicBezTo>
                    <a:cubicBezTo>
                      <a:pt x="39973" y="227842"/>
                      <a:pt x="37574" y="227148"/>
                      <a:pt x="35111" y="226516"/>
                    </a:cubicBezTo>
                    <a:cubicBezTo>
                      <a:pt x="34732" y="226390"/>
                      <a:pt x="34164" y="226264"/>
                      <a:pt x="33785" y="226137"/>
                    </a:cubicBezTo>
                    <a:cubicBezTo>
                      <a:pt x="30880" y="225379"/>
                      <a:pt x="28038" y="224558"/>
                      <a:pt x="25133" y="223674"/>
                    </a:cubicBezTo>
                    <a:cubicBezTo>
                      <a:pt x="20966" y="222348"/>
                      <a:pt x="16861" y="220896"/>
                      <a:pt x="12819" y="219317"/>
                    </a:cubicBezTo>
                    <a:cubicBezTo>
                      <a:pt x="8525" y="217738"/>
                      <a:pt x="4231" y="215907"/>
                      <a:pt x="0" y="21407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pic>
        <p:nvPicPr>
          <p:cNvPr id="495" name="Google Shape;495;p9"/>
          <p:cNvPicPr preferRelativeResize="0"/>
          <p:nvPr/>
        </p:nvPicPr>
        <p:blipFill rotWithShape="1">
          <a:blip r:embed="rId3">
            <a:alphaModFix/>
          </a:blip>
          <a:srcRect b="0" l="22863" r="29603" t="0"/>
          <a:stretch/>
        </p:blipFill>
        <p:spPr>
          <a:xfrm flipH="1" rot="7711599">
            <a:off x="10720415" y="-466107"/>
            <a:ext cx="1070125" cy="3183418"/>
          </a:xfrm>
          <a:prstGeom prst="rect">
            <a:avLst/>
          </a:prstGeom>
          <a:noFill/>
          <a:ln>
            <a:noFill/>
          </a:ln>
          <a:effectLst>
            <a:outerShdw blurRad="57150" rotWithShape="0" algn="bl" dir="5400000" dist="19050">
              <a:srgbClr val="000000">
                <a:alpha val="50000"/>
              </a:srgbClr>
            </a:outerShdw>
          </a:effectLst>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9 Text and Image">
  <p:cSld name="CUSTOM_9">
    <p:spTree>
      <p:nvGrpSpPr>
        <p:cNvPr id="496" name="Shape 496"/>
        <p:cNvGrpSpPr/>
        <p:nvPr/>
      </p:nvGrpSpPr>
      <p:grpSpPr>
        <a:xfrm>
          <a:off x="0" y="0"/>
          <a:ext cx="0" cy="0"/>
          <a:chOff x="0" y="0"/>
          <a:chExt cx="0" cy="0"/>
        </a:xfrm>
      </p:grpSpPr>
      <p:sp>
        <p:nvSpPr>
          <p:cNvPr id="497" name="Google Shape;497;p10"/>
          <p:cNvSpPr txBox="1"/>
          <p:nvPr>
            <p:ph type="title"/>
          </p:nvPr>
        </p:nvSpPr>
        <p:spPr>
          <a:xfrm>
            <a:off x="925500" y="1946013"/>
            <a:ext cx="5170500" cy="799200"/>
          </a:xfrm>
          <a:prstGeom prst="rect">
            <a:avLst/>
          </a:prstGeom>
        </p:spPr>
        <p:txBody>
          <a:bodyPr anchorCtr="0" anchor="ctr" bIns="121900" lIns="121900" spcFirstLastPara="1" rIns="121900" wrap="square" tIns="121900">
            <a:noAutofit/>
          </a:bodyPr>
          <a:lstStyle>
            <a:lvl1pPr lvl="0" rtl="0">
              <a:lnSpc>
                <a:spcPct val="80000"/>
              </a:lnSpc>
              <a:spcBef>
                <a:spcPts val="0"/>
              </a:spcBef>
              <a:spcAft>
                <a:spcPts val="0"/>
              </a:spcAft>
              <a:buSzPts val="6000"/>
              <a:buNone/>
              <a:defRPr/>
            </a:lvl1pPr>
            <a:lvl2pPr lvl="1" rtl="0" algn="r">
              <a:spcBef>
                <a:spcPts val="0"/>
              </a:spcBef>
              <a:spcAft>
                <a:spcPts val="0"/>
              </a:spcAft>
              <a:buSzPts val="15000"/>
              <a:buNone/>
              <a:defRPr sz="15000"/>
            </a:lvl2pPr>
            <a:lvl3pPr lvl="2" rtl="0" algn="r">
              <a:spcBef>
                <a:spcPts val="0"/>
              </a:spcBef>
              <a:spcAft>
                <a:spcPts val="0"/>
              </a:spcAft>
              <a:buSzPts val="15000"/>
              <a:buNone/>
              <a:defRPr sz="15000"/>
            </a:lvl3pPr>
            <a:lvl4pPr lvl="3" rtl="0" algn="r">
              <a:spcBef>
                <a:spcPts val="0"/>
              </a:spcBef>
              <a:spcAft>
                <a:spcPts val="0"/>
              </a:spcAft>
              <a:buSzPts val="15000"/>
              <a:buNone/>
              <a:defRPr sz="15000"/>
            </a:lvl4pPr>
            <a:lvl5pPr lvl="4" rtl="0" algn="r">
              <a:spcBef>
                <a:spcPts val="0"/>
              </a:spcBef>
              <a:spcAft>
                <a:spcPts val="0"/>
              </a:spcAft>
              <a:buSzPts val="15000"/>
              <a:buNone/>
              <a:defRPr sz="15000"/>
            </a:lvl5pPr>
            <a:lvl6pPr lvl="5" rtl="0" algn="r">
              <a:spcBef>
                <a:spcPts val="0"/>
              </a:spcBef>
              <a:spcAft>
                <a:spcPts val="0"/>
              </a:spcAft>
              <a:buSzPts val="15000"/>
              <a:buNone/>
              <a:defRPr sz="15000"/>
            </a:lvl6pPr>
            <a:lvl7pPr lvl="6" rtl="0" algn="r">
              <a:spcBef>
                <a:spcPts val="0"/>
              </a:spcBef>
              <a:spcAft>
                <a:spcPts val="0"/>
              </a:spcAft>
              <a:buSzPts val="15000"/>
              <a:buNone/>
              <a:defRPr sz="15000"/>
            </a:lvl7pPr>
            <a:lvl8pPr lvl="7" rtl="0" algn="r">
              <a:spcBef>
                <a:spcPts val="0"/>
              </a:spcBef>
              <a:spcAft>
                <a:spcPts val="0"/>
              </a:spcAft>
              <a:buSzPts val="15000"/>
              <a:buNone/>
              <a:defRPr sz="15000"/>
            </a:lvl8pPr>
            <a:lvl9pPr lvl="8" rtl="0" algn="r">
              <a:spcBef>
                <a:spcPts val="0"/>
              </a:spcBef>
              <a:spcAft>
                <a:spcPts val="0"/>
              </a:spcAft>
              <a:buSzPts val="15000"/>
              <a:buNone/>
              <a:defRPr sz="15000"/>
            </a:lvl9pPr>
          </a:lstStyle>
          <a:p/>
        </p:txBody>
      </p:sp>
      <p:sp>
        <p:nvSpPr>
          <p:cNvPr id="498" name="Google Shape;498;p10"/>
          <p:cNvSpPr txBox="1"/>
          <p:nvPr>
            <p:ph idx="1" type="subTitle"/>
          </p:nvPr>
        </p:nvSpPr>
        <p:spPr>
          <a:xfrm>
            <a:off x="439850" y="4343238"/>
            <a:ext cx="3875100" cy="717900"/>
          </a:xfrm>
          <a:prstGeom prst="rect">
            <a:avLst/>
          </a:prstGeom>
        </p:spPr>
        <p:txBody>
          <a:bodyPr anchorCtr="0" anchor="t" bIns="121900" lIns="121900" spcFirstLastPara="1" rIns="121900" wrap="square" tIns="121900">
            <a:noAutofit/>
          </a:bodyPr>
          <a:lstStyle>
            <a:lvl1pPr lvl="0" rtl="0" algn="r">
              <a:spcBef>
                <a:spcPts val="0"/>
              </a:spcBef>
              <a:spcAft>
                <a:spcPts val="0"/>
              </a:spcAft>
              <a:buSzPts val="1800"/>
              <a:buNone/>
              <a:defRPr sz="1800"/>
            </a:lvl1pPr>
            <a:lvl2pPr lvl="1" rtl="0" algn="r">
              <a:spcBef>
                <a:spcPts val="2100"/>
              </a:spcBef>
              <a:spcAft>
                <a:spcPts val="0"/>
              </a:spcAft>
              <a:buSzPts val="1800"/>
              <a:buNone/>
              <a:defRPr sz="1800"/>
            </a:lvl2pPr>
            <a:lvl3pPr lvl="2" rtl="0" algn="r">
              <a:spcBef>
                <a:spcPts val="2100"/>
              </a:spcBef>
              <a:spcAft>
                <a:spcPts val="0"/>
              </a:spcAft>
              <a:buSzPts val="1800"/>
              <a:buNone/>
              <a:defRPr sz="1800"/>
            </a:lvl3pPr>
            <a:lvl4pPr lvl="3" rtl="0" algn="r">
              <a:spcBef>
                <a:spcPts val="2100"/>
              </a:spcBef>
              <a:spcAft>
                <a:spcPts val="0"/>
              </a:spcAft>
              <a:buSzPts val="1800"/>
              <a:buNone/>
              <a:defRPr sz="1800"/>
            </a:lvl4pPr>
            <a:lvl5pPr lvl="4" rtl="0" algn="r">
              <a:spcBef>
                <a:spcPts val="2100"/>
              </a:spcBef>
              <a:spcAft>
                <a:spcPts val="0"/>
              </a:spcAft>
              <a:buSzPts val="1800"/>
              <a:buNone/>
              <a:defRPr sz="1800"/>
            </a:lvl5pPr>
            <a:lvl6pPr lvl="5" rtl="0" algn="r">
              <a:spcBef>
                <a:spcPts val="2100"/>
              </a:spcBef>
              <a:spcAft>
                <a:spcPts val="0"/>
              </a:spcAft>
              <a:buSzPts val="1800"/>
              <a:buNone/>
              <a:defRPr sz="1800"/>
            </a:lvl6pPr>
            <a:lvl7pPr lvl="6" rtl="0" algn="r">
              <a:spcBef>
                <a:spcPts val="2100"/>
              </a:spcBef>
              <a:spcAft>
                <a:spcPts val="0"/>
              </a:spcAft>
              <a:buSzPts val="1800"/>
              <a:buNone/>
              <a:defRPr sz="1800"/>
            </a:lvl7pPr>
            <a:lvl8pPr lvl="7" rtl="0" algn="r">
              <a:spcBef>
                <a:spcPts val="2100"/>
              </a:spcBef>
              <a:spcAft>
                <a:spcPts val="0"/>
              </a:spcAft>
              <a:buSzPts val="1800"/>
              <a:buNone/>
              <a:defRPr sz="1800"/>
            </a:lvl8pPr>
            <a:lvl9pPr lvl="8" rtl="0" algn="r">
              <a:spcBef>
                <a:spcPts val="2100"/>
              </a:spcBef>
              <a:spcAft>
                <a:spcPts val="2100"/>
              </a:spcAft>
              <a:buSzPts val="1800"/>
              <a:buNone/>
              <a:defRPr sz="1800"/>
            </a:lvl9pPr>
          </a:lstStyle>
          <a:p/>
        </p:txBody>
      </p:sp>
      <p:sp>
        <p:nvSpPr>
          <p:cNvPr id="499" name="Google Shape;499;p10"/>
          <p:cNvSpPr/>
          <p:nvPr>
            <p:ph idx="2" type="pic"/>
          </p:nvPr>
        </p:nvSpPr>
        <p:spPr>
          <a:xfrm>
            <a:off x="4572000" y="1040950"/>
            <a:ext cx="6981900" cy="4476900"/>
          </a:xfrm>
          <a:prstGeom prst="rect">
            <a:avLst/>
          </a:prstGeom>
          <a:noFill/>
          <a:ln>
            <a:noFill/>
          </a:ln>
        </p:spPr>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3.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6" Type="http://schemas.openxmlformats.org/officeDocument/2006/relationships/slideLayout" Target="../slideLayouts/slideLayout5.xml"/><Relationship Id="rId18" Type="http://schemas.openxmlformats.org/officeDocument/2006/relationships/theme" Target="../theme/theme2.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2"/>
        </a:solidFill>
      </p:bgPr>
    </p:bg>
    <p:spTree>
      <p:nvGrpSpPr>
        <p:cNvPr id="5" name="Shape 5"/>
        <p:cNvGrpSpPr/>
        <p:nvPr/>
      </p:nvGrpSpPr>
      <p:grpSpPr>
        <a:xfrm>
          <a:off x="0" y="0"/>
          <a:ext cx="0" cy="0"/>
          <a:chOff x="0" y="0"/>
          <a:chExt cx="0" cy="0"/>
        </a:xfrm>
      </p:grpSpPr>
      <p:sp>
        <p:nvSpPr>
          <p:cNvPr id="6" name="Google Shape;6;p1"/>
          <p:cNvSpPr/>
          <p:nvPr/>
        </p:nvSpPr>
        <p:spPr>
          <a:xfrm>
            <a:off x="217927" y="242627"/>
            <a:ext cx="11701440" cy="6371304"/>
          </a:xfrm>
          <a:custGeom>
            <a:rect b="b" l="l" r="r" t="t"/>
            <a:pathLst>
              <a:path extrusionOk="0" h="4463260" w="8197156">
                <a:moveTo>
                  <a:pt x="149624" y="4064913"/>
                </a:moveTo>
                <a:cubicBezTo>
                  <a:pt x="117442" y="4064913"/>
                  <a:pt x="91353" y="4091002"/>
                  <a:pt x="91353" y="4123184"/>
                </a:cubicBezTo>
                <a:cubicBezTo>
                  <a:pt x="91353" y="4155366"/>
                  <a:pt x="117442" y="4181455"/>
                  <a:pt x="149624" y="4181455"/>
                </a:cubicBezTo>
                <a:cubicBezTo>
                  <a:pt x="181806" y="4181455"/>
                  <a:pt x="207895" y="4155366"/>
                  <a:pt x="207895" y="4123184"/>
                </a:cubicBezTo>
                <a:cubicBezTo>
                  <a:pt x="207895" y="4091002"/>
                  <a:pt x="181806" y="4064913"/>
                  <a:pt x="149624" y="4064913"/>
                </a:cubicBezTo>
                <a:close/>
                <a:moveTo>
                  <a:pt x="149625" y="3308290"/>
                </a:moveTo>
                <a:cubicBezTo>
                  <a:pt x="117442" y="3308290"/>
                  <a:pt x="91353" y="3334379"/>
                  <a:pt x="91353" y="3366561"/>
                </a:cubicBezTo>
                <a:cubicBezTo>
                  <a:pt x="91353" y="3398743"/>
                  <a:pt x="117442" y="3424832"/>
                  <a:pt x="149625" y="3424832"/>
                </a:cubicBezTo>
                <a:cubicBezTo>
                  <a:pt x="181807" y="3424832"/>
                  <a:pt x="207895" y="3398743"/>
                  <a:pt x="207895" y="3366561"/>
                </a:cubicBezTo>
                <a:cubicBezTo>
                  <a:pt x="207895" y="3334379"/>
                  <a:pt x="181807" y="3308290"/>
                  <a:pt x="149625" y="3308290"/>
                </a:cubicBezTo>
                <a:close/>
                <a:moveTo>
                  <a:pt x="149625" y="2551669"/>
                </a:moveTo>
                <a:cubicBezTo>
                  <a:pt x="117442" y="2551669"/>
                  <a:pt x="91353" y="2577758"/>
                  <a:pt x="91353" y="2609940"/>
                </a:cubicBezTo>
                <a:cubicBezTo>
                  <a:pt x="91353" y="2642122"/>
                  <a:pt x="117442" y="2668211"/>
                  <a:pt x="149625" y="2668211"/>
                </a:cubicBezTo>
                <a:cubicBezTo>
                  <a:pt x="181807" y="2668211"/>
                  <a:pt x="207895" y="2642122"/>
                  <a:pt x="207895" y="2609940"/>
                </a:cubicBezTo>
                <a:cubicBezTo>
                  <a:pt x="207895" y="2577758"/>
                  <a:pt x="181807" y="2551669"/>
                  <a:pt x="149625" y="2551669"/>
                </a:cubicBezTo>
                <a:close/>
                <a:moveTo>
                  <a:pt x="149625" y="1795048"/>
                </a:moveTo>
                <a:cubicBezTo>
                  <a:pt x="117443" y="1795048"/>
                  <a:pt x="91354" y="1821137"/>
                  <a:pt x="91354" y="1853319"/>
                </a:cubicBezTo>
                <a:cubicBezTo>
                  <a:pt x="91354" y="1885501"/>
                  <a:pt x="117443" y="1911590"/>
                  <a:pt x="149625" y="1911590"/>
                </a:cubicBezTo>
                <a:cubicBezTo>
                  <a:pt x="181807" y="1911590"/>
                  <a:pt x="207896" y="1885501"/>
                  <a:pt x="207896" y="1853319"/>
                </a:cubicBezTo>
                <a:cubicBezTo>
                  <a:pt x="207896" y="1821137"/>
                  <a:pt x="181807" y="1795048"/>
                  <a:pt x="149625" y="1795048"/>
                </a:cubicBezTo>
                <a:close/>
                <a:moveTo>
                  <a:pt x="149625" y="1038427"/>
                </a:moveTo>
                <a:cubicBezTo>
                  <a:pt x="117443" y="1038427"/>
                  <a:pt x="91354" y="1064516"/>
                  <a:pt x="91354" y="1096698"/>
                </a:cubicBezTo>
                <a:cubicBezTo>
                  <a:pt x="91354" y="1128880"/>
                  <a:pt x="117443" y="1154969"/>
                  <a:pt x="149625" y="1154969"/>
                </a:cubicBezTo>
                <a:cubicBezTo>
                  <a:pt x="181807" y="1154969"/>
                  <a:pt x="207896" y="1128880"/>
                  <a:pt x="207896" y="1096698"/>
                </a:cubicBezTo>
                <a:cubicBezTo>
                  <a:pt x="207896" y="1064516"/>
                  <a:pt x="181807" y="1038427"/>
                  <a:pt x="149625" y="1038427"/>
                </a:cubicBezTo>
                <a:close/>
                <a:moveTo>
                  <a:pt x="149625" y="281806"/>
                </a:moveTo>
                <a:cubicBezTo>
                  <a:pt x="117443" y="281806"/>
                  <a:pt x="91354" y="307895"/>
                  <a:pt x="91354" y="340078"/>
                </a:cubicBezTo>
                <a:cubicBezTo>
                  <a:pt x="91354" y="372259"/>
                  <a:pt x="117443" y="398348"/>
                  <a:pt x="149625" y="398348"/>
                </a:cubicBezTo>
                <a:cubicBezTo>
                  <a:pt x="181807" y="398348"/>
                  <a:pt x="207896" y="372259"/>
                  <a:pt x="207896" y="340078"/>
                </a:cubicBezTo>
                <a:cubicBezTo>
                  <a:pt x="207896" y="307895"/>
                  <a:pt x="181807" y="281806"/>
                  <a:pt x="149625" y="281806"/>
                </a:cubicBezTo>
                <a:close/>
                <a:moveTo>
                  <a:pt x="0" y="0"/>
                </a:moveTo>
                <a:lnTo>
                  <a:pt x="8197156" y="0"/>
                </a:lnTo>
                <a:lnTo>
                  <a:pt x="8197156" y="4463260"/>
                </a:lnTo>
                <a:lnTo>
                  <a:pt x="0" y="4463260"/>
                </a:lnTo>
                <a:close/>
              </a:path>
            </a:pathLst>
          </a:custGeom>
          <a:solidFill>
            <a:srgbClr val="F3F3F3"/>
          </a:solidFill>
          <a:ln>
            <a:noFill/>
          </a:ln>
          <a:effectLst>
            <a:outerShdw blurRad="12700" rotWithShape="0" algn="tl" dir="2700000" dist="127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nvGrpSpPr>
          <p:cNvPr id="7" name="Google Shape;7;p1"/>
          <p:cNvGrpSpPr/>
          <p:nvPr/>
        </p:nvGrpSpPr>
        <p:grpSpPr>
          <a:xfrm>
            <a:off x="667755" y="242181"/>
            <a:ext cx="58271" cy="6368400"/>
            <a:chOff x="636495" y="242626"/>
            <a:chExt cx="58271" cy="6368400"/>
          </a:xfrm>
        </p:grpSpPr>
        <p:cxnSp>
          <p:nvCxnSpPr>
            <p:cNvPr id="8" name="Google Shape;8;p1"/>
            <p:cNvCxnSpPr/>
            <p:nvPr/>
          </p:nvCxnSpPr>
          <p:spPr>
            <a:xfrm>
              <a:off x="636495" y="242626"/>
              <a:ext cx="0" cy="6368400"/>
            </a:xfrm>
            <a:prstGeom prst="straightConnector1">
              <a:avLst/>
            </a:prstGeom>
            <a:noFill/>
            <a:ln cap="flat" cmpd="sng" w="22225">
              <a:solidFill>
                <a:schemeClr val="lt2"/>
              </a:solidFill>
              <a:prstDash val="solid"/>
              <a:miter lim="800000"/>
              <a:headEnd len="sm" w="sm" type="none"/>
              <a:tailEnd len="sm" w="sm" type="none"/>
            </a:ln>
          </p:spPr>
        </p:cxnSp>
        <p:cxnSp>
          <p:nvCxnSpPr>
            <p:cNvPr id="9" name="Google Shape;9;p1"/>
            <p:cNvCxnSpPr/>
            <p:nvPr/>
          </p:nvCxnSpPr>
          <p:spPr>
            <a:xfrm>
              <a:off x="694766" y="242626"/>
              <a:ext cx="0" cy="6368400"/>
            </a:xfrm>
            <a:prstGeom prst="straightConnector1">
              <a:avLst/>
            </a:prstGeom>
            <a:noFill/>
            <a:ln cap="flat" cmpd="sng" w="22225">
              <a:solidFill>
                <a:schemeClr val="lt2"/>
              </a:solidFill>
              <a:prstDash val="solid"/>
              <a:miter lim="800000"/>
              <a:headEnd len="sm" w="sm" type="none"/>
              <a:tailEnd len="sm" w="sm" type="none"/>
            </a:ln>
          </p:spPr>
        </p:cxnSp>
      </p:grpSp>
      <p:grpSp>
        <p:nvGrpSpPr>
          <p:cNvPr id="10" name="Google Shape;10;p1"/>
          <p:cNvGrpSpPr/>
          <p:nvPr/>
        </p:nvGrpSpPr>
        <p:grpSpPr>
          <a:xfrm>
            <a:off x="1024128" y="677984"/>
            <a:ext cx="10555483" cy="5502031"/>
            <a:chOff x="1043065" y="771432"/>
            <a:chExt cx="10555483" cy="5502031"/>
          </a:xfrm>
        </p:grpSpPr>
        <p:grpSp>
          <p:nvGrpSpPr>
            <p:cNvPr id="11" name="Google Shape;11;p1"/>
            <p:cNvGrpSpPr/>
            <p:nvPr/>
          </p:nvGrpSpPr>
          <p:grpSpPr>
            <a:xfrm>
              <a:off x="1043065" y="771461"/>
              <a:ext cx="10554412" cy="5502002"/>
              <a:chOff x="217927" y="528918"/>
              <a:chExt cx="11637900" cy="5813612"/>
            </a:xfrm>
          </p:grpSpPr>
          <p:cxnSp>
            <p:nvCxnSpPr>
              <p:cNvPr id="12" name="Google Shape;12;p1"/>
              <p:cNvCxnSpPr/>
              <p:nvPr/>
            </p:nvCxnSpPr>
            <p:spPr>
              <a:xfrm>
                <a:off x="217927" y="528918"/>
                <a:ext cx="11637900" cy="0"/>
              </a:xfrm>
              <a:prstGeom prst="straightConnector1">
                <a:avLst/>
              </a:prstGeom>
              <a:noFill/>
              <a:ln cap="flat" cmpd="sng" w="9525">
                <a:solidFill>
                  <a:schemeClr val="lt2"/>
                </a:solidFill>
                <a:prstDash val="solid"/>
                <a:miter lim="800000"/>
                <a:headEnd len="sm" w="sm" type="none"/>
                <a:tailEnd len="sm" w="sm" type="none"/>
              </a:ln>
            </p:spPr>
          </p:cxnSp>
          <p:cxnSp>
            <p:nvCxnSpPr>
              <p:cNvPr id="13" name="Google Shape;13;p1"/>
              <p:cNvCxnSpPr/>
              <p:nvPr/>
            </p:nvCxnSpPr>
            <p:spPr>
              <a:xfrm>
                <a:off x="217927" y="781684"/>
                <a:ext cx="11637900" cy="0"/>
              </a:xfrm>
              <a:prstGeom prst="straightConnector1">
                <a:avLst/>
              </a:prstGeom>
              <a:noFill/>
              <a:ln cap="flat" cmpd="sng" w="9525">
                <a:solidFill>
                  <a:schemeClr val="lt2"/>
                </a:solidFill>
                <a:prstDash val="solid"/>
                <a:miter lim="800000"/>
                <a:headEnd len="sm" w="sm" type="none"/>
                <a:tailEnd len="sm" w="sm" type="none"/>
              </a:ln>
            </p:spPr>
          </p:cxnSp>
          <p:cxnSp>
            <p:nvCxnSpPr>
              <p:cNvPr id="14" name="Google Shape;14;p1"/>
              <p:cNvCxnSpPr/>
              <p:nvPr/>
            </p:nvCxnSpPr>
            <p:spPr>
              <a:xfrm>
                <a:off x="217927" y="1034450"/>
                <a:ext cx="11637900" cy="0"/>
              </a:xfrm>
              <a:prstGeom prst="straightConnector1">
                <a:avLst/>
              </a:prstGeom>
              <a:noFill/>
              <a:ln cap="flat" cmpd="sng" w="9525">
                <a:solidFill>
                  <a:schemeClr val="lt2"/>
                </a:solidFill>
                <a:prstDash val="solid"/>
                <a:miter lim="800000"/>
                <a:headEnd len="sm" w="sm" type="none"/>
                <a:tailEnd len="sm" w="sm" type="none"/>
              </a:ln>
            </p:spPr>
          </p:cxnSp>
          <p:cxnSp>
            <p:nvCxnSpPr>
              <p:cNvPr id="15" name="Google Shape;15;p1"/>
              <p:cNvCxnSpPr/>
              <p:nvPr/>
            </p:nvCxnSpPr>
            <p:spPr>
              <a:xfrm>
                <a:off x="217927" y="1287216"/>
                <a:ext cx="11637900" cy="0"/>
              </a:xfrm>
              <a:prstGeom prst="straightConnector1">
                <a:avLst/>
              </a:prstGeom>
              <a:noFill/>
              <a:ln cap="flat" cmpd="sng" w="9525">
                <a:solidFill>
                  <a:schemeClr val="lt2"/>
                </a:solidFill>
                <a:prstDash val="solid"/>
                <a:miter lim="800000"/>
                <a:headEnd len="sm" w="sm" type="none"/>
                <a:tailEnd len="sm" w="sm" type="none"/>
              </a:ln>
            </p:spPr>
          </p:cxnSp>
          <p:cxnSp>
            <p:nvCxnSpPr>
              <p:cNvPr id="16" name="Google Shape;16;p1"/>
              <p:cNvCxnSpPr/>
              <p:nvPr/>
            </p:nvCxnSpPr>
            <p:spPr>
              <a:xfrm>
                <a:off x="217927" y="1539982"/>
                <a:ext cx="11637900" cy="0"/>
              </a:xfrm>
              <a:prstGeom prst="straightConnector1">
                <a:avLst/>
              </a:prstGeom>
              <a:noFill/>
              <a:ln cap="flat" cmpd="sng" w="9525">
                <a:solidFill>
                  <a:schemeClr val="lt2"/>
                </a:solidFill>
                <a:prstDash val="solid"/>
                <a:miter lim="800000"/>
                <a:headEnd len="sm" w="sm" type="none"/>
                <a:tailEnd len="sm" w="sm" type="none"/>
              </a:ln>
            </p:spPr>
          </p:cxnSp>
          <p:cxnSp>
            <p:nvCxnSpPr>
              <p:cNvPr id="17" name="Google Shape;17;p1"/>
              <p:cNvCxnSpPr/>
              <p:nvPr/>
            </p:nvCxnSpPr>
            <p:spPr>
              <a:xfrm>
                <a:off x="217927" y="1792748"/>
                <a:ext cx="11637900" cy="0"/>
              </a:xfrm>
              <a:prstGeom prst="straightConnector1">
                <a:avLst/>
              </a:prstGeom>
              <a:noFill/>
              <a:ln cap="flat" cmpd="sng" w="9525">
                <a:solidFill>
                  <a:schemeClr val="lt2"/>
                </a:solidFill>
                <a:prstDash val="solid"/>
                <a:miter lim="800000"/>
                <a:headEnd len="sm" w="sm" type="none"/>
                <a:tailEnd len="sm" w="sm" type="none"/>
              </a:ln>
            </p:spPr>
          </p:cxnSp>
          <p:cxnSp>
            <p:nvCxnSpPr>
              <p:cNvPr id="18" name="Google Shape;18;p1"/>
              <p:cNvCxnSpPr/>
              <p:nvPr/>
            </p:nvCxnSpPr>
            <p:spPr>
              <a:xfrm>
                <a:off x="217927" y="2045514"/>
                <a:ext cx="11637900" cy="0"/>
              </a:xfrm>
              <a:prstGeom prst="straightConnector1">
                <a:avLst/>
              </a:prstGeom>
              <a:noFill/>
              <a:ln cap="flat" cmpd="sng" w="9525">
                <a:solidFill>
                  <a:schemeClr val="lt2"/>
                </a:solidFill>
                <a:prstDash val="solid"/>
                <a:miter lim="800000"/>
                <a:headEnd len="sm" w="sm" type="none"/>
                <a:tailEnd len="sm" w="sm" type="none"/>
              </a:ln>
            </p:spPr>
          </p:cxnSp>
          <p:cxnSp>
            <p:nvCxnSpPr>
              <p:cNvPr id="19" name="Google Shape;19;p1"/>
              <p:cNvCxnSpPr/>
              <p:nvPr/>
            </p:nvCxnSpPr>
            <p:spPr>
              <a:xfrm>
                <a:off x="217927" y="2298280"/>
                <a:ext cx="11637900" cy="0"/>
              </a:xfrm>
              <a:prstGeom prst="straightConnector1">
                <a:avLst/>
              </a:prstGeom>
              <a:noFill/>
              <a:ln cap="flat" cmpd="sng" w="9525">
                <a:solidFill>
                  <a:schemeClr val="lt2"/>
                </a:solidFill>
                <a:prstDash val="solid"/>
                <a:miter lim="800000"/>
                <a:headEnd len="sm" w="sm" type="none"/>
                <a:tailEnd len="sm" w="sm" type="none"/>
              </a:ln>
            </p:spPr>
          </p:cxnSp>
          <p:cxnSp>
            <p:nvCxnSpPr>
              <p:cNvPr id="20" name="Google Shape;20;p1"/>
              <p:cNvCxnSpPr/>
              <p:nvPr/>
            </p:nvCxnSpPr>
            <p:spPr>
              <a:xfrm>
                <a:off x="217927" y="2551046"/>
                <a:ext cx="11637900" cy="0"/>
              </a:xfrm>
              <a:prstGeom prst="straightConnector1">
                <a:avLst/>
              </a:prstGeom>
              <a:noFill/>
              <a:ln cap="flat" cmpd="sng" w="9525">
                <a:solidFill>
                  <a:schemeClr val="lt2"/>
                </a:solidFill>
                <a:prstDash val="solid"/>
                <a:miter lim="800000"/>
                <a:headEnd len="sm" w="sm" type="none"/>
                <a:tailEnd len="sm" w="sm" type="none"/>
              </a:ln>
            </p:spPr>
          </p:cxnSp>
          <p:cxnSp>
            <p:nvCxnSpPr>
              <p:cNvPr id="21" name="Google Shape;21;p1"/>
              <p:cNvCxnSpPr/>
              <p:nvPr/>
            </p:nvCxnSpPr>
            <p:spPr>
              <a:xfrm>
                <a:off x="217927" y="2803812"/>
                <a:ext cx="11637900" cy="0"/>
              </a:xfrm>
              <a:prstGeom prst="straightConnector1">
                <a:avLst/>
              </a:prstGeom>
              <a:noFill/>
              <a:ln cap="flat" cmpd="sng" w="9525">
                <a:solidFill>
                  <a:schemeClr val="lt2"/>
                </a:solidFill>
                <a:prstDash val="solid"/>
                <a:miter lim="800000"/>
                <a:headEnd len="sm" w="sm" type="none"/>
                <a:tailEnd len="sm" w="sm" type="none"/>
              </a:ln>
            </p:spPr>
          </p:cxnSp>
          <p:cxnSp>
            <p:nvCxnSpPr>
              <p:cNvPr id="22" name="Google Shape;22;p1"/>
              <p:cNvCxnSpPr/>
              <p:nvPr/>
            </p:nvCxnSpPr>
            <p:spPr>
              <a:xfrm>
                <a:off x="217927" y="3056578"/>
                <a:ext cx="11637900" cy="0"/>
              </a:xfrm>
              <a:prstGeom prst="straightConnector1">
                <a:avLst/>
              </a:prstGeom>
              <a:noFill/>
              <a:ln cap="flat" cmpd="sng" w="9525">
                <a:solidFill>
                  <a:schemeClr val="lt2"/>
                </a:solidFill>
                <a:prstDash val="solid"/>
                <a:miter lim="800000"/>
                <a:headEnd len="sm" w="sm" type="none"/>
                <a:tailEnd len="sm" w="sm" type="none"/>
              </a:ln>
            </p:spPr>
          </p:cxnSp>
          <p:cxnSp>
            <p:nvCxnSpPr>
              <p:cNvPr id="23" name="Google Shape;23;p1"/>
              <p:cNvCxnSpPr/>
              <p:nvPr/>
            </p:nvCxnSpPr>
            <p:spPr>
              <a:xfrm>
                <a:off x="217927" y="3309344"/>
                <a:ext cx="11637900" cy="0"/>
              </a:xfrm>
              <a:prstGeom prst="straightConnector1">
                <a:avLst/>
              </a:prstGeom>
              <a:noFill/>
              <a:ln cap="flat" cmpd="sng" w="9525">
                <a:solidFill>
                  <a:schemeClr val="lt2"/>
                </a:solidFill>
                <a:prstDash val="solid"/>
                <a:miter lim="800000"/>
                <a:headEnd len="sm" w="sm" type="none"/>
                <a:tailEnd len="sm" w="sm" type="none"/>
              </a:ln>
            </p:spPr>
          </p:cxnSp>
          <p:cxnSp>
            <p:nvCxnSpPr>
              <p:cNvPr id="24" name="Google Shape;24;p1"/>
              <p:cNvCxnSpPr/>
              <p:nvPr/>
            </p:nvCxnSpPr>
            <p:spPr>
              <a:xfrm>
                <a:off x="217927" y="3562110"/>
                <a:ext cx="11637900" cy="0"/>
              </a:xfrm>
              <a:prstGeom prst="straightConnector1">
                <a:avLst/>
              </a:prstGeom>
              <a:noFill/>
              <a:ln cap="flat" cmpd="sng" w="9525">
                <a:solidFill>
                  <a:schemeClr val="lt2"/>
                </a:solidFill>
                <a:prstDash val="solid"/>
                <a:miter lim="800000"/>
                <a:headEnd len="sm" w="sm" type="none"/>
                <a:tailEnd len="sm" w="sm" type="none"/>
              </a:ln>
            </p:spPr>
          </p:cxnSp>
          <p:cxnSp>
            <p:nvCxnSpPr>
              <p:cNvPr id="25" name="Google Shape;25;p1"/>
              <p:cNvCxnSpPr/>
              <p:nvPr/>
            </p:nvCxnSpPr>
            <p:spPr>
              <a:xfrm>
                <a:off x="217927" y="3814876"/>
                <a:ext cx="11637900" cy="0"/>
              </a:xfrm>
              <a:prstGeom prst="straightConnector1">
                <a:avLst/>
              </a:prstGeom>
              <a:noFill/>
              <a:ln cap="flat" cmpd="sng" w="9525">
                <a:solidFill>
                  <a:schemeClr val="lt2"/>
                </a:solidFill>
                <a:prstDash val="solid"/>
                <a:miter lim="800000"/>
                <a:headEnd len="sm" w="sm" type="none"/>
                <a:tailEnd len="sm" w="sm" type="none"/>
              </a:ln>
            </p:spPr>
          </p:cxnSp>
          <p:cxnSp>
            <p:nvCxnSpPr>
              <p:cNvPr id="26" name="Google Shape;26;p1"/>
              <p:cNvCxnSpPr/>
              <p:nvPr/>
            </p:nvCxnSpPr>
            <p:spPr>
              <a:xfrm>
                <a:off x="217927" y="4067642"/>
                <a:ext cx="11637900" cy="0"/>
              </a:xfrm>
              <a:prstGeom prst="straightConnector1">
                <a:avLst/>
              </a:prstGeom>
              <a:noFill/>
              <a:ln cap="flat" cmpd="sng" w="9525">
                <a:solidFill>
                  <a:schemeClr val="lt2"/>
                </a:solidFill>
                <a:prstDash val="solid"/>
                <a:miter lim="800000"/>
                <a:headEnd len="sm" w="sm" type="none"/>
                <a:tailEnd len="sm" w="sm" type="none"/>
              </a:ln>
            </p:spPr>
          </p:cxnSp>
          <p:cxnSp>
            <p:nvCxnSpPr>
              <p:cNvPr id="27" name="Google Shape;27;p1"/>
              <p:cNvCxnSpPr/>
              <p:nvPr/>
            </p:nvCxnSpPr>
            <p:spPr>
              <a:xfrm>
                <a:off x="217927" y="4320408"/>
                <a:ext cx="11637900" cy="0"/>
              </a:xfrm>
              <a:prstGeom prst="straightConnector1">
                <a:avLst/>
              </a:prstGeom>
              <a:noFill/>
              <a:ln cap="flat" cmpd="sng" w="9525">
                <a:solidFill>
                  <a:schemeClr val="lt2"/>
                </a:solidFill>
                <a:prstDash val="solid"/>
                <a:miter lim="800000"/>
                <a:headEnd len="sm" w="sm" type="none"/>
                <a:tailEnd len="sm" w="sm" type="none"/>
              </a:ln>
            </p:spPr>
          </p:cxnSp>
          <p:cxnSp>
            <p:nvCxnSpPr>
              <p:cNvPr id="28" name="Google Shape;28;p1"/>
              <p:cNvCxnSpPr/>
              <p:nvPr/>
            </p:nvCxnSpPr>
            <p:spPr>
              <a:xfrm>
                <a:off x="217927" y="4573174"/>
                <a:ext cx="11637900" cy="0"/>
              </a:xfrm>
              <a:prstGeom prst="straightConnector1">
                <a:avLst/>
              </a:prstGeom>
              <a:noFill/>
              <a:ln cap="flat" cmpd="sng" w="9525">
                <a:solidFill>
                  <a:schemeClr val="lt2"/>
                </a:solidFill>
                <a:prstDash val="solid"/>
                <a:miter lim="800000"/>
                <a:headEnd len="sm" w="sm" type="none"/>
                <a:tailEnd len="sm" w="sm" type="none"/>
              </a:ln>
            </p:spPr>
          </p:cxnSp>
          <p:cxnSp>
            <p:nvCxnSpPr>
              <p:cNvPr id="29" name="Google Shape;29;p1"/>
              <p:cNvCxnSpPr/>
              <p:nvPr/>
            </p:nvCxnSpPr>
            <p:spPr>
              <a:xfrm>
                <a:off x="217927" y="4825940"/>
                <a:ext cx="11637900" cy="0"/>
              </a:xfrm>
              <a:prstGeom prst="straightConnector1">
                <a:avLst/>
              </a:prstGeom>
              <a:noFill/>
              <a:ln cap="flat" cmpd="sng" w="9525">
                <a:solidFill>
                  <a:schemeClr val="lt2"/>
                </a:solidFill>
                <a:prstDash val="solid"/>
                <a:miter lim="800000"/>
                <a:headEnd len="sm" w="sm" type="none"/>
                <a:tailEnd len="sm" w="sm" type="none"/>
              </a:ln>
            </p:spPr>
          </p:cxnSp>
          <p:cxnSp>
            <p:nvCxnSpPr>
              <p:cNvPr id="30" name="Google Shape;30;p1"/>
              <p:cNvCxnSpPr/>
              <p:nvPr/>
            </p:nvCxnSpPr>
            <p:spPr>
              <a:xfrm>
                <a:off x="217927" y="5078706"/>
                <a:ext cx="11637900" cy="0"/>
              </a:xfrm>
              <a:prstGeom prst="straightConnector1">
                <a:avLst/>
              </a:prstGeom>
              <a:noFill/>
              <a:ln cap="flat" cmpd="sng" w="9525">
                <a:solidFill>
                  <a:schemeClr val="lt2"/>
                </a:solidFill>
                <a:prstDash val="solid"/>
                <a:miter lim="800000"/>
                <a:headEnd len="sm" w="sm" type="none"/>
                <a:tailEnd len="sm" w="sm" type="none"/>
              </a:ln>
            </p:spPr>
          </p:cxnSp>
          <p:cxnSp>
            <p:nvCxnSpPr>
              <p:cNvPr id="31" name="Google Shape;31;p1"/>
              <p:cNvCxnSpPr/>
              <p:nvPr/>
            </p:nvCxnSpPr>
            <p:spPr>
              <a:xfrm>
                <a:off x="217927" y="5331472"/>
                <a:ext cx="11637900" cy="0"/>
              </a:xfrm>
              <a:prstGeom prst="straightConnector1">
                <a:avLst/>
              </a:prstGeom>
              <a:noFill/>
              <a:ln cap="flat" cmpd="sng" w="9525">
                <a:solidFill>
                  <a:schemeClr val="lt2"/>
                </a:solidFill>
                <a:prstDash val="solid"/>
                <a:miter lim="800000"/>
                <a:headEnd len="sm" w="sm" type="none"/>
                <a:tailEnd len="sm" w="sm" type="none"/>
              </a:ln>
            </p:spPr>
          </p:cxnSp>
          <p:cxnSp>
            <p:nvCxnSpPr>
              <p:cNvPr id="32" name="Google Shape;32;p1"/>
              <p:cNvCxnSpPr/>
              <p:nvPr/>
            </p:nvCxnSpPr>
            <p:spPr>
              <a:xfrm>
                <a:off x="217927" y="5584238"/>
                <a:ext cx="11637900" cy="0"/>
              </a:xfrm>
              <a:prstGeom prst="straightConnector1">
                <a:avLst/>
              </a:prstGeom>
              <a:noFill/>
              <a:ln cap="flat" cmpd="sng" w="9525">
                <a:solidFill>
                  <a:schemeClr val="lt2"/>
                </a:solidFill>
                <a:prstDash val="solid"/>
                <a:miter lim="800000"/>
                <a:headEnd len="sm" w="sm" type="none"/>
                <a:tailEnd len="sm" w="sm" type="none"/>
              </a:ln>
            </p:spPr>
          </p:cxnSp>
          <p:cxnSp>
            <p:nvCxnSpPr>
              <p:cNvPr id="33" name="Google Shape;33;p1"/>
              <p:cNvCxnSpPr/>
              <p:nvPr/>
            </p:nvCxnSpPr>
            <p:spPr>
              <a:xfrm>
                <a:off x="217927" y="5837004"/>
                <a:ext cx="11637900" cy="0"/>
              </a:xfrm>
              <a:prstGeom prst="straightConnector1">
                <a:avLst/>
              </a:prstGeom>
              <a:noFill/>
              <a:ln cap="flat" cmpd="sng" w="9525">
                <a:solidFill>
                  <a:schemeClr val="lt2"/>
                </a:solidFill>
                <a:prstDash val="solid"/>
                <a:miter lim="800000"/>
                <a:headEnd len="sm" w="sm" type="none"/>
                <a:tailEnd len="sm" w="sm" type="none"/>
              </a:ln>
            </p:spPr>
          </p:cxnSp>
          <p:cxnSp>
            <p:nvCxnSpPr>
              <p:cNvPr id="34" name="Google Shape;34;p1"/>
              <p:cNvCxnSpPr/>
              <p:nvPr/>
            </p:nvCxnSpPr>
            <p:spPr>
              <a:xfrm>
                <a:off x="217927" y="6089770"/>
                <a:ext cx="11637900" cy="0"/>
              </a:xfrm>
              <a:prstGeom prst="straightConnector1">
                <a:avLst/>
              </a:prstGeom>
              <a:noFill/>
              <a:ln cap="flat" cmpd="sng" w="9525">
                <a:solidFill>
                  <a:schemeClr val="lt2"/>
                </a:solidFill>
                <a:prstDash val="solid"/>
                <a:miter lim="800000"/>
                <a:headEnd len="sm" w="sm" type="none"/>
                <a:tailEnd len="sm" w="sm" type="none"/>
              </a:ln>
            </p:spPr>
          </p:cxnSp>
          <p:cxnSp>
            <p:nvCxnSpPr>
              <p:cNvPr id="35" name="Google Shape;35;p1"/>
              <p:cNvCxnSpPr/>
              <p:nvPr/>
            </p:nvCxnSpPr>
            <p:spPr>
              <a:xfrm>
                <a:off x="217927" y="6342530"/>
                <a:ext cx="11637900" cy="0"/>
              </a:xfrm>
              <a:prstGeom prst="straightConnector1">
                <a:avLst/>
              </a:prstGeom>
              <a:noFill/>
              <a:ln cap="flat" cmpd="sng" w="9525">
                <a:solidFill>
                  <a:schemeClr val="lt2"/>
                </a:solidFill>
                <a:prstDash val="solid"/>
                <a:miter lim="800000"/>
                <a:headEnd len="sm" w="sm" type="none"/>
                <a:tailEnd len="sm" w="sm" type="none"/>
              </a:ln>
            </p:spPr>
          </p:cxnSp>
        </p:grpSp>
        <p:grpSp>
          <p:nvGrpSpPr>
            <p:cNvPr id="36" name="Google Shape;36;p1"/>
            <p:cNvGrpSpPr/>
            <p:nvPr/>
          </p:nvGrpSpPr>
          <p:grpSpPr>
            <a:xfrm>
              <a:off x="1043109" y="771432"/>
              <a:ext cx="10555439" cy="5501235"/>
              <a:chOff x="761720" y="242182"/>
              <a:chExt cx="10894250" cy="11637900"/>
            </a:xfrm>
          </p:grpSpPr>
          <p:cxnSp>
            <p:nvCxnSpPr>
              <p:cNvPr id="37" name="Google Shape;37;p1"/>
              <p:cNvCxnSpPr/>
              <p:nvPr/>
            </p:nvCxnSpPr>
            <p:spPr>
              <a:xfrm rot="5400000">
                <a:off x="788455" y="6061132"/>
                <a:ext cx="11637900" cy="0"/>
              </a:xfrm>
              <a:prstGeom prst="straightConnector1">
                <a:avLst/>
              </a:prstGeom>
              <a:noFill/>
              <a:ln cap="flat" cmpd="sng" w="9525">
                <a:solidFill>
                  <a:schemeClr val="lt2"/>
                </a:solidFill>
                <a:prstDash val="solid"/>
                <a:miter lim="800000"/>
                <a:headEnd len="sm" w="sm" type="none"/>
                <a:tailEnd len="sm" w="sm" type="none"/>
              </a:ln>
            </p:spPr>
          </p:cxnSp>
          <p:cxnSp>
            <p:nvCxnSpPr>
              <p:cNvPr id="38" name="Google Shape;38;p1"/>
              <p:cNvCxnSpPr/>
              <p:nvPr/>
            </p:nvCxnSpPr>
            <p:spPr>
              <a:xfrm rot="5400000">
                <a:off x="522743" y="6061132"/>
                <a:ext cx="11637900" cy="0"/>
              </a:xfrm>
              <a:prstGeom prst="straightConnector1">
                <a:avLst/>
              </a:prstGeom>
              <a:noFill/>
              <a:ln cap="flat" cmpd="sng" w="9525">
                <a:solidFill>
                  <a:schemeClr val="lt2"/>
                </a:solidFill>
                <a:prstDash val="solid"/>
                <a:miter lim="800000"/>
                <a:headEnd len="sm" w="sm" type="none"/>
                <a:tailEnd len="sm" w="sm" type="none"/>
              </a:ln>
            </p:spPr>
          </p:cxnSp>
          <p:cxnSp>
            <p:nvCxnSpPr>
              <p:cNvPr id="39" name="Google Shape;39;p1"/>
              <p:cNvCxnSpPr/>
              <p:nvPr/>
            </p:nvCxnSpPr>
            <p:spPr>
              <a:xfrm rot="5400000">
                <a:off x="257029" y="6061132"/>
                <a:ext cx="11637900" cy="0"/>
              </a:xfrm>
              <a:prstGeom prst="straightConnector1">
                <a:avLst/>
              </a:prstGeom>
              <a:noFill/>
              <a:ln cap="flat" cmpd="sng" w="9525">
                <a:solidFill>
                  <a:schemeClr val="lt2"/>
                </a:solidFill>
                <a:prstDash val="solid"/>
                <a:miter lim="800000"/>
                <a:headEnd len="sm" w="sm" type="none"/>
                <a:tailEnd len="sm" w="sm" type="none"/>
              </a:ln>
            </p:spPr>
          </p:cxnSp>
          <p:cxnSp>
            <p:nvCxnSpPr>
              <p:cNvPr id="40" name="Google Shape;40;p1"/>
              <p:cNvCxnSpPr/>
              <p:nvPr/>
            </p:nvCxnSpPr>
            <p:spPr>
              <a:xfrm rot="5400000">
                <a:off x="-8683" y="6061132"/>
                <a:ext cx="11637900" cy="0"/>
              </a:xfrm>
              <a:prstGeom prst="straightConnector1">
                <a:avLst/>
              </a:prstGeom>
              <a:noFill/>
              <a:ln cap="flat" cmpd="sng" w="9525">
                <a:solidFill>
                  <a:schemeClr val="lt2"/>
                </a:solidFill>
                <a:prstDash val="solid"/>
                <a:miter lim="800000"/>
                <a:headEnd len="sm" w="sm" type="none"/>
                <a:tailEnd len="sm" w="sm" type="none"/>
              </a:ln>
            </p:spPr>
          </p:cxnSp>
          <p:cxnSp>
            <p:nvCxnSpPr>
              <p:cNvPr id="41" name="Google Shape;41;p1"/>
              <p:cNvCxnSpPr/>
              <p:nvPr/>
            </p:nvCxnSpPr>
            <p:spPr>
              <a:xfrm rot="5400000">
                <a:off x="-274396" y="6061132"/>
                <a:ext cx="11637900" cy="0"/>
              </a:xfrm>
              <a:prstGeom prst="straightConnector1">
                <a:avLst/>
              </a:prstGeom>
              <a:noFill/>
              <a:ln cap="flat" cmpd="sng" w="9525">
                <a:solidFill>
                  <a:schemeClr val="lt2"/>
                </a:solidFill>
                <a:prstDash val="solid"/>
                <a:miter lim="800000"/>
                <a:headEnd len="sm" w="sm" type="none"/>
                <a:tailEnd len="sm" w="sm" type="none"/>
              </a:ln>
            </p:spPr>
          </p:cxnSp>
          <p:cxnSp>
            <p:nvCxnSpPr>
              <p:cNvPr id="42" name="Google Shape;42;p1"/>
              <p:cNvCxnSpPr/>
              <p:nvPr/>
            </p:nvCxnSpPr>
            <p:spPr>
              <a:xfrm rot="5400000">
                <a:off x="-540110" y="6061132"/>
                <a:ext cx="11637900" cy="0"/>
              </a:xfrm>
              <a:prstGeom prst="straightConnector1">
                <a:avLst/>
              </a:prstGeom>
              <a:noFill/>
              <a:ln cap="flat" cmpd="sng" w="9525">
                <a:solidFill>
                  <a:schemeClr val="lt2"/>
                </a:solidFill>
                <a:prstDash val="solid"/>
                <a:miter lim="800000"/>
                <a:headEnd len="sm" w="sm" type="none"/>
                <a:tailEnd len="sm" w="sm" type="none"/>
              </a:ln>
            </p:spPr>
          </p:cxnSp>
          <p:cxnSp>
            <p:nvCxnSpPr>
              <p:cNvPr id="43" name="Google Shape;43;p1"/>
              <p:cNvCxnSpPr/>
              <p:nvPr/>
            </p:nvCxnSpPr>
            <p:spPr>
              <a:xfrm rot="5400000">
                <a:off x="-805822" y="6061132"/>
                <a:ext cx="11637900" cy="0"/>
              </a:xfrm>
              <a:prstGeom prst="straightConnector1">
                <a:avLst/>
              </a:prstGeom>
              <a:noFill/>
              <a:ln cap="flat" cmpd="sng" w="9525">
                <a:solidFill>
                  <a:schemeClr val="lt2"/>
                </a:solidFill>
                <a:prstDash val="solid"/>
                <a:miter lim="800000"/>
                <a:headEnd len="sm" w="sm" type="none"/>
                <a:tailEnd len="sm" w="sm" type="none"/>
              </a:ln>
            </p:spPr>
          </p:cxnSp>
          <p:cxnSp>
            <p:nvCxnSpPr>
              <p:cNvPr id="44" name="Google Shape;44;p1"/>
              <p:cNvCxnSpPr/>
              <p:nvPr/>
            </p:nvCxnSpPr>
            <p:spPr>
              <a:xfrm rot="5400000">
                <a:off x="-1071536" y="6061132"/>
                <a:ext cx="11637900" cy="0"/>
              </a:xfrm>
              <a:prstGeom prst="straightConnector1">
                <a:avLst/>
              </a:prstGeom>
              <a:noFill/>
              <a:ln cap="flat" cmpd="sng" w="9525">
                <a:solidFill>
                  <a:schemeClr val="lt2"/>
                </a:solidFill>
                <a:prstDash val="solid"/>
                <a:miter lim="800000"/>
                <a:headEnd len="sm" w="sm" type="none"/>
                <a:tailEnd len="sm" w="sm" type="none"/>
              </a:ln>
            </p:spPr>
          </p:cxnSp>
          <p:cxnSp>
            <p:nvCxnSpPr>
              <p:cNvPr id="45" name="Google Shape;45;p1"/>
              <p:cNvCxnSpPr/>
              <p:nvPr/>
            </p:nvCxnSpPr>
            <p:spPr>
              <a:xfrm rot="5400000">
                <a:off x="-1337248" y="6061132"/>
                <a:ext cx="11637900" cy="0"/>
              </a:xfrm>
              <a:prstGeom prst="straightConnector1">
                <a:avLst/>
              </a:prstGeom>
              <a:noFill/>
              <a:ln cap="flat" cmpd="sng" w="9525">
                <a:solidFill>
                  <a:schemeClr val="lt2"/>
                </a:solidFill>
                <a:prstDash val="solid"/>
                <a:miter lim="800000"/>
                <a:headEnd len="sm" w="sm" type="none"/>
                <a:tailEnd len="sm" w="sm" type="none"/>
              </a:ln>
            </p:spPr>
          </p:cxnSp>
          <p:cxnSp>
            <p:nvCxnSpPr>
              <p:cNvPr id="46" name="Google Shape;46;p1"/>
              <p:cNvCxnSpPr/>
              <p:nvPr/>
            </p:nvCxnSpPr>
            <p:spPr>
              <a:xfrm rot="5400000">
                <a:off x="-1602961" y="6061132"/>
                <a:ext cx="11637900" cy="0"/>
              </a:xfrm>
              <a:prstGeom prst="straightConnector1">
                <a:avLst/>
              </a:prstGeom>
              <a:noFill/>
              <a:ln cap="flat" cmpd="sng" w="9525">
                <a:solidFill>
                  <a:schemeClr val="lt2"/>
                </a:solidFill>
                <a:prstDash val="solid"/>
                <a:miter lim="800000"/>
                <a:headEnd len="sm" w="sm" type="none"/>
                <a:tailEnd len="sm" w="sm" type="none"/>
              </a:ln>
            </p:spPr>
          </p:cxnSp>
          <p:cxnSp>
            <p:nvCxnSpPr>
              <p:cNvPr id="47" name="Google Shape;47;p1"/>
              <p:cNvCxnSpPr/>
              <p:nvPr/>
            </p:nvCxnSpPr>
            <p:spPr>
              <a:xfrm rot="5400000">
                <a:off x="-1868675" y="6061132"/>
                <a:ext cx="11637900" cy="0"/>
              </a:xfrm>
              <a:prstGeom prst="straightConnector1">
                <a:avLst/>
              </a:prstGeom>
              <a:noFill/>
              <a:ln cap="flat" cmpd="sng" w="9525">
                <a:solidFill>
                  <a:schemeClr val="lt2"/>
                </a:solidFill>
                <a:prstDash val="solid"/>
                <a:miter lim="800000"/>
                <a:headEnd len="sm" w="sm" type="none"/>
                <a:tailEnd len="sm" w="sm" type="none"/>
              </a:ln>
            </p:spPr>
          </p:cxnSp>
          <p:cxnSp>
            <p:nvCxnSpPr>
              <p:cNvPr id="48" name="Google Shape;48;p1"/>
              <p:cNvCxnSpPr/>
              <p:nvPr/>
            </p:nvCxnSpPr>
            <p:spPr>
              <a:xfrm rot="5400000">
                <a:off x="-2134387" y="6061132"/>
                <a:ext cx="11637900" cy="0"/>
              </a:xfrm>
              <a:prstGeom prst="straightConnector1">
                <a:avLst/>
              </a:prstGeom>
              <a:noFill/>
              <a:ln cap="flat" cmpd="sng" w="9525">
                <a:solidFill>
                  <a:schemeClr val="lt2"/>
                </a:solidFill>
                <a:prstDash val="solid"/>
                <a:miter lim="800000"/>
                <a:headEnd len="sm" w="sm" type="none"/>
                <a:tailEnd len="sm" w="sm" type="none"/>
              </a:ln>
            </p:spPr>
          </p:cxnSp>
          <p:cxnSp>
            <p:nvCxnSpPr>
              <p:cNvPr id="49" name="Google Shape;49;p1"/>
              <p:cNvCxnSpPr/>
              <p:nvPr/>
            </p:nvCxnSpPr>
            <p:spPr>
              <a:xfrm rot="5400000">
                <a:off x="-2400100" y="6061132"/>
                <a:ext cx="11637900" cy="0"/>
              </a:xfrm>
              <a:prstGeom prst="straightConnector1">
                <a:avLst/>
              </a:prstGeom>
              <a:noFill/>
              <a:ln cap="flat" cmpd="sng" w="9525">
                <a:solidFill>
                  <a:schemeClr val="lt2"/>
                </a:solidFill>
                <a:prstDash val="solid"/>
                <a:miter lim="800000"/>
                <a:headEnd len="sm" w="sm" type="none"/>
                <a:tailEnd len="sm" w="sm" type="none"/>
              </a:ln>
            </p:spPr>
          </p:cxnSp>
          <p:cxnSp>
            <p:nvCxnSpPr>
              <p:cNvPr id="50" name="Google Shape;50;p1"/>
              <p:cNvCxnSpPr/>
              <p:nvPr/>
            </p:nvCxnSpPr>
            <p:spPr>
              <a:xfrm rot="5400000">
                <a:off x="-2665813" y="6061132"/>
                <a:ext cx="11637900" cy="0"/>
              </a:xfrm>
              <a:prstGeom prst="straightConnector1">
                <a:avLst/>
              </a:prstGeom>
              <a:noFill/>
              <a:ln cap="flat" cmpd="sng" w="9525">
                <a:solidFill>
                  <a:schemeClr val="lt2"/>
                </a:solidFill>
                <a:prstDash val="solid"/>
                <a:miter lim="800000"/>
                <a:headEnd len="sm" w="sm" type="none"/>
                <a:tailEnd len="sm" w="sm" type="none"/>
              </a:ln>
            </p:spPr>
          </p:cxnSp>
          <p:cxnSp>
            <p:nvCxnSpPr>
              <p:cNvPr id="51" name="Google Shape;51;p1"/>
              <p:cNvCxnSpPr/>
              <p:nvPr/>
            </p:nvCxnSpPr>
            <p:spPr>
              <a:xfrm rot="5400000">
                <a:off x="-2931526" y="6061132"/>
                <a:ext cx="11637900" cy="0"/>
              </a:xfrm>
              <a:prstGeom prst="straightConnector1">
                <a:avLst/>
              </a:prstGeom>
              <a:noFill/>
              <a:ln cap="flat" cmpd="sng" w="9525">
                <a:solidFill>
                  <a:schemeClr val="lt2"/>
                </a:solidFill>
                <a:prstDash val="solid"/>
                <a:miter lim="800000"/>
                <a:headEnd len="sm" w="sm" type="none"/>
                <a:tailEnd len="sm" w="sm" type="none"/>
              </a:ln>
            </p:spPr>
          </p:cxnSp>
          <p:cxnSp>
            <p:nvCxnSpPr>
              <p:cNvPr id="52" name="Google Shape;52;p1"/>
              <p:cNvCxnSpPr/>
              <p:nvPr/>
            </p:nvCxnSpPr>
            <p:spPr>
              <a:xfrm rot="5400000">
                <a:off x="-3197239" y="6061132"/>
                <a:ext cx="11637900" cy="0"/>
              </a:xfrm>
              <a:prstGeom prst="straightConnector1">
                <a:avLst/>
              </a:prstGeom>
              <a:noFill/>
              <a:ln cap="flat" cmpd="sng" w="9525">
                <a:solidFill>
                  <a:schemeClr val="lt2"/>
                </a:solidFill>
                <a:prstDash val="solid"/>
                <a:miter lim="800000"/>
                <a:headEnd len="sm" w="sm" type="none"/>
                <a:tailEnd len="sm" w="sm" type="none"/>
              </a:ln>
            </p:spPr>
          </p:cxnSp>
          <p:cxnSp>
            <p:nvCxnSpPr>
              <p:cNvPr id="53" name="Google Shape;53;p1"/>
              <p:cNvCxnSpPr/>
              <p:nvPr/>
            </p:nvCxnSpPr>
            <p:spPr>
              <a:xfrm rot="5400000">
                <a:off x="-3462952" y="6061132"/>
                <a:ext cx="11637900" cy="0"/>
              </a:xfrm>
              <a:prstGeom prst="straightConnector1">
                <a:avLst/>
              </a:prstGeom>
              <a:noFill/>
              <a:ln cap="flat" cmpd="sng" w="9525">
                <a:solidFill>
                  <a:schemeClr val="lt2"/>
                </a:solidFill>
                <a:prstDash val="solid"/>
                <a:miter lim="800000"/>
                <a:headEnd len="sm" w="sm" type="none"/>
                <a:tailEnd len="sm" w="sm" type="none"/>
              </a:ln>
            </p:spPr>
          </p:cxnSp>
          <p:cxnSp>
            <p:nvCxnSpPr>
              <p:cNvPr id="54" name="Google Shape;54;p1"/>
              <p:cNvCxnSpPr/>
              <p:nvPr/>
            </p:nvCxnSpPr>
            <p:spPr>
              <a:xfrm rot="5400000">
                <a:off x="-3728665" y="6061132"/>
                <a:ext cx="11637900" cy="0"/>
              </a:xfrm>
              <a:prstGeom prst="straightConnector1">
                <a:avLst/>
              </a:prstGeom>
              <a:noFill/>
              <a:ln cap="flat" cmpd="sng" w="9525">
                <a:solidFill>
                  <a:schemeClr val="lt2"/>
                </a:solidFill>
                <a:prstDash val="solid"/>
                <a:miter lim="800000"/>
                <a:headEnd len="sm" w="sm" type="none"/>
                <a:tailEnd len="sm" w="sm" type="none"/>
              </a:ln>
            </p:spPr>
          </p:cxnSp>
          <p:cxnSp>
            <p:nvCxnSpPr>
              <p:cNvPr id="55" name="Google Shape;55;p1"/>
              <p:cNvCxnSpPr/>
              <p:nvPr/>
            </p:nvCxnSpPr>
            <p:spPr>
              <a:xfrm rot="5400000">
                <a:off x="-3994378" y="6061132"/>
                <a:ext cx="11637900" cy="0"/>
              </a:xfrm>
              <a:prstGeom prst="straightConnector1">
                <a:avLst/>
              </a:prstGeom>
              <a:noFill/>
              <a:ln cap="flat" cmpd="sng" w="9525">
                <a:solidFill>
                  <a:schemeClr val="lt2"/>
                </a:solidFill>
                <a:prstDash val="solid"/>
                <a:miter lim="800000"/>
                <a:headEnd len="sm" w="sm" type="none"/>
                <a:tailEnd len="sm" w="sm" type="none"/>
              </a:ln>
            </p:spPr>
          </p:cxnSp>
          <p:cxnSp>
            <p:nvCxnSpPr>
              <p:cNvPr id="56" name="Google Shape;56;p1"/>
              <p:cNvCxnSpPr/>
              <p:nvPr/>
            </p:nvCxnSpPr>
            <p:spPr>
              <a:xfrm rot="5400000">
                <a:off x="-4260091" y="6061132"/>
                <a:ext cx="11637900" cy="0"/>
              </a:xfrm>
              <a:prstGeom prst="straightConnector1">
                <a:avLst/>
              </a:prstGeom>
              <a:noFill/>
              <a:ln cap="flat" cmpd="sng" w="9525">
                <a:solidFill>
                  <a:schemeClr val="lt2"/>
                </a:solidFill>
                <a:prstDash val="solid"/>
                <a:miter lim="800000"/>
                <a:headEnd len="sm" w="sm" type="none"/>
                <a:tailEnd len="sm" w="sm" type="none"/>
              </a:ln>
            </p:spPr>
          </p:cxnSp>
          <p:cxnSp>
            <p:nvCxnSpPr>
              <p:cNvPr id="57" name="Google Shape;57;p1"/>
              <p:cNvCxnSpPr/>
              <p:nvPr/>
            </p:nvCxnSpPr>
            <p:spPr>
              <a:xfrm rot="5400000">
                <a:off x="-4525804" y="6061132"/>
                <a:ext cx="11637900" cy="0"/>
              </a:xfrm>
              <a:prstGeom prst="straightConnector1">
                <a:avLst/>
              </a:prstGeom>
              <a:noFill/>
              <a:ln cap="flat" cmpd="sng" w="9525">
                <a:solidFill>
                  <a:schemeClr val="lt2"/>
                </a:solidFill>
                <a:prstDash val="solid"/>
                <a:miter lim="800000"/>
                <a:headEnd len="sm" w="sm" type="none"/>
                <a:tailEnd len="sm" w="sm" type="none"/>
              </a:ln>
            </p:spPr>
          </p:cxnSp>
          <p:cxnSp>
            <p:nvCxnSpPr>
              <p:cNvPr id="58" name="Google Shape;58;p1"/>
              <p:cNvCxnSpPr/>
              <p:nvPr/>
            </p:nvCxnSpPr>
            <p:spPr>
              <a:xfrm rot="5400000">
                <a:off x="-4791517" y="6061132"/>
                <a:ext cx="11637900" cy="0"/>
              </a:xfrm>
              <a:prstGeom prst="straightConnector1">
                <a:avLst/>
              </a:prstGeom>
              <a:noFill/>
              <a:ln cap="flat" cmpd="sng" w="9525">
                <a:solidFill>
                  <a:schemeClr val="lt2"/>
                </a:solidFill>
                <a:prstDash val="solid"/>
                <a:miter lim="800000"/>
                <a:headEnd len="sm" w="sm" type="none"/>
                <a:tailEnd len="sm" w="sm" type="none"/>
              </a:ln>
            </p:spPr>
          </p:cxnSp>
          <p:cxnSp>
            <p:nvCxnSpPr>
              <p:cNvPr id="59" name="Google Shape;59;p1"/>
              <p:cNvCxnSpPr/>
              <p:nvPr/>
            </p:nvCxnSpPr>
            <p:spPr>
              <a:xfrm rot="5400000">
                <a:off x="-5057230" y="6061132"/>
                <a:ext cx="11637900" cy="0"/>
              </a:xfrm>
              <a:prstGeom prst="straightConnector1">
                <a:avLst/>
              </a:prstGeom>
              <a:noFill/>
              <a:ln cap="flat" cmpd="sng" w="9525">
                <a:solidFill>
                  <a:schemeClr val="lt2"/>
                </a:solidFill>
                <a:prstDash val="solid"/>
                <a:miter lim="800000"/>
                <a:headEnd len="sm" w="sm" type="none"/>
                <a:tailEnd len="sm" w="sm" type="none"/>
              </a:ln>
            </p:spPr>
          </p:cxnSp>
          <p:cxnSp>
            <p:nvCxnSpPr>
              <p:cNvPr id="60" name="Google Shape;60;p1"/>
              <p:cNvCxnSpPr/>
              <p:nvPr/>
            </p:nvCxnSpPr>
            <p:spPr>
              <a:xfrm rot="5400000">
                <a:off x="5837020" y="6061132"/>
                <a:ext cx="11637900" cy="0"/>
              </a:xfrm>
              <a:prstGeom prst="straightConnector1">
                <a:avLst/>
              </a:prstGeom>
              <a:noFill/>
              <a:ln cap="flat" cmpd="sng" w="9525">
                <a:solidFill>
                  <a:schemeClr val="lt2"/>
                </a:solidFill>
                <a:prstDash val="solid"/>
                <a:miter lim="800000"/>
                <a:headEnd len="sm" w="sm" type="none"/>
                <a:tailEnd len="sm" w="sm" type="none"/>
              </a:ln>
            </p:spPr>
          </p:cxnSp>
          <p:cxnSp>
            <p:nvCxnSpPr>
              <p:cNvPr id="61" name="Google Shape;61;p1"/>
              <p:cNvCxnSpPr/>
              <p:nvPr/>
            </p:nvCxnSpPr>
            <p:spPr>
              <a:xfrm rot="5400000">
                <a:off x="5571290" y="6061132"/>
                <a:ext cx="11637900" cy="0"/>
              </a:xfrm>
              <a:prstGeom prst="straightConnector1">
                <a:avLst/>
              </a:prstGeom>
              <a:noFill/>
              <a:ln cap="flat" cmpd="sng" w="9525">
                <a:solidFill>
                  <a:schemeClr val="lt2"/>
                </a:solidFill>
                <a:prstDash val="solid"/>
                <a:miter lim="800000"/>
                <a:headEnd len="sm" w="sm" type="none"/>
                <a:tailEnd len="sm" w="sm" type="none"/>
              </a:ln>
            </p:spPr>
          </p:cxnSp>
          <p:cxnSp>
            <p:nvCxnSpPr>
              <p:cNvPr id="62" name="Google Shape;62;p1"/>
              <p:cNvCxnSpPr/>
              <p:nvPr/>
            </p:nvCxnSpPr>
            <p:spPr>
              <a:xfrm rot="5400000">
                <a:off x="5305577" y="6061132"/>
                <a:ext cx="11637900" cy="0"/>
              </a:xfrm>
              <a:prstGeom prst="straightConnector1">
                <a:avLst/>
              </a:prstGeom>
              <a:noFill/>
              <a:ln cap="flat" cmpd="sng" w="9525">
                <a:solidFill>
                  <a:schemeClr val="lt2"/>
                </a:solidFill>
                <a:prstDash val="solid"/>
                <a:miter lim="800000"/>
                <a:headEnd len="sm" w="sm" type="none"/>
                <a:tailEnd len="sm" w="sm" type="none"/>
              </a:ln>
            </p:spPr>
          </p:cxnSp>
          <p:cxnSp>
            <p:nvCxnSpPr>
              <p:cNvPr id="63" name="Google Shape;63;p1"/>
              <p:cNvCxnSpPr/>
              <p:nvPr/>
            </p:nvCxnSpPr>
            <p:spPr>
              <a:xfrm rot="5400000">
                <a:off x="5039863" y="6061132"/>
                <a:ext cx="11637900" cy="0"/>
              </a:xfrm>
              <a:prstGeom prst="straightConnector1">
                <a:avLst/>
              </a:prstGeom>
              <a:noFill/>
              <a:ln cap="flat" cmpd="sng" w="9525">
                <a:solidFill>
                  <a:schemeClr val="lt2"/>
                </a:solidFill>
                <a:prstDash val="solid"/>
                <a:miter lim="800000"/>
                <a:headEnd len="sm" w="sm" type="none"/>
                <a:tailEnd len="sm" w="sm" type="none"/>
              </a:ln>
            </p:spPr>
          </p:cxnSp>
          <p:cxnSp>
            <p:nvCxnSpPr>
              <p:cNvPr id="64" name="Google Shape;64;p1"/>
              <p:cNvCxnSpPr/>
              <p:nvPr/>
            </p:nvCxnSpPr>
            <p:spPr>
              <a:xfrm rot="5400000">
                <a:off x="4774151" y="6061132"/>
                <a:ext cx="11637900" cy="0"/>
              </a:xfrm>
              <a:prstGeom prst="straightConnector1">
                <a:avLst/>
              </a:prstGeom>
              <a:noFill/>
              <a:ln cap="flat" cmpd="sng" w="9525">
                <a:solidFill>
                  <a:schemeClr val="lt2"/>
                </a:solidFill>
                <a:prstDash val="solid"/>
                <a:miter lim="800000"/>
                <a:headEnd len="sm" w="sm" type="none"/>
                <a:tailEnd len="sm" w="sm" type="none"/>
              </a:ln>
            </p:spPr>
          </p:cxnSp>
          <p:cxnSp>
            <p:nvCxnSpPr>
              <p:cNvPr id="65" name="Google Shape;65;p1"/>
              <p:cNvCxnSpPr/>
              <p:nvPr/>
            </p:nvCxnSpPr>
            <p:spPr>
              <a:xfrm rot="5400000">
                <a:off x="4508438" y="6061132"/>
                <a:ext cx="11637900" cy="0"/>
              </a:xfrm>
              <a:prstGeom prst="straightConnector1">
                <a:avLst/>
              </a:prstGeom>
              <a:noFill/>
              <a:ln cap="flat" cmpd="sng" w="9525">
                <a:solidFill>
                  <a:schemeClr val="lt2"/>
                </a:solidFill>
                <a:prstDash val="solid"/>
                <a:miter lim="800000"/>
                <a:headEnd len="sm" w="sm" type="none"/>
                <a:tailEnd len="sm" w="sm" type="none"/>
              </a:ln>
            </p:spPr>
          </p:cxnSp>
          <p:cxnSp>
            <p:nvCxnSpPr>
              <p:cNvPr id="66" name="Google Shape;66;p1"/>
              <p:cNvCxnSpPr/>
              <p:nvPr/>
            </p:nvCxnSpPr>
            <p:spPr>
              <a:xfrm rot="5400000">
                <a:off x="4242724" y="6061132"/>
                <a:ext cx="11637900" cy="0"/>
              </a:xfrm>
              <a:prstGeom prst="straightConnector1">
                <a:avLst/>
              </a:prstGeom>
              <a:noFill/>
              <a:ln cap="flat" cmpd="sng" w="9525">
                <a:solidFill>
                  <a:schemeClr val="lt2"/>
                </a:solidFill>
                <a:prstDash val="solid"/>
                <a:miter lim="800000"/>
                <a:headEnd len="sm" w="sm" type="none"/>
                <a:tailEnd len="sm" w="sm" type="none"/>
              </a:ln>
            </p:spPr>
          </p:cxnSp>
          <p:cxnSp>
            <p:nvCxnSpPr>
              <p:cNvPr id="67" name="Google Shape;67;p1"/>
              <p:cNvCxnSpPr/>
              <p:nvPr/>
            </p:nvCxnSpPr>
            <p:spPr>
              <a:xfrm rot="5400000">
                <a:off x="3977012" y="6061132"/>
                <a:ext cx="11637900" cy="0"/>
              </a:xfrm>
              <a:prstGeom prst="straightConnector1">
                <a:avLst/>
              </a:prstGeom>
              <a:noFill/>
              <a:ln cap="flat" cmpd="sng" w="9525">
                <a:solidFill>
                  <a:schemeClr val="lt2"/>
                </a:solidFill>
                <a:prstDash val="solid"/>
                <a:miter lim="800000"/>
                <a:headEnd len="sm" w="sm" type="none"/>
                <a:tailEnd len="sm" w="sm" type="none"/>
              </a:ln>
            </p:spPr>
          </p:cxnSp>
          <p:cxnSp>
            <p:nvCxnSpPr>
              <p:cNvPr id="68" name="Google Shape;68;p1"/>
              <p:cNvCxnSpPr/>
              <p:nvPr/>
            </p:nvCxnSpPr>
            <p:spPr>
              <a:xfrm rot="5400000">
                <a:off x="3711299" y="6061132"/>
                <a:ext cx="11637900" cy="0"/>
              </a:xfrm>
              <a:prstGeom prst="straightConnector1">
                <a:avLst/>
              </a:prstGeom>
              <a:noFill/>
              <a:ln cap="flat" cmpd="sng" w="9525">
                <a:solidFill>
                  <a:schemeClr val="lt2"/>
                </a:solidFill>
                <a:prstDash val="solid"/>
                <a:miter lim="800000"/>
                <a:headEnd len="sm" w="sm" type="none"/>
                <a:tailEnd len="sm" w="sm" type="none"/>
              </a:ln>
            </p:spPr>
          </p:cxnSp>
          <p:cxnSp>
            <p:nvCxnSpPr>
              <p:cNvPr id="69" name="Google Shape;69;p1"/>
              <p:cNvCxnSpPr/>
              <p:nvPr/>
            </p:nvCxnSpPr>
            <p:spPr>
              <a:xfrm rot="5400000">
                <a:off x="3445585" y="6061132"/>
                <a:ext cx="11637900" cy="0"/>
              </a:xfrm>
              <a:prstGeom prst="straightConnector1">
                <a:avLst/>
              </a:prstGeom>
              <a:noFill/>
              <a:ln cap="flat" cmpd="sng" w="9525">
                <a:solidFill>
                  <a:schemeClr val="lt2"/>
                </a:solidFill>
                <a:prstDash val="solid"/>
                <a:miter lim="800000"/>
                <a:headEnd len="sm" w="sm" type="none"/>
                <a:tailEnd len="sm" w="sm" type="none"/>
              </a:ln>
            </p:spPr>
          </p:cxnSp>
          <p:cxnSp>
            <p:nvCxnSpPr>
              <p:cNvPr id="70" name="Google Shape;70;p1"/>
              <p:cNvCxnSpPr/>
              <p:nvPr/>
            </p:nvCxnSpPr>
            <p:spPr>
              <a:xfrm rot="5400000">
                <a:off x="3179873" y="6061132"/>
                <a:ext cx="11637900" cy="0"/>
              </a:xfrm>
              <a:prstGeom prst="straightConnector1">
                <a:avLst/>
              </a:prstGeom>
              <a:noFill/>
              <a:ln cap="flat" cmpd="sng" w="9525">
                <a:solidFill>
                  <a:schemeClr val="lt2"/>
                </a:solidFill>
                <a:prstDash val="solid"/>
                <a:miter lim="800000"/>
                <a:headEnd len="sm" w="sm" type="none"/>
                <a:tailEnd len="sm" w="sm" type="none"/>
              </a:ln>
            </p:spPr>
          </p:cxnSp>
          <p:cxnSp>
            <p:nvCxnSpPr>
              <p:cNvPr id="71" name="Google Shape;71;p1"/>
              <p:cNvCxnSpPr/>
              <p:nvPr/>
            </p:nvCxnSpPr>
            <p:spPr>
              <a:xfrm rot="5400000">
                <a:off x="2914160" y="6061132"/>
                <a:ext cx="11637900" cy="0"/>
              </a:xfrm>
              <a:prstGeom prst="straightConnector1">
                <a:avLst/>
              </a:prstGeom>
              <a:noFill/>
              <a:ln cap="flat" cmpd="sng" w="9525">
                <a:solidFill>
                  <a:schemeClr val="lt2"/>
                </a:solidFill>
                <a:prstDash val="solid"/>
                <a:miter lim="800000"/>
                <a:headEnd len="sm" w="sm" type="none"/>
                <a:tailEnd len="sm" w="sm" type="none"/>
              </a:ln>
            </p:spPr>
          </p:cxnSp>
          <p:cxnSp>
            <p:nvCxnSpPr>
              <p:cNvPr id="72" name="Google Shape;72;p1"/>
              <p:cNvCxnSpPr/>
              <p:nvPr/>
            </p:nvCxnSpPr>
            <p:spPr>
              <a:xfrm rot="5400000">
                <a:off x="2648446" y="6061132"/>
                <a:ext cx="11637900" cy="0"/>
              </a:xfrm>
              <a:prstGeom prst="straightConnector1">
                <a:avLst/>
              </a:prstGeom>
              <a:noFill/>
              <a:ln cap="flat" cmpd="sng" w="9525">
                <a:solidFill>
                  <a:schemeClr val="lt2"/>
                </a:solidFill>
                <a:prstDash val="solid"/>
                <a:miter lim="800000"/>
                <a:headEnd len="sm" w="sm" type="none"/>
                <a:tailEnd len="sm" w="sm" type="none"/>
              </a:ln>
            </p:spPr>
          </p:cxnSp>
          <p:cxnSp>
            <p:nvCxnSpPr>
              <p:cNvPr id="73" name="Google Shape;73;p1"/>
              <p:cNvCxnSpPr/>
              <p:nvPr/>
            </p:nvCxnSpPr>
            <p:spPr>
              <a:xfrm rot="5400000">
                <a:off x="2382734" y="6061132"/>
                <a:ext cx="11637900" cy="0"/>
              </a:xfrm>
              <a:prstGeom prst="straightConnector1">
                <a:avLst/>
              </a:prstGeom>
              <a:noFill/>
              <a:ln cap="flat" cmpd="sng" w="9525">
                <a:solidFill>
                  <a:schemeClr val="lt2"/>
                </a:solidFill>
                <a:prstDash val="solid"/>
                <a:miter lim="800000"/>
                <a:headEnd len="sm" w="sm" type="none"/>
                <a:tailEnd len="sm" w="sm" type="none"/>
              </a:ln>
            </p:spPr>
          </p:cxnSp>
          <p:cxnSp>
            <p:nvCxnSpPr>
              <p:cNvPr id="74" name="Google Shape;74;p1"/>
              <p:cNvCxnSpPr/>
              <p:nvPr/>
            </p:nvCxnSpPr>
            <p:spPr>
              <a:xfrm rot="5400000">
                <a:off x="2117021" y="6061132"/>
                <a:ext cx="11637900" cy="0"/>
              </a:xfrm>
              <a:prstGeom prst="straightConnector1">
                <a:avLst/>
              </a:prstGeom>
              <a:noFill/>
              <a:ln cap="flat" cmpd="sng" w="9525">
                <a:solidFill>
                  <a:schemeClr val="lt2"/>
                </a:solidFill>
                <a:prstDash val="solid"/>
                <a:miter lim="800000"/>
                <a:headEnd len="sm" w="sm" type="none"/>
                <a:tailEnd len="sm" w="sm" type="none"/>
              </a:ln>
            </p:spPr>
          </p:cxnSp>
          <p:cxnSp>
            <p:nvCxnSpPr>
              <p:cNvPr id="75" name="Google Shape;75;p1"/>
              <p:cNvCxnSpPr/>
              <p:nvPr/>
            </p:nvCxnSpPr>
            <p:spPr>
              <a:xfrm rot="5400000">
                <a:off x="1851307" y="6061132"/>
                <a:ext cx="11637900" cy="0"/>
              </a:xfrm>
              <a:prstGeom prst="straightConnector1">
                <a:avLst/>
              </a:prstGeom>
              <a:noFill/>
              <a:ln cap="flat" cmpd="sng" w="9525">
                <a:solidFill>
                  <a:schemeClr val="lt2"/>
                </a:solidFill>
                <a:prstDash val="solid"/>
                <a:miter lim="800000"/>
                <a:headEnd len="sm" w="sm" type="none"/>
                <a:tailEnd len="sm" w="sm" type="none"/>
              </a:ln>
            </p:spPr>
          </p:cxnSp>
          <p:cxnSp>
            <p:nvCxnSpPr>
              <p:cNvPr id="76" name="Google Shape;76;p1"/>
              <p:cNvCxnSpPr/>
              <p:nvPr/>
            </p:nvCxnSpPr>
            <p:spPr>
              <a:xfrm rot="5400000">
                <a:off x="1585595" y="6061132"/>
                <a:ext cx="11637900" cy="0"/>
              </a:xfrm>
              <a:prstGeom prst="straightConnector1">
                <a:avLst/>
              </a:prstGeom>
              <a:noFill/>
              <a:ln cap="flat" cmpd="sng" w="9525">
                <a:solidFill>
                  <a:schemeClr val="lt2"/>
                </a:solidFill>
                <a:prstDash val="solid"/>
                <a:miter lim="800000"/>
                <a:headEnd len="sm" w="sm" type="none"/>
                <a:tailEnd len="sm" w="sm" type="none"/>
              </a:ln>
            </p:spPr>
          </p:cxnSp>
          <p:cxnSp>
            <p:nvCxnSpPr>
              <p:cNvPr id="77" name="Google Shape;77;p1"/>
              <p:cNvCxnSpPr/>
              <p:nvPr/>
            </p:nvCxnSpPr>
            <p:spPr>
              <a:xfrm rot="5400000">
                <a:off x="1319882" y="6061132"/>
                <a:ext cx="11637900" cy="0"/>
              </a:xfrm>
              <a:prstGeom prst="straightConnector1">
                <a:avLst/>
              </a:prstGeom>
              <a:noFill/>
              <a:ln cap="flat" cmpd="sng" w="9525">
                <a:solidFill>
                  <a:schemeClr val="lt2"/>
                </a:solidFill>
                <a:prstDash val="solid"/>
                <a:miter lim="800000"/>
                <a:headEnd len="sm" w="sm" type="none"/>
                <a:tailEnd len="sm" w="sm" type="none"/>
              </a:ln>
            </p:spPr>
          </p:cxnSp>
          <p:cxnSp>
            <p:nvCxnSpPr>
              <p:cNvPr id="78" name="Google Shape;78;p1"/>
              <p:cNvCxnSpPr/>
              <p:nvPr/>
            </p:nvCxnSpPr>
            <p:spPr>
              <a:xfrm rot="5400000">
                <a:off x="1054168" y="6061132"/>
                <a:ext cx="11637900" cy="0"/>
              </a:xfrm>
              <a:prstGeom prst="straightConnector1">
                <a:avLst/>
              </a:prstGeom>
              <a:noFill/>
              <a:ln cap="flat" cmpd="sng" w="9525">
                <a:solidFill>
                  <a:schemeClr val="lt2"/>
                </a:solidFill>
                <a:prstDash val="solid"/>
                <a:miter lim="800000"/>
                <a:headEnd len="sm" w="sm" type="none"/>
                <a:tailEnd len="sm" w="sm" type="none"/>
              </a:ln>
            </p:spPr>
          </p:cxnSp>
        </p:grpSp>
      </p:grpSp>
      <p:sp>
        <p:nvSpPr>
          <p:cNvPr id="79" name="Google Shape;79;p1"/>
          <p:cNvSpPr/>
          <p:nvPr/>
        </p:nvSpPr>
        <p:spPr>
          <a:xfrm>
            <a:off x="217926" y="240731"/>
            <a:ext cx="11701440" cy="6371304"/>
          </a:xfrm>
          <a:custGeom>
            <a:rect b="b" l="l" r="r" t="t"/>
            <a:pathLst>
              <a:path extrusionOk="0" h="4463260" w="8197156">
                <a:moveTo>
                  <a:pt x="149624" y="4064913"/>
                </a:moveTo>
                <a:cubicBezTo>
                  <a:pt x="117442" y="4064913"/>
                  <a:pt x="91353" y="4091002"/>
                  <a:pt x="91353" y="4123184"/>
                </a:cubicBezTo>
                <a:cubicBezTo>
                  <a:pt x="91353" y="4155366"/>
                  <a:pt x="117442" y="4181455"/>
                  <a:pt x="149624" y="4181455"/>
                </a:cubicBezTo>
                <a:cubicBezTo>
                  <a:pt x="181806" y="4181455"/>
                  <a:pt x="207895" y="4155366"/>
                  <a:pt x="207895" y="4123184"/>
                </a:cubicBezTo>
                <a:cubicBezTo>
                  <a:pt x="207895" y="4091002"/>
                  <a:pt x="181806" y="4064913"/>
                  <a:pt x="149624" y="4064913"/>
                </a:cubicBezTo>
                <a:close/>
                <a:moveTo>
                  <a:pt x="149625" y="3308290"/>
                </a:moveTo>
                <a:cubicBezTo>
                  <a:pt x="117442" y="3308290"/>
                  <a:pt x="91353" y="3334379"/>
                  <a:pt x="91353" y="3366561"/>
                </a:cubicBezTo>
                <a:cubicBezTo>
                  <a:pt x="91353" y="3398743"/>
                  <a:pt x="117442" y="3424832"/>
                  <a:pt x="149625" y="3424832"/>
                </a:cubicBezTo>
                <a:cubicBezTo>
                  <a:pt x="181807" y="3424832"/>
                  <a:pt x="207895" y="3398743"/>
                  <a:pt x="207895" y="3366561"/>
                </a:cubicBezTo>
                <a:cubicBezTo>
                  <a:pt x="207895" y="3334379"/>
                  <a:pt x="181807" y="3308290"/>
                  <a:pt x="149625" y="3308290"/>
                </a:cubicBezTo>
                <a:close/>
                <a:moveTo>
                  <a:pt x="149625" y="2551669"/>
                </a:moveTo>
                <a:cubicBezTo>
                  <a:pt x="117442" y="2551669"/>
                  <a:pt x="91353" y="2577758"/>
                  <a:pt x="91353" y="2609940"/>
                </a:cubicBezTo>
                <a:cubicBezTo>
                  <a:pt x="91353" y="2642122"/>
                  <a:pt x="117442" y="2668211"/>
                  <a:pt x="149625" y="2668211"/>
                </a:cubicBezTo>
                <a:cubicBezTo>
                  <a:pt x="181807" y="2668211"/>
                  <a:pt x="207895" y="2642122"/>
                  <a:pt x="207895" y="2609940"/>
                </a:cubicBezTo>
                <a:cubicBezTo>
                  <a:pt x="207895" y="2577758"/>
                  <a:pt x="181807" y="2551669"/>
                  <a:pt x="149625" y="2551669"/>
                </a:cubicBezTo>
                <a:close/>
                <a:moveTo>
                  <a:pt x="149625" y="1795048"/>
                </a:moveTo>
                <a:cubicBezTo>
                  <a:pt x="117443" y="1795048"/>
                  <a:pt x="91354" y="1821137"/>
                  <a:pt x="91354" y="1853319"/>
                </a:cubicBezTo>
                <a:cubicBezTo>
                  <a:pt x="91354" y="1885501"/>
                  <a:pt x="117443" y="1911590"/>
                  <a:pt x="149625" y="1911590"/>
                </a:cubicBezTo>
                <a:cubicBezTo>
                  <a:pt x="181807" y="1911590"/>
                  <a:pt x="207896" y="1885501"/>
                  <a:pt x="207896" y="1853319"/>
                </a:cubicBezTo>
                <a:cubicBezTo>
                  <a:pt x="207896" y="1821137"/>
                  <a:pt x="181807" y="1795048"/>
                  <a:pt x="149625" y="1795048"/>
                </a:cubicBezTo>
                <a:close/>
                <a:moveTo>
                  <a:pt x="149625" y="1038427"/>
                </a:moveTo>
                <a:cubicBezTo>
                  <a:pt x="117443" y="1038427"/>
                  <a:pt x="91354" y="1064516"/>
                  <a:pt x="91354" y="1096698"/>
                </a:cubicBezTo>
                <a:cubicBezTo>
                  <a:pt x="91354" y="1128880"/>
                  <a:pt x="117443" y="1154969"/>
                  <a:pt x="149625" y="1154969"/>
                </a:cubicBezTo>
                <a:cubicBezTo>
                  <a:pt x="181807" y="1154969"/>
                  <a:pt x="207896" y="1128880"/>
                  <a:pt x="207896" y="1096698"/>
                </a:cubicBezTo>
                <a:cubicBezTo>
                  <a:pt x="207896" y="1064516"/>
                  <a:pt x="181807" y="1038427"/>
                  <a:pt x="149625" y="1038427"/>
                </a:cubicBezTo>
                <a:close/>
                <a:moveTo>
                  <a:pt x="149625" y="281806"/>
                </a:moveTo>
                <a:cubicBezTo>
                  <a:pt x="117443" y="281806"/>
                  <a:pt x="91354" y="307895"/>
                  <a:pt x="91354" y="340078"/>
                </a:cubicBezTo>
                <a:cubicBezTo>
                  <a:pt x="91354" y="372259"/>
                  <a:pt x="117443" y="398348"/>
                  <a:pt x="149625" y="398348"/>
                </a:cubicBezTo>
                <a:cubicBezTo>
                  <a:pt x="181807" y="398348"/>
                  <a:pt x="207896" y="372259"/>
                  <a:pt x="207896" y="340078"/>
                </a:cubicBezTo>
                <a:cubicBezTo>
                  <a:pt x="207896" y="307895"/>
                  <a:pt x="181807" y="281806"/>
                  <a:pt x="149625" y="281806"/>
                </a:cubicBezTo>
                <a:close/>
                <a:moveTo>
                  <a:pt x="0" y="0"/>
                </a:moveTo>
                <a:lnTo>
                  <a:pt x="8197156" y="0"/>
                </a:lnTo>
                <a:lnTo>
                  <a:pt x="8197156" y="4463260"/>
                </a:lnTo>
                <a:lnTo>
                  <a:pt x="0" y="4463260"/>
                </a:lnTo>
                <a:close/>
              </a:path>
            </a:pathLst>
          </a:custGeom>
          <a:blipFill rotWithShape="1">
            <a:blip r:embed="rId1">
              <a:alphaModFix amt="40000"/>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80" name="Google Shape;80;p1"/>
          <p:cNvSpPr txBox="1"/>
          <p:nvPr>
            <p:ph type="title"/>
          </p:nvPr>
        </p:nvSpPr>
        <p:spPr>
          <a:xfrm>
            <a:off x="1561625" y="914650"/>
            <a:ext cx="9523500" cy="700500"/>
          </a:xfrm>
          <a:prstGeom prst="rect">
            <a:avLst/>
          </a:prstGeom>
          <a:noFill/>
          <a:ln>
            <a:noFill/>
          </a:ln>
          <a:effectLst>
            <a:outerShdw rotWithShape="0" algn="bl" dist="19050">
              <a:srgbClr val="FFFFFF"/>
            </a:outerShdw>
          </a:effectLst>
        </p:spPr>
        <p:txBody>
          <a:bodyPr anchorCtr="0" anchor="t" bIns="121900" lIns="121900" spcFirstLastPara="1" rIns="121900" wrap="square" tIns="121900">
            <a:noAutofit/>
          </a:bodyPr>
          <a:lstStyle>
            <a:lvl1pPr lvl="0">
              <a:spcBef>
                <a:spcPts val="0"/>
              </a:spcBef>
              <a:spcAft>
                <a:spcPts val="0"/>
              </a:spcAft>
              <a:buClr>
                <a:schemeClr val="dk1"/>
              </a:buClr>
              <a:buSzPts val="4000"/>
              <a:buFont typeface="Shadows Into Light Two"/>
              <a:buNone/>
              <a:defRPr b="1" sz="4000">
                <a:solidFill>
                  <a:schemeClr val="dk1"/>
                </a:solidFill>
                <a:latin typeface="Shadows Into Light Two"/>
                <a:ea typeface="Shadows Into Light Two"/>
                <a:cs typeface="Shadows Into Light Two"/>
                <a:sym typeface="Shadows Into Light Two"/>
              </a:defRPr>
            </a:lvl1pPr>
            <a:lvl2pPr lvl="1">
              <a:spcBef>
                <a:spcPts val="0"/>
              </a:spcBef>
              <a:spcAft>
                <a:spcPts val="0"/>
              </a:spcAft>
              <a:buClr>
                <a:schemeClr val="dk1"/>
              </a:buClr>
              <a:buSzPts val="4000"/>
              <a:buFont typeface="Shadows Into Light Two"/>
              <a:buNone/>
              <a:defRPr b="1" sz="4000">
                <a:solidFill>
                  <a:schemeClr val="dk1"/>
                </a:solidFill>
                <a:latin typeface="Shadows Into Light Two"/>
                <a:ea typeface="Shadows Into Light Two"/>
                <a:cs typeface="Shadows Into Light Two"/>
                <a:sym typeface="Shadows Into Light Two"/>
              </a:defRPr>
            </a:lvl2pPr>
            <a:lvl3pPr lvl="2">
              <a:spcBef>
                <a:spcPts val="0"/>
              </a:spcBef>
              <a:spcAft>
                <a:spcPts val="0"/>
              </a:spcAft>
              <a:buClr>
                <a:schemeClr val="dk1"/>
              </a:buClr>
              <a:buSzPts val="4000"/>
              <a:buFont typeface="Shadows Into Light Two"/>
              <a:buNone/>
              <a:defRPr b="1" sz="4000">
                <a:solidFill>
                  <a:schemeClr val="dk1"/>
                </a:solidFill>
                <a:latin typeface="Shadows Into Light Two"/>
                <a:ea typeface="Shadows Into Light Two"/>
                <a:cs typeface="Shadows Into Light Two"/>
                <a:sym typeface="Shadows Into Light Two"/>
              </a:defRPr>
            </a:lvl3pPr>
            <a:lvl4pPr lvl="3">
              <a:spcBef>
                <a:spcPts val="0"/>
              </a:spcBef>
              <a:spcAft>
                <a:spcPts val="0"/>
              </a:spcAft>
              <a:buClr>
                <a:schemeClr val="dk1"/>
              </a:buClr>
              <a:buSzPts val="4000"/>
              <a:buFont typeface="Shadows Into Light Two"/>
              <a:buNone/>
              <a:defRPr b="1" sz="4000">
                <a:solidFill>
                  <a:schemeClr val="dk1"/>
                </a:solidFill>
                <a:latin typeface="Shadows Into Light Two"/>
                <a:ea typeface="Shadows Into Light Two"/>
                <a:cs typeface="Shadows Into Light Two"/>
                <a:sym typeface="Shadows Into Light Two"/>
              </a:defRPr>
            </a:lvl4pPr>
            <a:lvl5pPr lvl="4">
              <a:spcBef>
                <a:spcPts val="0"/>
              </a:spcBef>
              <a:spcAft>
                <a:spcPts val="0"/>
              </a:spcAft>
              <a:buClr>
                <a:schemeClr val="dk1"/>
              </a:buClr>
              <a:buSzPts val="4000"/>
              <a:buFont typeface="Shadows Into Light Two"/>
              <a:buNone/>
              <a:defRPr b="1" sz="4000">
                <a:solidFill>
                  <a:schemeClr val="dk1"/>
                </a:solidFill>
                <a:latin typeface="Shadows Into Light Two"/>
                <a:ea typeface="Shadows Into Light Two"/>
                <a:cs typeface="Shadows Into Light Two"/>
                <a:sym typeface="Shadows Into Light Two"/>
              </a:defRPr>
            </a:lvl5pPr>
            <a:lvl6pPr lvl="5">
              <a:spcBef>
                <a:spcPts val="0"/>
              </a:spcBef>
              <a:spcAft>
                <a:spcPts val="0"/>
              </a:spcAft>
              <a:buClr>
                <a:schemeClr val="dk1"/>
              </a:buClr>
              <a:buSzPts val="4000"/>
              <a:buFont typeface="Shadows Into Light Two"/>
              <a:buNone/>
              <a:defRPr b="1" sz="4000">
                <a:solidFill>
                  <a:schemeClr val="dk1"/>
                </a:solidFill>
                <a:latin typeface="Shadows Into Light Two"/>
                <a:ea typeface="Shadows Into Light Two"/>
                <a:cs typeface="Shadows Into Light Two"/>
                <a:sym typeface="Shadows Into Light Two"/>
              </a:defRPr>
            </a:lvl6pPr>
            <a:lvl7pPr lvl="6">
              <a:spcBef>
                <a:spcPts val="0"/>
              </a:spcBef>
              <a:spcAft>
                <a:spcPts val="0"/>
              </a:spcAft>
              <a:buClr>
                <a:schemeClr val="dk1"/>
              </a:buClr>
              <a:buSzPts val="4000"/>
              <a:buFont typeface="Shadows Into Light Two"/>
              <a:buNone/>
              <a:defRPr b="1" sz="4000">
                <a:solidFill>
                  <a:schemeClr val="dk1"/>
                </a:solidFill>
                <a:latin typeface="Shadows Into Light Two"/>
                <a:ea typeface="Shadows Into Light Two"/>
                <a:cs typeface="Shadows Into Light Two"/>
                <a:sym typeface="Shadows Into Light Two"/>
              </a:defRPr>
            </a:lvl7pPr>
            <a:lvl8pPr lvl="7">
              <a:spcBef>
                <a:spcPts val="0"/>
              </a:spcBef>
              <a:spcAft>
                <a:spcPts val="0"/>
              </a:spcAft>
              <a:buClr>
                <a:schemeClr val="dk1"/>
              </a:buClr>
              <a:buSzPts val="4000"/>
              <a:buFont typeface="Shadows Into Light Two"/>
              <a:buNone/>
              <a:defRPr b="1" sz="4000">
                <a:solidFill>
                  <a:schemeClr val="dk1"/>
                </a:solidFill>
                <a:latin typeface="Shadows Into Light Two"/>
                <a:ea typeface="Shadows Into Light Two"/>
                <a:cs typeface="Shadows Into Light Two"/>
                <a:sym typeface="Shadows Into Light Two"/>
              </a:defRPr>
            </a:lvl8pPr>
            <a:lvl9pPr lvl="8">
              <a:spcBef>
                <a:spcPts val="0"/>
              </a:spcBef>
              <a:spcAft>
                <a:spcPts val="0"/>
              </a:spcAft>
              <a:buClr>
                <a:schemeClr val="dk1"/>
              </a:buClr>
              <a:buSzPts val="4000"/>
              <a:buFont typeface="Shadows Into Light Two"/>
              <a:buNone/>
              <a:defRPr b="1" sz="4000">
                <a:solidFill>
                  <a:schemeClr val="dk1"/>
                </a:solidFill>
                <a:latin typeface="Shadows Into Light Two"/>
                <a:ea typeface="Shadows Into Light Two"/>
                <a:cs typeface="Shadows Into Light Two"/>
                <a:sym typeface="Shadows Into Light Two"/>
              </a:defRPr>
            </a:lvl9pPr>
          </a:lstStyle>
          <a:p/>
        </p:txBody>
      </p:sp>
      <p:sp>
        <p:nvSpPr>
          <p:cNvPr id="81" name="Google Shape;81;p1"/>
          <p:cNvSpPr txBox="1"/>
          <p:nvPr>
            <p:ph idx="1" type="body"/>
          </p:nvPr>
        </p:nvSpPr>
        <p:spPr>
          <a:xfrm>
            <a:off x="1561625" y="1779941"/>
            <a:ext cx="9523500" cy="4178700"/>
          </a:xfrm>
          <a:prstGeom prst="rect">
            <a:avLst/>
          </a:prstGeom>
          <a:noFill/>
          <a:ln>
            <a:noFill/>
          </a:ln>
          <a:effectLst>
            <a:outerShdw rotWithShape="0" algn="bl" dist="9525">
              <a:srgbClr val="FFFFFF"/>
            </a:outerShdw>
          </a:effectLst>
        </p:spPr>
        <p:txBody>
          <a:bodyPr anchorCtr="0" anchor="t" bIns="121900" lIns="121900" spcFirstLastPara="1" rIns="121900" wrap="square" tIns="121900">
            <a:noAutofit/>
          </a:bodyPr>
          <a:lstStyle>
            <a:lvl1pPr indent="-349250" lvl="0" marL="457200">
              <a:lnSpc>
                <a:spcPct val="115000"/>
              </a:lnSpc>
              <a:spcBef>
                <a:spcPts val="0"/>
              </a:spcBef>
              <a:spcAft>
                <a:spcPts val="0"/>
              </a:spcAft>
              <a:buClr>
                <a:schemeClr val="dk2"/>
              </a:buClr>
              <a:buSzPts val="1900"/>
              <a:buFont typeface="Caveat Medium"/>
              <a:buChar char="●"/>
              <a:defRPr sz="1900">
                <a:solidFill>
                  <a:schemeClr val="dk2"/>
                </a:solidFill>
                <a:latin typeface="Caveat Medium"/>
                <a:ea typeface="Caveat Medium"/>
                <a:cs typeface="Caveat Medium"/>
                <a:sym typeface="Caveat Medium"/>
              </a:defRPr>
            </a:lvl1pPr>
            <a:lvl2pPr indent="-349250" lvl="1" marL="914400">
              <a:lnSpc>
                <a:spcPct val="115000"/>
              </a:lnSpc>
              <a:spcBef>
                <a:spcPts val="2100"/>
              </a:spcBef>
              <a:spcAft>
                <a:spcPts val="0"/>
              </a:spcAft>
              <a:buClr>
                <a:schemeClr val="dk2"/>
              </a:buClr>
              <a:buSzPts val="1900"/>
              <a:buFont typeface="Caveat Medium"/>
              <a:buChar char="○"/>
              <a:defRPr sz="1900">
                <a:solidFill>
                  <a:schemeClr val="dk2"/>
                </a:solidFill>
                <a:latin typeface="Caveat Medium"/>
                <a:ea typeface="Caveat Medium"/>
                <a:cs typeface="Caveat Medium"/>
                <a:sym typeface="Caveat Medium"/>
              </a:defRPr>
            </a:lvl2pPr>
            <a:lvl3pPr indent="-349250" lvl="2" marL="1371600">
              <a:lnSpc>
                <a:spcPct val="115000"/>
              </a:lnSpc>
              <a:spcBef>
                <a:spcPts val="2100"/>
              </a:spcBef>
              <a:spcAft>
                <a:spcPts val="0"/>
              </a:spcAft>
              <a:buClr>
                <a:schemeClr val="dk2"/>
              </a:buClr>
              <a:buSzPts val="1900"/>
              <a:buFont typeface="Caveat Medium"/>
              <a:buChar char="■"/>
              <a:defRPr sz="1900">
                <a:solidFill>
                  <a:schemeClr val="dk2"/>
                </a:solidFill>
                <a:latin typeface="Caveat Medium"/>
                <a:ea typeface="Caveat Medium"/>
                <a:cs typeface="Caveat Medium"/>
                <a:sym typeface="Caveat Medium"/>
              </a:defRPr>
            </a:lvl3pPr>
            <a:lvl4pPr indent="-349250" lvl="3" marL="1828800">
              <a:lnSpc>
                <a:spcPct val="115000"/>
              </a:lnSpc>
              <a:spcBef>
                <a:spcPts val="2100"/>
              </a:spcBef>
              <a:spcAft>
                <a:spcPts val="0"/>
              </a:spcAft>
              <a:buClr>
                <a:schemeClr val="dk2"/>
              </a:buClr>
              <a:buSzPts val="1900"/>
              <a:buFont typeface="Caveat Medium"/>
              <a:buChar char="●"/>
              <a:defRPr sz="1900">
                <a:solidFill>
                  <a:schemeClr val="dk2"/>
                </a:solidFill>
                <a:latin typeface="Caveat Medium"/>
                <a:ea typeface="Caveat Medium"/>
                <a:cs typeface="Caveat Medium"/>
                <a:sym typeface="Caveat Medium"/>
              </a:defRPr>
            </a:lvl4pPr>
            <a:lvl5pPr indent="-349250" lvl="4" marL="2286000">
              <a:lnSpc>
                <a:spcPct val="115000"/>
              </a:lnSpc>
              <a:spcBef>
                <a:spcPts val="2100"/>
              </a:spcBef>
              <a:spcAft>
                <a:spcPts val="0"/>
              </a:spcAft>
              <a:buClr>
                <a:schemeClr val="dk2"/>
              </a:buClr>
              <a:buSzPts val="1900"/>
              <a:buFont typeface="Caveat Medium"/>
              <a:buChar char="○"/>
              <a:defRPr sz="1900">
                <a:solidFill>
                  <a:schemeClr val="dk2"/>
                </a:solidFill>
                <a:latin typeface="Caveat Medium"/>
                <a:ea typeface="Caveat Medium"/>
                <a:cs typeface="Caveat Medium"/>
                <a:sym typeface="Caveat Medium"/>
              </a:defRPr>
            </a:lvl5pPr>
            <a:lvl6pPr indent="-349250" lvl="5" marL="2743200">
              <a:lnSpc>
                <a:spcPct val="115000"/>
              </a:lnSpc>
              <a:spcBef>
                <a:spcPts val="2100"/>
              </a:spcBef>
              <a:spcAft>
                <a:spcPts val="0"/>
              </a:spcAft>
              <a:buClr>
                <a:schemeClr val="dk2"/>
              </a:buClr>
              <a:buSzPts val="1900"/>
              <a:buFont typeface="Caveat Medium"/>
              <a:buChar char="■"/>
              <a:defRPr sz="1900">
                <a:solidFill>
                  <a:schemeClr val="dk2"/>
                </a:solidFill>
                <a:latin typeface="Caveat Medium"/>
                <a:ea typeface="Caveat Medium"/>
                <a:cs typeface="Caveat Medium"/>
                <a:sym typeface="Caveat Medium"/>
              </a:defRPr>
            </a:lvl6pPr>
            <a:lvl7pPr indent="-349250" lvl="6" marL="3200400">
              <a:lnSpc>
                <a:spcPct val="115000"/>
              </a:lnSpc>
              <a:spcBef>
                <a:spcPts val="2100"/>
              </a:spcBef>
              <a:spcAft>
                <a:spcPts val="0"/>
              </a:spcAft>
              <a:buClr>
                <a:schemeClr val="dk2"/>
              </a:buClr>
              <a:buSzPts val="1900"/>
              <a:buFont typeface="Caveat Medium"/>
              <a:buChar char="●"/>
              <a:defRPr sz="1900">
                <a:solidFill>
                  <a:schemeClr val="dk2"/>
                </a:solidFill>
                <a:latin typeface="Caveat Medium"/>
                <a:ea typeface="Caveat Medium"/>
                <a:cs typeface="Caveat Medium"/>
                <a:sym typeface="Caveat Medium"/>
              </a:defRPr>
            </a:lvl7pPr>
            <a:lvl8pPr indent="-349250" lvl="7" marL="3657600">
              <a:lnSpc>
                <a:spcPct val="115000"/>
              </a:lnSpc>
              <a:spcBef>
                <a:spcPts val="2100"/>
              </a:spcBef>
              <a:spcAft>
                <a:spcPts val="0"/>
              </a:spcAft>
              <a:buClr>
                <a:schemeClr val="dk2"/>
              </a:buClr>
              <a:buSzPts val="1900"/>
              <a:buFont typeface="Caveat Medium"/>
              <a:buChar char="○"/>
              <a:defRPr sz="1900">
                <a:solidFill>
                  <a:schemeClr val="dk2"/>
                </a:solidFill>
                <a:latin typeface="Caveat Medium"/>
                <a:ea typeface="Caveat Medium"/>
                <a:cs typeface="Caveat Medium"/>
                <a:sym typeface="Caveat Medium"/>
              </a:defRPr>
            </a:lvl8pPr>
            <a:lvl9pPr indent="-349250" lvl="8" marL="4114800">
              <a:lnSpc>
                <a:spcPct val="115000"/>
              </a:lnSpc>
              <a:spcBef>
                <a:spcPts val="2100"/>
              </a:spcBef>
              <a:spcAft>
                <a:spcPts val="2100"/>
              </a:spcAft>
              <a:buClr>
                <a:schemeClr val="dk2"/>
              </a:buClr>
              <a:buSzPts val="1900"/>
              <a:buFont typeface="Caveat Medium"/>
              <a:buChar char="■"/>
              <a:defRPr sz="1900">
                <a:solidFill>
                  <a:schemeClr val="dk2"/>
                </a:solidFill>
                <a:latin typeface="Caveat Medium"/>
                <a:ea typeface="Caveat Medium"/>
                <a:cs typeface="Caveat Medium"/>
                <a:sym typeface="Caveat Medium"/>
              </a:defRPr>
            </a:lvl9pPr>
          </a:lstStyle>
          <a:p/>
        </p:txBody>
      </p:sp>
      <p:sp>
        <p:nvSpPr>
          <p:cNvPr id="82" name="Google Shape;82;p1"/>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
        <p:nvSpPr>
          <p:cNvPr id="83" name="Google Shape;83;p1"/>
          <p:cNvSpPr/>
          <p:nvPr/>
        </p:nvSpPr>
        <p:spPr>
          <a:xfrm rot="5400000">
            <a:off x="-462658" y="6119355"/>
            <a:ext cx="1131345" cy="114589"/>
          </a:xfrm>
          <a:custGeom>
            <a:rect b="b" l="l" r="r" t="t"/>
            <a:pathLst>
              <a:path extrusionOk="0" h="87640" w="919793">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3970">
          <p15:clr>
            <a:srgbClr val="E46962"/>
          </p15:clr>
        </p15:guide>
        <p15:guide id="2" pos="3970">
          <p15:clr>
            <a:srgbClr val="E46962"/>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 Id="rId3" Type="http://schemas.openxmlformats.org/officeDocument/2006/relationships/image" Target="../media/image1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7.xml"/><Relationship Id="rId3"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9.xml"/><Relationship Id="rId3" Type="http://schemas.openxmlformats.org/officeDocument/2006/relationships/hyperlink" Target="https://slidesmania.com/" TargetMode="External"/><Relationship Id="rId4" Type="http://schemas.openxmlformats.org/officeDocument/2006/relationships/hyperlink" Target="https://unsplash.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 Id="rId3"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5" name="Shape 925"/>
        <p:cNvGrpSpPr/>
        <p:nvPr/>
      </p:nvGrpSpPr>
      <p:grpSpPr>
        <a:xfrm>
          <a:off x="0" y="0"/>
          <a:ext cx="0" cy="0"/>
          <a:chOff x="0" y="0"/>
          <a:chExt cx="0" cy="0"/>
        </a:xfrm>
      </p:grpSpPr>
      <p:sp>
        <p:nvSpPr>
          <p:cNvPr id="926" name="Google Shape;926;p18"/>
          <p:cNvSpPr/>
          <p:nvPr/>
        </p:nvSpPr>
        <p:spPr>
          <a:xfrm>
            <a:off x="4228575" y="4809744"/>
            <a:ext cx="4084800" cy="247500"/>
          </a:xfrm>
          <a:prstGeom prst="roundRect">
            <a:avLst>
              <a:gd fmla="val 50000"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27" name="Google Shape;927;p18"/>
          <p:cNvGrpSpPr/>
          <p:nvPr/>
        </p:nvGrpSpPr>
        <p:grpSpPr>
          <a:xfrm>
            <a:off x="2676251" y="4111525"/>
            <a:ext cx="6991903" cy="308289"/>
            <a:chOff x="2600043" y="1462462"/>
            <a:chExt cx="6991903" cy="421505"/>
          </a:xfrm>
        </p:grpSpPr>
        <p:sp>
          <p:nvSpPr>
            <p:cNvPr id="928" name="Google Shape;928;p18"/>
            <p:cNvSpPr/>
            <p:nvPr/>
          </p:nvSpPr>
          <p:spPr>
            <a:xfrm rot="79933">
              <a:off x="2601610" y="1543677"/>
              <a:ext cx="6988770" cy="231810"/>
            </a:xfrm>
            <a:custGeom>
              <a:rect b="b" l="l" r="r" t="t"/>
              <a:pathLst>
                <a:path extrusionOk="0" h="95668" w="1666519">
                  <a:moveTo>
                    <a:pt x="-56" y="96382"/>
                  </a:moveTo>
                  <a:cubicBezTo>
                    <a:pt x="416970" y="37752"/>
                    <a:pt x="839962" y="-21157"/>
                    <a:pt x="1261835" y="8764"/>
                  </a:cubicBezTo>
                  <a:cubicBezTo>
                    <a:pt x="1397848" y="18308"/>
                    <a:pt x="1533051" y="37211"/>
                    <a:pt x="1666464" y="65343"/>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a:p>
          </p:txBody>
        </p:sp>
        <p:sp>
          <p:nvSpPr>
            <p:cNvPr id="929" name="Google Shape;929;p18"/>
            <p:cNvSpPr/>
            <p:nvPr/>
          </p:nvSpPr>
          <p:spPr>
            <a:xfrm rot="118849">
              <a:off x="3788987" y="1593944"/>
              <a:ext cx="4718447" cy="208541"/>
            </a:xfrm>
            <a:custGeom>
              <a:rect b="b" l="l" r="r" t="t"/>
              <a:pathLst>
                <a:path extrusionOk="0" h="86032" w="1124777">
                  <a:moveTo>
                    <a:pt x="-56" y="86746"/>
                  </a:moveTo>
                  <a:cubicBezTo>
                    <a:pt x="369218" y="7088"/>
                    <a:pt x="748261" y="-17445"/>
                    <a:pt x="1124721" y="13948"/>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a:p>
          </p:txBody>
        </p:sp>
      </p:grpSp>
      <p:sp>
        <p:nvSpPr>
          <p:cNvPr id="930" name="Google Shape;930;p18"/>
          <p:cNvSpPr txBox="1"/>
          <p:nvPr>
            <p:ph idx="1" type="subTitle"/>
          </p:nvPr>
        </p:nvSpPr>
        <p:spPr>
          <a:xfrm>
            <a:off x="1785000" y="4604625"/>
            <a:ext cx="8774400" cy="5865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And here goes your subtitle.</a:t>
            </a:r>
            <a:endParaRPr/>
          </a:p>
        </p:txBody>
      </p:sp>
      <p:sp>
        <p:nvSpPr>
          <p:cNvPr id="931" name="Google Shape;931;p18"/>
          <p:cNvSpPr txBox="1"/>
          <p:nvPr>
            <p:ph type="title"/>
          </p:nvPr>
        </p:nvSpPr>
        <p:spPr>
          <a:xfrm>
            <a:off x="1785000" y="1900000"/>
            <a:ext cx="8774400" cy="26991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sz="7000"/>
              <a:t>Your presentation title goes here.</a:t>
            </a:r>
            <a:endParaRPr sz="7000"/>
          </a:p>
        </p:txBody>
      </p:sp>
      <p:grpSp>
        <p:nvGrpSpPr>
          <p:cNvPr id="932" name="Google Shape;932;p18"/>
          <p:cNvGrpSpPr/>
          <p:nvPr/>
        </p:nvGrpSpPr>
        <p:grpSpPr>
          <a:xfrm>
            <a:off x="1338880" y="471162"/>
            <a:ext cx="1131934" cy="1131702"/>
            <a:chOff x="1338877" y="806200"/>
            <a:chExt cx="1340043" cy="1339768"/>
          </a:xfrm>
        </p:grpSpPr>
        <p:sp>
          <p:nvSpPr>
            <p:cNvPr id="933" name="Google Shape;933;p18"/>
            <p:cNvSpPr/>
            <p:nvPr/>
          </p:nvSpPr>
          <p:spPr>
            <a:xfrm rot="-737534">
              <a:off x="1445390" y="914108"/>
              <a:ext cx="1123135" cy="1123710"/>
            </a:xfrm>
            <a:custGeom>
              <a:rect b="b" l="l" r="r" t="t"/>
              <a:pathLst>
                <a:path extrusionOk="0" h="628354" w="633412">
                  <a:moveTo>
                    <a:pt x="0" y="0"/>
                  </a:moveTo>
                  <a:lnTo>
                    <a:pt x="0" y="494709"/>
                  </a:lnTo>
                  <a:lnTo>
                    <a:pt x="138712" y="628355"/>
                  </a:lnTo>
                  <a:lnTo>
                    <a:pt x="633413" y="628355"/>
                  </a:lnTo>
                  <a:lnTo>
                    <a:pt x="633413" y="133645"/>
                  </a:lnTo>
                  <a:lnTo>
                    <a:pt x="494709" y="0"/>
                  </a:lnTo>
                  <a:lnTo>
                    <a:pt x="0" y="0"/>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934" name="Google Shape;934;p18"/>
            <p:cNvGrpSpPr/>
            <p:nvPr/>
          </p:nvGrpSpPr>
          <p:grpSpPr>
            <a:xfrm rot="-737888">
              <a:off x="1446116" y="913186"/>
              <a:ext cx="1125835" cy="1125797"/>
              <a:chOff x="8319351" y="1186300"/>
              <a:chExt cx="642899" cy="638032"/>
            </a:xfrm>
          </p:grpSpPr>
          <p:sp>
            <p:nvSpPr>
              <p:cNvPr id="935" name="Google Shape;935;p18"/>
              <p:cNvSpPr/>
              <p:nvPr/>
            </p:nvSpPr>
            <p:spPr>
              <a:xfrm>
                <a:off x="8319351" y="1681029"/>
                <a:ext cx="494728" cy="9525"/>
              </a:xfrm>
              <a:custGeom>
                <a:rect b="b" l="l" r="r" t="t"/>
                <a:pathLst>
                  <a:path extrusionOk="0" h="9525" w="494728">
                    <a:moveTo>
                      <a:pt x="0" y="0"/>
                    </a:moveTo>
                    <a:lnTo>
                      <a:pt x="494729" y="0"/>
                    </a:lnTo>
                  </a:path>
                </a:pathLst>
              </a:custGeom>
              <a:noFill/>
              <a:ln cap="rnd" cmpd="sng" w="9525">
                <a:solidFill>
                  <a:schemeClr val="dk2"/>
                </a:solidFill>
                <a:prstDash val="dash"/>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36" name="Google Shape;936;p18"/>
              <p:cNvSpPr/>
              <p:nvPr/>
            </p:nvSpPr>
            <p:spPr>
              <a:xfrm>
                <a:off x="8457997" y="1320079"/>
                <a:ext cx="9525" cy="494728"/>
              </a:xfrm>
              <a:custGeom>
                <a:rect b="b" l="l" r="r" t="t"/>
                <a:pathLst>
                  <a:path extrusionOk="0" h="494728" w="9525">
                    <a:moveTo>
                      <a:pt x="0" y="0"/>
                    </a:moveTo>
                    <a:lnTo>
                      <a:pt x="0" y="494729"/>
                    </a:ln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37" name="Google Shape;937;p18"/>
              <p:cNvSpPr/>
              <p:nvPr/>
            </p:nvSpPr>
            <p:spPr>
              <a:xfrm>
                <a:off x="8319351" y="1681029"/>
                <a:ext cx="138646" cy="133778"/>
              </a:xfrm>
              <a:custGeom>
                <a:rect b="b" l="l" r="r" t="t"/>
                <a:pathLst>
                  <a:path extrusionOk="0" h="133778" w="138646">
                    <a:moveTo>
                      <a:pt x="0" y="0"/>
                    </a:moveTo>
                    <a:lnTo>
                      <a:pt x="138646" y="133779"/>
                    </a:ln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38" name="Google Shape;938;p18"/>
              <p:cNvSpPr/>
              <p:nvPr/>
            </p:nvSpPr>
            <p:spPr>
              <a:xfrm>
                <a:off x="8319351" y="1186300"/>
                <a:ext cx="9525" cy="494728"/>
              </a:xfrm>
              <a:custGeom>
                <a:rect b="b" l="l" r="r" t="t"/>
                <a:pathLst>
                  <a:path extrusionOk="0" h="494728" w="9525">
                    <a:moveTo>
                      <a:pt x="0" y="0"/>
                    </a:moveTo>
                    <a:lnTo>
                      <a:pt x="0" y="494728"/>
                    </a:ln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39" name="Google Shape;939;p18"/>
              <p:cNvSpPr/>
              <p:nvPr/>
            </p:nvSpPr>
            <p:spPr>
              <a:xfrm>
                <a:off x="8319351" y="1186300"/>
                <a:ext cx="138646" cy="133778"/>
              </a:xfrm>
              <a:custGeom>
                <a:rect b="b" l="l" r="r" t="t"/>
                <a:pathLst>
                  <a:path extrusionOk="0" h="133778" w="138646">
                    <a:moveTo>
                      <a:pt x="138646" y="133779"/>
                    </a:moveTo>
                    <a:lnTo>
                      <a:pt x="0" y="0"/>
                    </a:ln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40" name="Google Shape;940;p18"/>
              <p:cNvSpPr/>
              <p:nvPr/>
            </p:nvSpPr>
            <p:spPr>
              <a:xfrm>
                <a:off x="8814079" y="1186300"/>
                <a:ext cx="138646" cy="133778"/>
              </a:xfrm>
              <a:custGeom>
                <a:rect b="b" l="l" r="r" t="t"/>
                <a:pathLst>
                  <a:path extrusionOk="0" h="133778" w="138646">
                    <a:moveTo>
                      <a:pt x="0" y="0"/>
                    </a:moveTo>
                    <a:lnTo>
                      <a:pt x="138646" y="133779"/>
                    </a:ln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41" name="Google Shape;941;p18"/>
              <p:cNvSpPr/>
              <p:nvPr/>
            </p:nvSpPr>
            <p:spPr>
              <a:xfrm>
                <a:off x="8319351" y="1186300"/>
                <a:ext cx="494728" cy="9525"/>
              </a:xfrm>
              <a:custGeom>
                <a:rect b="b" l="l" r="r" t="t"/>
                <a:pathLst>
                  <a:path extrusionOk="0" h="9525" w="494728">
                    <a:moveTo>
                      <a:pt x="0" y="0"/>
                    </a:moveTo>
                    <a:lnTo>
                      <a:pt x="494729" y="0"/>
                    </a:ln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42" name="Google Shape;942;p18"/>
              <p:cNvSpPr/>
              <p:nvPr/>
            </p:nvSpPr>
            <p:spPr>
              <a:xfrm>
                <a:off x="8952725" y="1320079"/>
                <a:ext cx="9525" cy="494728"/>
              </a:xfrm>
              <a:custGeom>
                <a:rect b="b" l="l" r="r" t="t"/>
                <a:pathLst>
                  <a:path extrusionOk="0" h="494728" w="9525">
                    <a:moveTo>
                      <a:pt x="0" y="0"/>
                    </a:moveTo>
                    <a:lnTo>
                      <a:pt x="0" y="494729"/>
                    </a:ln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43" name="Google Shape;943;p18"/>
              <p:cNvSpPr/>
              <p:nvPr/>
            </p:nvSpPr>
            <p:spPr>
              <a:xfrm>
                <a:off x="8457997" y="1814807"/>
                <a:ext cx="494728" cy="9525"/>
              </a:xfrm>
              <a:custGeom>
                <a:rect b="b" l="l" r="r" t="t"/>
                <a:pathLst>
                  <a:path extrusionOk="0" h="9525" w="494728">
                    <a:moveTo>
                      <a:pt x="494729" y="0"/>
                    </a:moveTo>
                    <a:lnTo>
                      <a:pt x="0" y="0"/>
                    </a:ln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44" name="Google Shape;944;p18"/>
              <p:cNvSpPr/>
              <p:nvPr/>
            </p:nvSpPr>
            <p:spPr>
              <a:xfrm>
                <a:off x="8457997" y="1320079"/>
                <a:ext cx="494728" cy="9525"/>
              </a:xfrm>
              <a:custGeom>
                <a:rect b="b" l="l" r="r" t="t"/>
                <a:pathLst>
                  <a:path extrusionOk="0" h="9525" w="494728">
                    <a:moveTo>
                      <a:pt x="494729" y="0"/>
                    </a:moveTo>
                    <a:lnTo>
                      <a:pt x="0" y="0"/>
                    </a:ln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45" name="Google Shape;945;p18"/>
              <p:cNvSpPr/>
              <p:nvPr/>
            </p:nvSpPr>
            <p:spPr>
              <a:xfrm>
                <a:off x="8814079" y="1186300"/>
                <a:ext cx="9525" cy="494728"/>
              </a:xfrm>
              <a:custGeom>
                <a:rect b="b" l="l" r="r" t="t"/>
                <a:pathLst>
                  <a:path extrusionOk="0" h="494728" w="9525">
                    <a:moveTo>
                      <a:pt x="0" y="494728"/>
                    </a:moveTo>
                    <a:lnTo>
                      <a:pt x="0" y="0"/>
                    </a:lnTo>
                  </a:path>
                </a:pathLst>
              </a:custGeom>
              <a:noFill/>
              <a:ln cap="rnd" cmpd="sng" w="9525">
                <a:solidFill>
                  <a:schemeClr val="dk2"/>
                </a:solidFill>
                <a:prstDash val="dash"/>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46" name="Google Shape;946;p18"/>
              <p:cNvSpPr/>
              <p:nvPr/>
            </p:nvSpPr>
            <p:spPr>
              <a:xfrm>
                <a:off x="8814079" y="1681029"/>
                <a:ext cx="138646" cy="133778"/>
              </a:xfrm>
              <a:custGeom>
                <a:rect b="b" l="l" r="r" t="t"/>
                <a:pathLst>
                  <a:path extrusionOk="0" h="133778" w="138646">
                    <a:moveTo>
                      <a:pt x="138646" y="133779"/>
                    </a:moveTo>
                    <a:lnTo>
                      <a:pt x="0" y="0"/>
                    </a:lnTo>
                  </a:path>
                </a:pathLst>
              </a:custGeom>
              <a:noFill/>
              <a:ln cap="rnd" cmpd="sng" w="9525">
                <a:solidFill>
                  <a:schemeClr val="dk2"/>
                </a:solidFill>
                <a:prstDash val="dash"/>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grpSp>
        <p:nvGrpSpPr>
          <p:cNvPr id="947" name="Google Shape;947;p18"/>
          <p:cNvGrpSpPr/>
          <p:nvPr/>
        </p:nvGrpSpPr>
        <p:grpSpPr>
          <a:xfrm>
            <a:off x="1094008" y="4514910"/>
            <a:ext cx="851010" cy="1160543"/>
            <a:chOff x="4361457" y="3155811"/>
            <a:chExt cx="591143" cy="821217"/>
          </a:xfrm>
        </p:grpSpPr>
        <p:sp>
          <p:nvSpPr>
            <p:cNvPr id="948" name="Google Shape;948;p18"/>
            <p:cNvSpPr/>
            <p:nvPr/>
          </p:nvSpPr>
          <p:spPr>
            <a:xfrm>
              <a:off x="4361457" y="3155811"/>
              <a:ext cx="581624" cy="816168"/>
            </a:xfrm>
            <a:custGeom>
              <a:rect b="b" l="l" r="r" t="t"/>
              <a:pathLst>
                <a:path extrusionOk="0" h="816168" w="581624">
                  <a:moveTo>
                    <a:pt x="290808" y="0"/>
                  </a:moveTo>
                  <a:cubicBezTo>
                    <a:pt x="130207" y="0"/>
                    <a:pt x="0" y="35452"/>
                    <a:pt x="0" y="79172"/>
                  </a:cubicBezTo>
                  <a:lnTo>
                    <a:pt x="0" y="736997"/>
                  </a:lnTo>
                  <a:cubicBezTo>
                    <a:pt x="0" y="780707"/>
                    <a:pt x="130207" y="816169"/>
                    <a:pt x="290808" y="816169"/>
                  </a:cubicBezTo>
                  <a:cubicBezTo>
                    <a:pt x="451418" y="816169"/>
                    <a:pt x="581625" y="780717"/>
                    <a:pt x="581625" y="736997"/>
                  </a:cubicBezTo>
                  <a:lnTo>
                    <a:pt x="581625" y="79172"/>
                  </a:lnTo>
                  <a:cubicBezTo>
                    <a:pt x="581625" y="35452"/>
                    <a:pt x="451418" y="0"/>
                    <a:pt x="290808" y="0"/>
                  </a:cubicBezTo>
                  <a:close/>
                </a:path>
              </a:pathLst>
            </a:custGeom>
            <a:solidFill>
              <a:schemeClr val="accent1"/>
            </a:solidFill>
            <a:ln>
              <a:noFill/>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949" name="Google Shape;949;p18"/>
            <p:cNvGrpSpPr/>
            <p:nvPr/>
          </p:nvGrpSpPr>
          <p:grpSpPr>
            <a:xfrm>
              <a:off x="4361460" y="3155888"/>
              <a:ext cx="591140" cy="821140"/>
              <a:chOff x="8319351" y="4894840"/>
              <a:chExt cx="591140" cy="821140"/>
            </a:xfrm>
          </p:grpSpPr>
          <p:sp>
            <p:nvSpPr>
              <p:cNvPr id="950" name="Google Shape;950;p18"/>
              <p:cNvSpPr/>
              <p:nvPr/>
            </p:nvSpPr>
            <p:spPr>
              <a:xfrm>
                <a:off x="8319351" y="4894840"/>
                <a:ext cx="581615" cy="158315"/>
              </a:xfrm>
              <a:custGeom>
                <a:rect b="b" l="l" r="r" t="t"/>
                <a:pathLst>
                  <a:path extrusionOk="0" h="158315" w="581615">
                    <a:moveTo>
                      <a:pt x="0" y="79153"/>
                    </a:moveTo>
                    <a:cubicBezTo>
                      <a:pt x="0" y="35433"/>
                      <a:pt x="130197" y="0"/>
                      <a:pt x="290808" y="0"/>
                    </a:cubicBezTo>
                    <a:cubicBezTo>
                      <a:pt x="451409" y="0"/>
                      <a:pt x="581616" y="35433"/>
                      <a:pt x="581616" y="79153"/>
                    </a:cubicBezTo>
                    <a:cubicBezTo>
                      <a:pt x="581616" y="122873"/>
                      <a:pt x="451409" y="158315"/>
                      <a:pt x="290808" y="158315"/>
                    </a:cubicBezTo>
                    <a:cubicBezTo>
                      <a:pt x="130197" y="158315"/>
                      <a:pt x="0" y="122873"/>
                      <a:pt x="0" y="79153"/>
                    </a:cubicBezTo>
                    <a:close/>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51" name="Google Shape;951;p18"/>
              <p:cNvSpPr/>
              <p:nvPr/>
            </p:nvSpPr>
            <p:spPr>
              <a:xfrm>
                <a:off x="8319351" y="5636809"/>
                <a:ext cx="581615" cy="79171"/>
              </a:xfrm>
              <a:custGeom>
                <a:rect b="b" l="l" r="r" t="t"/>
                <a:pathLst>
                  <a:path extrusionOk="0" h="79171" w="581615">
                    <a:moveTo>
                      <a:pt x="0" y="0"/>
                    </a:moveTo>
                    <a:cubicBezTo>
                      <a:pt x="0" y="43719"/>
                      <a:pt x="130207" y="79171"/>
                      <a:pt x="290808" y="79171"/>
                    </a:cubicBezTo>
                    <a:cubicBezTo>
                      <a:pt x="451418" y="79171"/>
                      <a:pt x="581616" y="43719"/>
                      <a:pt x="581616" y="0"/>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52" name="Google Shape;952;p18"/>
              <p:cNvSpPr/>
              <p:nvPr/>
            </p:nvSpPr>
            <p:spPr>
              <a:xfrm>
                <a:off x="8319351" y="4973992"/>
                <a:ext cx="9525" cy="657720"/>
              </a:xfrm>
              <a:custGeom>
                <a:rect b="b" l="l" r="r" t="t"/>
                <a:pathLst>
                  <a:path extrusionOk="0" h="657720" w="9525">
                    <a:moveTo>
                      <a:pt x="0" y="657720"/>
                    </a:moveTo>
                    <a:lnTo>
                      <a:pt x="0" y="0"/>
                    </a:ln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53" name="Google Shape;953;p18"/>
              <p:cNvSpPr/>
              <p:nvPr/>
            </p:nvSpPr>
            <p:spPr>
              <a:xfrm>
                <a:off x="8900966" y="4973992"/>
                <a:ext cx="9525" cy="657720"/>
              </a:xfrm>
              <a:custGeom>
                <a:rect b="b" l="l" r="r" t="t"/>
                <a:pathLst>
                  <a:path extrusionOk="0" h="657720" w="9525">
                    <a:moveTo>
                      <a:pt x="0" y="0"/>
                    </a:moveTo>
                    <a:lnTo>
                      <a:pt x="0" y="657720"/>
                    </a:ln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54" name="Google Shape;954;p18"/>
              <p:cNvSpPr/>
              <p:nvPr/>
            </p:nvSpPr>
            <p:spPr>
              <a:xfrm>
                <a:off x="8319351" y="5557627"/>
                <a:ext cx="581615" cy="79181"/>
              </a:xfrm>
              <a:custGeom>
                <a:rect b="b" l="l" r="r" t="t"/>
                <a:pathLst>
                  <a:path extrusionOk="0" h="79181" w="581615">
                    <a:moveTo>
                      <a:pt x="581616" y="79182"/>
                    </a:moveTo>
                    <a:cubicBezTo>
                      <a:pt x="581616" y="35462"/>
                      <a:pt x="451418" y="0"/>
                      <a:pt x="290808" y="0"/>
                    </a:cubicBezTo>
                    <a:cubicBezTo>
                      <a:pt x="130207" y="0"/>
                      <a:pt x="0" y="35462"/>
                      <a:pt x="0" y="79182"/>
                    </a:cubicBezTo>
                  </a:path>
                </a:pathLst>
              </a:custGeom>
              <a:noFill/>
              <a:ln cap="rnd" cmpd="sng" w="9525">
                <a:solidFill>
                  <a:schemeClr val="dk2"/>
                </a:solidFill>
                <a:prstDash val="dash"/>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grpSp>
        <p:nvGrpSpPr>
          <p:cNvPr id="955" name="Google Shape;955;p18"/>
          <p:cNvGrpSpPr/>
          <p:nvPr/>
        </p:nvGrpSpPr>
        <p:grpSpPr>
          <a:xfrm>
            <a:off x="9753465" y="374010"/>
            <a:ext cx="1001546" cy="847403"/>
            <a:chOff x="9814993" y="741298"/>
            <a:chExt cx="1095184" cy="926124"/>
          </a:xfrm>
        </p:grpSpPr>
        <p:grpSp>
          <p:nvGrpSpPr>
            <p:cNvPr id="956" name="Google Shape;956;p18"/>
            <p:cNvGrpSpPr/>
            <p:nvPr/>
          </p:nvGrpSpPr>
          <p:grpSpPr>
            <a:xfrm>
              <a:off x="9814993" y="741298"/>
              <a:ext cx="1095184" cy="926124"/>
              <a:chOff x="3034905" y="-1515202"/>
              <a:chExt cx="972028" cy="821979"/>
            </a:xfrm>
          </p:grpSpPr>
          <p:sp>
            <p:nvSpPr>
              <p:cNvPr id="957" name="Google Shape;957;p18"/>
              <p:cNvSpPr/>
              <p:nvPr/>
            </p:nvSpPr>
            <p:spPr>
              <a:xfrm>
                <a:off x="3056815" y="-1515058"/>
                <a:ext cx="950118" cy="821835"/>
              </a:xfrm>
              <a:custGeom>
                <a:rect b="b" l="l" r="r" t="t"/>
                <a:pathLst>
                  <a:path extrusionOk="0" h="821835" w="950118">
                    <a:moveTo>
                      <a:pt x="475059" y="0"/>
                    </a:moveTo>
                    <a:lnTo>
                      <a:pt x="22022" y="673008"/>
                    </a:lnTo>
                    <a:lnTo>
                      <a:pt x="0" y="705745"/>
                    </a:lnTo>
                    <a:cubicBezTo>
                      <a:pt x="0" y="769801"/>
                      <a:pt x="212665" y="821836"/>
                      <a:pt x="475059" y="821836"/>
                    </a:cubicBezTo>
                    <a:cubicBezTo>
                      <a:pt x="737445" y="821836"/>
                      <a:pt x="950119" y="769801"/>
                      <a:pt x="950119" y="705745"/>
                    </a:cubicBezTo>
                    <a:lnTo>
                      <a:pt x="927792" y="672408"/>
                    </a:lnTo>
                    <a:lnTo>
                      <a:pt x="475059" y="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958" name="Google Shape;958;p18"/>
              <p:cNvGrpSpPr/>
              <p:nvPr/>
            </p:nvGrpSpPr>
            <p:grpSpPr>
              <a:xfrm>
                <a:off x="3034905" y="-1515202"/>
                <a:ext cx="950195" cy="821979"/>
                <a:chOff x="6726228" y="2970999"/>
                <a:chExt cx="950195" cy="821979"/>
              </a:xfrm>
            </p:grpSpPr>
            <p:sp>
              <p:nvSpPr>
                <p:cNvPr id="959" name="Google Shape;959;p18"/>
                <p:cNvSpPr/>
                <p:nvPr/>
              </p:nvSpPr>
              <p:spPr>
                <a:xfrm>
                  <a:off x="6726228" y="3569236"/>
                  <a:ext cx="950118" cy="116090"/>
                </a:xfrm>
                <a:custGeom>
                  <a:rect b="b" l="l" r="r" t="t"/>
                  <a:pathLst>
                    <a:path extrusionOk="0" h="116090" w="950118">
                      <a:moveTo>
                        <a:pt x="950119" y="116091"/>
                      </a:moveTo>
                      <a:cubicBezTo>
                        <a:pt x="950119" y="52035"/>
                        <a:pt x="737454" y="0"/>
                        <a:pt x="475059" y="0"/>
                      </a:cubicBezTo>
                      <a:cubicBezTo>
                        <a:pt x="212674" y="0"/>
                        <a:pt x="0" y="52035"/>
                        <a:pt x="0" y="116091"/>
                      </a:cubicBezTo>
                    </a:path>
                  </a:pathLst>
                </a:custGeom>
                <a:noFill/>
                <a:ln cap="rnd" cmpd="sng" w="9525">
                  <a:solidFill>
                    <a:schemeClr val="dk2"/>
                  </a:solidFill>
                  <a:prstDash val="dash"/>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60" name="Google Shape;960;p18"/>
                <p:cNvSpPr/>
                <p:nvPr/>
              </p:nvSpPr>
              <p:spPr>
                <a:xfrm>
                  <a:off x="6726228" y="3676888"/>
                  <a:ext cx="950118" cy="116090"/>
                </a:xfrm>
                <a:custGeom>
                  <a:rect b="b" l="l" r="r" t="t"/>
                  <a:pathLst>
                    <a:path extrusionOk="0" h="116090" w="950118">
                      <a:moveTo>
                        <a:pt x="950119" y="0"/>
                      </a:moveTo>
                      <a:cubicBezTo>
                        <a:pt x="950119" y="64056"/>
                        <a:pt x="737454" y="116091"/>
                        <a:pt x="475059" y="116091"/>
                      </a:cubicBezTo>
                      <a:cubicBezTo>
                        <a:pt x="212674" y="116091"/>
                        <a:pt x="0" y="64056"/>
                        <a:pt x="0" y="0"/>
                      </a:cubicBezTo>
                    </a:path>
                  </a:pathLst>
                </a:custGeom>
                <a:noFill/>
                <a:ln cap="rnd"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61" name="Google Shape;961;p18"/>
                <p:cNvSpPr/>
                <p:nvPr/>
              </p:nvSpPr>
              <p:spPr>
                <a:xfrm>
                  <a:off x="6726228" y="2970999"/>
                  <a:ext cx="950195" cy="705888"/>
                </a:xfrm>
                <a:custGeom>
                  <a:rect b="b" l="l" r="r" t="t"/>
                  <a:pathLst>
                    <a:path extrusionOk="0" h="705888" w="950195">
                      <a:moveTo>
                        <a:pt x="950196" y="705888"/>
                      </a:moveTo>
                      <a:lnTo>
                        <a:pt x="475098" y="0"/>
                      </a:lnTo>
                      <a:lnTo>
                        <a:pt x="0" y="705888"/>
                      </a:lnTo>
                    </a:path>
                  </a:pathLst>
                </a:custGeom>
                <a:noFill/>
                <a:ln cap="rnd"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sp>
          <p:nvSpPr>
            <p:cNvPr id="962" name="Google Shape;962;p18"/>
            <p:cNvSpPr/>
            <p:nvPr/>
          </p:nvSpPr>
          <p:spPr>
            <a:xfrm>
              <a:off x="10357113" y="741300"/>
              <a:ext cx="10954" cy="811771"/>
            </a:xfrm>
            <a:custGeom>
              <a:rect b="b" l="l" r="r" t="t"/>
              <a:pathLst>
                <a:path extrusionOk="0" h="705888" w="9525">
                  <a:moveTo>
                    <a:pt x="0" y="705888"/>
                  </a:moveTo>
                  <a:lnTo>
                    <a:pt x="0" y="0"/>
                  </a:lnTo>
                </a:path>
              </a:pathLst>
            </a:custGeom>
            <a:noFill/>
            <a:ln cap="rnd" cmpd="sng" w="12700">
              <a:solidFill>
                <a:schemeClr val="dk2"/>
              </a:solidFill>
              <a:prstDash val="solid"/>
              <a:round/>
              <a:headEnd len="sm" w="sm" type="none"/>
              <a:tailEnd len="sm" w="sm" type="none"/>
            </a:ln>
            <a:effectLst>
              <a:outerShdw rotWithShape="0" algn="bl" dir="13500000" dist="9525">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963" name="Google Shape;963;p18"/>
          <p:cNvGrpSpPr/>
          <p:nvPr/>
        </p:nvGrpSpPr>
        <p:grpSpPr>
          <a:xfrm>
            <a:off x="2113339" y="5196659"/>
            <a:ext cx="1121119" cy="1046559"/>
            <a:chOff x="2756789" y="5115951"/>
            <a:chExt cx="1327239" cy="1238971"/>
          </a:xfrm>
        </p:grpSpPr>
        <p:sp>
          <p:nvSpPr>
            <p:cNvPr id="964" name="Google Shape;964;p18"/>
            <p:cNvSpPr/>
            <p:nvPr/>
          </p:nvSpPr>
          <p:spPr>
            <a:xfrm>
              <a:off x="2757050" y="5115951"/>
              <a:ext cx="1326736" cy="1238971"/>
            </a:xfrm>
            <a:custGeom>
              <a:rect b="b" l="l" r="r" t="t"/>
              <a:pathLst>
                <a:path extrusionOk="0" h="710012" w="722033">
                  <a:moveTo>
                    <a:pt x="354406" y="0"/>
                  </a:moveTo>
                  <a:lnTo>
                    <a:pt x="0" y="552155"/>
                  </a:lnTo>
                  <a:lnTo>
                    <a:pt x="154057" y="705878"/>
                  </a:lnTo>
                  <a:lnTo>
                    <a:pt x="722033" y="710013"/>
                  </a:lnTo>
                  <a:lnTo>
                    <a:pt x="354406"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nvGrpSpPr>
            <p:cNvPr id="965" name="Google Shape;965;p18"/>
            <p:cNvGrpSpPr/>
            <p:nvPr/>
          </p:nvGrpSpPr>
          <p:grpSpPr>
            <a:xfrm>
              <a:off x="2756789" y="5116058"/>
              <a:ext cx="1327239" cy="1238760"/>
              <a:chOff x="6846958" y="4952437"/>
              <a:chExt cx="722032" cy="710013"/>
            </a:xfrm>
          </p:grpSpPr>
          <p:sp>
            <p:nvSpPr>
              <p:cNvPr id="966" name="Google Shape;966;p18"/>
              <p:cNvSpPr/>
              <p:nvPr/>
            </p:nvSpPr>
            <p:spPr>
              <a:xfrm>
                <a:off x="6846958" y="4952437"/>
                <a:ext cx="722032" cy="710012"/>
              </a:xfrm>
              <a:custGeom>
                <a:rect b="b" l="l" r="r" t="t"/>
                <a:pathLst>
                  <a:path extrusionOk="0" h="710012" w="722032">
                    <a:moveTo>
                      <a:pt x="354406" y="0"/>
                    </a:moveTo>
                    <a:lnTo>
                      <a:pt x="0" y="552155"/>
                    </a:lnTo>
                    <a:lnTo>
                      <a:pt x="154057" y="705879"/>
                    </a:lnTo>
                    <a:lnTo>
                      <a:pt x="722033" y="710013"/>
                    </a:lnTo>
                    <a:lnTo>
                      <a:pt x="354406" y="0"/>
                    </a:lnTo>
                    <a:close/>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67" name="Google Shape;967;p18"/>
              <p:cNvSpPr/>
              <p:nvPr/>
            </p:nvSpPr>
            <p:spPr>
              <a:xfrm>
                <a:off x="7001014" y="4952437"/>
                <a:ext cx="200349" cy="705879"/>
              </a:xfrm>
              <a:custGeom>
                <a:rect b="b" l="l" r="r" t="t"/>
                <a:pathLst>
                  <a:path extrusionOk="0" h="705879" w="200349">
                    <a:moveTo>
                      <a:pt x="0" y="705879"/>
                    </a:moveTo>
                    <a:lnTo>
                      <a:pt x="200349" y="0"/>
                    </a:ln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68" name="Google Shape;968;p18"/>
              <p:cNvSpPr/>
              <p:nvPr/>
            </p:nvSpPr>
            <p:spPr>
              <a:xfrm>
                <a:off x="6846958" y="5504592"/>
                <a:ext cx="544867" cy="4038"/>
              </a:xfrm>
              <a:custGeom>
                <a:rect b="b" l="l" r="r" t="t"/>
                <a:pathLst>
                  <a:path extrusionOk="0" h="4038" w="544867">
                    <a:moveTo>
                      <a:pt x="0" y="0"/>
                    </a:moveTo>
                    <a:lnTo>
                      <a:pt x="544868" y="4039"/>
                    </a:lnTo>
                  </a:path>
                </a:pathLst>
              </a:custGeom>
              <a:noFill/>
              <a:ln cap="rnd" cmpd="sng" w="9525">
                <a:solidFill>
                  <a:schemeClr val="dk2"/>
                </a:solidFill>
                <a:prstDash val="dash"/>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69" name="Google Shape;969;p18"/>
              <p:cNvSpPr/>
              <p:nvPr/>
            </p:nvSpPr>
            <p:spPr>
              <a:xfrm>
                <a:off x="7391825" y="5508631"/>
                <a:ext cx="177164" cy="153819"/>
              </a:xfrm>
              <a:custGeom>
                <a:rect b="b" l="l" r="r" t="t"/>
                <a:pathLst>
                  <a:path extrusionOk="0" h="153819" w="177164">
                    <a:moveTo>
                      <a:pt x="177165" y="153819"/>
                    </a:moveTo>
                    <a:lnTo>
                      <a:pt x="0" y="0"/>
                    </a:lnTo>
                  </a:path>
                </a:pathLst>
              </a:custGeom>
              <a:noFill/>
              <a:ln cap="rnd" cmpd="sng" w="9525">
                <a:solidFill>
                  <a:schemeClr val="dk2"/>
                </a:solidFill>
                <a:prstDash val="dash"/>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70" name="Google Shape;970;p18"/>
              <p:cNvSpPr/>
              <p:nvPr/>
            </p:nvSpPr>
            <p:spPr>
              <a:xfrm>
                <a:off x="7201364" y="4952437"/>
                <a:ext cx="190461" cy="556193"/>
              </a:xfrm>
              <a:custGeom>
                <a:rect b="b" l="l" r="r" t="t"/>
                <a:pathLst>
                  <a:path extrusionOk="0" h="556193" w="190461">
                    <a:moveTo>
                      <a:pt x="190462" y="556193"/>
                    </a:moveTo>
                    <a:lnTo>
                      <a:pt x="0" y="0"/>
                    </a:lnTo>
                  </a:path>
                </a:pathLst>
              </a:custGeom>
              <a:noFill/>
              <a:ln cap="rnd" cmpd="sng" w="9525">
                <a:solidFill>
                  <a:schemeClr val="dk2"/>
                </a:solidFill>
                <a:prstDash val="dash"/>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grpSp>
        <p:nvGrpSpPr>
          <p:cNvPr id="971" name="Google Shape;971;p18"/>
          <p:cNvGrpSpPr/>
          <p:nvPr/>
        </p:nvGrpSpPr>
        <p:grpSpPr>
          <a:xfrm>
            <a:off x="1025937" y="5821311"/>
            <a:ext cx="312936" cy="153680"/>
            <a:chOff x="10862134" y="3312644"/>
            <a:chExt cx="416027" cy="204307"/>
          </a:xfrm>
        </p:grpSpPr>
        <p:sp>
          <p:nvSpPr>
            <p:cNvPr id="972" name="Google Shape;972;p18"/>
            <p:cNvSpPr/>
            <p:nvPr/>
          </p:nvSpPr>
          <p:spPr>
            <a:xfrm>
              <a:off x="10862134" y="3312644"/>
              <a:ext cx="69302" cy="204307"/>
            </a:xfrm>
            <a:custGeom>
              <a:rect b="b" l="l" r="r" t="t"/>
              <a:pathLst>
                <a:path extrusionOk="0" h="204307" w="69302">
                  <a:moveTo>
                    <a:pt x="3963" y="83218"/>
                  </a:moveTo>
                  <a:cubicBezTo>
                    <a:pt x="-6800" y="83818"/>
                    <a:pt x="7202" y="105030"/>
                    <a:pt x="12441" y="114403"/>
                  </a:cubicBezTo>
                  <a:cubicBezTo>
                    <a:pt x="27110" y="140206"/>
                    <a:pt x="45778" y="163618"/>
                    <a:pt x="59589" y="189803"/>
                  </a:cubicBezTo>
                  <a:cubicBezTo>
                    <a:pt x="62161" y="194565"/>
                    <a:pt x="62161" y="206062"/>
                    <a:pt x="67210" y="204081"/>
                  </a:cubicBezTo>
                  <a:cubicBezTo>
                    <a:pt x="71400" y="202404"/>
                    <a:pt x="68066" y="157827"/>
                    <a:pt x="67686" y="152046"/>
                  </a:cubicBezTo>
                  <a:cubicBezTo>
                    <a:pt x="65590" y="113469"/>
                    <a:pt x="46064" y="36755"/>
                    <a:pt x="61590" y="874"/>
                  </a:cubicBezTo>
                  <a:cubicBezTo>
                    <a:pt x="63495" y="-3498"/>
                    <a:pt x="65114" y="9723"/>
                    <a:pt x="66828" y="14142"/>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73" name="Google Shape;973;p18"/>
            <p:cNvSpPr/>
            <p:nvPr/>
          </p:nvSpPr>
          <p:spPr>
            <a:xfrm>
              <a:off x="11001003" y="3431825"/>
              <a:ext cx="33121" cy="6338"/>
            </a:xfrm>
            <a:custGeom>
              <a:rect b="b" l="l" r="r" t="t"/>
              <a:pathLst>
                <a:path extrusionOk="0" h="6338" w="33121">
                  <a:moveTo>
                    <a:pt x="19305" y="1833"/>
                  </a:moveTo>
                  <a:cubicBezTo>
                    <a:pt x="25495" y="699"/>
                    <a:pt x="-5366" y="7195"/>
                    <a:pt x="826" y="6243"/>
                  </a:cubicBezTo>
                  <a:cubicBezTo>
                    <a:pt x="11018" y="4709"/>
                    <a:pt x="41307" y="-520"/>
                    <a:pt x="31020" y="42"/>
                  </a:cubicBezTo>
                  <a:cubicBezTo>
                    <a:pt x="18923" y="718"/>
                    <a:pt x="7113" y="4043"/>
                    <a:pt x="19305" y="1833"/>
                  </a:cubicBezTo>
                  <a:close/>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74" name="Google Shape;974;p18"/>
            <p:cNvSpPr/>
            <p:nvPr/>
          </p:nvSpPr>
          <p:spPr>
            <a:xfrm>
              <a:off x="10999979" y="3457687"/>
              <a:ext cx="27320" cy="2555"/>
            </a:xfrm>
            <a:custGeom>
              <a:rect b="b" l="l" r="r" t="t"/>
              <a:pathLst>
                <a:path extrusionOk="0" h="2555" w="27320">
                  <a:moveTo>
                    <a:pt x="19375" y="326"/>
                  </a:moveTo>
                  <a:cubicBezTo>
                    <a:pt x="25567" y="-607"/>
                    <a:pt x="-5294" y="631"/>
                    <a:pt x="802" y="1926"/>
                  </a:cubicBezTo>
                  <a:cubicBezTo>
                    <a:pt x="8898" y="3660"/>
                    <a:pt x="33949" y="1212"/>
                    <a:pt x="25662" y="1679"/>
                  </a:cubicBezTo>
                  <a:cubicBezTo>
                    <a:pt x="15566" y="2241"/>
                    <a:pt x="5374" y="2450"/>
                    <a:pt x="19375" y="326"/>
                  </a:cubicBezTo>
                  <a:close/>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75" name="Google Shape;975;p18"/>
            <p:cNvSpPr/>
            <p:nvPr/>
          </p:nvSpPr>
          <p:spPr>
            <a:xfrm>
              <a:off x="11105828" y="3355219"/>
              <a:ext cx="13978" cy="120672"/>
            </a:xfrm>
            <a:custGeom>
              <a:rect b="b" l="l" r="r" t="t"/>
              <a:pathLst>
                <a:path extrusionOk="0" h="120672" w="13978">
                  <a:moveTo>
                    <a:pt x="3348" y="0"/>
                  </a:moveTo>
                  <a:cubicBezTo>
                    <a:pt x="-11131" y="33566"/>
                    <a:pt x="27160" y="78457"/>
                    <a:pt x="8967" y="120672"/>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76" name="Google Shape;976;p18"/>
            <p:cNvSpPr/>
            <p:nvPr/>
          </p:nvSpPr>
          <p:spPr>
            <a:xfrm>
              <a:off x="11076654" y="3328910"/>
              <a:ext cx="118027" cy="162411"/>
            </a:xfrm>
            <a:custGeom>
              <a:rect b="b" l="l" r="r" t="t"/>
              <a:pathLst>
                <a:path extrusionOk="0" h="162411" w="118027">
                  <a:moveTo>
                    <a:pt x="4709" y="33510"/>
                  </a:moveTo>
                  <a:cubicBezTo>
                    <a:pt x="-23771" y="21223"/>
                    <a:pt x="85767" y="-18582"/>
                    <a:pt x="97197" y="10278"/>
                  </a:cubicBezTo>
                  <a:cubicBezTo>
                    <a:pt x="110532" y="43940"/>
                    <a:pt x="39857" y="118530"/>
                    <a:pt x="28617" y="98890"/>
                  </a:cubicBezTo>
                  <a:cubicBezTo>
                    <a:pt x="17567" y="79516"/>
                    <a:pt x="103292" y="51684"/>
                    <a:pt x="116532" y="92879"/>
                  </a:cubicBezTo>
                  <a:cubicBezTo>
                    <a:pt x="121485" y="108272"/>
                    <a:pt x="113389" y="125045"/>
                    <a:pt x="103103" y="136590"/>
                  </a:cubicBezTo>
                  <a:cubicBezTo>
                    <a:pt x="50620" y="195245"/>
                    <a:pt x="-14150" y="135247"/>
                    <a:pt x="17283" y="137961"/>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77" name="Google Shape;977;p18"/>
            <p:cNvSpPr/>
            <p:nvPr/>
          </p:nvSpPr>
          <p:spPr>
            <a:xfrm>
              <a:off x="11212046" y="3333673"/>
              <a:ext cx="66115" cy="124860"/>
            </a:xfrm>
            <a:custGeom>
              <a:rect b="b" l="l" r="r" t="t"/>
              <a:pathLst>
                <a:path extrusionOk="0" h="124860" w="66115">
                  <a:moveTo>
                    <a:pt x="0" y="0"/>
                  </a:moveTo>
                  <a:cubicBezTo>
                    <a:pt x="1143" y="21907"/>
                    <a:pt x="6953" y="43320"/>
                    <a:pt x="10382" y="64999"/>
                  </a:cubicBezTo>
                  <a:cubicBezTo>
                    <a:pt x="13429" y="84391"/>
                    <a:pt x="15430" y="103937"/>
                    <a:pt x="18097" y="123368"/>
                  </a:cubicBezTo>
                  <a:cubicBezTo>
                    <a:pt x="19144" y="130816"/>
                    <a:pt x="16669" y="108347"/>
                    <a:pt x="16858" y="100822"/>
                  </a:cubicBezTo>
                  <a:cubicBezTo>
                    <a:pt x="17240" y="87839"/>
                    <a:pt x="16383" y="49501"/>
                    <a:pt x="35623" y="51159"/>
                  </a:cubicBezTo>
                  <a:cubicBezTo>
                    <a:pt x="73819" y="54473"/>
                    <a:pt x="65626" y="123901"/>
                    <a:pt x="64865" y="110595"/>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978" name="Google Shape;978;p18"/>
          <p:cNvGrpSpPr/>
          <p:nvPr/>
        </p:nvGrpSpPr>
        <p:grpSpPr>
          <a:xfrm>
            <a:off x="9141735" y="471151"/>
            <a:ext cx="526417" cy="279333"/>
            <a:chOff x="5791759" y="2630895"/>
            <a:chExt cx="604799" cy="320925"/>
          </a:xfrm>
        </p:grpSpPr>
        <p:sp>
          <p:nvSpPr>
            <p:cNvPr id="979" name="Google Shape;979;p18"/>
            <p:cNvSpPr/>
            <p:nvPr/>
          </p:nvSpPr>
          <p:spPr>
            <a:xfrm>
              <a:off x="5791759" y="2671104"/>
              <a:ext cx="98284" cy="280716"/>
            </a:xfrm>
            <a:custGeom>
              <a:rect b="b" l="l" r="r" t="t"/>
              <a:pathLst>
                <a:path extrusionOk="0" h="280716" w="98284">
                  <a:moveTo>
                    <a:pt x="0" y="100194"/>
                  </a:moveTo>
                  <a:cubicBezTo>
                    <a:pt x="22822" y="157278"/>
                    <a:pt x="34376" y="229620"/>
                    <a:pt x="73219" y="279626"/>
                  </a:cubicBezTo>
                  <a:cubicBezTo>
                    <a:pt x="78038" y="285837"/>
                    <a:pt x="72076" y="263824"/>
                    <a:pt x="73133" y="256033"/>
                  </a:cubicBezTo>
                  <a:cubicBezTo>
                    <a:pt x="75638" y="237630"/>
                    <a:pt x="73781" y="218533"/>
                    <a:pt x="74752" y="199759"/>
                  </a:cubicBezTo>
                  <a:cubicBezTo>
                    <a:pt x="77524" y="146667"/>
                    <a:pt x="80620" y="93079"/>
                    <a:pt x="90907" y="40720"/>
                  </a:cubicBezTo>
                  <a:cubicBezTo>
                    <a:pt x="91697" y="36653"/>
                    <a:pt x="101880" y="3201"/>
                    <a:pt x="96936" y="401"/>
                  </a:cubicBezTo>
                  <a:cubicBezTo>
                    <a:pt x="91564" y="-2638"/>
                    <a:pt x="93688" y="12402"/>
                    <a:pt x="93364" y="18565"/>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80" name="Google Shape;980;p18"/>
            <p:cNvSpPr/>
            <p:nvPr/>
          </p:nvSpPr>
          <p:spPr>
            <a:xfrm>
              <a:off x="5946978" y="2823191"/>
              <a:ext cx="60941" cy="12553"/>
            </a:xfrm>
            <a:custGeom>
              <a:rect b="b" l="l" r="r" t="t"/>
              <a:pathLst>
                <a:path extrusionOk="0" h="12553" w="60941">
                  <a:moveTo>
                    <a:pt x="0" y="12554"/>
                  </a:moveTo>
                  <a:cubicBezTo>
                    <a:pt x="16707" y="1333"/>
                    <a:pt x="41081" y="5486"/>
                    <a:pt x="60941" y="0"/>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81" name="Google Shape;981;p18"/>
            <p:cNvSpPr/>
            <p:nvPr/>
          </p:nvSpPr>
          <p:spPr>
            <a:xfrm>
              <a:off x="5959380" y="2855794"/>
              <a:ext cx="53006" cy="11106"/>
            </a:xfrm>
            <a:custGeom>
              <a:rect b="b" l="l" r="r" t="t"/>
              <a:pathLst>
                <a:path extrusionOk="0" h="11106" w="53006">
                  <a:moveTo>
                    <a:pt x="0" y="11106"/>
                  </a:moveTo>
                  <a:cubicBezTo>
                    <a:pt x="15707" y="1572"/>
                    <a:pt x="35271" y="3724"/>
                    <a:pt x="53007" y="0"/>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82" name="Google Shape;982;p18"/>
            <p:cNvSpPr/>
            <p:nvPr/>
          </p:nvSpPr>
          <p:spPr>
            <a:xfrm>
              <a:off x="6081443" y="2633872"/>
              <a:ext cx="29346" cy="69769"/>
            </a:xfrm>
            <a:custGeom>
              <a:rect b="b" l="l" r="r" t="t"/>
              <a:pathLst>
                <a:path extrusionOk="0" h="69769" w="29346">
                  <a:moveTo>
                    <a:pt x="0" y="59473"/>
                  </a:moveTo>
                  <a:cubicBezTo>
                    <a:pt x="9401" y="39347"/>
                    <a:pt x="13678" y="23383"/>
                    <a:pt x="18535" y="1523"/>
                  </a:cubicBezTo>
                  <a:cubicBezTo>
                    <a:pt x="20231" y="-6144"/>
                    <a:pt x="17564" y="17230"/>
                    <a:pt x="17774" y="25079"/>
                  </a:cubicBezTo>
                  <a:cubicBezTo>
                    <a:pt x="18212" y="41500"/>
                    <a:pt x="23993" y="55035"/>
                    <a:pt x="29346" y="69770"/>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83" name="Google Shape;983;p18"/>
            <p:cNvSpPr/>
            <p:nvPr/>
          </p:nvSpPr>
          <p:spPr>
            <a:xfrm>
              <a:off x="6073799" y="2710561"/>
              <a:ext cx="116249" cy="54072"/>
            </a:xfrm>
            <a:custGeom>
              <a:rect b="b" l="l" r="r" t="t"/>
              <a:pathLst>
                <a:path extrusionOk="0" h="54072" w="116249">
                  <a:moveTo>
                    <a:pt x="15568" y="46269"/>
                  </a:moveTo>
                  <a:cubicBezTo>
                    <a:pt x="9481" y="46431"/>
                    <a:pt x="6129" y="45983"/>
                    <a:pt x="509" y="52898"/>
                  </a:cubicBezTo>
                  <a:cubicBezTo>
                    <a:pt x="-2710" y="56861"/>
                    <a:pt x="10215" y="49688"/>
                    <a:pt x="14911" y="47669"/>
                  </a:cubicBezTo>
                  <a:cubicBezTo>
                    <a:pt x="18254" y="46221"/>
                    <a:pt x="21826" y="45345"/>
                    <a:pt x="25198" y="43935"/>
                  </a:cubicBezTo>
                  <a:cubicBezTo>
                    <a:pt x="28912" y="42383"/>
                    <a:pt x="32522" y="40582"/>
                    <a:pt x="36133" y="38801"/>
                  </a:cubicBezTo>
                  <a:cubicBezTo>
                    <a:pt x="52849" y="30534"/>
                    <a:pt x="70042" y="23133"/>
                    <a:pt x="86720" y="14608"/>
                  </a:cubicBezTo>
                  <a:cubicBezTo>
                    <a:pt x="93216" y="11284"/>
                    <a:pt x="128144" y="-8519"/>
                    <a:pt x="112056" y="4235"/>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84" name="Google Shape;984;p18"/>
            <p:cNvSpPr/>
            <p:nvPr/>
          </p:nvSpPr>
          <p:spPr>
            <a:xfrm>
              <a:off x="6121903" y="2779470"/>
              <a:ext cx="50345" cy="89597"/>
            </a:xfrm>
            <a:custGeom>
              <a:rect b="b" l="l" r="r" t="t"/>
              <a:pathLst>
                <a:path extrusionOk="0" h="89597" w="50345">
                  <a:moveTo>
                    <a:pt x="3154" y="17945"/>
                  </a:moveTo>
                  <a:cubicBezTo>
                    <a:pt x="-6580" y="13402"/>
                    <a:pt x="38264" y="-12858"/>
                    <a:pt x="43731" y="7868"/>
                  </a:cubicBezTo>
                  <a:cubicBezTo>
                    <a:pt x="48360" y="25442"/>
                    <a:pt x="14404" y="50483"/>
                    <a:pt x="14356" y="48797"/>
                  </a:cubicBezTo>
                  <a:cubicBezTo>
                    <a:pt x="14004" y="35262"/>
                    <a:pt x="54056" y="40615"/>
                    <a:pt x="50065" y="63770"/>
                  </a:cubicBezTo>
                  <a:cubicBezTo>
                    <a:pt x="44798" y="94307"/>
                    <a:pt x="-10647" y="98679"/>
                    <a:pt x="1821" y="71981"/>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85" name="Google Shape;985;p18"/>
            <p:cNvSpPr/>
            <p:nvPr/>
          </p:nvSpPr>
          <p:spPr>
            <a:xfrm>
              <a:off x="6255169" y="2654065"/>
              <a:ext cx="23622" cy="105365"/>
            </a:xfrm>
            <a:custGeom>
              <a:rect b="b" l="l" r="r" t="t"/>
              <a:pathLst>
                <a:path extrusionOk="0" h="105365" w="23622">
                  <a:moveTo>
                    <a:pt x="1763" y="0"/>
                  </a:moveTo>
                  <a:cubicBezTo>
                    <a:pt x="-8639" y="8239"/>
                    <a:pt x="30747" y="68018"/>
                    <a:pt x="22470" y="101908"/>
                  </a:cubicBezTo>
                  <a:cubicBezTo>
                    <a:pt x="22193" y="103022"/>
                    <a:pt x="22536" y="104213"/>
                    <a:pt x="22565" y="105366"/>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86" name="Google Shape;986;p18"/>
            <p:cNvSpPr/>
            <p:nvPr/>
          </p:nvSpPr>
          <p:spPr>
            <a:xfrm>
              <a:off x="6242500" y="2637701"/>
              <a:ext cx="85708" cy="146434"/>
            </a:xfrm>
            <a:custGeom>
              <a:rect b="b" l="l" r="r" t="t"/>
              <a:pathLst>
                <a:path extrusionOk="0" h="146434" w="85708">
                  <a:moveTo>
                    <a:pt x="963" y="30565"/>
                  </a:moveTo>
                  <a:cubicBezTo>
                    <a:pt x="-7552" y="22498"/>
                    <a:pt x="42778" y="-12640"/>
                    <a:pt x="59113" y="4791"/>
                  </a:cubicBezTo>
                  <a:cubicBezTo>
                    <a:pt x="71143" y="17612"/>
                    <a:pt x="38681" y="82563"/>
                    <a:pt x="25242" y="84610"/>
                  </a:cubicBezTo>
                  <a:cubicBezTo>
                    <a:pt x="22670" y="85001"/>
                    <a:pt x="32957" y="70628"/>
                    <a:pt x="43568" y="70971"/>
                  </a:cubicBezTo>
                  <a:cubicBezTo>
                    <a:pt x="58789" y="71456"/>
                    <a:pt x="82058" y="78314"/>
                    <a:pt x="85069" y="95478"/>
                  </a:cubicBezTo>
                  <a:cubicBezTo>
                    <a:pt x="95384" y="154267"/>
                    <a:pt x="-23002" y="155086"/>
                    <a:pt x="12697" y="133407"/>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87" name="Google Shape;987;p18"/>
            <p:cNvSpPr/>
            <p:nvPr/>
          </p:nvSpPr>
          <p:spPr>
            <a:xfrm>
              <a:off x="6316540" y="2630895"/>
              <a:ext cx="80018" cy="119134"/>
            </a:xfrm>
            <a:custGeom>
              <a:rect b="b" l="l" r="r" t="t"/>
              <a:pathLst>
                <a:path extrusionOk="0" h="119134" w="80018">
                  <a:moveTo>
                    <a:pt x="694" y="100"/>
                  </a:moveTo>
                  <a:cubicBezTo>
                    <a:pt x="513" y="-385"/>
                    <a:pt x="-163" y="1024"/>
                    <a:pt x="37" y="1501"/>
                  </a:cubicBezTo>
                  <a:cubicBezTo>
                    <a:pt x="8219" y="21065"/>
                    <a:pt x="17544" y="40134"/>
                    <a:pt x="25821" y="59660"/>
                  </a:cubicBezTo>
                  <a:cubicBezTo>
                    <a:pt x="26669" y="61679"/>
                    <a:pt x="43576" y="119353"/>
                    <a:pt x="39166" y="118839"/>
                  </a:cubicBezTo>
                  <a:cubicBezTo>
                    <a:pt x="34212" y="118268"/>
                    <a:pt x="36051" y="114572"/>
                    <a:pt x="35518" y="112019"/>
                  </a:cubicBezTo>
                  <a:cubicBezTo>
                    <a:pt x="30393" y="87549"/>
                    <a:pt x="25021" y="17131"/>
                    <a:pt x="57882" y="67804"/>
                  </a:cubicBezTo>
                  <a:cubicBezTo>
                    <a:pt x="60682" y="72138"/>
                    <a:pt x="62911" y="76815"/>
                    <a:pt x="65169" y="81453"/>
                  </a:cubicBezTo>
                  <a:cubicBezTo>
                    <a:pt x="67560" y="86387"/>
                    <a:pt x="69503" y="91531"/>
                    <a:pt x="71798" y="96513"/>
                  </a:cubicBezTo>
                  <a:cubicBezTo>
                    <a:pt x="75360" y="104247"/>
                    <a:pt x="78723" y="110676"/>
                    <a:pt x="80018" y="119134"/>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988" name="Google Shape;988;p18"/>
          <p:cNvGrpSpPr/>
          <p:nvPr/>
        </p:nvGrpSpPr>
        <p:grpSpPr>
          <a:xfrm rot="-483841">
            <a:off x="889089" y="543227"/>
            <a:ext cx="334824" cy="202555"/>
            <a:chOff x="9051500" y="249694"/>
            <a:chExt cx="321265" cy="194352"/>
          </a:xfrm>
        </p:grpSpPr>
        <p:sp>
          <p:nvSpPr>
            <p:cNvPr id="989" name="Google Shape;989;p18"/>
            <p:cNvSpPr/>
            <p:nvPr/>
          </p:nvSpPr>
          <p:spPr>
            <a:xfrm>
              <a:off x="9051500" y="249694"/>
              <a:ext cx="82181" cy="194352"/>
            </a:xfrm>
            <a:custGeom>
              <a:rect b="b" l="l" r="r" t="t"/>
              <a:pathLst>
                <a:path extrusionOk="0" h="194352" w="82181">
                  <a:moveTo>
                    <a:pt x="0" y="49436"/>
                  </a:moveTo>
                  <a:cubicBezTo>
                    <a:pt x="28499" y="91356"/>
                    <a:pt x="22384" y="153114"/>
                    <a:pt x="51473" y="193308"/>
                  </a:cubicBezTo>
                  <a:cubicBezTo>
                    <a:pt x="55931" y="199457"/>
                    <a:pt x="53321" y="176473"/>
                    <a:pt x="53368" y="175761"/>
                  </a:cubicBezTo>
                  <a:cubicBezTo>
                    <a:pt x="54064" y="164928"/>
                    <a:pt x="56188" y="156146"/>
                    <a:pt x="55330" y="145159"/>
                  </a:cubicBezTo>
                  <a:cubicBezTo>
                    <a:pt x="54254" y="131427"/>
                    <a:pt x="65370" y="-17419"/>
                    <a:pt x="82182" y="1691"/>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solidFill>
                  <a:schemeClr val="dk1"/>
                </a:solidFill>
                <a:latin typeface="Calibri"/>
                <a:ea typeface="Calibri"/>
                <a:cs typeface="Calibri"/>
                <a:sym typeface="Calibri"/>
              </a:endParaRPr>
            </a:p>
          </p:txBody>
        </p:sp>
        <p:sp>
          <p:nvSpPr>
            <p:cNvPr id="990" name="Google Shape;990;p18"/>
            <p:cNvSpPr/>
            <p:nvPr/>
          </p:nvSpPr>
          <p:spPr>
            <a:xfrm>
              <a:off x="9182745" y="370088"/>
              <a:ext cx="31784" cy="6547"/>
            </a:xfrm>
            <a:custGeom>
              <a:rect b="b" l="l" r="r" t="t"/>
              <a:pathLst>
                <a:path extrusionOk="0" h="6547" w="31784">
                  <a:moveTo>
                    <a:pt x="0" y="6547"/>
                  </a:moveTo>
                  <a:cubicBezTo>
                    <a:pt x="7725" y="1735"/>
                    <a:pt x="23070" y="1487"/>
                    <a:pt x="31785" y="0"/>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91" name="Google Shape;991;p18"/>
            <p:cNvSpPr/>
            <p:nvPr/>
          </p:nvSpPr>
          <p:spPr>
            <a:xfrm>
              <a:off x="9184621" y="389946"/>
              <a:ext cx="36823" cy="4501"/>
            </a:xfrm>
            <a:custGeom>
              <a:rect b="b" l="l" r="r" t="t"/>
              <a:pathLst>
                <a:path extrusionOk="0" h="4501" w="36823">
                  <a:moveTo>
                    <a:pt x="0" y="3455"/>
                  </a:moveTo>
                  <a:cubicBezTo>
                    <a:pt x="13145" y="5704"/>
                    <a:pt x="24327" y="4227"/>
                    <a:pt x="36824" y="0"/>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92" name="Google Shape;992;p18"/>
            <p:cNvSpPr/>
            <p:nvPr/>
          </p:nvSpPr>
          <p:spPr>
            <a:xfrm>
              <a:off x="9262473" y="303334"/>
              <a:ext cx="73322" cy="90157"/>
            </a:xfrm>
            <a:custGeom>
              <a:rect b="b" l="l" r="r" t="t"/>
              <a:pathLst>
                <a:path extrusionOk="0" h="90157" w="73322">
                  <a:moveTo>
                    <a:pt x="60507" y="3083"/>
                  </a:moveTo>
                  <a:cubicBezTo>
                    <a:pt x="39667" y="-9695"/>
                    <a:pt x="9616" y="20029"/>
                    <a:pt x="18026" y="41248"/>
                  </a:cubicBezTo>
                  <a:cubicBezTo>
                    <a:pt x="23293" y="54554"/>
                    <a:pt x="82644" y="44682"/>
                    <a:pt x="72061" y="69170"/>
                  </a:cubicBezTo>
                  <a:cubicBezTo>
                    <a:pt x="58564" y="100389"/>
                    <a:pt x="-28075" y="89962"/>
                    <a:pt x="9273" y="81003"/>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93" name="Google Shape;993;p18"/>
            <p:cNvSpPr/>
            <p:nvPr/>
          </p:nvSpPr>
          <p:spPr>
            <a:xfrm>
              <a:off x="9343699" y="260679"/>
              <a:ext cx="29066" cy="57634"/>
            </a:xfrm>
            <a:custGeom>
              <a:rect b="b" l="l" r="r" t="t"/>
              <a:pathLst>
                <a:path extrusionOk="0" h="57634" w="29066">
                  <a:moveTo>
                    <a:pt x="9648" y="1876"/>
                  </a:moveTo>
                  <a:cubicBezTo>
                    <a:pt x="-3592" y="10122"/>
                    <a:pt x="22621" y="-8186"/>
                    <a:pt x="28650" y="4848"/>
                  </a:cubicBezTo>
                  <a:cubicBezTo>
                    <a:pt x="32422" y="13019"/>
                    <a:pt x="9448" y="38199"/>
                    <a:pt x="3495" y="34551"/>
                  </a:cubicBezTo>
                  <a:cubicBezTo>
                    <a:pt x="-3687" y="30147"/>
                    <a:pt x="27269" y="30994"/>
                    <a:pt x="28317" y="39356"/>
                  </a:cubicBezTo>
                  <a:cubicBezTo>
                    <a:pt x="29879" y="51825"/>
                    <a:pt x="-1220" y="65999"/>
                    <a:pt x="37" y="51520"/>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994" name="Google Shape;994;p18"/>
          <p:cNvSpPr/>
          <p:nvPr/>
        </p:nvSpPr>
        <p:spPr>
          <a:xfrm flipH="1" rot="2472047">
            <a:off x="10764376" y="5779900"/>
            <a:ext cx="972333" cy="718294"/>
          </a:xfrm>
          <a:custGeom>
            <a:rect b="b" l="l" r="r" t="t"/>
            <a:pathLst>
              <a:path extrusionOk="0" h="395933" w="535963">
                <a:moveTo>
                  <a:pt x="-56" y="108159"/>
                </a:moveTo>
                <a:cubicBezTo>
                  <a:pt x="7774" y="51068"/>
                  <a:pt x="53634" y="6746"/>
                  <a:pt x="110958" y="874"/>
                </a:cubicBezTo>
                <a:cubicBezTo>
                  <a:pt x="168460" y="-2025"/>
                  <a:pt x="220491" y="34793"/>
                  <a:pt x="236886" y="89983"/>
                </a:cubicBezTo>
                <a:cubicBezTo>
                  <a:pt x="242815" y="107460"/>
                  <a:pt x="240941" y="126643"/>
                  <a:pt x="231760" y="142647"/>
                </a:cubicBezTo>
                <a:cubicBezTo>
                  <a:pt x="221600" y="157654"/>
                  <a:pt x="198297" y="164366"/>
                  <a:pt x="184409" y="152621"/>
                </a:cubicBezTo>
                <a:cubicBezTo>
                  <a:pt x="170520" y="140876"/>
                  <a:pt x="173503" y="115337"/>
                  <a:pt x="184968" y="98931"/>
                </a:cubicBezTo>
                <a:cubicBezTo>
                  <a:pt x="216846" y="54749"/>
                  <a:pt x="289178" y="55775"/>
                  <a:pt x="329818" y="91941"/>
                </a:cubicBezTo>
                <a:cubicBezTo>
                  <a:pt x="370458" y="128107"/>
                  <a:pt x="382948" y="188134"/>
                  <a:pt x="375771" y="242104"/>
                </a:cubicBezTo>
                <a:cubicBezTo>
                  <a:pt x="374522" y="258313"/>
                  <a:pt x="369302" y="273967"/>
                  <a:pt x="360577" y="287684"/>
                </a:cubicBezTo>
                <a:cubicBezTo>
                  <a:pt x="351331" y="301443"/>
                  <a:pt x="335196" y="308916"/>
                  <a:pt x="318726" y="307072"/>
                </a:cubicBezTo>
                <a:cubicBezTo>
                  <a:pt x="299086" y="301835"/>
                  <a:pt x="285962" y="283346"/>
                  <a:pt x="287500" y="263076"/>
                </a:cubicBezTo>
                <a:cubicBezTo>
                  <a:pt x="289793" y="243258"/>
                  <a:pt x="300708" y="225457"/>
                  <a:pt x="317327" y="214420"/>
                </a:cubicBezTo>
                <a:cubicBezTo>
                  <a:pt x="363933" y="180491"/>
                  <a:pt x="434587" y="196337"/>
                  <a:pt x="475134" y="237630"/>
                </a:cubicBezTo>
                <a:cubicBezTo>
                  <a:pt x="515681" y="278922"/>
                  <a:pt x="531620" y="338857"/>
                  <a:pt x="535907" y="396647"/>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solidFill>
                <a:schemeClr val="dk1"/>
              </a:solidFill>
              <a:latin typeface="Calibri"/>
              <a:ea typeface="Calibri"/>
              <a:cs typeface="Calibri"/>
              <a:sym typeface="Calibri"/>
            </a:endParaRPr>
          </a:p>
        </p:txBody>
      </p:sp>
      <p:grpSp>
        <p:nvGrpSpPr>
          <p:cNvPr id="995" name="Google Shape;995;p18"/>
          <p:cNvGrpSpPr/>
          <p:nvPr/>
        </p:nvGrpSpPr>
        <p:grpSpPr>
          <a:xfrm>
            <a:off x="3234460" y="5758489"/>
            <a:ext cx="526417" cy="279333"/>
            <a:chOff x="5791759" y="2630895"/>
            <a:chExt cx="604799" cy="320925"/>
          </a:xfrm>
        </p:grpSpPr>
        <p:sp>
          <p:nvSpPr>
            <p:cNvPr id="996" name="Google Shape;996;p18"/>
            <p:cNvSpPr/>
            <p:nvPr/>
          </p:nvSpPr>
          <p:spPr>
            <a:xfrm>
              <a:off x="5791759" y="2671104"/>
              <a:ext cx="98284" cy="280716"/>
            </a:xfrm>
            <a:custGeom>
              <a:rect b="b" l="l" r="r" t="t"/>
              <a:pathLst>
                <a:path extrusionOk="0" h="280716" w="98284">
                  <a:moveTo>
                    <a:pt x="0" y="100194"/>
                  </a:moveTo>
                  <a:cubicBezTo>
                    <a:pt x="22822" y="157278"/>
                    <a:pt x="34376" y="229620"/>
                    <a:pt x="73219" y="279626"/>
                  </a:cubicBezTo>
                  <a:cubicBezTo>
                    <a:pt x="78038" y="285837"/>
                    <a:pt x="72076" y="263824"/>
                    <a:pt x="73133" y="256033"/>
                  </a:cubicBezTo>
                  <a:cubicBezTo>
                    <a:pt x="75638" y="237630"/>
                    <a:pt x="73781" y="218533"/>
                    <a:pt x="74752" y="199759"/>
                  </a:cubicBezTo>
                  <a:cubicBezTo>
                    <a:pt x="77524" y="146667"/>
                    <a:pt x="80620" y="93079"/>
                    <a:pt x="90907" y="40720"/>
                  </a:cubicBezTo>
                  <a:cubicBezTo>
                    <a:pt x="91697" y="36653"/>
                    <a:pt x="101880" y="3201"/>
                    <a:pt x="96936" y="401"/>
                  </a:cubicBezTo>
                  <a:cubicBezTo>
                    <a:pt x="91564" y="-2638"/>
                    <a:pt x="93688" y="12402"/>
                    <a:pt x="93364" y="18565"/>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97" name="Google Shape;997;p18"/>
            <p:cNvSpPr/>
            <p:nvPr/>
          </p:nvSpPr>
          <p:spPr>
            <a:xfrm>
              <a:off x="5946978" y="2823191"/>
              <a:ext cx="60941" cy="12553"/>
            </a:xfrm>
            <a:custGeom>
              <a:rect b="b" l="l" r="r" t="t"/>
              <a:pathLst>
                <a:path extrusionOk="0" h="12553" w="60941">
                  <a:moveTo>
                    <a:pt x="0" y="12554"/>
                  </a:moveTo>
                  <a:cubicBezTo>
                    <a:pt x="16707" y="1333"/>
                    <a:pt x="41081" y="5486"/>
                    <a:pt x="60941" y="0"/>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98" name="Google Shape;998;p18"/>
            <p:cNvSpPr/>
            <p:nvPr/>
          </p:nvSpPr>
          <p:spPr>
            <a:xfrm>
              <a:off x="5959380" y="2855794"/>
              <a:ext cx="53006" cy="11106"/>
            </a:xfrm>
            <a:custGeom>
              <a:rect b="b" l="l" r="r" t="t"/>
              <a:pathLst>
                <a:path extrusionOk="0" h="11106" w="53006">
                  <a:moveTo>
                    <a:pt x="0" y="11106"/>
                  </a:moveTo>
                  <a:cubicBezTo>
                    <a:pt x="15707" y="1572"/>
                    <a:pt x="35271" y="3724"/>
                    <a:pt x="53007" y="0"/>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99" name="Google Shape;999;p18"/>
            <p:cNvSpPr/>
            <p:nvPr/>
          </p:nvSpPr>
          <p:spPr>
            <a:xfrm>
              <a:off x="6081443" y="2633872"/>
              <a:ext cx="29346" cy="69769"/>
            </a:xfrm>
            <a:custGeom>
              <a:rect b="b" l="l" r="r" t="t"/>
              <a:pathLst>
                <a:path extrusionOk="0" h="69769" w="29346">
                  <a:moveTo>
                    <a:pt x="0" y="59473"/>
                  </a:moveTo>
                  <a:cubicBezTo>
                    <a:pt x="9401" y="39347"/>
                    <a:pt x="13678" y="23383"/>
                    <a:pt x="18535" y="1523"/>
                  </a:cubicBezTo>
                  <a:cubicBezTo>
                    <a:pt x="20231" y="-6144"/>
                    <a:pt x="17564" y="17230"/>
                    <a:pt x="17774" y="25079"/>
                  </a:cubicBezTo>
                  <a:cubicBezTo>
                    <a:pt x="18212" y="41500"/>
                    <a:pt x="23993" y="55035"/>
                    <a:pt x="29346" y="69770"/>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00" name="Google Shape;1000;p18"/>
            <p:cNvSpPr/>
            <p:nvPr/>
          </p:nvSpPr>
          <p:spPr>
            <a:xfrm>
              <a:off x="6073799" y="2710561"/>
              <a:ext cx="116249" cy="54072"/>
            </a:xfrm>
            <a:custGeom>
              <a:rect b="b" l="l" r="r" t="t"/>
              <a:pathLst>
                <a:path extrusionOk="0" h="54072" w="116249">
                  <a:moveTo>
                    <a:pt x="15568" y="46269"/>
                  </a:moveTo>
                  <a:cubicBezTo>
                    <a:pt x="9481" y="46431"/>
                    <a:pt x="6129" y="45983"/>
                    <a:pt x="509" y="52898"/>
                  </a:cubicBezTo>
                  <a:cubicBezTo>
                    <a:pt x="-2710" y="56861"/>
                    <a:pt x="10215" y="49688"/>
                    <a:pt x="14911" y="47669"/>
                  </a:cubicBezTo>
                  <a:cubicBezTo>
                    <a:pt x="18254" y="46221"/>
                    <a:pt x="21826" y="45345"/>
                    <a:pt x="25198" y="43935"/>
                  </a:cubicBezTo>
                  <a:cubicBezTo>
                    <a:pt x="28912" y="42383"/>
                    <a:pt x="32522" y="40582"/>
                    <a:pt x="36133" y="38801"/>
                  </a:cubicBezTo>
                  <a:cubicBezTo>
                    <a:pt x="52849" y="30534"/>
                    <a:pt x="70042" y="23133"/>
                    <a:pt x="86720" y="14608"/>
                  </a:cubicBezTo>
                  <a:cubicBezTo>
                    <a:pt x="93216" y="11284"/>
                    <a:pt x="128144" y="-8519"/>
                    <a:pt x="112056" y="4235"/>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01" name="Google Shape;1001;p18"/>
            <p:cNvSpPr/>
            <p:nvPr/>
          </p:nvSpPr>
          <p:spPr>
            <a:xfrm>
              <a:off x="6121903" y="2779470"/>
              <a:ext cx="50345" cy="89597"/>
            </a:xfrm>
            <a:custGeom>
              <a:rect b="b" l="l" r="r" t="t"/>
              <a:pathLst>
                <a:path extrusionOk="0" h="89597" w="50345">
                  <a:moveTo>
                    <a:pt x="3154" y="17945"/>
                  </a:moveTo>
                  <a:cubicBezTo>
                    <a:pt x="-6580" y="13402"/>
                    <a:pt x="38264" y="-12858"/>
                    <a:pt x="43731" y="7868"/>
                  </a:cubicBezTo>
                  <a:cubicBezTo>
                    <a:pt x="48360" y="25442"/>
                    <a:pt x="14404" y="50483"/>
                    <a:pt x="14356" y="48797"/>
                  </a:cubicBezTo>
                  <a:cubicBezTo>
                    <a:pt x="14004" y="35262"/>
                    <a:pt x="54056" y="40615"/>
                    <a:pt x="50065" y="63770"/>
                  </a:cubicBezTo>
                  <a:cubicBezTo>
                    <a:pt x="44798" y="94307"/>
                    <a:pt x="-10647" y="98679"/>
                    <a:pt x="1821" y="71981"/>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02" name="Google Shape;1002;p18"/>
            <p:cNvSpPr/>
            <p:nvPr/>
          </p:nvSpPr>
          <p:spPr>
            <a:xfrm>
              <a:off x="6255169" y="2654065"/>
              <a:ext cx="23622" cy="105365"/>
            </a:xfrm>
            <a:custGeom>
              <a:rect b="b" l="l" r="r" t="t"/>
              <a:pathLst>
                <a:path extrusionOk="0" h="105365" w="23622">
                  <a:moveTo>
                    <a:pt x="1763" y="0"/>
                  </a:moveTo>
                  <a:cubicBezTo>
                    <a:pt x="-8639" y="8239"/>
                    <a:pt x="30747" y="68018"/>
                    <a:pt x="22470" y="101908"/>
                  </a:cubicBezTo>
                  <a:cubicBezTo>
                    <a:pt x="22193" y="103022"/>
                    <a:pt x="22536" y="104213"/>
                    <a:pt x="22565" y="105366"/>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03" name="Google Shape;1003;p18"/>
            <p:cNvSpPr/>
            <p:nvPr/>
          </p:nvSpPr>
          <p:spPr>
            <a:xfrm>
              <a:off x="6242500" y="2637701"/>
              <a:ext cx="85708" cy="146434"/>
            </a:xfrm>
            <a:custGeom>
              <a:rect b="b" l="l" r="r" t="t"/>
              <a:pathLst>
                <a:path extrusionOk="0" h="146434" w="85708">
                  <a:moveTo>
                    <a:pt x="963" y="30565"/>
                  </a:moveTo>
                  <a:cubicBezTo>
                    <a:pt x="-7552" y="22498"/>
                    <a:pt x="42778" y="-12640"/>
                    <a:pt x="59113" y="4791"/>
                  </a:cubicBezTo>
                  <a:cubicBezTo>
                    <a:pt x="71143" y="17612"/>
                    <a:pt x="38681" y="82563"/>
                    <a:pt x="25242" y="84610"/>
                  </a:cubicBezTo>
                  <a:cubicBezTo>
                    <a:pt x="22670" y="85001"/>
                    <a:pt x="32957" y="70628"/>
                    <a:pt x="43568" y="70971"/>
                  </a:cubicBezTo>
                  <a:cubicBezTo>
                    <a:pt x="58789" y="71456"/>
                    <a:pt x="82058" y="78314"/>
                    <a:pt x="85069" y="95478"/>
                  </a:cubicBezTo>
                  <a:cubicBezTo>
                    <a:pt x="95384" y="154267"/>
                    <a:pt x="-23002" y="155086"/>
                    <a:pt x="12697" y="133407"/>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04" name="Google Shape;1004;p18"/>
            <p:cNvSpPr/>
            <p:nvPr/>
          </p:nvSpPr>
          <p:spPr>
            <a:xfrm>
              <a:off x="6316540" y="2630895"/>
              <a:ext cx="80018" cy="119134"/>
            </a:xfrm>
            <a:custGeom>
              <a:rect b="b" l="l" r="r" t="t"/>
              <a:pathLst>
                <a:path extrusionOk="0" h="119134" w="80018">
                  <a:moveTo>
                    <a:pt x="694" y="100"/>
                  </a:moveTo>
                  <a:cubicBezTo>
                    <a:pt x="513" y="-385"/>
                    <a:pt x="-163" y="1024"/>
                    <a:pt x="37" y="1501"/>
                  </a:cubicBezTo>
                  <a:cubicBezTo>
                    <a:pt x="8219" y="21065"/>
                    <a:pt x="17544" y="40134"/>
                    <a:pt x="25821" y="59660"/>
                  </a:cubicBezTo>
                  <a:cubicBezTo>
                    <a:pt x="26669" y="61679"/>
                    <a:pt x="43576" y="119353"/>
                    <a:pt x="39166" y="118839"/>
                  </a:cubicBezTo>
                  <a:cubicBezTo>
                    <a:pt x="34212" y="118268"/>
                    <a:pt x="36051" y="114572"/>
                    <a:pt x="35518" y="112019"/>
                  </a:cubicBezTo>
                  <a:cubicBezTo>
                    <a:pt x="30393" y="87549"/>
                    <a:pt x="25021" y="17131"/>
                    <a:pt x="57882" y="67804"/>
                  </a:cubicBezTo>
                  <a:cubicBezTo>
                    <a:pt x="60682" y="72138"/>
                    <a:pt x="62911" y="76815"/>
                    <a:pt x="65169" y="81453"/>
                  </a:cubicBezTo>
                  <a:cubicBezTo>
                    <a:pt x="67560" y="86387"/>
                    <a:pt x="69503" y="91531"/>
                    <a:pt x="71798" y="96513"/>
                  </a:cubicBezTo>
                  <a:cubicBezTo>
                    <a:pt x="75360" y="104247"/>
                    <a:pt x="78723" y="110676"/>
                    <a:pt x="80018" y="119134"/>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3" name="Shape 1553"/>
        <p:cNvGrpSpPr/>
        <p:nvPr/>
      </p:nvGrpSpPr>
      <p:grpSpPr>
        <a:xfrm>
          <a:off x="0" y="0"/>
          <a:ext cx="0" cy="0"/>
          <a:chOff x="0" y="0"/>
          <a:chExt cx="0" cy="0"/>
        </a:xfrm>
      </p:grpSpPr>
      <p:sp>
        <p:nvSpPr>
          <p:cNvPr id="1554" name="Google Shape;1554;p27"/>
          <p:cNvSpPr/>
          <p:nvPr/>
        </p:nvSpPr>
        <p:spPr>
          <a:xfrm>
            <a:off x="2567550" y="1982850"/>
            <a:ext cx="1038000" cy="624300"/>
          </a:xfrm>
          <a:prstGeom prst="roundRect">
            <a:avLst>
              <a:gd fmla="val 50000" name="adj"/>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5" name="Google Shape;1555;p27"/>
          <p:cNvSpPr/>
          <p:nvPr/>
        </p:nvSpPr>
        <p:spPr>
          <a:xfrm>
            <a:off x="1366475" y="1721000"/>
            <a:ext cx="8314800" cy="3437400"/>
          </a:xfrm>
          <a:prstGeom prst="rect">
            <a:avLst/>
          </a:pr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1556" name="Google Shape;1556;p27"/>
          <p:cNvSpPr txBox="1"/>
          <p:nvPr>
            <p:ph type="title"/>
          </p:nvPr>
        </p:nvSpPr>
        <p:spPr>
          <a:xfrm>
            <a:off x="1568450" y="1939975"/>
            <a:ext cx="4940400" cy="7992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SzPts val="7000"/>
              <a:buNone/>
            </a:pPr>
            <a:r>
              <a:rPr lang="en"/>
              <a:t>Cats love to sleep.</a:t>
            </a:r>
            <a:endParaRPr/>
          </a:p>
        </p:txBody>
      </p:sp>
      <p:sp>
        <p:nvSpPr>
          <p:cNvPr id="1557" name="Google Shape;1557;p27"/>
          <p:cNvSpPr txBox="1"/>
          <p:nvPr>
            <p:ph idx="4294967295" type="body"/>
          </p:nvPr>
        </p:nvSpPr>
        <p:spPr>
          <a:xfrm>
            <a:off x="1568450" y="2843450"/>
            <a:ext cx="4940400" cy="20625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0"/>
              </a:spcAft>
              <a:buSzPts val="1900"/>
              <a:buNone/>
            </a:pPr>
            <a:r>
              <a:rPr lang="en"/>
              <a:t>A fifteen-year-old cat has probably spent ten years of its life sleeping.</a:t>
            </a:r>
            <a:endParaRPr/>
          </a:p>
          <a:p>
            <a:pPr indent="0" lvl="0" marL="0" rtl="0" algn="l">
              <a:lnSpc>
                <a:spcPct val="115000"/>
              </a:lnSpc>
              <a:spcBef>
                <a:spcPts val="0"/>
              </a:spcBef>
              <a:spcAft>
                <a:spcPts val="0"/>
              </a:spcAft>
              <a:buSzPts val="1900"/>
              <a:buNone/>
            </a:pPr>
            <a:r>
              <a:t/>
            </a:r>
            <a:endParaRPr/>
          </a:p>
          <a:p>
            <a:pPr indent="0" lvl="0" marL="0" rtl="0" algn="l">
              <a:lnSpc>
                <a:spcPct val="115000"/>
              </a:lnSpc>
              <a:spcBef>
                <a:spcPts val="0"/>
              </a:spcBef>
              <a:spcAft>
                <a:spcPts val="0"/>
              </a:spcAft>
              <a:buSzPts val="1900"/>
              <a:buNone/>
            </a:pPr>
            <a:r>
              <a:rPr lang="en"/>
              <a:t>Also, cats use their whiskers as feelers to determine if a space is too small to squeeze through.</a:t>
            </a:r>
            <a:endParaRPr/>
          </a:p>
        </p:txBody>
      </p:sp>
      <p:pic>
        <p:nvPicPr>
          <p:cNvPr id="1558" name="Google Shape;1558;p27"/>
          <p:cNvPicPr preferRelativeResize="0"/>
          <p:nvPr/>
        </p:nvPicPr>
        <p:blipFill rotWithShape="1">
          <a:blip r:embed="rId3">
            <a:alphaModFix/>
          </a:blip>
          <a:srcRect b="5096" l="0" r="0" t="0"/>
          <a:stretch/>
        </p:blipFill>
        <p:spPr>
          <a:xfrm flipH="1">
            <a:off x="7046124" y="888400"/>
            <a:ext cx="3820526" cy="5076348"/>
          </a:xfrm>
          <a:prstGeom prst="rect">
            <a:avLst/>
          </a:prstGeom>
          <a:noFill/>
          <a:ln>
            <a:noFill/>
          </a:ln>
          <a:effectLst>
            <a:outerShdw blurRad="71438" rotWithShape="0" algn="bl" dir="2700000" dist="9525">
              <a:srgbClr val="000000">
                <a:alpha val="52999"/>
              </a:srgbClr>
            </a:outerShdw>
          </a:effectLst>
        </p:spPr>
      </p:pic>
      <p:grpSp>
        <p:nvGrpSpPr>
          <p:cNvPr id="1559" name="Google Shape;1559;p27"/>
          <p:cNvGrpSpPr/>
          <p:nvPr/>
        </p:nvGrpSpPr>
        <p:grpSpPr>
          <a:xfrm>
            <a:off x="906284" y="5622397"/>
            <a:ext cx="832752" cy="831976"/>
            <a:chOff x="9709827" y="5323217"/>
            <a:chExt cx="1119440" cy="1118397"/>
          </a:xfrm>
        </p:grpSpPr>
        <p:sp>
          <p:nvSpPr>
            <p:cNvPr id="1560" name="Google Shape;1560;p27"/>
            <p:cNvSpPr/>
            <p:nvPr/>
          </p:nvSpPr>
          <p:spPr>
            <a:xfrm rot="-733890">
              <a:off x="9811319" y="5410960"/>
              <a:ext cx="926818" cy="919417"/>
            </a:xfrm>
            <a:custGeom>
              <a:rect b="b" l="l" r="r" t="t"/>
              <a:pathLst>
                <a:path extrusionOk="0" h="628354" w="633412">
                  <a:moveTo>
                    <a:pt x="0" y="0"/>
                  </a:moveTo>
                  <a:lnTo>
                    <a:pt x="0" y="494709"/>
                  </a:lnTo>
                  <a:lnTo>
                    <a:pt x="138712" y="628355"/>
                  </a:lnTo>
                  <a:lnTo>
                    <a:pt x="633413" y="628355"/>
                  </a:lnTo>
                  <a:lnTo>
                    <a:pt x="633413" y="133645"/>
                  </a:lnTo>
                  <a:lnTo>
                    <a:pt x="494709" y="0"/>
                  </a:lnTo>
                  <a:lnTo>
                    <a:pt x="0" y="0"/>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1561" name="Google Shape;1561;p27"/>
            <p:cNvGrpSpPr/>
            <p:nvPr/>
          </p:nvGrpSpPr>
          <p:grpSpPr>
            <a:xfrm rot="-737681">
              <a:off x="9798558" y="5417195"/>
              <a:ext cx="941978" cy="934847"/>
              <a:chOff x="8319351" y="1186300"/>
              <a:chExt cx="642899" cy="638032"/>
            </a:xfrm>
          </p:grpSpPr>
          <p:sp>
            <p:nvSpPr>
              <p:cNvPr id="1562" name="Google Shape;1562;p27"/>
              <p:cNvSpPr/>
              <p:nvPr/>
            </p:nvSpPr>
            <p:spPr>
              <a:xfrm>
                <a:off x="8319351" y="1681029"/>
                <a:ext cx="494728" cy="9525"/>
              </a:xfrm>
              <a:custGeom>
                <a:rect b="b" l="l" r="r" t="t"/>
                <a:pathLst>
                  <a:path extrusionOk="0" h="9525" w="494728">
                    <a:moveTo>
                      <a:pt x="0" y="0"/>
                    </a:moveTo>
                    <a:lnTo>
                      <a:pt x="494729" y="0"/>
                    </a:lnTo>
                  </a:path>
                </a:pathLst>
              </a:custGeom>
              <a:noFill/>
              <a:ln cap="rnd" cmpd="sng" w="9525">
                <a:solidFill>
                  <a:schemeClr val="dk2"/>
                </a:solidFill>
                <a:prstDash val="dash"/>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63" name="Google Shape;1563;p27"/>
              <p:cNvSpPr/>
              <p:nvPr/>
            </p:nvSpPr>
            <p:spPr>
              <a:xfrm>
                <a:off x="8457997" y="1320079"/>
                <a:ext cx="9525" cy="494728"/>
              </a:xfrm>
              <a:custGeom>
                <a:rect b="b" l="l" r="r" t="t"/>
                <a:pathLst>
                  <a:path extrusionOk="0" h="494728" w="9525">
                    <a:moveTo>
                      <a:pt x="0" y="0"/>
                    </a:moveTo>
                    <a:lnTo>
                      <a:pt x="0" y="494729"/>
                    </a:ln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64" name="Google Shape;1564;p27"/>
              <p:cNvSpPr/>
              <p:nvPr/>
            </p:nvSpPr>
            <p:spPr>
              <a:xfrm>
                <a:off x="8319351" y="1681029"/>
                <a:ext cx="138646" cy="133778"/>
              </a:xfrm>
              <a:custGeom>
                <a:rect b="b" l="l" r="r" t="t"/>
                <a:pathLst>
                  <a:path extrusionOk="0" h="133778" w="138646">
                    <a:moveTo>
                      <a:pt x="0" y="0"/>
                    </a:moveTo>
                    <a:lnTo>
                      <a:pt x="138646" y="133779"/>
                    </a:ln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65" name="Google Shape;1565;p27"/>
              <p:cNvSpPr/>
              <p:nvPr/>
            </p:nvSpPr>
            <p:spPr>
              <a:xfrm>
                <a:off x="8319351" y="1186300"/>
                <a:ext cx="9525" cy="494728"/>
              </a:xfrm>
              <a:custGeom>
                <a:rect b="b" l="l" r="r" t="t"/>
                <a:pathLst>
                  <a:path extrusionOk="0" h="494728" w="9525">
                    <a:moveTo>
                      <a:pt x="0" y="0"/>
                    </a:moveTo>
                    <a:lnTo>
                      <a:pt x="0" y="494728"/>
                    </a:ln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66" name="Google Shape;1566;p27"/>
              <p:cNvSpPr/>
              <p:nvPr/>
            </p:nvSpPr>
            <p:spPr>
              <a:xfrm>
                <a:off x="8319351" y="1186300"/>
                <a:ext cx="138646" cy="133778"/>
              </a:xfrm>
              <a:custGeom>
                <a:rect b="b" l="l" r="r" t="t"/>
                <a:pathLst>
                  <a:path extrusionOk="0" h="133778" w="138646">
                    <a:moveTo>
                      <a:pt x="138646" y="133779"/>
                    </a:moveTo>
                    <a:lnTo>
                      <a:pt x="0" y="0"/>
                    </a:ln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67" name="Google Shape;1567;p27"/>
              <p:cNvSpPr/>
              <p:nvPr/>
            </p:nvSpPr>
            <p:spPr>
              <a:xfrm>
                <a:off x="8814079" y="1186300"/>
                <a:ext cx="138646" cy="133778"/>
              </a:xfrm>
              <a:custGeom>
                <a:rect b="b" l="l" r="r" t="t"/>
                <a:pathLst>
                  <a:path extrusionOk="0" h="133778" w="138646">
                    <a:moveTo>
                      <a:pt x="0" y="0"/>
                    </a:moveTo>
                    <a:lnTo>
                      <a:pt x="138646" y="133779"/>
                    </a:ln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68" name="Google Shape;1568;p27"/>
              <p:cNvSpPr/>
              <p:nvPr/>
            </p:nvSpPr>
            <p:spPr>
              <a:xfrm>
                <a:off x="8319351" y="1186300"/>
                <a:ext cx="494728" cy="9525"/>
              </a:xfrm>
              <a:custGeom>
                <a:rect b="b" l="l" r="r" t="t"/>
                <a:pathLst>
                  <a:path extrusionOk="0" h="9525" w="494728">
                    <a:moveTo>
                      <a:pt x="0" y="0"/>
                    </a:moveTo>
                    <a:lnTo>
                      <a:pt x="494729" y="0"/>
                    </a:ln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69" name="Google Shape;1569;p27"/>
              <p:cNvSpPr/>
              <p:nvPr/>
            </p:nvSpPr>
            <p:spPr>
              <a:xfrm>
                <a:off x="8952725" y="1320079"/>
                <a:ext cx="9525" cy="494728"/>
              </a:xfrm>
              <a:custGeom>
                <a:rect b="b" l="l" r="r" t="t"/>
                <a:pathLst>
                  <a:path extrusionOk="0" h="494728" w="9525">
                    <a:moveTo>
                      <a:pt x="0" y="0"/>
                    </a:moveTo>
                    <a:lnTo>
                      <a:pt x="0" y="494729"/>
                    </a:ln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70" name="Google Shape;1570;p27"/>
              <p:cNvSpPr/>
              <p:nvPr/>
            </p:nvSpPr>
            <p:spPr>
              <a:xfrm>
                <a:off x="8457997" y="1814807"/>
                <a:ext cx="494728" cy="9525"/>
              </a:xfrm>
              <a:custGeom>
                <a:rect b="b" l="l" r="r" t="t"/>
                <a:pathLst>
                  <a:path extrusionOk="0" h="9525" w="494728">
                    <a:moveTo>
                      <a:pt x="494729" y="0"/>
                    </a:moveTo>
                    <a:lnTo>
                      <a:pt x="0" y="0"/>
                    </a:ln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71" name="Google Shape;1571;p27"/>
              <p:cNvSpPr/>
              <p:nvPr/>
            </p:nvSpPr>
            <p:spPr>
              <a:xfrm>
                <a:off x="8457997" y="1320079"/>
                <a:ext cx="494728" cy="9525"/>
              </a:xfrm>
              <a:custGeom>
                <a:rect b="b" l="l" r="r" t="t"/>
                <a:pathLst>
                  <a:path extrusionOk="0" h="9525" w="494728">
                    <a:moveTo>
                      <a:pt x="494729" y="0"/>
                    </a:moveTo>
                    <a:lnTo>
                      <a:pt x="0" y="0"/>
                    </a:ln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72" name="Google Shape;1572;p27"/>
              <p:cNvSpPr/>
              <p:nvPr/>
            </p:nvSpPr>
            <p:spPr>
              <a:xfrm>
                <a:off x="8814079" y="1186300"/>
                <a:ext cx="9525" cy="494728"/>
              </a:xfrm>
              <a:custGeom>
                <a:rect b="b" l="l" r="r" t="t"/>
                <a:pathLst>
                  <a:path extrusionOk="0" h="494728" w="9525">
                    <a:moveTo>
                      <a:pt x="0" y="494728"/>
                    </a:moveTo>
                    <a:lnTo>
                      <a:pt x="0" y="0"/>
                    </a:lnTo>
                  </a:path>
                </a:pathLst>
              </a:custGeom>
              <a:noFill/>
              <a:ln cap="rnd" cmpd="sng" w="9525">
                <a:solidFill>
                  <a:schemeClr val="dk2"/>
                </a:solidFill>
                <a:prstDash val="dash"/>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73" name="Google Shape;1573;p27"/>
              <p:cNvSpPr/>
              <p:nvPr/>
            </p:nvSpPr>
            <p:spPr>
              <a:xfrm>
                <a:off x="8814079" y="1681029"/>
                <a:ext cx="138646" cy="133778"/>
              </a:xfrm>
              <a:custGeom>
                <a:rect b="b" l="l" r="r" t="t"/>
                <a:pathLst>
                  <a:path extrusionOk="0" h="133778" w="138646">
                    <a:moveTo>
                      <a:pt x="138646" y="133779"/>
                    </a:moveTo>
                    <a:lnTo>
                      <a:pt x="0" y="0"/>
                    </a:lnTo>
                  </a:path>
                </a:pathLst>
              </a:custGeom>
              <a:noFill/>
              <a:ln cap="rnd" cmpd="sng" w="9525">
                <a:solidFill>
                  <a:schemeClr val="dk2"/>
                </a:solidFill>
                <a:prstDash val="dash"/>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grpSp>
        <p:nvGrpSpPr>
          <p:cNvPr id="1574" name="Google Shape;1574;p27"/>
          <p:cNvGrpSpPr/>
          <p:nvPr/>
        </p:nvGrpSpPr>
        <p:grpSpPr>
          <a:xfrm rot="-1060813">
            <a:off x="1014764" y="5473338"/>
            <a:ext cx="249117" cy="150706"/>
            <a:chOff x="9051500" y="249694"/>
            <a:chExt cx="321265" cy="194352"/>
          </a:xfrm>
        </p:grpSpPr>
        <p:sp>
          <p:nvSpPr>
            <p:cNvPr id="1575" name="Google Shape;1575;p27"/>
            <p:cNvSpPr/>
            <p:nvPr/>
          </p:nvSpPr>
          <p:spPr>
            <a:xfrm>
              <a:off x="9051500" y="249694"/>
              <a:ext cx="82181" cy="194352"/>
            </a:xfrm>
            <a:custGeom>
              <a:rect b="b" l="l" r="r" t="t"/>
              <a:pathLst>
                <a:path extrusionOk="0" h="194352" w="82181">
                  <a:moveTo>
                    <a:pt x="0" y="49436"/>
                  </a:moveTo>
                  <a:cubicBezTo>
                    <a:pt x="28499" y="91356"/>
                    <a:pt x="22384" y="153114"/>
                    <a:pt x="51473" y="193308"/>
                  </a:cubicBezTo>
                  <a:cubicBezTo>
                    <a:pt x="55931" y="199457"/>
                    <a:pt x="53321" y="176473"/>
                    <a:pt x="53368" y="175761"/>
                  </a:cubicBezTo>
                  <a:cubicBezTo>
                    <a:pt x="54064" y="164928"/>
                    <a:pt x="56188" y="156146"/>
                    <a:pt x="55330" y="145159"/>
                  </a:cubicBezTo>
                  <a:cubicBezTo>
                    <a:pt x="54254" y="131427"/>
                    <a:pt x="65370" y="-17419"/>
                    <a:pt x="82182" y="1691"/>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solidFill>
                  <a:schemeClr val="dk1"/>
                </a:solidFill>
                <a:latin typeface="Calibri"/>
                <a:ea typeface="Calibri"/>
                <a:cs typeface="Calibri"/>
                <a:sym typeface="Calibri"/>
              </a:endParaRPr>
            </a:p>
          </p:txBody>
        </p:sp>
        <p:sp>
          <p:nvSpPr>
            <p:cNvPr id="1576" name="Google Shape;1576;p27"/>
            <p:cNvSpPr/>
            <p:nvPr/>
          </p:nvSpPr>
          <p:spPr>
            <a:xfrm>
              <a:off x="9182745" y="370088"/>
              <a:ext cx="31784" cy="6547"/>
            </a:xfrm>
            <a:custGeom>
              <a:rect b="b" l="l" r="r" t="t"/>
              <a:pathLst>
                <a:path extrusionOk="0" h="6547" w="31784">
                  <a:moveTo>
                    <a:pt x="0" y="6547"/>
                  </a:moveTo>
                  <a:cubicBezTo>
                    <a:pt x="7725" y="1735"/>
                    <a:pt x="23070" y="1487"/>
                    <a:pt x="31785" y="0"/>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77" name="Google Shape;1577;p27"/>
            <p:cNvSpPr/>
            <p:nvPr/>
          </p:nvSpPr>
          <p:spPr>
            <a:xfrm>
              <a:off x="9184621" y="389946"/>
              <a:ext cx="36823" cy="4501"/>
            </a:xfrm>
            <a:custGeom>
              <a:rect b="b" l="l" r="r" t="t"/>
              <a:pathLst>
                <a:path extrusionOk="0" h="4501" w="36823">
                  <a:moveTo>
                    <a:pt x="0" y="3455"/>
                  </a:moveTo>
                  <a:cubicBezTo>
                    <a:pt x="13145" y="5704"/>
                    <a:pt x="24327" y="4227"/>
                    <a:pt x="36824" y="0"/>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78" name="Google Shape;1578;p27"/>
            <p:cNvSpPr/>
            <p:nvPr/>
          </p:nvSpPr>
          <p:spPr>
            <a:xfrm>
              <a:off x="9262473" y="303334"/>
              <a:ext cx="73322" cy="90157"/>
            </a:xfrm>
            <a:custGeom>
              <a:rect b="b" l="l" r="r" t="t"/>
              <a:pathLst>
                <a:path extrusionOk="0" h="90157" w="73322">
                  <a:moveTo>
                    <a:pt x="60507" y="3083"/>
                  </a:moveTo>
                  <a:cubicBezTo>
                    <a:pt x="39667" y="-9695"/>
                    <a:pt x="9616" y="20029"/>
                    <a:pt x="18026" y="41248"/>
                  </a:cubicBezTo>
                  <a:cubicBezTo>
                    <a:pt x="23293" y="54554"/>
                    <a:pt x="82644" y="44682"/>
                    <a:pt x="72061" y="69170"/>
                  </a:cubicBezTo>
                  <a:cubicBezTo>
                    <a:pt x="58564" y="100389"/>
                    <a:pt x="-28075" y="89962"/>
                    <a:pt x="9273" y="81003"/>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79" name="Google Shape;1579;p27"/>
            <p:cNvSpPr/>
            <p:nvPr/>
          </p:nvSpPr>
          <p:spPr>
            <a:xfrm>
              <a:off x="9343699" y="260679"/>
              <a:ext cx="29066" cy="57634"/>
            </a:xfrm>
            <a:custGeom>
              <a:rect b="b" l="l" r="r" t="t"/>
              <a:pathLst>
                <a:path extrusionOk="0" h="57634" w="29066">
                  <a:moveTo>
                    <a:pt x="9648" y="1876"/>
                  </a:moveTo>
                  <a:cubicBezTo>
                    <a:pt x="-3592" y="10122"/>
                    <a:pt x="22621" y="-8186"/>
                    <a:pt x="28650" y="4848"/>
                  </a:cubicBezTo>
                  <a:cubicBezTo>
                    <a:pt x="32422" y="13019"/>
                    <a:pt x="9448" y="38199"/>
                    <a:pt x="3495" y="34551"/>
                  </a:cubicBezTo>
                  <a:cubicBezTo>
                    <a:pt x="-3687" y="30147"/>
                    <a:pt x="27269" y="30994"/>
                    <a:pt x="28317" y="39356"/>
                  </a:cubicBezTo>
                  <a:cubicBezTo>
                    <a:pt x="29879" y="51825"/>
                    <a:pt x="-1220" y="65999"/>
                    <a:pt x="37" y="51520"/>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580" name="Google Shape;1580;p27"/>
          <p:cNvGrpSpPr/>
          <p:nvPr/>
        </p:nvGrpSpPr>
        <p:grpSpPr>
          <a:xfrm rot="1603943">
            <a:off x="2490398" y="5762716"/>
            <a:ext cx="496512" cy="199666"/>
            <a:chOff x="10830856" y="4962439"/>
            <a:chExt cx="790874" cy="318040"/>
          </a:xfrm>
        </p:grpSpPr>
        <p:sp>
          <p:nvSpPr>
            <p:cNvPr id="1581" name="Google Shape;1581;p27"/>
            <p:cNvSpPr/>
            <p:nvPr/>
          </p:nvSpPr>
          <p:spPr>
            <a:xfrm>
              <a:off x="10830856" y="4962439"/>
              <a:ext cx="87087" cy="302892"/>
            </a:xfrm>
            <a:custGeom>
              <a:rect b="b" l="l" r="r" t="t"/>
              <a:pathLst>
                <a:path extrusionOk="0" h="302892" w="87087">
                  <a:moveTo>
                    <a:pt x="0" y="137122"/>
                  </a:moveTo>
                  <a:cubicBezTo>
                    <a:pt x="8191" y="170907"/>
                    <a:pt x="30766" y="199501"/>
                    <a:pt x="46958" y="230276"/>
                  </a:cubicBezTo>
                  <a:cubicBezTo>
                    <a:pt x="59436" y="254041"/>
                    <a:pt x="70390" y="278692"/>
                    <a:pt x="84677" y="301429"/>
                  </a:cubicBezTo>
                  <a:cubicBezTo>
                    <a:pt x="89725" y="309410"/>
                    <a:pt x="85248" y="282597"/>
                    <a:pt x="85439" y="273177"/>
                  </a:cubicBezTo>
                  <a:cubicBezTo>
                    <a:pt x="85916" y="255670"/>
                    <a:pt x="82010" y="235325"/>
                    <a:pt x="80963" y="218142"/>
                  </a:cubicBezTo>
                  <a:cubicBezTo>
                    <a:pt x="77723" y="166193"/>
                    <a:pt x="72104" y="114462"/>
                    <a:pt x="71056" y="62379"/>
                  </a:cubicBezTo>
                  <a:cubicBezTo>
                    <a:pt x="70770" y="48311"/>
                    <a:pt x="72485" y="34138"/>
                    <a:pt x="72199" y="20003"/>
                  </a:cubicBezTo>
                  <a:cubicBezTo>
                    <a:pt x="72008" y="13468"/>
                    <a:pt x="79343" y="-3000"/>
                    <a:pt x="73819" y="477"/>
                  </a:cubicBezTo>
                  <a:cubicBezTo>
                    <a:pt x="64960" y="6030"/>
                    <a:pt x="69913" y="18745"/>
                    <a:pt x="70961" y="25403"/>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82" name="Google Shape;1582;p27"/>
            <p:cNvSpPr/>
            <p:nvPr/>
          </p:nvSpPr>
          <p:spPr>
            <a:xfrm>
              <a:off x="10998971" y="5124326"/>
              <a:ext cx="64961" cy="10753"/>
            </a:xfrm>
            <a:custGeom>
              <a:rect b="b" l="l" r="r" t="t"/>
              <a:pathLst>
                <a:path extrusionOk="0" h="10753" w="64961">
                  <a:moveTo>
                    <a:pt x="0" y="10753"/>
                  </a:moveTo>
                  <a:cubicBezTo>
                    <a:pt x="2001" y="2171"/>
                    <a:pt x="63057" y="238"/>
                    <a:pt x="64961" y="0"/>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83" name="Google Shape;1583;p27"/>
            <p:cNvSpPr/>
            <p:nvPr/>
          </p:nvSpPr>
          <p:spPr>
            <a:xfrm>
              <a:off x="11009425" y="5135280"/>
              <a:ext cx="77651" cy="25117"/>
            </a:xfrm>
            <a:custGeom>
              <a:rect b="b" l="l" r="r" t="t"/>
              <a:pathLst>
                <a:path extrusionOk="0" h="25117" w="77651">
                  <a:moveTo>
                    <a:pt x="786" y="25117"/>
                  </a:moveTo>
                  <a:cubicBezTo>
                    <a:pt x="-8835" y="17164"/>
                    <a:pt x="72985" y="1133"/>
                    <a:pt x="77652" y="0"/>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84" name="Google Shape;1584;p27"/>
            <p:cNvSpPr/>
            <p:nvPr/>
          </p:nvSpPr>
          <p:spPr>
            <a:xfrm>
              <a:off x="11166182" y="4991851"/>
              <a:ext cx="60913" cy="148257"/>
            </a:xfrm>
            <a:custGeom>
              <a:rect b="b" l="l" r="r" t="t"/>
              <a:pathLst>
                <a:path extrusionOk="0" h="148257" w="60913">
                  <a:moveTo>
                    <a:pt x="20719" y="6125"/>
                  </a:moveTo>
                  <a:cubicBezTo>
                    <a:pt x="20051" y="-17135"/>
                    <a:pt x="19671" y="32529"/>
                    <a:pt x="17479" y="44025"/>
                  </a:cubicBezTo>
                  <a:cubicBezTo>
                    <a:pt x="16146" y="51198"/>
                    <a:pt x="-3094" y="100871"/>
                    <a:pt x="430" y="104157"/>
                  </a:cubicBezTo>
                  <a:cubicBezTo>
                    <a:pt x="7954" y="111263"/>
                    <a:pt x="49008" y="90003"/>
                    <a:pt x="56627" y="87202"/>
                  </a:cubicBezTo>
                  <a:cubicBezTo>
                    <a:pt x="58056" y="86679"/>
                    <a:pt x="60914" y="85621"/>
                    <a:pt x="60914" y="85621"/>
                  </a:cubicBezTo>
                  <a:cubicBezTo>
                    <a:pt x="60914" y="85621"/>
                    <a:pt x="50817" y="82925"/>
                    <a:pt x="49769" y="78687"/>
                  </a:cubicBezTo>
                  <a:cubicBezTo>
                    <a:pt x="49198" y="76058"/>
                    <a:pt x="47197" y="68200"/>
                    <a:pt x="48151" y="70734"/>
                  </a:cubicBezTo>
                  <a:cubicBezTo>
                    <a:pt x="56722" y="94108"/>
                    <a:pt x="53103" y="123502"/>
                    <a:pt x="57008" y="148257"/>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85" name="Google Shape;1585;p27"/>
            <p:cNvSpPr/>
            <p:nvPr/>
          </p:nvSpPr>
          <p:spPr>
            <a:xfrm>
              <a:off x="11144465" y="5133717"/>
              <a:ext cx="188348" cy="47834"/>
            </a:xfrm>
            <a:custGeom>
              <a:rect b="b" l="l" r="r" t="t"/>
              <a:pathLst>
                <a:path extrusionOk="0" h="47834" w="188348">
                  <a:moveTo>
                    <a:pt x="5763" y="47835"/>
                  </a:moveTo>
                  <a:cubicBezTo>
                    <a:pt x="-17954" y="45168"/>
                    <a:pt x="38720" y="39062"/>
                    <a:pt x="46150" y="37900"/>
                  </a:cubicBezTo>
                  <a:cubicBezTo>
                    <a:pt x="80535" y="32557"/>
                    <a:pt x="114062" y="19803"/>
                    <a:pt x="147115" y="9439"/>
                  </a:cubicBezTo>
                  <a:cubicBezTo>
                    <a:pt x="152734" y="7658"/>
                    <a:pt x="201693" y="-8058"/>
                    <a:pt x="184833" y="5401"/>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86" name="Google Shape;1586;p27"/>
            <p:cNvSpPr/>
            <p:nvPr/>
          </p:nvSpPr>
          <p:spPr>
            <a:xfrm>
              <a:off x="11208339" y="5194581"/>
              <a:ext cx="62037" cy="85898"/>
            </a:xfrm>
            <a:custGeom>
              <a:rect b="b" l="l" r="r" t="t"/>
              <a:pathLst>
                <a:path extrusionOk="0" h="85898" w="62037">
                  <a:moveTo>
                    <a:pt x="3040" y="13498"/>
                  </a:moveTo>
                  <a:cubicBezTo>
                    <a:pt x="-6103" y="9269"/>
                    <a:pt x="38093" y="-9581"/>
                    <a:pt x="52951" y="6184"/>
                  </a:cubicBezTo>
                  <a:cubicBezTo>
                    <a:pt x="67906" y="21956"/>
                    <a:pt x="23233" y="49998"/>
                    <a:pt x="10661" y="51074"/>
                  </a:cubicBezTo>
                  <a:cubicBezTo>
                    <a:pt x="9707" y="51160"/>
                    <a:pt x="2945" y="51274"/>
                    <a:pt x="3326" y="47655"/>
                  </a:cubicBezTo>
                  <a:cubicBezTo>
                    <a:pt x="4755" y="34777"/>
                    <a:pt x="63715" y="41664"/>
                    <a:pt x="62001" y="64076"/>
                  </a:cubicBezTo>
                  <a:cubicBezTo>
                    <a:pt x="58571" y="109444"/>
                    <a:pt x="-18105" y="70106"/>
                    <a:pt x="3993" y="69448"/>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87" name="Google Shape;1587;p27"/>
            <p:cNvSpPr/>
            <p:nvPr/>
          </p:nvSpPr>
          <p:spPr>
            <a:xfrm>
              <a:off x="11403022" y="5053307"/>
              <a:ext cx="15256" cy="78095"/>
            </a:xfrm>
            <a:custGeom>
              <a:rect b="b" l="l" r="r" t="t"/>
              <a:pathLst>
                <a:path extrusionOk="0" h="78095" w="15256">
                  <a:moveTo>
                    <a:pt x="0" y="0"/>
                  </a:moveTo>
                  <a:cubicBezTo>
                    <a:pt x="17526" y="21974"/>
                    <a:pt x="16193" y="51749"/>
                    <a:pt x="14001" y="78095"/>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88" name="Google Shape;1588;p27"/>
            <p:cNvSpPr/>
            <p:nvPr/>
          </p:nvSpPr>
          <p:spPr>
            <a:xfrm>
              <a:off x="11428549" y="5056151"/>
              <a:ext cx="17811" cy="85282"/>
            </a:xfrm>
            <a:custGeom>
              <a:rect b="b" l="l" r="r" t="t"/>
              <a:pathLst>
                <a:path extrusionOk="0" h="85282" w="17811">
                  <a:moveTo>
                    <a:pt x="0" y="24"/>
                  </a:moveTo>
                  <a:cubicBezTo>
                    <a:pt x="0" y="-1443"/>
                    <a:pt x="10763" y="65889"/>
                    <a:pt x="17812" y="85282"/>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89" name="Google Shape;1589;p27"/>
            <p:cNvSpPr/>
            <p:nvPr/>
          </p:nvSpPr>
          <p:spPr>
            <a:xfrm>
              <a:off x="11349801" y="4990767"/>
              <a:ext cx="173748" cy="73046"/>
            </a:xfrm>
            <a:custGeom>
              <a:rect b="b" l="l" r="r" t="t"/>
              <a:pathLst>
                <a:path extrusionOk="0" h="73046" w="173748">
                  <a:moveTo>
                    <a:pt x="17883" y="73046"/>
                  </a:moveTo>
                  <a:cubicBezTo>
                    <a:pt x="12739" y="72465"/>
                    <a:pt x="3596" y="71770"/>
                    <a:pt x="357" y="68484"/>
                  </a:cubicBezTo>
                  <a:cubicBezTo>
                    <a:pt x="-4691" y="63397"/>
                    <a:pt x="45410" y="48281"/>
                    <a:pt x="45506" y="48234"/>
                  </a:cubicBezTo>
                  <a:cubicBezTo>
                    <a:pt x="76557" y="36861"/>
                    <a:pt x="107799" y="26316"/>
                    <a:pt x="139136" y="16354"/>
                  </a:cubicBezTo>
                  <a:cubicBezTo>
                    <a:pt x="149423" y="13058"/>
                    <a:pt x="161615" y="8467"/>
                    <a:pt x="170663" y="2323"/>
                  </a:cubicBezTo>
                  <a:cubicBezTo>
                    <a:pt x="171712" y="1638"/>
                    <a:pt x="174569" y="561"/>
                    <a:pt x="173521" y="56"/>
                  </a:cubicBezTo>
                  <a:cubicBezTo>
                    <a:pt x="172092" y="-591"/>
                    <a:pt x="164473" y="4543"/>
                    <a:pt x="164187" y="4695"/>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90" name="Google Shape;1590;p27"/>
            <p:cNvSpPr/>
            <p:nvPr/>
          </p:nvSpPr>
          <p:spPr>
            <a:xfrm>
              <a:off x="11510464" y="5032057"/>
              <a:ext cx="43910" cy="85101"/>
            </a:xfrm>
            <a:custGeom>
              <a:rect b="b" l="l" r="r" t="t"/>
              <a:pathLst>
                <a:path extrusionOk="0" h="85101" w="43910">
                  <a:moveTo>
                    <a:pt x="0" y="40567"/>
                  </a:moveTo>
                  <a:cubicBezTo>
                    <a:pt x="5524" y="55693"/>
                    <a:pt x="13240" y="69961"/>
                    <a:pt x="18764" y="85087"/>
                  </a:cubicBezTo>
                  <a:cubicBezTo>
                    <a:pt x="19050" y="85725"/>
                    <a:pt x="11716" y="65647"/>
                    <a:pt x="10668" y="56245"/>
                  </a:cubicBezTo>
                  <a:cubicBezTo>
                    <a:pt x="8668" y="37938"/>
                    <a:pt x="22384" y="648"/>
                    <a:pt x="43910" y="0"/>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91" name="Google Shape;1591;p27"/>
            <p:cNvSpPr/>
            <p:nvPr/>
          </p:nvSpPr>
          <p:spPr>
            <a:xfrm>
              <a:off x="11593054" y="4986180"/>
              <a:ext cx="28676" cy="60899"/>
            </a:xfrm>
            <a:custGeom>
              <a:rect b="b" l="l" r="r" t="t"/>
              <a:pathLst>
                <a:path extrusionOk="0" h="60899" w="28676">
                  <a:moveTo>
                    <a:pt x="2849" y="2471"/>
                  </a:moveTo>
                  <a:cubicBezTo>
                    <a:pt x="40474" y="-11340"/>
                    <a:pt x="8564" y="37342"/>
                    <a:pt x="3897" y="35152"/>
                  </a:cubicBezTo>
                  <a:cubicBezTo>
                    <a:pt x="1515" y="34085"/>
                    <a:pt x="33710" y="20255"/>
                    <a:pt x="27995" y="40971"/>
                  </a:cubicBezTo>
                  <a:cubicBezTo>
                    <a:pt x="25423" y="50554"/>
                    <a:pt x="-1723" y="71042"/>
                    <a:pt x="86" y="54897"/>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592" name="Google Shape;1592;p27"/>
          <p:cNvGrpSpPr/>
          <p:nvPr/>
        </p:nvGrpSpPr>
        <p:grpSpPr>
          <a:xfrm>
            <a:off x="1834238" y="5439072"/>
            <a:ext cx="609475" cy="624322"/>
            <a:chOff x="10238431" y="4359914"/>
            <a:chExt cx="819297" cy="839255"/>
          </a:xfrm>
        </p:grpSpPr>
        <p:grpSp>
          <p:nvGrpSpPr>
            <p:cNvPr id="1593" name="Google Shape;1593;p27"/>
            <p:cNvGrpSpPr/>
            <p:nvPr/>
          </p:nvGrpSpPr>
          <p:grpSpPr>
            <a:xfrm>
              <a:off x="10238431" y="4359914"/>
              <a:ext cx="819297" cy="839255"/>
              <a:chOff x="2176960" y="794387"/>
              <a:chExt cx="1211082" cy="1240583"/>
            </a:xfrm>
          </p:grpSpPr>
          <p:sp>
            <p:nvSpPr>
              <p:cNvPr id="1594" name="Google Shape;1594;p27"/>
              <p:cNvSpPr/>
              <p:nvPr/>
            </p:nvSpPr>
            <p:spPr>
              <a:xfrm>
                <a:off x="2177038" y="824848"/>
                <a:ext cx="1210043" cy="1210122"/>
              </a:xfrm>
              <a:custGeom>
                <a:rect b="b" l="l" r="r" t="t"/>
                <a:pathLst>
                  <a:path extrusionOk="0" h="734520" w="734472">
                    <a:moveTo>
                      <a:pt x="0" y="367265"/>
                    </a:moveTo>
                    <a:cubicBezTo>
                      <a:pt x="0" y="164430"/>
                      <a:pt x="164402" y="0"/>
                      <a:pt x="367285" y="0"/>
                    </a:cubicBezTo>
                    <a:cubicBezTo>
                      <a:pt x="570072" y="0"/>
                      <a:pt x="734473" y="164430"/>
                      <a:pt x="734473" y="367265"/>
                    </a:cubicBezTo>
                    <a:cubicBezTo>
                      <a:pt x="734473" y="570090"/>
                      <a:pt x="570072" y="734520"/>
                      <a:pt x="367285" y="734520"/>
                    </a:cubicBezTo>
                    <a:cubicBezTo>
                      <a:pt x="164402" y="734520"/>
                      <a:pt x="0" y="570090"/>
                      <a:pt x="0" y="367265"/>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1595" name="Google Shape;1595;p27"/>
              <p:cNvGrpSpPr/>
              <p:nvPr/>
            </p:nvGrpSpPr>
            <p:grpSpPr>
              <a:xfrm>
                <a:off x="2176960" y="794387"/>
                <a:ext cx="1211082" cy="1211003"/>
                <a:chOff x="9753387" y="4851015"/>
                <a:chExt cx="734568" cy="734520"/>
              </a:xfrm>
            </p:grpSpPr>
            <p:sp>
              <p:nvSpPr>
                <p:cNvPr id="1596" name="Google Shape;1596;p27"/>
                <p:cNvSpPr/>
                <p:nvPr/>
              </p:nvSpPr>
              <p:spPr>
                <a:xfrm>
                  <a:off x="9753482" y="4851015"/>
                  <a:ext cx="734473" cy="734520"/>
                </a:xfrm>
                <a:custGeom>
                  <a:rect b="b" l="l" r="r" t="t"/>
                  <a:pathLst>
                    <a:path extrusionOk="0" h="734520" w="734473">
                      <a:moveTo>
                        <a:pt x="0" y="367265"/>
                      </a:moveTo>
                      <a:cubicBezTo>
                        <a:pt x="0" y="164430"/>
                        <a:pt x="164401" y="0"/>
                        <a:pt x="367189" y="0"/>
                      </a:cubicBezTo>
                      <a:cubicBezTo>
                        <a:pt x="570072" y="0"/>
                        <a:pt x="734473" y="164430"/>
                        <a:pt x="734473" y="367265"/>
                      </a:cubicBezTo>
                      <a:cubicBezTo>
                        <a:pt x="734473" y="570091"/>
                        <a:pt x="570072" y="734521"/>
                        <a:pt x="367189" y="734521"/>
                      </a:cubicBezTo>
                      <a:cubicBezTo>
                        <a:pt x="164401" y="734521"/>
                        <a:pt x="0" y="570091"/>
                        <a:pt x="0" y="367265"/>
                      </a:cubicBezTo>
                      <a:close/>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97" name="Google Shape;1597;p27"/>
                <p:cNvSpPr/>
                <p:nvPr/>
              </p:nvSpPr>
              <p:spPr>
                <a:xfrm>
                  <a:off x="9753387" y="5086416"/>
                  <a:ext cx="734568" cy="131864"/>
                </a:xfrm>
                <a:custGeom>
                  <a:rect b="b" l="l" r="r" t="t"/>
                  <a:pathLst>
                    <a:path extrusionOk="0" h="131864" w="734568">
                      <a:moveTo>
                        <a:pt x="734569" y="131864"/>
                      </a:moveTo>
                      <a:cubicBezTo>
                        <a:pt x="734569" y="58969"/>
                        <a:pt x="570072" y="0"/>
                        <a:pt x="367284" y="0"/>
                      </a:cubicBezTo>
                      <a:cubicBezTo>
                        <a:pt x="164402" y="0"/>
                        <a:pt x="0" y="58969"/>
                        <a:pt x="0" y="131864"/>
                      </a:cubicBezTo>
                    </a:path>
                  </a:pathLst>
                </a:custGeom>
                <a:noFill/>
                <a:ln cap="rnd" cmpd="sng" w="9525">
                  <a:solidFill>
                    <a:schemeClr val="dk2"/>
                  </a:solidFill>
                  <a:prstDash val="dash"/>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98" name="Google Shape;1598;p27"/>
                <p:cNvSpPr/>
                <p:nvPr/>
              </p:nvSpPr>
              <p:spPr>
                <a:xfrm>
                  <a:off x="9753387" y="5218280"/>
                  <a:ext cx="734568" cy="131864"/>
                </a:xfrm>
                <a:custGeom>
                  <a:rect b="b" l="l" r="r" t="t"/>
                  <a:pathLst>
                    <a:path extrusionOk="0" h="131864" w="734568">
                      <a:moveTo>
                        <a:pt x="0" y="0"/>
                      </a:moveTo>
                      <a:cubicBezTo>
                        <a:pt x="0" y="72885"/>
                        <a:pt x="164402" y="131864"/>
                        <a:pt x="367284" y="131864"/>
                      </a:cubicBezTo>
                      <a:cubicBezTo>
                        <a:pt x="570072" y="131864"/>
                        <a:pt x="734569" y="72894"/>
                        <a:pt x="734569" y="0"/>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sp>
          <p:nvSpPr>
            <p:cNvPr id="1599" name="Google Shape;1599;p27"/>
            <p:cNvSpPr/>
            <p:nvPr/>
          </p:nvSpPr>
          <p:spPr>
            <a:xfrm>
              <a:off x="10668225" y="4749425"/>
              <a:ext cx="389321" cy="16597"/>
            </a:xfrm>
            <a:custGeom>
              <a:rect b="b" l="l" r="r" t="t"/>
              <a:pathLst>
                <a:path extrusionOk="0" h="9525" w="367284">
                  <a:moveTo>
                    <a:pt x="367285" y="0"/>
                  </a:moveTo>
                  <a:lnTo>
                    <a:pt x="0" y="0"/>
                  </a:ln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600" name="Google Shape;1600;p27"/>
          <p:cNvGrpSpPr/>
          <p:nvPr/>
        </p:nvGrpSpPr>
        <p:grpSpPr>
          <a:xfrm>
            <a:off x="906263" y="520764"/>
            <a:ext cx="1038034" cy="968999"/>
            <a:chOff x="928939" y="602401"/>
            <a:chExt cx="1327239" cy="1238971"/>
          </a:xfrm>
        </p:grpSpPr>
        <p:sp>
          <p:nvSpPr>
            <p:cNvPr id="1601" name="Google Shape;1601;p27"/>
            <p:cNvSpPr/>
            <p:nvPr/>
          </p:nvSpPr>
          <p:spPr>
            <a:xfrm>
              <a:off x="929200" y="602401"/>
              <a:ext cx="1326736" cy="1238971"/>
            </a:xfrm>
            <a:custGeom>
              <a:rect b="b" l="l" r="r" t="t"/>
              <a:pathLst>
                <a:path extrusionOk="0" h="710012" w="722033">
                  <a:moveTo>
                    <a:pt x="354406" y="0"/>
                  </a:moveTo>
                  <a:lnTo>
                    <a:pt x="0" y="552155"/>
                  </a:lnTo>
                  <a:lnTo>
                    <a:pt x="154057" y="705878"/>
                  </a:lnTo>
                  <a:lnTo>
                    <a:pt x="722033" y="710013"/>
                  </a:lnTo>
                  <a:lnTo>
                    <a:pt x="354406"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nvGrpSpPr>
            <p:cNvPr id="1602" name="Google Shape;1602;p27"/>
            <p:cNvGrpSpPr/>
            <p:nvPr/>
          </p:nvGrpSpPr>
          <p:grpSpPr>
            <a:xfrm>
              <a:off x="928939" y="602508"/>
              <a:ext cx="1327239" cy="1238760"/>
              <a:chOff x="6846958" y="4952437"/>
              <a:chExt cx="722032" cy="710013"/>
            </a:xfrm>
          </p:grpSpPr>
          <p:sp>
            <p:nvSpPr>
              <p:cNvPr id="1603" name="Google Shape;1603;p27"/>
              <p:cNvSpPr/>
              <p:nvPr/>
            </p:nvSpPr>
            <p:spPr>
              <a:xfrm>
                <a:off x="6846958" y="4952437"/>
                <a:ext cx="722032" cy="710012"/>
              </a:xfrm>
              <a:custGeom>
                <a:rect b="b" l="l" r="r" t="t"/>
                <a:pathLst>
                  <a:path extrusionOk="0" h="710012" w="722032">
                    <a:moveTo>
                      <a:pt x="354406" y="0"/>
                    </a:moveTo>
                    <a:lnTo>
                      <a:pt x="0" y="552155"/>
                    </a:lnTo>
                    <a:lnTo>
                      <a:pt x="154057" y="705879"/>
                    </a:lnTo>
                    <a:lnTo>
                      <a:pt x="722033" y="710013"/>
                    </a:lnTo>
                    <a:lnTo>
                      <a:pt x="354406" y="0"/>
                    </a:lnTo>
                    <a:close/>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604" name="Google Shape;1604;p27"/>
              <p:cNvSpPr/>
              <p:nvPr/>
            </p:nvSpPr>
            <p:spPr>
              <a:xfrm>
                <a:off x="7001014" y="4952437"/>
                <a:ext cx="200349" cy="705879"/>
              </a:xfrm>
              <a:custGeom>
                <a:rect b="b" l="l" r="r" t="t"/>
                <a:pathLst>
                  <a:path extrusionOk="0" h="705879" w="200349">
                    <a:moveTo>
                      <a:pt x="0" y="705879"/>
                    </a:moveTo>
                    <a:lnTo>
                      <a:pt x="200349" y="0"/>
                    </a:ln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605" name="Google Shape;1605;p27"/>
              <p:cNvSpPr/>
              <p:nvPr/>
            </p:nvSpPr>
            <p:spPr>
              <a:xfrm>
                <a:off x="6846958" y="5504592"/>
                <a:ext cx="544867" cy="4038"/>
              </a:xfrm>
              <a:custGeom>
                <a:rect b="b" l="l" r="r" t="t"/>
                <a:pathLst>
                  <a:path extrusionOk="0" h="4038" w="544867">
                    <a:moveTo>
                      <a:pt x="0" y="0"/>
                    </a:moveTo>
                    <a:lnTo>
                      <a:pt x="544868" y="4039"/>
                    </a:lnTo>
                  </a:path>
                </a:pathLst>
              </a:custGeom>
              <a:noFill/>
              <a:ln cap="rnd" cmpd="sng" w="9525">
                <a:solidFill>
                  <a:schemeClr val="dk2"/>
                </a:solidFill>
                <a:prstDash val="dash"/>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606" name="Google Shape;1606;p27"/>
              <p:cNvSpPr/>
              <p:nvPr/>
            </p:nvSpPr>
            <p:spPr>
              <a:xfrm>
                <a:off x="7391825" y="5508631"/>
                <a:ext cx="177164" cy="153819"/>
              </a:xfrm>
              <a:custGeom>
                <a:rect b="b" l="l" r="r" t="t"/>
                <a:pathLst>
                  <a:path extrusionOk="0" h="153819" w="177164">
                    <a:moveTo>
                      <a:pt x="177165" y="153819"/>
                    </a:moveTo>
                    <a:lnTo>
                      <a:pt x="0" y="0"/>
                    </a:lnTo>
                  </a:path>
                </a:pathLst>
              </a:custGeom>
              <a:noFill/>
              <a:ln cap="rnd" cmpd="sng" w="9525">
                <a:solidFill>
                  <a:schemeClr val="dk2"/>
                </a:solidFill>
                <a:prstDash val="dash"/>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607" name="Google Shape;1607;p27"/>
              <p:cNvSpPr/>
              <p:nvPr/>
            </p:nvSpPr>
            <p:spPr>
              <a:xfrm>
                <a:off x="7201364" y="4952437"/>
                <a:ext cx="190461" cy="556193"/>
              </a:xfrm>
              <a:custGeom>
                <a:rect b="b" l="l" r="r" t="t"/>
                <a:pathLst>
                  <a:path extrusionOk="0" h="556193" w="190461">
                    <a:moveTo>
                      <a:pt x="190462" y="556193"/>
                    </a:moveTo>
                    <a:lnTo>
                      <a:pt x="0" y="0"/>
                    </a:lnTo>
                  </a:path>
                </a:pathLst>
              </a:custGeom>
              <a:noFill/>
              <a:ln cap="rnd" cmpd="sng" w="9525">
                <a:solidFill>
                  <a:schemeClr val="dk2"/>
                </a:solidFill>
                <a:prstDash val="dash"/>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grpSp>
        <p:nvGrpSpPr>
          <p:cNvPr id="1608" name="Google Shape;1608;p27"/>
          <p:cNvGrpSpPr/>
          <p:nvPr/>
        </p:nvGrpSpPr>
        <p:grpSpPr>
          <a:xfrm rot="-2871568">
            <a:off x="766149" y="592116"/>
            <a:ext cx="500640" cy="265655"/>
            <a:chOff x="5791759" y="2630895"/>
            <a:chExt cx="604799" cy="320925"/>
          </a:xfrm>
        </p:grpSpPr>
        <p:sp>
          <p:nvSpPr>
            <p:cNvPr id="1609" name="Google Shape;1609;p27"/>
            <p:cNvSpPr/>
            <p:nvPr/>
          </p:nvSpPr>
          <p:spPr>
            <a:xfrm>
              <a:off x="5791759" y="2671104"/>
              <a:ext cx="98284" cy="280716"/>
            </a:xfrm>
            <a:custGeom>
              <a:rect b="b" l="l" r="r" t="t"/>
              <a:pathLst>
                <a:path extrusionOk="0" h="280716" w="98284">
                  <a:moveTo>
                    <a:pt x="0" y="100194"/>
                  </a:moveTo>
                  <a:cubicBezTo>
                    <a:pt x="22822" y="157278"/>
                    <a:pt x="34376" y="229620"/>
                    <a:pt x="73219" y="279626"/>
                  </a:cubicBezTo>
                  <a:cubicBezTo>
                    <a:pt x="78038" y="285837"/>
                    <a:pt x="72076" y="263824"/>
                    <a:pt x="73133" y="256033"/>
                  </a:cubicBezTo>
                  <a:cubicBezTo>
                    <a:pt x="75638" y="237630"/>
                    <a:pt x="73781" y="218533"/>
                    <a:pt x="74752" y="199759"/>
                  </a:cubicBezTo>
                  <a:cubicBezTo>
                    <a:pt x="77524" y="146667"/>
                    <a:pt x="80620" y="93079"/>
                    <a:pt x="90907" y="40720"/>
                  </a:cubicBezTo>
                  <a:cubicBezTo>
                    <a:pt x="91697" y="36653"/>
                    <a:pt x="101880" y="3201"/>
                    <a:pt x="96936" y="401"/>
                  </a:cubicBezTo>
                  <a:cubicBezTo>
                    <a:pt x="91564" y="-2638"/>
                    <a:pt x="93688" y="12402"/>
                    <a:pt x="93364" y="18565"/>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10" name="Google Shape;1610;p27"/>
            <p:cNvSpPr/>
            <p:nvPr/>
          </p:nvSpPr>
          <p:spPr>
            <a:xfrm>
              <a:off x="5946978" y="2823191"/>
              <a:ext cx="60941" cy="12553"/>
            </a:xfrm>
            <a:custGeom>
              <a:rect b="b" l="l" r="r" t="t"/>
              <a:pathLst>
                <a:path extrusionOk="0" h="12553" w="60941">
                  <a:moveTo>
                    <a:pt x="0" y="12554"/>
                  </a:moveTo>
                  <a:cubicBezTo>
                    <a:pt x="16707" y="1333"/>
                    <a:pt x="41081" y="5486"/>
                    <a:pt x="60941" y="0"/>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11" name="Google Shape;1611;p27"/>
            <p:cNvSpPr/>
            <p:nvPr/>
          </p:nvSpPr>
          <p:spPr>
            <a:xfrm>
              <a:off x="5959380" y="2855794"/>
              <a:ext cx="53006" cy="11106"/>
            </a:xfrm>
            <a:custGeom>
              <a:rect b="b" l="l" r="r" t="t"/>
              <a:pathLst>
                <a:path extrusionOk="0" h="11106" w="53006">
                  <a:moveTo>
                    <a:pt x="0" y="11106"/>
                  </a:moveTo>
                  <a:cubicBezTo>
                    <a:pt x="15707" y="1572"/>
                    <a:pt x="35271" y="3724"/>
                    <a:pt x="53007" y="0"/>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12" name="Google Shape;1612;p27"/>
            <p:cNvSpPr/>
            <p:nvPr/>
          </p:nvSpPr>
          <p:spPr>
            <a:xfrm>
              <a:off x="6081443" y="2633872"/>
              <a:ext cx="29346" cy="69769"/>
            </a:xfrm>
            <a:custGeom>
              <a:rect b="b" l="l" r="r" t="t"/>
              <a:pathLst>
                <a:path extrusionOk="0" h="69769" w="29346">
                  <a:moveTo>
                    <a:pt x="0" y="59473"/>
                  </a:moveTo>
                  <a:cubicBezTo>
                    <a:pt x="9401" y="39347"/>
                    <a:pt x="13678" y="23383"/>
                    <a:pt x="18535" y="1523"/>
                  </a:cubicBezTo>
                  <a:cubicBezTo>
                    <a:pt x="20231" y="-6144"/>
                    <a:pt x="17564" y="17230"/>
                    <a:pt x="17774" y="25079"/>
                  </a:cubicBezTo>
                  <a:cubicBezTo>
                    <a:pt x="18212" y="41500"/>
                    <a:pt x="23993" y="55035"/>
                    <a:pt x="29346" y="69770"/>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13" name="Google Shape;1613;p27"/>
            <p:cNvSpPr/>
            <p:nvPr/>
          </p:nvSpPr>
          <p:spPr>
            <a:xfrm>
              <a:off x="6073799" y="2710561"/>
              <a:ext cx="116249" cy="54072"/>
            </a:xfrm>
            <a:custGeom>
              <a:rect b="b" l="l" r="r" t="t"/>
              <a:pathLst>
                <a:path extrusionOk="0" h="54072" w="116249">
                  <a:moveTo>
                    <a:pt x="15568" y="46269"/>
                  </a:moveTo>
                  <a:cubicBezTo>
                    <a:pt x="9481" y="46431"/>
                    <a:pt x="6129" y="45983"/>
                    <a:pt x="509" y="52898"/>
                  </a:cubicBezTo>
                  <a:cubicBezTo>
                    <a:pt x="-2710" y="56861"/>
                    <a:pt x="10215" y="49688"/>
                    <a:pt x="14911" y="47669"/>
                  </a:cubicBezTo>
                  <a:cubicBezTo>
                    <a:pt x="18254" y="46221"/>
                    <a:pt x="21826" y="45345"/>
                    <a:pt x="25198" y="43935"/>
                  </a:cubicBezTo>
                  <a:cubicBezTo>
                    <a:pt x="28912" y="42383"/>
                    <a:pt x="32522" y="40582"/>
                    <a:pt x="36133" y="38801"/>
                  </a:cubicBezTo>
                  <a:cubicBezTo>
                    <a:pt x="52849" y="30534"/>
                    <a:pt x="70042" y="23133"/>
                    <a:pt x="86720" y="14608"/>
                  </a:cubicBezTo>
                  <a:cubicBezTo>
                    <a:pt x="93216" y="11284"/>
                    <a:pt x="128144" y="-8519"/>
                    <a:pt x="112056" y="4235"/>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14" name="Google Shape;1614;p27"/>
            <p:cNvSpPr/>
            <p:nvPr/>
          </p:nvSpPr>
          <p:spPr>
            <a:xfrm>
              <a:off x="6121903" y="2779470"/>
              <a:ext cx="50345" cy="89597"/>
            </a:xfrm>
            <a:custGeom>
              <a:rect b="b" l="l" r="r" t="t"/>
              <a:pathLst>
                <a:path extrusionOk="0" h="89597" w="50345">
                  <a:moveTo>
                    <a:pt x="3154" y="17945"/>
                  </a:moveTo>
                  <a:cubicBezTo>
                    <a:pt x="-6580" y="13402"/>
                    <a:pt x="38264" y="-12858"/>
                    <a:pt x="43731" y="7868"/>
                  </a:cubicBezTo>
                  <a:cubicBezTo>
                    <a:pt x="48360" y="25442"/>
                    <a:pt x="14404" y="50483"/>
                    <a:pt x="14356" y="48797"/>
                  </a:cubicBezTo>
                  <a:cubicBezTo>
                    <a:pt x="14004" y="35262"/>
                    <a:pt x="54056" y="40615"/>
                    <a:pt x="50065" y="63770"/>
                  </a:cubicBezTo>
                  <a:cubicBezTo>
                    <a:pt x="44798" y="94307"/>
                    <a:pt x="-10647" y="98679"/>
                    <a:pt x="1821" y="71981"/>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15" name="Google Shape;1615;p27"/>
            <p:cNvSpPr/>
            <p:nvPr/>
          </p:nvSpPr>
          <p:spPr>
            <a:xfrm>
              <a:off x="6255169" y="2654065"/>
              <a:ext cx="23622" cy="105365"/>
            </a:xfrm>
            <a:custGeom>
              <a:rect b="b" l="l" r="r" t="t"/>
              <a:pathLst>
                <a:path extrusionOk="0" h="105365" w="23622">
                  <a:moveTo>
                    <a:pt x="1763" y="0"/>
                  </a:moveTo>
                  <a:cubicBezTo>
                    <a:pt x="-8639" y="8239"/>
                    <a:pt x="30747" y="68018"/>
                    <a:pt x="22470" y="101908"/>
                  </a:cubicBezTo>
                  <a:cubicBezTo>
                    <a:pt x="22193" y="103022"/>
                    <a:pt x="22536" y="104213"/>
                    <a:pt x="22565" y="105366"/>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16" name="Google Shape;1616;p27"/>
            <p:cNvSpPr/>
            <p:nvPr/>
          </p:nvSpPr>
          <p:spPr>
            <a:xfrm>
              <a:off x="6242500" y="2637701"/>
              <a:ext cx="85708" cy="146434"/>
            </a:xfrm>
            <a:custGeom>
              <a:rect b="b" l="l" r="r" t="t"/>
              <a:pathLst>
                <a:path extrusionOk="0" h="146434" w="85708">
                  <a:moveTo>
                    <a:pt x="963" y="30565"/>
                  </a:moveTo>
                  <a:cubicBezTo>
                    <a:pt x="-7552" y="22498"/>
                    <a:pt x="42778" y="-12640"/>
                    <a:pt x="59113" y="4791"/>
                  </a:cubicBezTo>
                  <a:cubicBezTo>
                    <a:pt x="71143" y="17612"/>
                    <a:pt x="38681" y="82563"/>
                    <a:pt x="25242" y="84610"/>
                  </a:cubicBezTo>
                  <a:cubicBezTo>
                    <a:pt x="22670" y="85001"/>
                    <a:pt x="32957" y="70628"/>
                    <a:pt x="43568" y="70971"/>
                  </a:cubicBezTo>
                  <a:cubicBezTo>
                    <a:pt x="58789" y="71456"/>
                    <a:pt x="82058" y="78314"/>
                    <a:pt x="85069" y="95478"/>
                  </a:cubicBezTo>
                  <a:cubicBezTo>
                    <a:pt x="95384" y="154267"/>
                    <a:pt x="-23002" y="155086"/>
                    <a:pt x="12697" y="133407"/>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17" name="Google Shape;1617;p27"/>
            <p:cNvSpPr/>
            <p:nvPr/>
          </p:nvSpPr>
          <p:spPr>
            <a:xfrm>
              <a:off x="6316540" y="2630895"/>
              <a:ext cx="80018" cy="119134"/>
            </a:xfrm>
            <a:custGeom>
              <a:rect b="b" l="l" r="r" t="t"/>
              <a:pathLst>
                <a:path extrusionOk="0" h="119134" w="80018">
                  <a:moveTo>
                    <a:pt x="694" y="100"/>
                  </a:moveTo>
                  <a:cubicBezTo>
                    <a:pt x="513" y="-385"/>
                    <a:pt x="-163" y="1024"/>
                    <a:pt x="37" y="1501"/>
                  </a:cubicBezTo>
                  <a:cubicBezTo>
                    <a:pt x="8219" y="21065"/>
                    <a:pt x="17544" y="40134"/>
                    <a:pt x="25821" y="59660"/>
                  </a:cubicBezTo>
                  <a:cubicBezTo>
                    <a:pt x="26669" y="61679"/>
                    <a:pt x="43576" y="119353"/>
                    <a:pt x="39166" y="118839"/>
                  </a:cubicBezTo>
                  <a:cubicBezTo>
                    <a:pt x="34212" y="118268"/>
                    <a:pt x="36051" y="114572"/>
                    <a:pt x="35518" y="112019"/>
                  </a:cubicBezTo>
                  <a:cubicBezTo>
                    <a:pt x="30393" y="87549"/>
                    <a:pt x="25021" y="17131"/>
                    <a:pt x="57882" y="67804"/>
                  </a:cubicBezTo>
                  <a:cubicBezTo>
                    <a:pt x="60682" y="72138"/>
                    <a:pt x="62911" y="76815"/>
                    <a:pt x="65169" y="81453"/>
                  </a:cubicBezTo>
                  <a:cubicBezTo>
                    <a:pt x="67560" y="86387"/>
                    <a:pt x="69503" y="91531"/>
                    <a:pt x="71798" y="96513"/>
                  </a:cubicBezTo>
                  <a:cubicBezTo>
                    <a:pt x="75360" y="104247"/>
                    <a:pt x="78723" y="110676"/>
                    <a:pt x="80018" y="119134"/>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618" name="Google Shape;1618;p27"/>
          <p:cNvGrpSpPr/>
          <p:nvPr/>
        </p:nvGrpSpPr>
        <p:grpSpPr>
          <a:xfrm rot="-8403264">
            <a:off x="10288552" y="-862319"/>
            <a:ext cx="874890" cy="2951624"/>
            <a:chOff x="4956637" y="584511"/>
            <a:chExt cx="1835125" cy="6191178"/>
          </a:xfrm>
        </p:grpSpPr>
        <p:sp>
          <p:nvSpPr>
            <p:cNvPr id="1619" name="Google Shape;1619;p27"/>
            <p:cNvSpPr/>
            <p:nvPr/>
          </p:nvSpPr>
          <p:spPr>
            <a:xfrm>
              <a:off x="4956647" y="584609"/>
              <a:ext cx="1835115" cy="6190985"/>
            </a:xfrm>
            <a:custGeom>
              <a:rect b="b" l="l" r="r" t="t"/>
              <a:pathLst>
                <a:path extrusionOk="0" h="6190985" w="1835115">
                  <a:moveTo>
                    <a:pt x="1114204" y="0"/>
                  </a:moveTo>
                  <a:lnTo>
                    <a:pt x="1114204" y="1"/>
                  </a:lnTo>
                  <a:lnTo>
                    <a:pt x="1114204" y="0"/>
                  </a:lnTo>
                  <a:lnTo>
                    <a:pt x="1114204" y="1"/>
                  </a:lnTo>
                  <a:lnTo>
                    <a:pt x="1114204" y="614024"/>
                  </a:lnTo>
                  <a:lnTo>
                    <a:pt x="1160492" y="614024"/>
                  </a:lnTo>
                  <a:cubicBezTo>
                    <a:pt x="1180700" y="614024"/>
                    <a:pt x="1197119" y="628851"/>
                    <a:pt x="1197119" y="647100"/>
                  </a:cubicBezTo>
                  <a:cubicBezTo>
                    <a:pt x="1197119" y="827994"/>
                    <a:pt x="1293043" y="998109"/>
                    <a:pt x="1455210" y="1104410"/>
                  </a:cubicBezTo>
                  <a:lnTo>
                    <a:pt x="1576961" y="1184191"/>
                  </a:lnTo>
                  <a:cubicBezTo>
                    <a:pt x="1739128" y="1290493"/>
                    <a:pt x="1835052" y="1460493"/>
                    <a:pt x="1835052" y="1641502"/>
                  </a:cubicBezTo>
                  <a:lnTo>
                    <a:pt x="1835052" y="1716437"/>
                  </a:lnTo>
                  <a:lnTo>
                    <a:pt x="1835115" y="1716437"/>
                  </a:lnTo>
                  <a:lnTo>
                    <a:pt x="1603358" y="5992926"/>
                  </a:lnTo>
                  <a:cubicBezTo>
                    <a:pt x="1597358" y="6103846"/>
                    <a:pt x="1496004" y="6190985"/>
                    <a:pt x="1373053" y="6190985"/>
                  </a:cubicBezTo>
                  <a:lnTo>
                    <a:pt x="462126" y="6190985"/>
                  </a:lnTo>
                  <a:cubicBezTo>
                    <a:pt x="339174" y="6190985"/>
                    <a:pt x="237820" y="6103846"/>
                    <a:pt x="231821" y="5992926"/>
                  </a:cubicBezTo>
                  <a:lnTo>
                    <a:pt x="0" y="1716437"/>
                  </a:lnTo>
                  <a:lnTo>
                    <a:pt x="0" y="1641502"/>
                  </a:lnTo>
                  <a:cubicBezTo>
                    <a:pt x="0" y="1460493"/>
                    <a:pt x="95924" y="1290493"/>
                    <a:pt x="258091" y="1184191"/>
                  </a:cubicBezTo>
                  <a:lnTo>
                    <a:pt x="379842" y="1104410"/>
                  </a:lnTo>
                  <a:cubicBezTo>
                    <a:pt x="542009" y="998109"/>
                    <a:pt x="637933" y="827994"/>
                    <a:pt x="637933" y="647100"/>
                  </a:cubicBezTo>
                  <a:cubicBezTo>
                    <a:pt x="637933" y="628851"/>
                    <a:pt x="654352" y="614024"/>
                    <a:pt x="674560" y="614024"/>
                  </a:cubicBezTo>
                  <a:lnTo>
                    <a:pt x="720911" y="614024"/>
                  </a:lnTo>
                  <a:lnTo>
                    <a:pt x="720911" y="193328"/>
                  </a:lnTo>
                  <a:lnTo>
                    <a:pt x="720911" y="193327"/>
                  </a:lnTo>
                  <a:lnTo>
                    <a:pt x="720911" y="193326"/>
                  </a:lnTo>
                  <a:lnTo>
                    <a:pt x="720913" y="193326"/>
                  </a:lnTo>
                  <a:close/>
                </a:path>
              </a:pathLst>
            </a:custGeom>
            <a:solidFill>
              <a:srgbClr val="FFFFFF"/>
            </a:solidFill>
            <a:ln>
              <a:noFill/>
            </a:ln>
            <a:effectLst>
              <a:outerShdw blurRad="100013" rotWithShape="0" algn="bl" dir="5400000" dist="19050">
                <a:srgbClr val="000000">
                  <a:alpha val="52999"/>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1620" name="Google Shape;1620;p27"/>
            <p:cNvGrpSpPr/>
            <p:nvPr/>
          </p:nvGrpSpPr>
          <p:grpSpPr>
            <a:xfrm>
              <a:off x="4956637" y="584511"/>
              <a:ext cx="1835115" cy="6191178"/>
              <a:chOff x="5775584" y="523589"/>
              <a:chExt cx="1835115" cy="6855473"/>
            </a:xfrm>
          </p:grpSpPr>
          <p:sp>
            <p:nvSpPr>
              <p:cNvPr id="1621" name="Google Shape;1621;p27"/>
              <p:cNvSpPr/>
              <p:nvPr/>
            </p:nvSpPr>
            <p:spPr>
              <a:xfrm>
                <a:off x="5775584" y="2424252"/>
                <a:ext cx="1835115" cy="4954810"/>
              </a:xfrm>
              <a:custGeom>
                <a:rect b="b" l="l" r="r" t="t"/>
                <a:pathLst>
                  <a:path extrusionOk="0" h="4954810" w="1835115">
                    <a:moveTo>
                      <a:pt x="0" y="0"/>
                    </a:moveTo>
                    <a:lnTo>
                      <a:pt x="1835115" y="0"/>
                    </a:lnTo>
                    <a:lnTo>
                      <a:pt x="1603358" y="4735493"/>
                    </a:lnTo>
                    <a:cubicBezTo>
                      <a:pt x="1597358" y="4858318"/>
                      <a:pt x="1496004" y="4954810"/>
                      <a:pt x="1373053" y="4954810"/>
                    </a:cubicBezTo>
                    <a:lnTo>
                      <a:pt x="462126" y="4954810"/>
                    </a:lnTo>
                    <a:cubicBezTo>
                      <a:pt x="339174" y="4954810"/>
                      <a:pt x="237820" y="4858318"/>
                      <a:pt x="231821" y="4735493"/>
                    </a:cubicBezTo>
                    <a:lnTo>
                      <a:pt x="0"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22" name="Google Shape;1622;p27"/>
              <p:cNvSpPr/>
              <p:nvPr/>
            </p:nvSpPr>
            <p:spPr>
              <a:xfrm>
                <a:off x="7015076" y="2463594"/>
                <a:ext cx="475702" cy="4876189"/>
              </a:xfrm>
              <a:custGeom>
                <a:rect b="b" l="l" r="r" t="t"/>
                <a:pathLst>
                  <a:path extrusionOk="0" h="4876189" w="475702">
                    <a:moveTo>
                      <a:pt x="0" y="4876190"/>
                    </a:moveTo>
                    <a:cubicBezTo>
                      <a:pt x="34732" y="4836848"/>
                      <a:pt x="58097" y="4771426"/>
                      <a:pt x="60307" y="4696215"/>
                    </a:cubicBezTo>
                    <a:lnTo>
                      <a:pt x="196899" y="0"/>
                    </a:lnTo>
                    <a:lnTo>
                      <a:pt x="475703" y="0"/>
                    </a:lnTo>
                    <a:lnTo>
                      <a:pt x="245903" y="4696215"/>
                    </a:lnTo>
                    <a:cubicBezTo>
                      <a:pt x="242240" y="4771173"/>
                      <a:pt x="203025" y="4836469"/>
                      <a:pt x="144991" y="4875811"/>
                    </a:cubicBezTo>
                    <a:cubicBezTo>
                      <a:pt x="141202" y="4876063"/>
                      <a:pt x="137413" y="4876190"/>
                      <a:pt x="133560" y="4876190"/>
                    </a:cubicBezTo>
                    <a:lnTo>
                      <a:pt x="0" y="4876190"/>
                    </a:lnTo>
                    <a:close/>
                  </a:path>
                </a:pathLst>
              </a:custGeom>
              <a:solidFill>
                <a:srgbClr val="FFFFFF">
                  <a:alpha val="3098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23" name="Google Shape;1623;p27"/>
              <p:cNvSpPr/>
              <p:nvPr/>
            </p:nvSpPr>
            <p:spPr>
              <a:xfrm>
                <a:off x="5816883" y="2463594"/>
                <a:ext cx="610841" cy="4876189"/>
              </a:xfrm>
              <a:custGeom>
                <a:rect b="b" l="l" r="r" t="t"/>
                <a:pathLst>
                  <a:path extrusionOk="0" h="4876189" w="610841">
                    <a:moveTo>
                      <a:pt x="0" y="0"/>
                    </a:moveTo>
                    <a:lnTo>
                      <a:pt x="401881" y="0"/>
                    </a:lnTo>
                    <a:lnTo>
                      <a:pt x="546872" y="4696215"/>
                    </a:lnTo>
                    <a:cubicBezTo>
                      <a:pt x="549208" y="4771426"/>
                      <a:pt x="574152" y="4836848"/>
                      <a:pt x="610842" y="4876190"/>
                    </a:cubicBezTo>
                    <a:lnTo>
                      <a:pt x="420763" y="4876190"/>
                    </a:lnTo>
                    <a:cubicBezTo>
                      <a:pt x="318651" y="4876190"/>
                      <a:pt x="234789" y="4796243"/>
                      <a:pt x="229800" y="4694257"/>
                    </a:cubicBezTo>
                    <a:lnTo>
                      <a:pt x="0" y="0"/>
                    </a:lnTo>
                    <a:close/>
                  </a:path>
                </a:pathLst>
              </a:custGeom>
              <a:solidFill>
                <a:srgbClr val="0D0D0D">
                  <a:alpha val="137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24" name="Google Shape;1624;p27"/>
              <p:cNvSpPr/>
              <p:nvPr/>
            </p:nvSpPr>
            <p:spPr>
              <a:xfrm>
                <a:off x="5775584" y="1203516"/>
                <a:ext cx="1835051" cy="1220736"/>
              </a:xfrm>
              <a:custGeom>
                <a:rect b="b" l="l" r="r" t="t"/>
                <a:pathLst>
                  <a:path extrusionOk="0" h="1220736" w="1835051">
                    <a:moveTo>
                      <a:pt x="0" y="1220737"/>
                    </a:moveTo>
                    <a:lnTo>
                      <a:pt x="0" y="1137759"/>
                    </a:lnTo>
                    <a:cubicBezTo>
                      <a:pt x="0" y="937323"/>
                      <a:pt x="95924" y="749075"/>
                      <a:pt x="258091" y="631365"/>
                    </a:cubicBezTo>
                    <a:lnTo>
                      <a:pt x="379842" y="543020"/>
                    </a:lnTo>
                    <a:cubicBezTo>
                      <a:pt x="542009" y="425310"/>
                      <a:pt x="637933" y="236936"/>
                      <a:pt x="637933" y="36627"/>
                    </a:cubicBezTo>
                    <a:lnTo>
                      <a:pt x="637933" y="36627"/>
                    </a:lnTo>
                    <a:cubicBezTo>
                      <a:pt x="637933" y="16419"/>
                      <a:pt x="654352" y="0"/>
                      <a:pt x="674560" y="0"/>
                    </a:cubicBezTo>
                    <a:lnTo>
                      <a:pt x="1160492" y="0"/>
                    </a:lnTo>
                    <a:cubicBezTo>
                      <a:pt x="1180700" y="0"/>
                      <a:pt x="1197119" y="16419"/>
                      <a:pt x="1197119" y="36627"/>
                    </a:cubicBezTo>
                    <a:lnTo>
                      <a:pt x="1197119" y="36627"/>
                    </a:lnTo>
                    <a:cubicBezTo>
                      <a:pt x="1197119" y="236936"/>
                      <a:pt x="1293043" y="425310"/>
                      <a:pt x="1455210" y="543020"/>
                    </a:cubicBezTo>
                    <a:lnTo>
                      <a:pt x="1576961" y="631365"/>
                    </a:lnTo>
                    <a:cubicBezTo>
                      <a:pt x="1739128" y="749075"/>
                      <a:pt x="1835052" y="937323"/>
                      <a:pt x="1835052" y="1137759"/>
                    </a:cubicBezTo>
                    <a:lnTo>
                      <a:pt x="1835052" y="1220737"/>
                    </a:lnTo>
                    <a:lnTo>
                      <a:pt x="0" y="1220737"/>
                    </a:lnTo>
                    <a:close/>
                  </a:path>
                </a:pathLst>
              </a:custGeom>
              <a:solidFill>
                <a:srgbClr val="3E3E3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25" name="Google Shape;1625;p27"/>
              <p:cNvSpPr/>
              <p:nvPr/>
            </p:nvSpPr>
            <p:spPr>
              <a:xfrm>
                <a:off x="6834027" y="1242984"/>
                <a:ext cx="658709" cy="1142115"/>
              </a:xfrm>
              <a:custGeom>
                <a:rect b="b" l="l" r="r" t="t"/>
                <a:pathLst>
                  <a:path extrusionOk="0" h="1142115" w="658709">
                    <a:moveTo>
                      <a:pt x="0" y="0"/>
                    </a:moveTo>
                    <a:lnTo>
                      <a:pt x="20713" y="0"/>
                    </a:lnTo>
                    <a:cubicBezTo>
                      <a:pt x="20965" y="61634"/>
                      <a:pt x="30312" y="122194"/>
                      <a:pt x="47993" y="179723"/>
                    </a:cubicBezTo>
                    <a:cubicBezTo>
                      <a:pt x="51530" y="191405"/>
                      <a:pt x="55445" y="203025"/>
                      <a:pt x="59676" y="214455"/>
                    </a:cubicBezTo>
                    <a:cubicBezTo>
                      <a:pt x="68201" y="237378"/>
                      <a:pt x="78052" y="259796"/>
                      <a:pt x="89040" y="281456"/>
                    </a:cubicBezTo>
                    <a:cubicBezTo>
                      <a:pt x="91819" y="286824"/>
                      <a:pt x="94661" y="292191"/>
                      <a:pt x="97565" y="297559"/>
                    </a:cubicBezTo>
                    <a:cubicBezTo>
                      <a:pt x="103312" y="308294"/>
                      <a:pt x="109501" y="318777"/>
                      <a:pt x="116068" y="329133"/>
                    </a:cubicBezTo>
                    <a:cubicBezTo>
                      <a:pt x="122509" y="339490"/>
                      <a:pt x="129329" y="349594"/>
                      <a:pt x="136402" y="359571"/>
                    </a:cubicBezTo>
                    <a:cubicBezTo>
                      <a:pt x="139939" y="364560"/>
                      <a:pt x="143475" y="369549"/>
                      <a:pt x="147138" y="374412"/>
                    </a:cubicBezTo>
                    <a:cubicBezTo>
                      <a:pt x="154589" y="384136"/>
                      <a:pt x="162230" y="393672"/>
                      <a:pt x="170187" y="403018"/>
                    </a:cubicBezTo>
                    <a:cubicBezTo>
                      <a:pt x="189953" y="426320"/>
                      <a:pt x="211739" y="448359"/>
                      <a:pt x="235041" y="468819"/>
                    </a:cubicBezTo>
                    <a:cubicBezTo>
                      <a:pt x="244324" y="476966"/>
                      <a:pt x="253923" y="484796"/>
                      <a:pt x="263900" y="492437"/>
                    </a:cubicBezTo>
                    <a:cubicBezTo>
                      <a:pt x="268763" y="496226"/>
                      <a:pt x="273752" y="500015"/>
                      <a:pt x="278867" y="503741"/>
                    </a:cubicBezTo>
                    <a:lnTo>
                      <a:pt x="400618" y="592087"/>
                    </a:lnTo>
                    <a:cubicBezTo>
                      <a:pt x="562786" y="709797"/>
                      <a:pt x="658709" y="898044"/>
                      <a:pt x="658709" y="1098480"/>
                    </a:cubicBezTo>
                    <a:lnTo>
                      <a:pt x="658709" y="1142116"/>
                    </a:lnTo>
                    <a:lnTo>
                      <a:pt x="379085" y="1142116"/>
                    </a:lnTo>
                    <a:lnTo>
                      <a:pt x="379085" y="1098480"/>
                    </a:lnTo>
                    <a:cubicBezTo>
                      <a:pt x="379085" y="898044"/>
                      <a:pt x="322061" y="709797"/>
                      <a:pt x="225695" y="592087"/>
                    </a:cubicBezTo>
                    <a:lnTo>
                      <a:pt x="153326" y="503741"/>
                    </a:lnTo>
                    <a:cubicBezTo>
                      <a:pt x="105207" y="444886"/>
                      <a:pt x="66812" y="368349"/>
                      <a:pt x="40479" y="281582"/>
                    </a:cubicBezTo>
                    <a:cubicBezTo>
                      <a:pt x="14587" y="195257"/>
                      <a:pt x="316" y="99207"/>
                      <a:pt x="0" y="0"/>
                    </a:cubicBezTo>
                    <a:close/>
                  </a:path>
                </a:pathLst>
              </a:custGeom>
              <a:solidFill>
                <a:srgbClr val="FFFFFF">
                  <a:alpha val="3098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26" name="Google Shape;1626;p27"/>
              <p:cNvSpPr/>
              <p:nvPr/>
            </p:nvSpPr>
            <p:spPr>
              <a:xfrm>
                <a:off x="5814925" y="1242984"/>
                <a:ext cx="804899" cy="1141989"/>
              </a:xfrm>
              <a:custGeom>
                <a:rect b="b" l="l" r="r" t="t"/>
                <a:pathLst>
                  <a:path extrusionOk="0" h="1141989" w="804899">
                    <a:moveTo>
                      <a:pt x="0" y="1141927"/>
                    </a:moveTo>
                    <a:lnTo>
                      <a:pt x="0" y="1098290"/>
                    </a:lnTo>
                    <a:cubicBezTo>
                      <a:pt x="0" y="911116"/>
                      <a:pt x="90430" y="733730"/>
                      <a:pt x="241861" y="623788"/>
                    </a:cubicBezTo>
                    <a:lnTo>
                      <a:pt x="363613" y="535442"/>
                    </a:lnTo>
                    <a:cubicBezTo>
                      <a:pt x="534684" y="411164"/>
                      <a:pt x="637049" y="211297"/>
                      <a:pt x="637933" y="0"/>
                    </a:cubicBezTo>
                    <a:lnTo>
                      <a:pt x="804899" y="0"/>
                    </a:lnTo>
                    <a:cubicBezTo>
                      <a:pt x="804394" y="199236"/>
                      <a:pt x="743834" y="386410"/>
                      <a:pt x="642101" y="503615"/>
                    </a:cubicBezTo>
                    <a:lnTo>
                      <a:pt x="565438" y="591960"/>
                    </a:lnTo>
                    <a:cubicBezTo>
                      <a:pt x="463199" y="709670"/>
                      <a:pt x="402639" y="897918"/>
                      <a:pt x="402639" y="1098354"/>
                    </a:cubicBezTo>
                    <a:lnTo>
                      <a:pt x="402639" y="1141990"/>
                    </a:lnTo>
                    <a:lnTo>
                      <a:pt x="0" y="1141927"/>
                    </a:lnTo>
                    <a:close/>
                  </a:path>
                </a:pathLst>
              </a:custGeom>
              <a:solidFill>
                <a:srgbClr val="3E3E3E">
                  <a:alpha val="686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27" name="Google Shape;1627;p27"/>
              <p:cNvSpPr/>
              <p:nvPr/>
            </p:nvSpPr>
            <p:spPr>
              <a:xfrm>
                <a:off x="6496495" y="523589"/>
                <a:ext cx="393293" cy="679990"/>
              </a:xfrm>
              <a:custGeom>
                <a:rect b="b" l="l" r="r" t="t"/>
                <a:pathLst>
                  <a:path extrusionOk="0" h="679990" w="393293">
                    <a:moveTo>
                      <a:pt x="0" y="214076"/>
                    </a:moveTo>
                    <a:lnTo>
                      <a:pt x="393293" y="0"/>
                    </a:lnTo>
                    <a:lnTo>
                      <a:pt x="393293" y="679990"/>
                    </a:lnTo>
                    <a:lnTo>
                      <a:pt x="0" y="67999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28" name="Google Shape;1628;p27"/>
              <p:cNvSpPr/>
              <p:nvPr/>
            </p:nvSpPr>
            <p:spPr>
              <a:xfrm>
                <a:off x="6496495" y="737664"/>
                <a:ext cx="159577" cy="465977"/>
              </a:xfrm>
              <a:custGeom>
                <a:rect b="b" l="l" r="r" t="t"/>
                <a:pathLst>
                  <a:path extrusionOk="0" h="465977" w="159577">
                    <a:moveTo>
                      <a:pt x="0" y="465978"/>
                    </a:moveTo>
                    <a:lnTo>
                      <a:pt x="0" y="0"/>
                    </a:lnTo>
                    <a:cubicBezTo>
                      <a:pt x="4168" y="1831"/>
                      <a:pt x="8525" y="3663"/>
                      <a:pt x="12819" y="5241"/>
                    </a:cubicBezTo>
                    <a:cubicBezTo>
                      <a:pt x="16861" y="6820"/>
                      <a:pt x="20966" y="8273"/>
                      <a:pt x="25133" y="9599"/>
                    </a:cubicBezTo>
                    <a:cubicBezTo>
                      <a:pt x="28038" y="10546"/>
                      <a:pt x="30880" y="11304"/>
                      <a:pt x="33785" y="12061"/>
                    </a:cubicBezTo>
                    <a:cubicBezTo>
                      <a:pt x="34164" y="12188"/>
                      <a:pt x="34732" y="12314"/>
                      <a:pt x="35111" y="12440"/>
                    </a:cubicBezTo>
                    <a:cubicBezTo>
                      <a:pt x="37574" y="13198"/>
                      <a:pt x="39973" y="13767"/>
                      <a:pt x="42436" y="14272"/>
                    </a:cubicBezTo>
                    <a:cubicBezTo>
                      <a:pt x="45215" y="15029"/>
                      <a:pt x="47930" y="15724"/>
                      <a:pt x="50709" y="16229"/>
                    </a:cubicBezTo>
                    <a:cubicBezTo>
                      <a:pt x="52035" y="16608"/>
                      <a:pt x="53172" y="16735"/>
                      <a:pt x="54498" y="16987"/>
                    </a:cubicBezTo>
                    <a:cubicBezTo>
                      <a:pt x="57276" y="17619"/>
                      <a:pt x="59992" y="18061"/>
                      <a:pt x="62770" y="18440"/>
                    </a:cubicBezTo>
                    <a:cubicBezTo>
                      <a:pt x="68769" y="19513"/>
                      <a:pt x="74832" y="20271"/>
                      <a:pt x="81020" y="20902"/>
                    </a:cubicBezTo>
                    <a:cubicBezTo>
                      <a:pt x="81147" y="20902"/>
                      <a:pt x="81147" y="20902"/>
                      <a:pt x="81147" y="20902"/>
                    </a:cubicBezTo>
                    <a:lnTo>
                      <a:pt x="82094" y="20902"/>
                    </a:lnTo>
                    <a:cubicBezTo>
                      <a:pt x="91124" y="21850"/>
                      <a:pt x="100028" y="22228"/>
                      <a:pt x="109248" y="22228"/>
                    </a:cubicBezTo>
                    <a:cubicBezTo>
                      <a:pt x="114237" y="22228"/>
                      <a:pt x="119226" y="22102"/>
                      <a:pt x="124214" y="21850"/>
                    </a:cubicBezTo>
                    <a:cubicBezTo>
                      <a:pt x="136150" y="21344"/>
                      <a:pt x="147958" y="20018"/>
                      <a:pt x="159578" y="17808"/>
                    </a:cubicBezTo>
                    <a:lnTo>
                      <a:pt x="159578" y="465978"/>
                    </a:lnTo>
                    <a:lnTo>
                      <a:pt x="0" y="465978"/>
                    </a:lnTo>
                    <a:close/>
                  </a:path>
                </a:pathLst>
              </a:custGeom>
              <a:solidFill>
                <a:srgbClr val="0D0D0D">
                  <a:alpha val="137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29" name="Google Shape;1629;p27"/>
              <p:cNvSpPr/>
              <p:nvPr/>
            </p:nvSpPr>
            <p:spPr>
              <a:xfrm>
                <a:off x="6737977" y="647298"/>
                <a:ext cx="96113" cy="556344"/>
              </a:xfrm>
              <a:custGeom>
                <a:rect b="b" l="l" r="r" t="t"/>
                <a:pathLst>
                  <a:path extrusionOk="0" h="556344" w="96113">
                    <a:moveTo>
                      <a:pt x="0" y="556344"/>
                    </a:moveTo>
                    <a:lnTo>
                      <a:pt x="0" y="80389"/>
                    </a:lnTo>
                    <a:cubicBezTo>
                      <a:pt x="2084" y="79442"/>
                      <a:pt x="4168" y="78305"/>
                      <a:pt x="6189" y="77231"/>
                    </a:cubicBezTo>
                    <a:cubicBezTo>
                      <a:pt x="41173" y="58224"/>
                      <a:pt x="72116" y="31511"/>
                      <a:pt x="96113" y="0"/>
                    </a:cubicBezTo>
                    <a:lnTo>
                      <a:pt x="96113" y="556281"/>
                    </a:lnTo>
                    <a:lnTo>
                      <a:pt x="0" y="556344"/>
                    </a:lnTo>
                    <a:close/>
                  </a:path>
                </a:pathLst>
              </a:custGeom>
              <a:solidFill>
                <a:srgbClr val="FFFFFF">
                  <a:alpha val="1765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30" name="Google Shape;1630;p27"/>
              <p:cNvSpPr/>
              <p:nvPr/>
            </p:nvSpPr>
            <p:spPr>
              <a:xfrm>
                <a:off x="6496495" y="523589"/>
                <a:ext cx="393293" cy="236303"/>
              </a:xfrm>
              <a:custGeom>
                <a:rect b="b" l="l" r="r" t="t"/>
                <a:pathLst>
                  <a:path extrusionOk="0" h="236303" w="393293">
                    <a:moveTo>
                      <a:pt x="0" y="214076"/>
                    </a:moveTo>
                    <a:lnTo>
                      <a:pt x="393293" y="0"/>
                    </a:lnTo>
                    <a:cubicBezTo>
                      <a:pt x="386220" y="41300"/>
                      <a:pt x="368665" y="81147"/>
                      <a:pt x="343595" y="115752"/>
                    </a:cubicBezTo>
                    <a:cubicBezTo>
                      <a:pt x="318714" y="150611"/>
                      <a:pt x="285687" y="180354"/>
                      <a:pt x="247671" y="200941"/>
                    </a:cubicBezTo>
                    <a:cubicBezTo>
                      <a:pt x="228663" y="211297"/>
                      <a:pt x="208455" y="219443"/>
                      <a:pt x="187742" y="225569"/>
                    </a:cubicBezTo>
                    <a:cubicBezTo>
                      <a:pt x="166903" y="231189"/>
                      <a:pt x="145685" y="234978"/>
                      <a:pt x="124151" y="235925"/>
                    </a:cubicBezTo>
                    <a:cubicBezTo>
                      <a:pt x="81399" y="238072"/>
                      <a:pt x="38332" y="231126"/>
                      <a:pt x="0" y="214076"/>
                    </a:cubicBezTo>
                    <a:close/>
                  </a:path>
                </a:pathLst>
              </a:custGeom>
              <a:solidFill>
                <a:srgbClr val="FFFFFF">
                  <a:alpha val="1765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31" name="Google Shape;1631;p27"/>
              <p:cNvSpPr/>
              <p:nvPr/>
            </p:nvSpPr>
            <p:spPr>
              <a:xfrm>
                <a:off x="6496495" y="523589"/>
                <a:ext cx="393293" cy="236304"/>
              </a:xfrm>
              <a:custGeom>
                <a:rect b="b" l="l" r="r" t="t"/>
                <a:pathLst>
                  <a:path extrusionOk="0" h="236304" w="393293">
                    <a:moveTo>
                      <a:pt x="0" y="214076"/>
                    </a:moveTo>
                    <a:cubicBezTo>
                      <a:pt x="18503" y="216981"/>
                      <a:pt x="36816" y="218812"/>
                      <a:pt x="55192" y="219191"/>
                    </a:cubicBezTo>
                    <a:cubicBezTo>
                      <a:pt x="77737" y="219949"/>
                      <a:pt x="100155" y="218686"/>
                      <a:pt x="122194" y="215528"/>
                    </a:cubicBezTo>
                    <a:cubicBezTo>
                      <a:pt x="152063" y="211234"/>
                      <a:pt x="181049" y="203088"/>
                      <a:pt x="208329" y="191279"/>
                    </a:cubicBezTo>
                    <a:lnTo>
                      <a:pt x="208455" y="191279"/>
                    </a:lnTo>
                    <a:cubicBezTo>
                      <a:pt x="217486" y="187237"/>
                      <a:pt x="226390" y="182880"/>
                      <a:pt x="235041" y="178018"/>
                    </a:cubicBezTo>
                    <a:cubicBezTo>
                      <a:pt x="237251" y="176944"/>
                      <a:pt x="239399" y="175807"/>
                      <a:pt x="241482" y="174607"/>
                    </a:cubicBezTo>
                    <a:cubicBezTo>
                      <a:pt x="248050" y="170945"/>
                      <a:pt x="254175" y="166588"/>
                      <a:pt x="260617" y="162799"/>
                    </a:cubicBezTo>
                    <a:cubicBezTo>
                      <a:pt x="268637" y="156799"/>
                      <a:pt x="276972" y="151369"/>
                      <a:pt x="284487" y="144864"/>
                    </a:cubicBezTo>
                    <a:cubicBezTo>
                      <a:pt x="300337" y="132676"/>
                      <a:pt x="314104" y="118152"/>
                      <a:pt x="327618" y="103186"/>
                    </a:cubicBezTo>
                    <a:cubicBezTo>
                      <a:pt x="331028" y="99271"/>
                      <a:pt x="334438" y="95292"/>
                      <a:pt x="337595" y="91251"/>
                    </a:cubicBezTo>
                    <a:cubicBezTo>
                      <a:pt x="359635" y="63844"/>
                      <a:pt x="378074" y="33027"/>
                      <a:pt x="393293" y="0"/>
                    </a:cubicBezTo>
                    <a:cubicBezTo>
                      <a:pt x="386220" y="41300"/>
                      <a:pt x="368665" y="81147"/>
                      <a:pt x="343595" y="115752"/>
                    </a:cubicBezTo>
                    <a:cubicBezTo>
                      <a:pt x="341637" y="118531"/>
                      <a:pt x="339679" y="121120"/>
                      <a:pt x="337595" y="123772"/>
                    </a:cubicBezTo>
                    <a:lnTo>
                      <a:pt x="337469" y="123899"/>
                    </a:lnTo>
                    <a:cubicBezTo>
                      <a:pt x="334817" y="127435"/>
                      <a:pt x="332102" y="130845"/>
                      <a:pt x="329197" y="134129"/>
                    </a:cubicBezTo>
                    <a:lnTo>
                      <a:pt x="327239" y="136465"/>
                    </a:lnTo>
                    <a:cubicBezTo>
                      <a:pt x="325029" y="139118"/>
                      <a:pt x="322755" y="141580"/>
                      <a:pt x="320419" y="144043"/>
                    </a:cubicBezTo>
                    <a:cubicBezTo>
                      <a:pt x="318461" y="146380"/>
                      <a:pt x="316251" y="148653"/>
                      <a:pt x="313851" y="150863"/>
                    </a:cubicBezTo>
                    <a:cubicBezTo>
                      <a:pt x="313220" y="151811"/>
                      <a:pt x="312273" y="152568"/>
                      <a:pt x="311515" y="153326"/>
                    </a:cubicBezTo>
                    <a:cubicBezTo>
                      <a:pt x="308231" y="156610"/>
                      <a:pt x="304947" y="159767"/>
                      <a:pt x="301537" y="162609"/>
                    </a:cubicBezTo>
                    <a:cubicBezTo>
                      <a:pt x="301032" y="163241"/>
                      <a:pt x="300337" y="163809"/>
                      <a:pt x="299832" y="164188"/>
                    </a:cubicBezTo>
                    <a:cubicBezTo>
                      <a:pt x="296801" y="166966"/>
                      <a:pt x="293833" y="169556"/>
                      <a:pt x="290676" y="171892"/>
                    </a:cubicBezTo>
                    <a:cubicBezTo>
                      <a:pt x="277288" y="182880"/>
                      <a:pt x="262890" y="192605"/>
                      <a:pt x="247671" y="200878"/>
                    </a:cubicBezTo>
                    <a:cubicBezTo>
                      <a:pt x="245713" y="201951"/>
                      <a:pt x="243630" y="203088"/>
                      <a:pt x="241482" y="204035"/>
                    </a:cubicBezTo>
                    <a:cubicBezTo>
                      <a:pt x="241356" y="204161"/>
                      <a:pt x="241230" y="204161"/>
                      <a:pt x="241104" y="204161"/>
                    </a:cubicBezTo>
                    <a:cubicBezTo>
                      <a:pt x="236936" y="206372"/>
                      <a:pt x="232705" y="208455"/>
                      <a:pt x="228411" y="210350"/>
                    </a:cubicBezTo>
                    <a:cubicBezTo>
                      <a:pt x="224748" y="212055"/>
                      <a:pt x="220959" y="213760"/>
                      <a:pt x="217107" y="215212"/>
                    </a:cubicBezTo>
                    <a:cubicBezTo>
                      <a:pt x="214455" y="216412"/>
                      <a:pt x="211739" y="217423"/>
                      <a:pt x="208961" y="218370"/>
                    </a:cubicBezTo>
                    <a:cubicBezTo>
                      <a:pt x="206498" y="219443"/>
                      <a:pt x="203972" y="220327"/>
                      <a:pt x="201509" y="221148"/>
                    </a:cubicBezTo>
                    <a:cubicBezTo>
                      <a:pt x="197594" y="222601"/>
                      <a:pt x="193615" y="223801"/>
                      <a:pt x="189574" y="225064"/>
                    </a:cubicBezTo>
                    <a:cubicBezTo>
                      <a:pt x="188942" y="225190"/>
                      <a:pt x="188374" y="225443"/>
                      <a:pt x="187742" y="225569"/>
                    </a:cubicBezTo>
                    <a:cubicBezTo>
                      <a:pt x="178460" y="228032"/>
                      <a:pt x="168987" y="230305"/>
                      <a:pt x="159578" y="231884"/>
                    </a:cubicBezTo>
                    <a:cubicBezTo>
                      <a:pt x="147895" y="234094"/>
                      <a:pt x="136086" y="235420"/>
                      <a:pt x="124214" y="235925"/>
                    </a:cubicBezTo>
                    <a:cubicBezTo>
                      <a:pt x="119226" y="236178"/>
                      <a:pt x="114237" y="236304"/>
                      <a:pt x="109248" y="236304"/>
                    </a:cubicBezTo>
                    <a:cubicBezTo>
                      <a:pt x="100091" y="236304"/>
                      <a:pt x="91187" y="235925"/>
                      <a:pt x="82094" y="234978"/>
                    </a:cubicBezTo>
                    <a:lnTo>
                      <a:pt x="81147" y="234978"/>
                    </a:lnTo>
                    <a:cubicBezTo>
                      <a:pt x="81147" y="234978"/>
                      <a:pt x="81147" y="234978"/>
                      <a:pt x="81020" y="234978"/>
                    </a:cubicBezTo>
                    <a:cubicBezTo>
                      <a:pt x="74832" y="234347"/>
                      <a:pt x="68833" y="233526"/>
                      <a:pt x="62770" y="232515"/>
                    </a:cubicBezTo>
                    <a:cubicBezTo>
                      <a:pt x="59865" y="232136"/>
                      <a:pt x="57276" y="231568"/>
                      <a:pt x="54498" y="231063"/>
                    </a:cubicBezTo>
                    <a:cubicBezTo>
                      <a:pt x="53172" y="230810"/>
                      <a:pt x="52035" y="230684"/>
                      <a:pt x="50709" y="230305"/>
                    </a:cubicBezTo>
                    <a:cubicBezTo>
                      <a:pt x="47930" y="229800"/>
                      <a:pt x="45215" y="229105"/>
                      <a:pt x="42436" y="228347"/>
                    </a:cubicBezTo>
                    <a:cubicBezTo>
                      <a:pt x="39973" y="227842"/>
                      <a:pt x="37574" y="227148"/>
                      <a:pt x="35111" y="226516"/>
                    </a:cubicBezTo>
                    <a:cubicBezTo>
                      <a:pt x="34732" y="226390"/>
                      <a:pt x="34164" y="226264"/>
                      <a:pt x="33785" y="226137"/>
                    </a:cubicBezTo>
                    <a:cubicBezTo>
                      <a:pt x="30880" y="225379"/>
                      <a:pt x="28038" y="224558"/>
                      <a:pt x="25133" y="223674"/>
                    </a:cubicBezTo>
                    <a:cubicBezTo>
                      <a:pt x="20966" y="222348"/>
                      <a:pt x="16861" y="220896"/>
                      <a:pt x="12819" y="219317"/>
                    </a:cubicBezTo>
                    <a:cubicBezTo>
                      <a:pt x="8525" y="217738"/>
                      <a:pt x="4231" y="215907"/>
                      <a:pt x="0" y="21407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grpSp>
        <p:nvGrpSpPr>
          <p:cNvPr id="1632" name="Google Shape;1632;p27"/>
          <p:cNvGrpSpPr/>
          <p:nvPr/>
        </p:nvGrpSpPr>
        <p:grpSpPr>
          <a:xfrm rot="-7029376">
            <a:off x="11538975" y="-228238"/>
            <a:ext cx="874905" cy="2951675"/>
            <a:chOff x="4956637" y="584511"/>
            <a:chExt cx="1835125" cy="6191178"/>
          </a:xfrm>
        </p:grpSpPr>
        <p:sp>
          <p:nvSpPr>
            <p:cNvPr id="1633" name="Google Shape;1633;p27"/>
            <p:cNvSpPr/>
            <p:nvPr/>
          </p:nvSpPr>
          <p:spPr>
            <a:xfrm>
              <a:off x="4956647" y="584609"/>
              <a:ext cx="1835115" cy="6190985"/>
            </a:xfrm>
            <a:custGeom>
              <a:rect b="b" l="l" r="r" t="t"/>
              <a:pathLst>
                <a:path extrusionOk="0" h="6190985" w="1835115">
                  <a:moveTo>
                    <a:pt x="1114204" y="0"/>
                  </a:moveTo>
                  <a:lnTo>
                    <a:pt x="1114204" y="1"/>
                  </a:lnTo>
                  <a:lnTo>
                    <a:pt x="1114204" y="0"/>
                  </a:lnTo>
                  <a:lnTo>
                    <a:pt x="1114204" y="1"/>
                  </a:lnTo>
                  <a:lnTo>
                    <a:pt x="1114204" y="614024"/>
                  </a:lnTo>
                  <a:lnTo>
                    <a:pt x="1160492" y="614024"/>
                  </a:lnTo>
                  <a:cubicBezTo>
                    <a:pt x="1180700" y="614024"/>
                    <a:pt x="1197119" y="628851"/>
                    <a:pt x="1197119" y="647100"/>
                  </a:cubicBezTo>
                  <a:cubicBezTo>
                    <a:pt x="1197119" y="827994"/>
                    <a:pt x="1293043" y="998109"/>
                    <a:pt x="1455210" y="1104410"/>
                  </a:cubicBezTo>
                  <a:lnTo>
                    <a:pt x="1576961" y="1184191"/>
                  </a:lnTo>
                  <a:cubicBezTo>
                    <a:pt x="1739128" y="1290493"/>
                    <a:pt x="1835052" y="1460493"/>
                    <a:pt x="1835052" y="1641502"/>
                  </a:cubicBezTo>
                  <a:lnTo>
                    <a:pt x="1835052" y="1716437"/>
                  </a:lnTo>
                  <a:lnTo>
                    <a:pt x="1835115" y="1716437"/>
                  </a:lnTo>
                  <a:lnTo>
                    <a:pt x="1603358" y="5992926"/>
                  </a:lnTo>
                  <a:cubicBezTo>
                    <a:pt x="1597358" y="6103846"/>
                    <a:pt x="1496004" y="6190985"/>
                    <a:pt x="1373053" y="6190985"/>
                  </a:cubicBezTo>
                  <a:lnTo>
                    <a:pt x="462126" y="6190985"/>
                  </a:lnTo>
                  <a:cubicBezTo>
                    <a:pt x="339174" y="6190985"/>
                    <a:pt x="237820" y="6103846"/>
                    <a:pt x="231821" y="5992926"/>
                  </a:cubicBezTo>
                  <a:lnTo>
                    <a:pt x="0" y="1716437"/>
                  </a:lnTo>
                  <a:lnTo>
                    <a:pt x="0" y="1641502"/>
                  </a:lnTo>
                  <a:cubicBezTo>
                    <a:pt x="0" y="1460493"/>
                    <a:pt x="95924" y="1290493"/>
                    <a:pt x="258091" y="1184191"/>
                  </a:cubicBezTo>
                  <a:lnTo>
                    <a:pt x="379842" y="1104410"/>
                  </a:lnTo>
                  <a:cubicBezTo>
                    <a:pt x="542009" y="998109"/>
                    <a:pt x="637933" y="827994"/>
                    <a:pt x="637933" y="647100"/>
                  </a:cubicBezTo>
                  <a:cubicBezTo>
                    <a:pt x="637933" y="628851"/>
                    <a:pt x="654352" y="614024"/>
                    <a:pt x="674560" y="614024"/>
                  </a:cubicBezTo>
                  <a:lnTo>
                    <a:pt x="720911" y="614024"/>
                  </a:lnTo>
                  <a:lnTo>
                    <a:pt x="720911" y="193328"/>
                  </a:lnTo>
                  <a:lnTo>
                    <a:pt x="720911" y="193327"/>
                  </a:lnTo>
                  <a:lnTo>
                    <a:pt x="720911" y="193326"/>
                  </a:lnTo>
                  <a:lnTo>
                    <a:pt x="720913" y="193326"/>
                  </a:lnTo>
                  <a:close/>
                </a:path>
              </a:pathLst>
            </a:custGeom>
            <a:solidFill>
              <a:srgbClr val="FFFFFF"/>
            </a:solidFill>
            <a:ln>
              <a:noFill/>
            </a:ln>
            <a:effectLst>
              <a:outerShdw blurRad="100013" rotWithShape="0" algn="bl" dir="5400000" dist="19050">
                <a:srgbClr val="000000">
                  <a:alpha val="52999"/>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1634" name="Google Shape;1634;p27"/>
            <p:cNvGrpSpPr/>
            <p:nvPr/>
          </p:nvGrpSpPr>
          <p:grpSpPr>
            <a:xfrm>
              <a:off x="4956637" y="584511"/>
              <a:ext cx="1835115" cy="6191178"/>
              <a:chOff x="5775584" y="523589"/>
              <a:chExt cx="1835115" cy="6855473"/>
            </a:xfrm>
          </p:grpSpPr>
          <p:sp>
            <p:nvSpPr>
              <p:cNvPr id="1635" name="Google Shape;1635;p27"/>
              <p:cNvSpPr/>
              <p:nvPr/>
            </p:nvSpPr>
            <p:spPr>
              <a:xfrm>
                <a:off x="5775584" y="2424252"/>
                <a:ext cx="1835115" cy="4954810"/>
              </a:xfrm>
              <a:custGeom>
                <a:rect b="b" l="l" r="r" t="t"/>
                <a:pathLst>
                  <a:path extrusionOk="0" h="4954810" w="1835115">
                    <a:moveTo>
                      <a:pt x="0" y="0"/>
                    </a:moveTo>
                    <a:lnTo>
                      <a:pt x="1835115" y="0"/>
                    </a:lnTo>
                    <a:lnTo>
                      <a:pt x="1603358" y="4735493"/>
                    </a:lnTo>
                    <a:cubicBezTo>
                      <a:pt x="1597358" y="4858318"/>
                      <a:pt x="1496004" y="4954810"/>
                      <a:pt x="1373053" y="4954810"/>
                    </a:cubicBezTo>
                    <a:lnTo>
                      <a:pt x="462126" y="4954810"/>
                    </a:lnTo>
                    <a:cubicBezTo>
                      <a:pt x="339174" y="4954810"/>
                      <a:pt x="237820" y="4858318"/>
                      <a:pt x="231821" y="4735493"/>
                    </a:cubicBezTo>
                    <a:lnTo>
                      <a:pt x="0" y="0"/>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36" name="Google Shape;1636;p27"/>
              <p:cNvSpPr/>
              <p:nvPr/>
            </p:nvSpPr>
            <p:spPr>
              <a:xfrm>
                <a:off x="7015076" y="2463594"/>
                <a:ext cx="475702" cy="4876189"/>
              </a:xfrm>
              <a:custGeom>
                <a:rect b="b" l="l" r="r" t="t"/>
                <a:pathLst>
                  <a:path extrusionOk="0" h="4876189" w="475702">
                    <a:moveTo>
                      <a:pt x="0" y="4876190"/>
                    </a:moveTo>
                    <a:cubicBezTo>
                      <a:pt x="34732" y="4836848"/>
                      <a:pt x="58097" y="4771426"/>
                      <a:pt x="60307" y="4696215"/>
                    </a:cubicBezTo>
                    <a:lnTo>
                      <a:pt x="196899" y="0"/>
                    </a:lnTo>
                    <a:lnTo>
                      <a:pt x="475703" y="0"/>
                    </a:lnTo>
                    <a:lnTo>
                      <a:pt x="245903" y="4696215"/>
                    </a:lnTo>
                    <a:cubicBezTo>
                      <a:pt x="242240" y="4771173"/>
                      <a:pt x="203025" y="4836469"/>
                      <a:pt x="144991" y="4875811"/>
                    </a:cubicBezTo>
                    <a:cubicBezTo>
                      <a:pt x="141202" y="4876063"/>
                      <a:pt x="137413" y="4876190"/>
                      <a:pt x="133560" y="4876190"/>
                    </a:cubicBezTo>
                    <a:lnTo>
                      <a:pt x="0" y="4876190"/>
                    </a:lnTo>
                    <a:close/>
                  </a:path>
                </a:pathLst>
              </a:custGeom>
              <a:solidFill>
                <a:srgbClr val="FFFFFF">
                  <a:alpha val="3098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37" name="Google Shape;1637;p27"/>
              <p:cNvSpPr/>
              <p:nvPr/>
            </p:nvSpPr>
            <p:spPr>
              <a:xfrm>
                <a:off x="5816883" y="2463594"/>
                <a:ext cx="610841" cy="4876189"/>
              </a:xfrm>
              <a:custGeom>
                <a:rect b="b" l="l" r="r" t="t"/>
                <a:pathLst>
                  <a:path extrusionOk="0" h="4876189" w="610841">
                    <a:moveTo>
                      <a:pt x="0" y="0"/>
                    </a:moveTo>
                    <a:lnTo>
                      <a:pt x="401881" y="0"/>
                    </a:lnTo>
                    <a:lnTo>
                      <a:pt x="546872" y="4696215"/>
                    </a:lnTo>
                    <a:cubicBezTo>
                      <a:pt x="549208" y="4771426"/>
                      <a:pt x="574152" y="4836848"/>
                      <a:pt x="610842" y="4876190"/>
                    </a:cubicBezTo>
                    <a:lnTo>
                      <a:pt x="420763" y="4876190"/>
                    </a:lnTo>
                    <a:cubicBezTo>
                      <a:pt x="318651" y="4876190"/>
                      <a:pt x="234789" y="4796243"/>
                      <a:pt x="229800" y="4694257"/>
                    </a:cubicBezTo>
                    <a:lnTo>
                      <a:pt x="0" y="0"/>
                    </a:lnTo>
                    <a:close/>
                  </a:path>
                </a:pathLst>
              </a:custGeom>
              <a:solidFill>
                <a:srgbClr val="0D0D0D">
                  <a:alpha val="137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38" name="Google Shape;1638;p27"/>
              <p:cNvSpPr/>
              <p:nvPr/>
            </p:nvSpPr>
            <p:spPr>
              <a:xfrm>
                <a:off x="5775584" y="1203516"/>
                <a:ext cx="1835051" cy="1220736"/>
              </a:xfrm>
              <a:custGeom>
                <a:rect b="b" l="l" r="r" t="t"/>
                <a:pathLst>
                  <a:path extrusionOk="0" h="1220736" w="1835051">
                    <a:moveTo>
                      <a:pt x="0" y="1220737"/>
                    </a:moveTo>
                    <a:lnTo>
                      <a:pt x="0" y="1137759"/>
                    </a:lnTo>
                    <a:cubicBezTo>
                      <a:pt x="0" y="937323"/>
                      <a:pt x="95924" y="749075"/>
                      <a:pt x="258091" y="631365"/>
                    </a:cubicBezTo>
                    <a:lnTo>
                      <a:pt x="379842" y="543020"/>
                    </a:lnTo>
                    <a:cubicBezTo>
                      <a:pt x="542009" y="425310"/>
                      <a:pt x="637933" y="236936"/>
                      <a:pt x="637933" y="36627"/>
                    </a:cubicBezTo>
                    <a:lnTo>
                      <a:pt x="637933" y="36627"/>
                    </a:lnTo>
                    <a:cubicBezTo>
                      <a:pt x="637933" y="16419"/>
                      <a:pt x="654352" y="0"/>
                      <a:pt x="674560" y="0"/>
                    </a:cubicBezTo>
                    <a:lnTo>
                      <a:pt x="1160492" y="0"/>
                    </a:lnTo>
                    <a:cubicBezTo>
                      <a:pt x="1180700" y="0"/>
                      <a:pt x="1197119" y="16419"/>
                      <a:pt x="1197119" y="36627"/>
                    </a:cubicBezTo>
                    <a:lnTo>
                      <a:pt x="1197119" y="36627"/>
                    </a:lnTo>
                    <a:cubicBezTo>
                      <a:pt x="1197119" y="236936"/>
                      <a:pt x="1293043" y="425310"/>
                      <a:pt x="1455210" y="543020"/>
                    </a:cubicBezTo>
                    <a:lnTo>
                      <a:pt x="1576961" y="631365"/>
                    </a:lnTo>
                    <a:cubicBezTo>
                      <a:pt x="1739128" y="749075"/>
                      <a:pt x="1835052" y="937323"/>
                      <a:pt x="1835052" y="1137759"/>
                    </a:cubicBezTo>
                    <a:lnTo>
                      <a:pt x="1835052" y="1220737"/>
                    </a:lnTo>
                    <a:lnTo>
                      <a:pt x="0" y="1220737"/>
                    </a:lnTo>
                    <a:close/>
                  </a:path>
                </a:pathLst>
              </a:custGeom>
              <a:solidFill>
                <a:srgbClr val="3E3E3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39" name="Google Shape;1639;p27"/>
              <p:cNvSpPr/>
              <p:nvPr/>
            </p:nvSpPr>
            <p:spPr>
              <a:xfrm>
                <a:off x="6834027" y="1242984"/>
                <a:ext cx="658709" cy="1142115"/>
              </a:xfrm>
              <a:custGeom>
                <a:rect b="b" l="l" r="r" t="t"/>
                <a:pathLst>
                  <a:path extrusionOk="0" h="1142115" w="658709">
                    <a:moveTo>
                      <a:pt x="0" y="0"/>
                    </a:moveTo>
                    <a:lnTo>
                      <a:pt x="20713" y="0"/>
                    </a:lnTo>
                    <a:cubicBezTo>
                      <a:pt x="20965" y="61634"/>
                      <a:pt x="30312" y="122194"/>
                      <a:pt x="47993" y="179723"/>
                    </a:cubicBezTo>
                    <a:cubicBezTo>
                      <a:pt x="51530" y="191405"/>
                      <a:pt x="55445" y="203025"/>
                      <a:pt x="59676" y="214455"/>
                    </a:cubicBezTo>
                    <a:cubicBezTo>
                      <a:pt x="68201" y="237378"/>
                      <a:pt x="78052" y="259796"/>
                      <a:pt x="89040" y="281456"/>
                    </a:cubicBezTo>
                    <a:cubicBezTo>
                      <a:pt x="91819" y="286824"/>
                      <a:pt x="94661" y="292191"/>
                      <a:pt x="97565" y="297559"/>
                    </a:cubicBezTo>
                    <a:cubicBezTo>
                      <a:pt x="103312" y="308294"/>
                      <a:pt x="109501" y="318777"/>
                      <a:pt x="116068" y="329133"/>
                    </a:cubicBezTo>
                    <a:cubicBezTo>
                      <a:pt x="122509" y="339490"/>
                      <a:pt x="129329" y="349594"/>
                      <a:pt x="136402" y="359571"/>
                    </a:cubicBezTo>
                    <a:cubicBezTo>
                      <a:pt x="139939" y="364560"/>
                      <a:pt x="143475" y="369549"/>
                      <a:pt x="147138" y="374412"/>
                    </a:cubicBezTo>
                    <a:cubicBezTo>
                      <a:pt x="154589" y="384136"/>
                      <a:pt x="162230" y="393672"/>
                      <a:pt x="170187" y="403018"/>
                    </a:cubicBezTo>
                    <a:cubicBezTo>
                      <a:pt x="189953" y="426320"/>
                      <a:pt x="211739" y="448359"/>
                      <a:pt x="235041" y="468819"/>
                    </a:cubicBezTo>
                    <a:cubicBezTo>
                      <a:pt x="244324" y="476966"/>
                      <a:pt x="253923" y="484796"/>
                      <a:pt x="263900" y="492437"/>
                    </a:cubicBezTo>
                    <a:cubicBezTo>
                      <a:pt x="268763" y="496226"/>
                      <a:pt x="273752" y="500015"/>
                      <a:pt x="278867" y="503741"/>
                    </a:cubicBezTo>
                    <a:lnTo>
                      <a:pt x="400618" y="592087"/>
                    </a:lnTo>
                    <a:cubicBezTo>
                      <a:pt x="562786" y="709797"/>
                      <a:pt x="658709" y="898044"/>
                      <a:pt x="658709" y="1098480"/>
                    </a:cubicBezTo>
                    <a:lnTo>
                      <a:pt x="658709" y="1142116"/>
                    </a:lnTo>
                    <a:lnTo>
                      <a:pt x="379085" y="1142116"/>
                    </a:lnTo>
                    <a:lnTo>
                      <a:pt x="379085" y="1098480"/>
                    </a:lnTo>
                    <a:cubicBezTo>
                      <a:pt x="379085" y="898044"/>
                      <a:pt x="322061" y="709797"/>
                      <a:pt x="225695" y="592087"/>
                    </a:cubicBezTo>
                    <a:lnTo>
                      <a:pt x="153326" y="503741"/>
                    </a:lnTo>
                    <a:cubicBezTo>
                      <a:pt x="105207" y="444886"/>
                      <a:pt x="66812" y="368349"/>
                      <a:pt x="40479" y="281582"/>
                    </a:cubicBezTo>
                    <a:cubicBezTo>
                      <a:pt x="14587" y="195257"/>
                      <a:pt x="316" y="99207"/>
                      <a:pt x="0" y="0"/>
                    </a:cubicBezTo>
                    <a:close/>
                  </a:path>
                </a:pathLst>
              </a:custGeom>
              <a:solidFill>
                <a:srgbClr val="FFFFFF">
                  <a:alpha val="3098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40" name="Google Shape;1640;p27"/>
              <p:cNvSpPr/>
              <p:nvPr/>
            </p:nvSpPr>
            <p:spPr>
              <a:xfrm>
                <a:off x="5814925" y="1242984"/>
                <a:ext cx="804899" cy="1141989"/>
              </a:xfrm>
              <a:custGeom>
                <a:rect b="b" l="l" r="r" t="t"/>
                <a:pathLst>
                  <a:path extrusionOk="0" h="1141989" w="804899">
                    <a:moveTo>
                      <a:pt x="0" y="1141927"/>
                    </a:moveTo>
                    <a:lnTo>
                      <a:pt x="0" y="1098290"/>
                    </a:lnTo>
                    <a:cubicBezTo>
                      <a:pt x="0" y="911116"/>
                      <a:pt x="90430" y="733730"/>
                      <a:pt x="241861" y="623788"/>
                    </a:cubicBezTo>
                    <a:lnTo>
                      <a:pt x="363613" y="535442"/>
                    </a:lnTo>
                    <a:cubicBezTo>
                      <a:pt x="534684" y="411164"/>
                      <a:pt x="637049" y="211297"/>
                      <a:pt x="637933" y="0"/>
                    </a:cubicBezTo>
                    <a:lnTo>
                      <a:pt x="804899" y="0"/>
                    </a:lnTo>
                    <a:cubicBezTo>
                      <a:pt x="804394" y="199236"/>
                      <a:pt x="743834" y="386410"/>
                      <a:pt x="642101" y="503615"/>
                    </a:cubicBezTo>
                    <a:lnTo>
                      <a:pt x="565438" y="591960"/>
                    </a:lnTo>
                    <a:cubicBezTo>
                      <a:pt x="463199" y="709670"/>
                      <a:pt x="402639" y="897918"/>
                      <a:pt x="402639" y="1098354"/>
                    </a:cubicBezTo>
                    <a:lnTo>
                      <a:pt x="402639" y="1141990"/>
                    </a:lnTo>
                    <a:lnTo>
                      <a:pt x="0" y="1141927"/>
                    </a:lnTo>
                    <a:close/>
                  </a:path>
                </a:pathLst>
              </a:custGeom>
              <a:solidFill>
                <a:srgbClr val="3E3E3E">
                  <a:alpha val="686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41" name="Google Shape;1641;p27"/>
              <p:cNvSpPr/>
              <p:nvPr/>
            </p:nvSpPr>
            <p:spPr>
              <a:xfrm>
                <a:off x="6496495" y="523589"/>
                <a:ext cx="393293" cy="679990"/>
              </a:xfrm>
              <a:custGeom>
                <a:rect b="b" l="l" r="r" t="t"/>
                <a:pathLst>
                  <a:path extrusionOk="0" h="679990" w="393293">
                    <a:moveTo>
                      <a:pt x="0" y="214076"/>
                    </a:moveTo>
                    <a:lnTo>
                      <a:pt x="393293" y="0"/>
                    </a:lnTo>
                    <a:lnTo>
                      <a:pt x="393293" y="679990"/>
                    </a:lnTo>
                    <a:lnTo>
                      <a:pt x="0" y="679990"/>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42" name="Google Shape;1642;p27"/>
              <p:cNvSpPr/>
              <p:nvPr/>
            </p:nvSpPr>
            <p:spPr>
              <a:xfrm>
                <a:off x="6496495" y="737664"/>
                <a:ext cx="159577" cy="465977"/>
              </a:xfrm>
              <a:custGeom>
                <a:rect b="b" l="l" r="r" t="t"/>
                <a:pathLst>
                  <a:path extrusionOk="0" h="465977" w="159577">
                    <a:moveTo>
                      <a:pt x="0" y="465978"/>
                    </a:moveTo>
                    <a:lnTo>
                      <a:pt x="0" y="0"/>
                    </a:lnTo>
                    <a:cubicBezTo>
                      <a:pt x="4168" y="1831"/>
                      <a:pt x="8525" y="3663"/>
                      <a:pt x="12819" y="5241"/>
                    </a:cubicBezTo>
                    <a:cubicBezTo>
                      <a:pt x="16861" y="6820"/>
                      <a:pt x="20966" y="8273"/>
                      <a:pt x="25133" y="9599"/>
                    </a:cubicBezTo>
                    <a:cubicBezTo>
                      <a:pt x="28038" y="10546"/>
                      <a:pt x="30880" y="11304"/>
                      <a:pt x="33785" y="12061"/>
                    </a:cubicBezTo>
                    <a:cubicBezTo>
                      <a:pt x="34164" y="12188"/>
                      <a:pt x="34732" y="12314"/>
                      <a:pt x="35111" y="12440"/>
                    </a:cubicBezTo>
                    <a:cubicBezTo>
                      <a:pt x="37574" y="13198"/>
                      <a:pt x="39973" y="13767"/>
                      <a:pt x="42436" y="14272"/>
                    </a:cubicBezTo>
                    <a:cubicBezTo>
                      <a:pt x="45215" y="15029"/>
                      <a:pt x="47930" y="15724"/>
                      <a:pt x="50709" y="16229"/>
                    </a:cubicBezTo>
                    <a:cubicBezTo>
                      <a:pt x="52035" y="16608"/>
                      <a:pt x="53172" y="16735"/>
                      <a:pt x="54498" y="16987"/>
                    </a:cubicBezTo>
                    <a:cubicBezTo>
                      <a:pt x="57276" y="17619"/>
                      <a:pt x="59992" y="18061"/>
                      <a:pt x="62770" y="18440"/>
                    </a:cubicBezTo>
                    <a:cubicBezTo>
                      <a:pt x="68769" y="19513"/>
                      <a:pt x="74832" y="20271"/>
                      <a:pt x="81020" y="20902"/>
                    </a:cubicBezTo>
                    <a:cubicBezTo>
                      <a:pt x="81147" y="20902"/>
                      <a:pt x="81147" y="20902"/>
                      <a:pt x="81147" y="20902"/>
                    </a:cubicBezTo>
                    <a:lnTo>
                      <a:pt x="82094" y="20902"/>
                    </a:lnTo>
                    <a:cubicBezTo>
                      <a:pt x="91124" y="21850"/>
                      <a:pt x="100028" y="22228"/>
                      <a:pt x="109248" y="22228"/>
                    </a:cubicBezTo>
                    <a:cubicBezTo>
                      <a:pt x="114237" y="22228"/>
                      <a:pt x="119226" y="22102"/>
                      <a:pt x="124214" y="21850"/>
                    </a:cubicBezTo>
                    <a:cubicBezTo>
                      <a:pt x="136150" y="21344"/>
                      <a:pt x="147958" y="20018"/>
                      <a:pt x="159578" y="17808"/>
                    </a:cubicBezTo>
                    <a:lnTo>
                      <a:pt x="159578" y="465978"/>
                    </a:lnTo>
                    <a:lnTo>
                      <a:pt x="0" y="465978"/>
                    </a:lnTo>
                    <a:close/>
                  </a:path>
                </a:pathLst>
              </a:custGeom>
              <a:solidFill>
                <a:srgbClr val="0D0D0D">
                  <a:alpha val="137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43" name="Google Shape;1643;p27"/>
              <p:cNvSpPr/>
              <p:nvPr/>
            </p:nvSpPr>
            <p:spPr>
              <a:xfrm>
                <a:off x="6737977" y="647298"/>
                <a:ext cx="96113" cy="556344"/>
              </a:xfrm>
              <a:custGeom>
                <a:rect b="b" l="l" r="r" t="t"/>
                <a:pathLst>
                  <a:path extrusionOk="0" h="556344" w="96113">
                    <a:moveTo>
                      <a:pt x="0" y="556344"/>
                    </a:moveTo>
                    <a:lnTo>
                      <a:pt x="0" y="80389"/>
                    </a:lnTo>
                    <a:cubicBezTo>
                      <a:pt x="2084" y="79442"/>
                      <a:pt x="4168" y="78305"/>
                      <a:pt x="6189" y="77231"/>
                    </a:cubicBezTo>
                    <a:cubicBezTo>
                      <a:pt x="41173" y="58224"/>
                      <a:pt x="72116" y="31511"/>
                      <a:pt x="96113" y="0"/>
                    </a:cubicBezTo>
                    <a:lnTo>
                      <a:pt x="96113" y="556281"/>
                    </a:lnTo>
                    <a:lnTo>
                      <a:pt x="0" y="556344"/>
                    </a:lnTo>
                    <a:close/>
                  </a:path>
                </a:pathLst>
              </a:custGeom>
              <a:solidFill>
                <a:srgbClr val="FFFFFF">
                  <a:alpha val="1765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44" name="Google Shape;1644;p27"/>
              <p:cNvSpPr/>
              <p:nvPr/>
            </p:nvSpPr>
            <p:spPr>
              <a:xfrm>
                <a:off x="6496495" y="523589"/>
                <a:ext cx="393293" cy="236303"/>
              </a:xfrm>
              <a:custGeom>
                <a:rect b="b" l="l" r="r" t="t"/>
                <a:pathLst>
                  <a:path extrusionOk="0" h="236303" w="393293">
                    <a:moveTo>
                      <a:pt x="0" y="214076"/>
                    </a:moveTo>
                    <a:lnTo>
                      <a:pt x="393293" y="0"/>
                    </a:lnTo>
                    <a:cubicBezTo>
                      <a:pt x="386220" y="41300"/>
                      <a:pt x="368665" y="81147"/>
                      <a:pt x="343595" y="115752"/>
                    </a:cubicBezTo>
                    <a:cubicBezTo>
                      <a:pt x="318714" y="150611"/>
                      <a:pt x="285687" y="180354"/>
                      <a:pt x="247671" y="200941"/>
                    </a:cubicBezTo>
                    <a:cubicBezTo>
                      <a:pt x="228663" y="211297"/>
                      <a:pt x="208455" y="219443"/>
                      <a:pt x="187742" y="225569"/>
                    </a:cubicBezTo>
                    <a:cubicBezTo>
                      <a:pt x="166903" y="231189"/>
                      <a:pt x="145685" y="234978"/>
                      <a:pt x="124151" y="235925"/>
                    </a:cubicBezTo>
                    <a:cubicBezTo>
                      <a:pt x="81399" y="238072"/>
                      <a:pt x="38332" y="231126"/>
                      <a:pt x="0" y="214076"/>
                    </a:cubicBezTo>
                    <a:close/>
                  </a:path>
                </a:pathLst>
              </a:custGeom>
              <a:solidFill>
                <a:srgbClr val="FFFFFF">
                  <a:alpha val="1765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45" name="Google Shape;1645;p27"/>
              <p:cNvSpPr/>
              <p:nvPr/>
            </p:nvSpPr>
            <p:spPr>
              <a:xfrm>
                <a:off x="6496495" y="523589"/>
                <a:ext cx="393293" cy="236304"/>
              </a:xfrm>
              <a:custGeom>
                <a:rect b="b" l="l" r="r" t="t"/>
                <a:pathLst>
                  <a:path extrusionOk="0" h="236304" w="393293">
                    <a:moveTo>
                      <a:pt x="0" y="214076"/>
                    </a:moveTo>
                    <a:cubicBezTo>
                      <a:pt x="18503" y="216981"/>
                      <a:pt x="36816" y="218812"/>
                      <a:pt x="55192" y="219191"/>
                    </a:cubicBezTo>
                    <a:cubicBezTo>
                      <a:pt x="77737" y="219949"/>
                      <a:pt x="100155" y="218686"/>
                      <a:pt x="122194" y="215528"/>
                    </a:cubicBezTo>
                    <a:cubicBezTo>
                      <a:pt x="152063" y="211234"/>
                      <a:pt x="181049" y="203088"/>
                      <a:pt x="208329" y="191279"/>
                    </a:cubicBezTo>
                    <a:lnTo>
                      <a:pt x="208455" y="191279"/>
                    </a:lnTo>
                    <a:cubicBezTo>
                      <a:pt x="217486" y="187237"/>
                      <a:pt x="226390" y="182880"/>
                      <a:pt x="235041" y="178018"/>
                    </a:cubicBezTo>
                    <a:cubicBezTo>
                      <a:pt x="237251" y="176944"/>
                      <a:pt x="239399" y="175807"/>
                      <a:pt x="241482" y="174607"/>
                    </a:cubicBezTo>
                    <a:cubicBezTo>
                      <a:pt x="248050" y="170945"/>
                      <a:pt x="254175" y="166588"/>
                      <a:pt x="260617" y="162799"/>
                    </a:cubicBezTo>
                    <a:cubicBezTo>
                      <a:pt x="268637" y="156799"/>
                      <a:pt x="276972" y="151369"/>
                      <a:pt x="284487" y="144864"/>
                    </a:cubicBezTo>
                    <a:cubicBezTo>
                      <a:pt x="300337" y="132676"/>
                      <a:pt x="314104" y="118152"/>
                      <a:pt x="327618" y="103186"/>
                    </a:cubicBezTo>
                    <a:cubicBezTo>
                      <a:pt x="331028" y="99271"/>
                      <a:pt x="334438" y="95292"/>
                      <a:pt x="337595" y="91251"/>
                    </a:cubicBezTo>
                    <a:cubicBezTo>
                      <a:pt x="359635" y="63844"/>
                      <a:pt x="378074" y="33027"/>
                      <a:pt x="393293" y="0"/>
                    </a:cubicBezTo>
                    <a:cubicBezTo>
                      <a:pt x="386220" y="41300"/>
                      <a:pt x="368665" y="81147"/>
                      <a:pt x="343595" y="115752"/>
                    </a:cubicBezTo>
                    <a:cubicBezTo>
                      <a:pt x="341637" y="118531"/>
                      <a:pt x="339679" y="121120"/>
                      <a:pt x="337595" y="123772"/>
                    </a:cubicBezTo>
                    <a:lnTo>
                      <a:pt x="337469" y="123899"/>
                    </a:lnTo>
                    <a:cubicBezTo>
                      <a:pt x="334817" y="127435"/>
                      <a:pt x="332102" y="130845"/>
                      <a:pt x="329197" y="134129"/>
                    </a:cubicBezTo>
                    <a:lnTo>
                      <a:pt x="327239" y="136465"/>
                    </a:lnTo>
                    <a:cubicBezTo>
                      <a:pt x="325029" y="139118"/>
                      <a:pt x="322755" y="141580"/>
                      <a:pt x="320419" y="144043"/>
                    </a:cubicBezTo>
                    <a:cubicBezTo>
                      <a:pt x="318461" y="146380"/>
                      <a:pt x="316251" y="148653"/>
                      <a:pt x="313851" y="150863"/>
                    </a:cubicBezTo>
                    <a:cubicBezTo>
                      <a:pt x="313220" y="151811"/>
                      <a:pt x="312273" y="152568"/>
                      <a:pt x="311515" y="153326"/>
                    </a:cubicBezTo>
                    <a:cubicBezTo>
                      <a:pt x="308231" y="156610"/>
                      <a:pt x="304947" y="159767"/>
                      <a:pt x="301537" y="162609"/>
                    </a:cubicBezTo>
                    <a:cubicBezTo>
                      <a:pt x="301032" y="163241"/>
                      <a:pt x="300337" y="163809"/>
                      <a:pt x="299832" y="164188"/>
                    </a:cubicBezTo>
                    <a:cubicBezTo>
                      <a:pt x="296801" y="166966"/>
                      <a:pt x="293833" y="169556"/>
                      <a:pt x="290676" y="171892"/>
                    </a:cubicBezTo>
                    <a:cubicBezTo>
                      <a:pt x="277288" y="182880"/>
                      <a:pt x="262890" y="192605"/>
                      <a:pt x="247671" y="200878"/>
                    </a:cubicBezTo>
                    <a:cubicBezTo>
                      <a:pt x="245713" y="201951"/>
                      <a:pt x="243630" y="203088"/>
                      <a:pt x="241482" y="204035"/>
                    </a:cubicBezTo>
                    <a:cubicBezTo>
                      <a:pt x="241356" y="204161"/>
                      <a:pt x="241230" y="204161"/>
                      <a:pt x="241104" y="204161"/>
                    </a:cubicBezTo>
                    <a:cubicBezTo>
                      <a:pt x="236936" y="206372"/>
                      <a:pt x="232705" y="208455"/>
                      <a:pt x="228411" y="210350"/>
                    </a:cubicBezTo>
                    <a:cubicBezTo>
                      <a:pt x="224748" y="212055"/>
                      <a:pt x="220959" y="213760"/>
                      <a:pt x="217107" y="215212"/>
                    </a:cubicBezTo>
                    <a:cubicBezTo>
                      <a:pt x="214455" y="216412"/>
                      <a:pt x="211739" y="217423"/>
                      <a:pt x="208961" y="218370"/>
                    </a:cubicBezTo>
                    <a:cubicBezTo>
                      <a:pt x="206498" y="219443"/>
                      <a:pt x="203972" y="220327"/>
                      <a:pt x="201509" y="221148"/>
                    </a:cubicBezTo>
                    <a:cubicBezTo>
                      <a:pt x="197594" y="222601"/>
                      <a:pt x="193615" y="223801"/>
                      <a:pt x="189574" y="225064"/>
                    </a:cubicBezTo>
                    <a:cubicBezTo>
                      <a:pt x="188942" y="225190"/>
                      <a:pt x="188374" y="225443"/>
                      <a:pt x="187742" y="225569"/>
                    </a:cubicBezTo>
                    <a:cubicBezTo>
                      <a:pt x="178460" y="228032"/>
                      <a:pt x="168987" y="230305"/>
                      <a:pt x="159578" y="231884"/>
                    </a:cubicBezTo>
                    <a:cubicBezTo>
                      <a:pt x="147895" y="234094"/>
                      <a:pt x="136086" y="235420"/>
                      <a:pt x="124214" y="235925"/>
                    </a:cubicBezTo>
                    <a:cubicBezTo>
                      <a:pt x="119226" y="236178"/>
                      <a:pt x="114237" y="236304"/>
                      <a:pt x="109248" y="236304"/>
                    </a:cubicBezTo>
                    <a:cubicBezTo>
                      <a:pt x="100091" y="236304"/>
                      <a:pt x="91187" y="235925"/>
                      <a:pt x="82094" y="234978"/>
                    </a:cubicBezTo>
                    <a:lnTo>
                      <a:pt x="81147" y="234978"/>
                    </a:lnTo>
                    <a:cubicBezTo>
                      <a:pt x="81147" y="234978"/>
                      <a:pt x="81147" y="234978"/>
                      <a:pt x="81020" y="234978"/>
                    </a:cubicBezTo>
                    <a:cubicBezTo>
                      <a:pt x="74832" y="234347"/>
                      <a:pt x="68833" y="233526"/>
                      <a:pt x="62770" y="232515"/>
                    </a:cubicBezTo>
                    <a:cubicBezTo>
                      <a:pt x="59865" y="232136"/>
                      <a:pt x="57276" y="231568"/>
                      <a:pt x="54498" y="231063"/>
                    </a:cubicBezTo>
                    <a:cubicBezTo>
                      <a:pt x="53172" y="230810"/>
                      <a:pt x="52035" y="230684"/>
                      <a:pt x="50709" y="230305"/>
                    </a:cubicBezTo>
                    <a:cubicBezTo>
                      <a:pt x="47930" y="229800"/>
                      <a:pt x="45215" y="229105"/>
                      <a:pt x="42436" y="228347"/>
                    </a:cubicBezTo>
                    <a:cubicBezTo>
                      <a:pt x="39973" y="227842"/>
                      <a:pt x="37574" y="227148"/>
                      <a:pt x="35111" y="226516"/>
                    </a:cubicBezTo>
                    <a:cubicBezTo>
                      <a:pt x="34732" y="226390"/>
                      <a:pt x="34164" y="226264"/>
                      <a:pt x="33785" y="226137"/>
                    </a:cubicBezTo>
                    <a:cubicBezTo>
                      <a:pt x="30880" y="225379"/>
                      <a:pt x="28038" y="224558"/>
                      <a:pt x="25133" y="223674"/>
                    </a:cubicBezTo>
                    <a:cubicBezTo>
                      <a:pt x="20966" y="222348"/>
                      <a:pt x="16861" y="220896"/>
                      <a:pt x="12819" y="219317"/>
                    </a:cubicBezTo>
                    <a:cubicBezTo>
                      <a:pt x="8525" y="217738"/>
                      <a:pt x="4231" y="215907"/>
                      <a:pt x="0" y="21407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pic>
        <p:nvPicPr>
          <p:cNvPr id="1646" name="Google Shape;1646;p27"/>
          <p:cNvPicPr preferRelativeResize="0"/>
          <p:nvPr/>
        </p:nvPicPr>
        <p:blipFill rotWithShape="1">
          <a:blip r:embed="rId4">
            <a:alphaModFix/>
          </a:blip>
          <a:srcRect b="0" l="22863" r="29603" t="0"/>
          <a:stretch/>
        </p:blipFill>
        <p:spPr>
          <a:xfrm flipH="1" rot="1651024">
            <a:off x="10904614" y="1425515"/>
            <a:ext cx="1070127" cy="3183421"/>
          </a:xfrm>
          <a:prstGeom prst="rect">
            <a:avLst/>
          </a:prstGeom>
          <a:noFill/>
          <a:ln>
            <a:noFill/>
          </a:ln>
          <a:effectLst>
            <a:outerShdw blurRad="57150" rotWithShape="0" algn="bl" dir="5400000" dist="19050">
              <a:srgbClr val="000000">
                <a:alpha val="50000"/>
              </a:srgbClr>
            </a:outerShdw>
          </a:effectLst>
        </p:spPr>
      </p:pic>
      <p:grpSp>
        <p:nvGrpSpPr>
          <p:cNvPr id="1647" name="Google Shape;1647;p27"/>
          <p:cNvGrpSpPr/>
          <p:nvPr/>
        </p:nvGrpSpPr>
        <p:grpSpPr>
          <a:xfrm flipH="1" rot="1263304">
            <a:off x="138029" y="2272021"/>
            <a:ext cx="478630" cy="4845998"/>
            <a:chOff x="3794083" y="2503850"/>
            <a:chExt cx="408445" cy="3699739"/>
          </a:xfrm>
        </p:grpSpPr>
        <p:grpSp>
          <p:nvGrpSpPr>
            <p:cNvPr id="1648" name="Google Shape;1648;p27"/>
            <p:cNvGrpSpPr/>
            <p:nvPr/>
          </p:nvGrpSpPr>
          <p:grpSpPr>
            <a:xfrm>
              <a:off x="3794083" y="2503851"/>
              <a:ext cx="408445" cy="3699738"/>
              <a:chOff x="5554908" y="3098301"/>
              <a:chExt cx="408445" cy="3699738"/>
            </a:xfrm>
          </p:grpSpPr>
          <p:grpSp>
            <p:nvGrpSpPr>
              <p:cNvPr id="1649" name="Google Shape;1649;p27"/>
              <p:cNvGrpSpPr/>
              <p:nvPr/>
            </p:nvGrpSpPr>
            <p:grpSpPr>
              <a:xfrm rot="5525154">
                <a:off x="4051841" y="5036428"/>
                <a:ext cx="3322621" cy="195680"/>
                <a:chOff x="9400423" y="4620600"/>
                <a:chExt cx="3322413" cy="195668"/>
              </a:xfrm>
            </p:grpSpPr>
            <p:sp>
              <p:nvSpPr>
                <p:cNvPr id="1650" name="Google Shape;1650;p27"/>
                <p:cNvSpPr/>
                <p:nvPr/>
              </p:nvSpPr>
              <p:spPr>
                <a:xfrm>
                  <a:off x="9835917" y="4707429"/>
                  <a:ext cx="2257709" cy="41599"/>
                </a:xfrm>
                <a:custGeom>
                  <a:rect b="b" l="l" r="r" t="t"/>
                  <a:pathLst>
                    <a:path extrusionOk="0" h="41599" w="2257709">
                      <a:moveTo>
                        <a:pt x="-311" y="-309"/>
                      </a:moveTo>
                      <a:lnTo>
                        <a:pt x="2257398" y="-309"/>
                      </a:lnTo>
                      <a:lnTo>
                        <a:pt x="2257398" y="41291"/>
                      </a:lnTo>
                      <a:lnTo>
                        <a:pt x="-311" y="41291"/>
                      </a:lnTo>
                      <a:close/>
                    </a:path>
                  </a:pathLst>
                </a:custGeom>
                <a:solidFill>
                  <a:schemeClr val="dk2"/>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51" name="Google Shape;1651;p27"/>
                <p:cNvSpPr/>
                <p:nvPr/>
              </p:nvSpPr>
              <p:spPr>
                <a:xfrm>
                  <a:off x="9835917" y="4672713"/>
                  <a:ext cx="2257709" cy="7104"/>
                </a:xfrm>
                <a:custGeom>
                  <a:rect b="b" l="l" r="r" t="t"/>
                  <a:pathLst>
                    <a:path extrusionOk="0" h="7104" w="2257709">
                      <a:moveTo>
                        <a:pt x="-311" y="-307"/>
                      </a:moveTo>
                      <a:lnTo>
                        <a:pt x="2257398" y="-307"/>
                      </a:lnTo>
                      <a:lnTo>
                        <a:pt x="2257398" y="6797"/>
                      </a:lnTo>
                      <a:lnTo>
                        <a:pt x="-311" y="6797"/>
                      </a:lnTo>
                      <a:close/>
                    </a:path>
                  </a:pathLst>
                </a:custGeom>
                <a:solidFill>
                  <a:schemeClr val="dk2"/>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52" name="Google Shape;1652;p27"/>
                <p:cNvSpPr/>
                <p:nvPr/>
              </p:nvSpPr>
              <p:spPr>
                <a:xfrm>
                  <a:off x="9835917" y="4692302"/>
                  <a:ext cx="2257709" cy="7104"/>
                </a:xfrm>
                <a:custGeom>
                  <a:rect b="b" l="l" r="r" t="t"/>
                  <a:pathLst>
                    <a:path extrusionOk="0" h="7104" w="2257709">
                      <a:moveTo>
                        <a:pt x="-311" y="-308"/>
                      </a:moveTo>
                      <a:lnTo>
                        <a:pt x="2257398" y="-308"/>
                      </a:lnTo>
                      <a:lnTo>
                        <a:pt x="2257398" y="6797"/>
                      </a:lnTo>
                      <a:lnTo>
                        <a:pt x="-311" y="6797"/>
                      </a:lnTo>
                      <a:close/>
                    </a:path>
                  </a:pathLst>
                </a:custGeom>
                <a:solidFill>
                  <a:schemeClr val="dk2"/>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53" name="Google Shape;1653;p27"/>
                <p:cNvSpPr/>
                <p:nvPr/>
              </p:nvSpPr>
              <p:spPr>
                <a:xfrm>
                  <a:off x="9626030" y="4623399"/>
                  <a:ext cx="3053164" cy="30254"/>
                </a:xfrm>
                <a:custGeom>
                  <a:rect b="b" l="l" r="r" t="t"/>
                  <a:pathLst>
                    <a:path extrusionOk="0" h="30254" w="3053164">
                      <a:moveTo>
                        <a:pt x="-317" y="29948"/>
                      </a:moveTo>
                      <a:cubicBezTo>
                        <a:pt x="76907" y="19888"/>
                        <a:pt x="186956" y="-306"/>
                        <a:pt x="231354" y="-306"/>
                      </a:cubicBezTo>
                      <a:lnTo>
                        <a:pt x="3052848" y="-306"/>
                      </a:lnTo>
                      <a:lnTo>
                        <a:pt x="3052848" y="16182"/>
                      </a:lnTo>
                      <a:lnTo>
                        <a:pt x="231354" y="16182"/>
                      </a:lnTo>
                      <a:lnTo>
                        <a:pt x="-317" y="29948"/>
                      </a:lnTo>
                      <a:close/>
                    </a:path>
                  </a:pathLst>
                </a:custGeom>
                <a:solidFill>
                  <a:srgbClr val="C6C6C6"/>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54" name="Google Shape;1654;p27"/>
                <p:cNvSpPr/>
                <p:nvPr/>
              </p:nvSpPr>
              <p:spPr>
                <a:xfrm>
                  <a:off x="12092744" y="4714993"/>
                  <a:ext cx="459485" cy="15127"/>
                </a:xfrm>
                <a:custGeom>
                  <a:rect b="b" l="l" r="r" t="t"/>
                  <a:pathLst>
                    <a:path extrusionOk="0" h="15127" w="459485">
                      <a:moveTo>
                        <a:pt x="-348" y="-309"/>
                      </a:moveTo>
                      <a:lnTo>
                        <a:pt x="459138" y="-309"/>
                      </a:lnTo>
                      <a:lnTo>
                        <a:pt x="459138" y="14818"/>
                      </a:lnTo>
                      <a:lnTo>
                        <a:pt x="-348" y="14818"/>
                      </a:lnTo>
                      <a:close/>
                    </a:path>
                  </a:pathLst>
                </a:custGeom>
                <a:solidFill>
                  <a:srgbClr val="DEDEDC"/>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55" name="Google Shape;1655;p27"/>
                <p:cNvSpPr/>
                <p:nvPr/>
              </p:nvSpPr>
              <p:spPr>
                <a:xfrm>
                  <a:off x="9635581" y="4764005"/>
                  <a:ext cx="2915286" cy="5348"/>
                </a:xfrm>
                <a:custGeom>
                  <a:rect b="b" l="l" r="r" t="t"/>
                  <a:pathLst>
                    <a:path extrusionOk="0" h="5348" w="2915286">
                      <a:moveTo>
                        <a:pt x="-292" y="-310"/>
                      </a:moveTo>
                      <a:lnTo>
                        <a:pt x="2914995" y="-310"/>
                      </a:lnTo>
                      <a:lnTo>
                        <a:pt x="2914995" y="5039"/>
                      </a:lnTo>
                      <a:lnTo>
                        <a:pt x="-292" y="5039"/>
                      </a:lnTo>
                      <a:close/>
                    </a:path>
                  </a:pathLst>
                </a:custGeom>
                <a:solidFill>
                  <a:srgbClr val="DADAD8"/>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56" name="Google Shape;1656;p27"/>
                <p:cNvSpPr/>
                <p:nvPr/>
              </p:nvSpPr>
              <p:spPr>
                <a:xfrm>
                  <a:off x="9626030" y="4788813"/>
                  <a:ext cx="3061181" cy="19513"/>
                </a:xfrm>
                <a:custGeom>
                  <a:rect b="b" l="l" r="r" t="t"/>
                  <a:pathLst>
                    <a:path extrusionOk="0" h="19513" w="3061181">
                      <a:moveTo>
                        <a:pt x="239371" y="13152"/>
                      </a:moveTo>
                      <a:lnTo>
                        <a:pt x="3060865" y="13152"/>
                      </a:lnTo>
                      <a:lnTo>
                        <a:pt x="3052848" y="19203"/>
                      </a:lnTo>
                      <a:lnTo>
                        <a:pt x="231354" y="19203"/>
                      </a:lnTo>
                      <a:cubicBezTo>
                        <a:pt x="175762" y="19203"/>
                        <a:pt x="76831" y="9900"/>
                        <a:pt x="-317" y="-311"/>
                      </a:cubicBezTo>
                      <a:lnTo>
                        <a:pt x="239371" y="13152"/>
                      </a:lnTo>
                      <a:close/>
                    </a:path>
                  </a:pathLst>
                </a:custGeom>
                <a:solidFill>
                  <a:srgbClr val="CDCDCB"/>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57" name="Google Shape;1657;p27"/>
                <p:cNvSpPr/>
                <p:nvPr/>
              </p:nvSpPr>
              <p:spPr>
                <a:xfrm>
                  <a:off x="12565137" y="4621281"/>
                  <a:ext cx="157699" cy="194306"/>
                </a:xfrm>
                <a:custGeom>
                  <a:rect b="b" l="l" r="r" t="t"/>
                  <a:pathLst>
                    <a:path extrusionOk="0" h="194306" w="157699">
                      <a:moveTo>
                        <a:pt x="113096" y="-309"/>
                      </a:moveTo>
                      <a:lnTo>
                        <a:pt x="113096" y="29794"/>
                      </a:lnTo>
                      <a:lnTo>
                        <a:pt x="-357" y="29794"/>
                      </a:lnTo>
                      <a:lnTo>
                        <a:pt x="-357" y="169417"/>
                      </a:lnTo>
                      <a:lnTo>
                        <a:pt x="113096" y="169417"/>
                      </a:lnTo>
                      <a:lnTo>
                        <a:pt x="113096" y="193998"/>
                      </a:lnTo>
                      <a:cubicBezTo>
                        <a:pt x="140248" y="169871"/>
                        <a:pt x="157342" y="135381"/>
                        <a:pt x="157342" y="96883"/>
                      </a:cubicBezTo>
                      <a:lnTo>
                        <a:pt x="157342" y="94538"/>
                      </a:lnTo>
                      <a:cubicBezTo>
                        <a:pt x="156661" y="56872"/>
                        <a:pt x="139719" y="23365"/>
                        <a:pt x="113096" y="-309"/>
                      </a:cubicBezTo>
                      <a:close/>
                    </a:path>
                  </a:pathLst>
                </a:custGeom>
                <a:solidFill>
                  <a:schemeClr val="dk2"/>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58" name="Google Shape;1658;p27"/>
                <p:cNvSpPr/>
                <p:nvPr/>
              </p:nvSpPr>
              <p:spPr>
                <a:xfrm>
                  <a:off x="9626030" y="4662427"/>
                  <a:ext cx="140620" cy="90921"/>
                </a:xfrm>
                <a:custGeom>
                  <a:rect b="b" l="l" r="r" t="t"/>
                  <a:pathLst>
                    <a:path extrusionOk="0" h="90921" w="140620">
                      <a:moveTo>
                        <a:pt x="-277" y="-308"/>
                      </a:moveTo>
                      <a:lnTo>
                        <a:pt x="140344" y="-308"/>
                      </a:lnTo>
                      <a:lnTo>
                        <a:pt x="140344" y="90613"/>
                      </a:lnTo>
                      <a:lnTo>
                        <a:pt x="-277" y="90613"/>
                      </a:lnTo>
                      <a:close/>
                    </a:path>
                  </a:pathLst>
                </a:custGeom>
                <a:solidFill>
                  <a:srgbClr val="7F6A4B"/>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59" name="Google Shape;1659;p27"/>
                <p:cNvSpPr/>
                <p:nvPr/>
              </p:nvSpPr>
              <p:spPr>
                <a:xfrm>
                  <a:off x="12551749" y="4639207"/>
                  <a:ext cx="14707" cy="164037"/>
                </a:xfrm>
                <a:custGeom>
                  <a:rect b="b" l="l" r="r" t="t"/>
                  <a:pathLst>
                    <a:path extrusionOk="0" h="164037" w="14707">
                      <a:moveTo>
                        <a:pt x="-355" y="-309"/>
                      </a:moveTo>
                      <a:lnTo>
                        <a:pt x="14353" y="-309"/>
                      </a:lnTo>
                      <a:lnTo>
                        <a:pt x="14353" y="163729"/>
                      </a:lnTo>
                      <a:lnTo>
                        <a:pt x="-355" y="163729"/>
                      </a:lnTo>
                      <a:close/>
                    </a:path>
                  </a:pathLst>
                </a:custGeom>
                <a:solidFill>
                  <a:schemeClr val="dk2"/>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60" name="Google Shape;1660;p27"/>
                <p:cNvSpPr/>
                <p:nvPr/>
              </p:nvSpPr>
              <p:spPr>
                <a:xfrm>
                  <a:off x="12565210" y="4638903"/>
                  <a:ext cx="151950" cy="157900"/>
                </a:xfrm>
                <a:custGeom>
                  <a:rect b="b" l="l" r="r" t="t"/>
                  <a:pathLst>
                    <a:path extrusionOk="0" h="157900" w="151950">
                      <a:moveTo>
                        <a:pt x="118238" y="-309"/>
                      </a:moveTo>
                      <a:lnTo>
                        <a:pt x="118238" y="24155"/>
                      </a:lnTo>
                      <a:lnTo>
                        <a:pt x="-358" y="24155"/>
                      </a:lnTo>
                      <a:lnTo>
                        <a:pt x="-358" y="137644"/>
                      </a:lnTo>
                      <a:lnTo>
                        <a:pt x="118238" y="137644"/>
                      </a:lnTo>
                      <a:lnTo>
                        <a:pt x="118238" y="157592"/>
                      </a:lnTo>
                      <a:cubicBezTo>
                        <a:pt x="140173" y="136296"/>
                        <a:pt x="151593" y="109945"/>
                        <a:pt x="151593" y="78675"/>
                      </a:cubicBezTo>
                      <a:lnTo>
                        <a:pt x="151593" y="76788"/>
                      </a:lnTo>
                      <a:cubicBezTo>
                        <a:pt x="150913" y="46125"/>
                        <a:pt x="139643" y="23885"/>
                        <a:pt x="118238" y="-309"/>
                      </a:cubicBezTo>
                      <a:close/>
                    </a:path>
                  </a:pathLst>
                </a:custGeom>
                <a:solidFill>
                  <a:schemeClr val="dk2"/>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61" name="Google Shape;1661;p27"/>
                <p:cNvSpPr/>
                <p:nvPr/>
              </p:nvSpPr>
              <p:spPr>
                <a:xfrm>
                  <a:off x="9835917" y="4718094"/>
                  <a:ext cx="2257709" cy="20206"/>
                </a:xfrm>
                <a:custGeom>
                  <a:rect b="b" l="l" r="r" t="t"/>
                  <a:pathLst>
                    <a:path extrusionOk="0" h="20206" w="2257709">
                      <a:moveTo>
                        <a:pt x="-311" y="-309"/>
                      </a:moveTo>
                      <a:lnTo>
                        <a:pt x="2257398" y="-309"/>
                      </a:lnTo>
                      <a:lnTo>
                        <a:pt x="2257398" y="19898"/>
                      </a:lnTo>
                      <a:lnTo>
                        <a:pt x="-311" y="19898"/>
                      </a:lnTo>
                      <a:close/>
                    </a:path>
                  </a:pathLst>
                </a:custGeom>
                <a:solidFill>
                  <a:schemeClr val="dk2"/>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62" name="Google Shape;1662;p27"/>
                <p:cNvSpPr/>
                <p:nvPr/>
              </p:nvSpPr>
              <p:spPr>
                <a:xfrm>
                  <a:off x="9766182" y="4662426"/>
                  <a:ext cx="70189" cy="90913"/>
                </a:xfrm>
                <a:custGeom>
                  <a:rect b="b" l="l" r="r" t="t"/>
                  <a:pathLst>
                    <a:path extrusionOk="0" h="90913" w="70189">
                      <a:moveTo>
                        <a:pt x="69910" y="2339"/>
                      </a:moveTo>
                      <a:lnTo>
                        <a:pt x="-280" y="-308"/>
                      </a:lnTo>
                      <a:lnTo>
                        <a:pt x="-280" y="90605"/>
                      </a:lnTo>
                      <a:lnTo>
                        <a:pt x="69910" y="87202"/>
                      </a:lnTo>
                      <a:lnTo>
                        <a:pt x="69910" y="2339"/>
                      </a:lnTo>
                      <a:close/>
                    </a:path>
                  </a:pathLst>
                </a:custGeom>
                <a:gradFill>
                  <a:gsLst>
                    <a:gs pos="0">
                      <a:srgbClr val="8D7955"/>
                    </a:gs>
                    <a:gs pos="50000">
                      <a:srgbClr val="927D58"/>
                    </a:gs>
                    <a:gs pos="100000">
                      <a:srgbClr val="97825C"/>
                    </a:gs>
                  </a:gsLst>
                  <a:lin ang="4175143" scaled="0"/>
                </a:gra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63" name="Google Shape;1663;p27"/>
                <p:cNvSpPr/>
                <p:nvPr/>
              </p:nvSpPr>
              <p:spPr>
                <a:xfrm flipH="1">
                  <a:off x="12093664" y="4672713"/>
                  <a:ext cx="457592" cy="7104"/>
                </a:xfrm>
                <a:custGeom>
                  <a:rect b="b" l="l" r="r" t="t"/>
                  <a:pathLst>
                    <a:path extrusionOk="0" h="7104" w="457592">
                      <a:moveTo>
                        <a:pt x="-169" y="-307"/>
                      </a:moveTo>
                      <a:lnTo>
                        <a:pt x="457424" y="-307"/>
                      </a:lnTo>
                      <a:lnTo>
                        <a:pt x="457424" y="6797"/>
                      </a:lnTo>
                      <a:lnTo>
                        <a:pt x="-169" y="6797"/>
                      </a:lnTo>
                      <a:close/>
                    </a:path>
                  </a:pathLst>
                </a:custGeom>
                <a:solidFill>
                  <a:srgbClr val="CCCCCC"/>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64" name="Google Shape;1664;p27"/>
                <p:cNvSpPr/>
                <p:nvPr/>
              </p:nvSpPr>
              <p:spPr>
                <a:xfrm flipH="1">
                  <a:off x="12093664" y="4692302"/>
                  <a:ext cx="457592" cy="7104"/>
                </a:xfrm>
                <a:custGeom>
                  <a:rect b="b" l="l" r="r" t="t"/>
                  <a:pathLst>
                    <a:path extrusionOk="0" h="7104" w="457592">
                      <a:moveTo>
                        <a:pt x="-169" y="-308"/>
                      </a:moveTo>
                      <a:lnTo>
                        <a:pt x="457424" y="-308"/>
                      </a:lnTo>
                      <a:lnTo>
                        <a:pt x="457424" y="6797"/>
                      </a:lnTo>
                      <a:lnTo>
                        <a:pt x="-169" y="6797"/>
                      </a:lnTo>
                      <a:close/>
                    </a:path>
                  </a:pathLst>
                </a:custGeom>
                <a:solidFill>
                  <a:srgbClr val="CCCCCC"/>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65" name="Google Shape;1665;p27"/>
                <p:cNvSpPr/>
                <p:nvPr/>
              </p:nvSpPr>
              <p:spPr>
                <a:xfrm>
                  <a:off x="9626027" y="4662427"/>
                  <a:ext cx="140620" cy="90921"/>
                </a:xfrm>
                <a:custGeom>
                  <a:rect b="b" l="l" r="r" t="t"/>
                  <a:pathLst>
                    <a:path extrusionOk="0" h="90921" w="140620">
                      <a:moveTo>
                        <a:pt x="-277" y="-308"/>
                      </a:moveTo>
                      <a:lnTo>
                        <a:pt x="140344" y="-308"/>
                      </a:lnTo>
                      <a:lnTo>
                        <a:pt x="140344" y="90613"/>
                      </a:lnTo>
                      <a:lnTo>
                        <a:pt x="-277" y="90613"/>
                      </a:lnTo>
                      <a:close/>
                    </a:path>
                  </a:pathLst>
                </a:custGeom>
                <a:gradFill>
                  <a:gsLst>
                    <a:gs pos="0">
                      <a:srgbClr val="FFFFFF">
                        <a:alpha val="0"/>
                      </a:srgbClr>
                    </a:gs>
                    <a:gs pos="9730">
                      <a:srgbClr val="FFFFFF">
                        <a:alpha val="0"/>
                      </a:srgbClr>
                    </a:gs>
                    <a:gs pos="19450">
                      <a:srgbClr val="FFFFFF">
                        <a:alpha val="30196"/>
                      </a:srgbClr>
                    </a:gs>
                    <a:gs pos="29170">
                      <a:srgbClr val="FFFFFF">
                        <a:alpha val="0"/>
                      </a:srgbClr>
                    </a:gs>
                    <a:gs pos="39590">
                      <a:srgbClr val="FFFFFF">
                        <a:alpha val="21960"/>
                      </a:srgbClr>
                    </a:gs>
                    <a:gs pos="48270">
                      <a:srgbClr val="FFFFFF">
                        <a:alpha val="0"/>
                      </a:srgbClr>
                    </a:gs>
                    <a:gs pos="74570">
                      <a:srgbClr val="FFFFFF">
                        <a:alpha val="0"/>
                      </a:srgbClr>
                    </a:gs>
                    <a:gs pos="81730">
                      <a:srgbClr val="FFFFFF">
                        <a:alpha val="13333"/>
                      </a:srgbClr>
                    </a:gs>
                    <a:gs pos="90869">
                      <a:srgbClr val="FFFFFF">
                        <a:alpha val="0"/>
                      </a:srgbClr>
                    </a:gs>
                    <a:gs pos="100000">
                      <a:srgbClr val="FFFFFF">
                        <a:alpha val="0"/>
                      </a:srgbClr>
                    </a:gs>
                  </a:gsLst>
                  <a:lin ang="5400012" scaled="0"/>
                </a:gra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66" name="Google Shape;1666;p27"/>
                <p:cNvSpPr/>
                <p:nvPr/>
              </p:nvSpPr>
              <p:spPr>
                <a:xfrm>
                  <a:off x="9766182" y="4662426"/>
                  <a:ext cx="70189" cy="90913"/>
                </a:xfrm>
                <a:custGeom>
                  <a:rect b="b" l="l" r="r" t="t"/>
                  <a:pathLst>
                    <a:path extrusionOk="0" h="90913" w="70189">
                      <a:moveTo>
                        <a:pt x="69910" y="2339"/>
                      </a:moveTo>
                      <a:lnTo>
                        <a:pt x="-280" y="-308"/>
                      </a:lnTo>
                      <a:lnTo>
                        <a:pt x="-280" y="90605"/>
                      </a:lnTo>
                      <a:lnTo>
                        <a:pt x="69910" y="87202"/>
                      </a:lnTo>
                      <a:lnTo>
                        <a:pt x="69910" y="2339"/>
                      </a:lnTo>
                      <a:close/>
                    </a:path>
                  </a:pathLst>
                </a:custGeom>
                <a:gradFill>
                  <a:gsLst>
                    <a:gs pos="0">
                      <a:srgbClr val="FFFFFF">
                        <a:alpha val="0"/>
                      </a:srgbClr>
                    </a:gs>
                    <a:gs pos="9730">
                      <a:srgbClr val="FFFFFF">
                        <a:alpha val="0"/>
                      </a:srgbClr>
                    </a:gs>
                    <a:gs pos="19450">
                      <a:srgbClr val="FFFFFF">
                        <a:alpha val="30196"/>
                      </a:srgbClr>
                    </a:gs>
                    <a:gs pos="29170">
                      <a:srgbClr val="FFFFFF">
                        <a:alpha val="0"/>
                      </a:srgbClr>
                    </a:gs>
                    <a:gs pos="39590">
                      <a:srgbClr val="FFFFFF">
                        <a:alpha val="21960"/>
                      </a:srgbClr>
                    </a:gs>
                    <a:gs pos="48270">
                      <a:srgbClr val="FFFFFF">
                        <a:alpha val="0"/>
                      </a:srgbClr>
                    </a:gs>
                    <a:gs pos="74570">
                      <a:srgbClr val="FFFFFF">
                        <a:alpha val="0"/>
                      </a:srgbClr>
                    </a:gs>
                    <a:gs pos="81730">
                      <a:srgbClr val="FFFFFF">
                        <a:alpha val="13333"/>
                      </a:srgbClr>
                    </a:gs>
                    <a:gs pos="90869">
                      <a:srgbClr val="FFFFFF">
                        <a:alpha val="0"/>
                      </a:srgbClr>
                    </a:gs>
                    <a:gs pos="100000">
                      <a:srgbClr val="FFFFFF">
                        <a:alpha val="0"/>
                      </a:srgbClr>
                    </a:gs>
                  </a:gsLst>
                  <a:lin ang="5400012" scaled="0"/>
                </a:gra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67" name="Google Shape;1667;p27"/>
                <p:cNvSpPr/>
                <p:nvPr/>
              </p:nvSpPr>
              <p:spPr>
                <a:xfrm>
                  <a:off x="12674732" y="4651686"/>
                  <a:ext cx="4679" cy="135039"/>
                </a:xfrm>
                <a:custGeom>
                  <a:rect b="b" l="l" r="r" t="t"/>
                  <a:pathLst>
                    <a:path extrusionOk="0" h="135039" w="4679">
                      <a:moveTo>
                        <a:pt x="-358" y="-309"/>
                      </a:moveTo>
                      <a:lnTo>
                        <a:pt x="4322" y="-309"/>
                      </a:lnTo>
                      <a:lnTo>
                        <a:pt x="4322" y="134731"/>
                      </a:lnTo>
                      <a:lnTo>
                        <a:pt x="-358" y="134731"/>
                      </a:lnTo>
                      <a:close/>
                    </a:path>
                  </a:pathLst>
                </a:custGeom>
                <a:solidFill>
                  <a:schemeClr val="dk2"/>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68" name="Google Shape;1668;p27"/>
                <p:cNvSpPr/>
                <p:nvPr/>
              </p:nvSpPr>
              <p:spPr>
                <a:xfrm>
                  <a:off x="9626030" y="4620600"/>
                  <a:ext cx="3053164" cy="195668"/>
                </a:xfrm>
                <a:custGeom>
                  <a:rect b="b" l="l" r="r" t="t"/>
                  <a:pathLst>
                    <a:path extrusionOk="0" h="195668" w="3053164">
                      <a:moveTo>
                        <a:pt x="-317" y="29946"/>
                      </a:moveTo>
                      <a:cubicBezTo>
                        <a:pt x="76907" y="19886"/>
                        <a:pt x="186956" y="-309"/>
                        <a:pt x="231354" y="-309"/>
                      </a:cubicBezTo>
                      <a:lnTo>
                        <a:pt x="3052848" y="-309"/>
                      </a:lnTo>
                      <a:lnTo>
                        <a:pt x="3052848" y="195360"/>
                      </a:lnTo>
                      <a:lnTo>
                        <a:pt x="231354" y="195360"/>
                      </a:lnTo>
                      <a:cubicBezTo>
                        <a:pt x="175762" y="195360"/>
                        <a:pt x="76831" y="175316"/>
                        <a:pt x="-317" y="165106"/>
                      </a:cubicBezTo>
                      <a:lnTo>
                        <a:pt x="-317" y="29946"/>
                      </a:lnTo>
                      <a:close/>
                    </a:path>
                  </a:pathLst>
                </a:custGeom>
                <a:solidFill>
                  <a:srgbClr val="999999">
                    <a:alpha val="13730"/>
                  </a:srgbClr>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69" name="Google Shape;1669;p27"/>
                <p:cNvSpPr/>
                <p:nvPr/>
              </p:nvSpPr>
              <p:spPr>
                <a:xfrm>
                  <a:off x="9493668" y="4650703"/>
                  <a:ext cx="132588" cy="135689"/>
                </a:xfrm>
                <a:custGeom>
                  <a:rect b="b" l="l" r="r" t="t"/>
                  <a:pathLst>
                    <a:path extrusionOk="0" h="135689" w="132588">
                      <a:moveTo>
                        <a:pt x="-273" y="28735"/>
                      </a:moveTo>
                      <a:lnTo>
                        <a:pt x="132315" y="-309"/>
                      </a:lnTo>
                      <a:lnTo>
                        <a:pt x="132315" y="135381"/>
                      </a:lnTo>
                      <a:lnTo>
                        <a:pt x="-273" y="106261"/>
                      </a:lnTo>
                      <a:lnTo>
                        <a:pt x="-273" y="28735"/>
                      </a:lnTo>
                      <a:close/>
                    </a:path>
                  </a:pathLst>
                </a:custGeom>
                <a:solidFill>
                  <a:srgbClr val="B3A185"/>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70" name="Google Shape;1670;p27"/>
                <p:cNvSpPr/>
                <p:nvPr/>
              </p:nvSpPr>
              <p:spPr>
                <a:xfrm>
                  <a:off x="9502215" y="4666738"/>
                  <a:ext cx="115570" cy="103544"/>
                </a:xfrm>
                <a:custGeom>
                  <a:rect b="b" l="l" r="r" t="t"/>
                  <a:pathLst>
                    <a:path extrusionOk="0" h="103544" w="115570">
                      <a:moveTo>
                        <a:pt x="-273" y="21928"/>
                      </a:moveTo>
                      <a:lnTo>
                        <a:pt x="115297" y="-309"/>
                      </a:lnTo>
                      <a:lnTo>
                        <a:pt x="115297" y="103236"/>
                      </a:lnTo>
                      <a:lnTo>
                        <a:pt x="-273" y="81075"/>
                      </a:lnTo>
                      <a:lnTo>
                        <a:pt x="-273" y="21928"/>
                      </a:lnTo>
                      <a:close/>
                    </a:path>
                  </a:pathLst>
                </a:custGeom>
                <a:solidFill>
                  <a:srgbClr val="C5AD8B"/>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71" name="Google Shape;1671;p27"/>
                <p:cNvSpPr/>
                <p:nvPr/>
              </p:nvSpPr>
              <p:spPr>
                <a:xfrm>
                  <a:off x="9502215" y="4666738"/>
                  <a:ext cx="115570" cy="103544"/>
                </a:xfrm>
                <a:custGeom>
                  <a:rect b="b" l="l" r="r" t="t"/>
                  <a:pathLst>
                    <a:path extrusionOk="0" h="103544" w="115570">
                      <a:moveTo>
                        <a:pt x="-273" y="21928"/>
                      </a:moveTo>
                      <a:lnTo>
                        <a:pt x="115297" y="-309"/>
                      </a:lnTo>
                      <a:lnTo>
                        <a:pt x="115297" y="103236"/>
                      </a:lnTo>
                      <a:lnTo>
                        <a:pt x="-273" y="81075"/>
                      </a:lnTo>
                      <a:lnTo>
                        <a:pt x="-273" y="21928"/>
                      </a:lnTo>
                      <a:close/>
                    </a:path>
                  </a:pathLst>
                </a:custGeom>
                <a:gradFill>
                  <a:gsLst>
                    <a:gs pos="0">
                      <a:srgbClr val="E4CCA8"/>
                    </a:gs>
                    <a:gs pos="50000">
                      <a:srgbClr val="E4CCA8">
                        <a:alpha val="49803"/>
                      </a:srgbClr>
                    </a:gs>
                    <a:gs pos="100000">
                      <a:srgbClr val="E4CCA8">
                        <a:alpha val="0"/>
                      </a:srgbClr>
                    </a:gs>
                  </a:gsLst>
                  <a:lin ang="5767852" scaled="0"/>
                </a:gra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72" name="Google Shape;1672;p27"/>
                <p:cNvSpPr/>
                <p:nvPr/>
              </p:nvSpPr>
              <p:spPr>
                <a:xfrm>
                  <a:off x="9400423" y="4679823"/>
                  <a:ext cx="93472" cy="77450"/>
                </a:xfrm>
                <a:custGeom>
                  <a:rect b="b" l="l" r="r" t="t"/>
                  <a:pathLst>
                    <a:path extrusionOk="0" h="77450" w="93472">
                      <a:moveTo>
                        <a:pt x="19306" y="16256"/>
                      </a:moveTo>
                      <a:lnTo>
                        <a:pt x="93202" y="-309"/>
                      </a:lnTo>
                      <a:lnTo>
                        <a:pt x="93202" y="77142"/>
                      </a:lnTo>
                      <a:lnTo>
                        <a:pt x="19306" y="60578"/>
                      </a:lnTo>
                      <a:cubicBezTo>
                        <a:pt x="-7695" y="54527"/>
                        <a:pt x="-5880" y="21928"/>
                        <a:pt x="19306" y="16256"/>
                      </a:cubicBezTo>
                      <a:close/>
                    </a:path>
                  </a:pathLst>
                </a:custGeom>
                <a:gradFill>
                  <a:gsLst>
                    <a:gs pos="0">
                      <a:srgbClr val="C4C09D"/>
                    </a:gs>
                    <a:gs pos="15990">
                      <a:srgbClr val="DAD5B8"/>
                    </a:gs>
                    <a:gs pos="49219">
                      <a:srgbClr val="CDC6A0"/>
                    </a:gs>
                    <a:gs pos="70970">
                      <a:srgbClr val="E7E3CF"/>
                    </a:gs>
                    <a:gs pos="85460">
                      <a:srgbClr val="DDD6BB"/>
                    </a:gs>
                    <a:gs pos="100000">
                      <a:srgbClr val="DCD9BD"/>
                    </a:gs>
                  </a:gsLst>
                  <a:lin ang="16200038" scaled="0"/>
                </a:gra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73" name="Google Shape;1673;p27"/>
                <p:cNvSpPr/>
                <p:nvPr/>
              </p:nvSpPr>
              <p:spPr>
                <a:xfrm>
                  <a:off x="9453909" y="4679823"/>
                  <a:ext cx="39985" cy="77450"/>
                </a:xfrm>
                <a:custGeom>
                  <a:rect b="b" l="l" r="r" t="t"/>
                  <a:pathLst>
                    <a:path extrusionOk="0" h="77450" w="39985">
                      <a:moveTo>
                        <a:pt x="7192" y="6952"/>
                      </a:moveTo>
                      <a:lnTo>
                        <a:pt x="39715" y="-309"/>
                      </a:lnTo>
                      <a:lnTo>
                        <a:pt x="39715" y="77142"/>
                      </a:lnTo>
                      <a:lnTo>
                        <a:pt x="7192" y="69124"/>
                      </a:lnTo>
                      <a:cubicBezTo>
                        <a:pt x="-2338" y="47720"/>
                        <a:pt x="-3170" y="26996"/>
                        <a:pt x="7192" y="6952"/>
                      </a:cubicBezTo>
                      <a:close/>
                    </a:path>
                  </a:pathLst>
                </a:custGeom>
                <a:gradFill>
                  <a:gsLst>
                    <a:gs pos="0">
                      <a:srgbClr val="C9BB98"/>
                    </a:gs>
                    <a:gs pos="15990">
                      <a:srgbClr val="DFD2B1"/>
                    </a:gs>
                    <a:gs pos="49219">
                      <a:srgbClr val="DCC691"/>
                    </a:gs>
                    <a:gs pos="70970">
                      <a:srgbClr val="F0E3C4"/>
                    </a:gs>
                    <a:gs pos="85460">
                      <a:srgbClr val="EDD9AA"/>
                    </a:gs>
                    <a:gs pos="100000">
                      <a:srgbClr val="F0DBA9"/>
                    </a:gs>
                  </a:gsLst>
                  <a:lin ang="16200038" scaled="0"/>
                </a:gra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74" name="Google Shape;1674;p27"/>
                <p:cNvSpPr/>
                <p:nvPr/>
              </p:nvSpPr>
              <p:spPr>
                <a:xfrm>
                  <a:off x="9400423" y="4679823"/>
                  <a:ext cx="93472" cy="77450"/>
                </a:xfrm>
                <a:custGeom>
                  <a:rect b="b" l="l" r="r" t="t"/>
                  <a:pathLst>
                    <a:path extrusionOk="0" h="77450" w="93472">
                      <a:moveTo>
                        <a:pt x="19306" y="16256"/>
                      </a:moveTo>
                      <a:lnTo>
                        <a:pt x="93202" y="-309"/>
                      </a:lnTo>
                      <a:lnTo>
                        <a:pt x="93202" y="77142"/>
                      </a:lnTo>
                      <a:lnTo>
                        <a:pt x="19306" y="60578"/>
                      </a:lnTo>
                      <a:cubicBezTo>
                        <a:pt x="-7695" y="54527"/>
                        <a:pt x="-5880" y="21928"/>
                        <a:pt x="19306" y="16256"/>
                      </a:cubicBezTo>
                      <a:close/>
                    </a:path>
                  </a:pathLst>
                </a:custGeom>
                <a:solidFill>
                  <a:schemeClr val="dk2"/>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675" name="Google Shape;1675;p27"/>
              <p:cNvGrpSpPr/>
              <p:nvPr/>
            </p:nvGrpSpPr>
            <p:grpSpPr>
              <a:xfrm rot="5525154">
                <a:off x="5102093" y="3647242"/>
                <a:ext cx="1380318" cy="292155"/>
                <a:chOff x="9257093" y="4533807"/>
                <a:chExt cx="1380232" cy="292137"/>
              </a:xfrm>
            </p:grpSpPr>
            <p:sp>
              <p:nvSpPr>
                <p:cNvPr id="1676" name="Google Shape;1676;p27"/>
                <p:cNvSpPr/>
                <p:nvPr/>
              </p:nvSpPr>
              <p:spPr>
                <a:xfrm>
                  <a:off x="9257093" y="4533807"/>
                  <a:ext cx="1380232" cy="292137"/>
                </a:xfrm>
                <a:custGeom>
                  <a:rect b="b" l="l" r="r" t="t"/>
                  <a:pathLst>
                    <a:path extrusionOk="0" h="292137" w="1380232">
                      <a:moveTo>
                        <a:pt x="-173" y="119250"/>
                      </a:moveTo>
                      <a:cubicBezTo>
                        <a:pt x="-173" y="117057"/>
                        <a:pt x="2399" y="115393"/>
                        <a:pt x="4970" y="114864"/>
                      </a:cubicBezTo>
                      <a:cubicBezTo>
                        <a:pt x="105414" y="94064"/>
                        <a:pt x="205252" y="79920"/>
                        <a:pt x="320747" y="67592"/>
                      </a:cubicBezTo>
                      <a:cubicBezTo>
                        <a:pt x="499700" y="15101"/>
                        <a:pt x="673434" y="15101"/>
                        <a:pt x="847546" y="11395"/>
                      </a:cubicBezTo>
                      <a:cubicBezTo>
                        <a:pt x="847546" y="11395"/>
                        <a:pt x="854126" y="276"/>
                        <a:pt x="861539" y="-329"/>
                      </a:cubicBezTo>
                      <a:cubicBezTo>
                        <a:pt x="868875" y="-1010"/>
                        <a:pt x="876892" y="8747"/>
                        <a:pt x="876892" y="8747"/>
                      </a:cubicBezTo>
                      <a:cubicBezTo>
                        <a:pt x="1049190" y="6630"/>
                        <a:pt x="1244631" y="3150"/>
                        <a:pt x="1360655" y="21151"/>
                      </a:cubicBezTo>
                      <a:cubicBezTo>
                        <a:pt x="1393783" y="26295"/>
                        <a:pt x="1377446" y="62448"/>
                        <a:pt x="1363302" y="63961"/>
                      </a:cubicBezTo>
                      <a:cubicBezTo>
                        <a:pt x="1201519" y="81735"/>
                        <a:pt x="1039584" y="97543"/>
                        <a:pt x="884002" y="101400"/>
                      </a:cubicBezTo>
                      <a:lnTo>
                        <a:pt x="870917" y="119553"/>
                      </a:lnTo>
                      <a:lnTo>
                        <a:pt x="871296" y="278160"/>
                      </a:lnTo>
                      <a:cubicBezTo>
                        <a:pt x="871296" y="285421"/>
                        <a:pt x="866530" y="291774"/>
                        <a:pt x="861765" y="291774"/>
                      </a:cubicBezTo>
                      <a:cubicBezTo>
                        <a:pt x="853521" y="291774"/>
                        <a:pt x="846790" y="284437"/>
                        <a:pt x="842630" y="278841"/>
                      </a:cubicBezTo>
                      <a:cubicBezTo>
                        <a:pt x="704142" y="277782"/>
                        <a:pt x="503936" y="276269"/>
                        <a:pt x="398273" y="270823"/>
                      </a:cubicBezTo>
                      <a:cubicBezTo>
                        <a:pt x="266895" y="264016"/>
                        <a:pt x="136424" y="232779"/>
                        <a:pt x="4970" y="205021"/>
                      </a:cubicBezTo>
                      <a:cubicBezTo>
                        <a:pt x="2172" y="204416"/>
                        <a:pt x="-173" y="203054"/>
                        <a:pt x="-173" y="200861"/>
                      </a:cubicBezTo>
                      <a:lnTo>
                        <a:pt x="-173" y="119250"/>
                      </a:lnTo>
                      <a:close/>
                    </a:path>
                  </a:pathLst>
                </a:custGeom>
                <a:solidFill>
                  <a:schemeClr val="dk2"/>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77" name="Google Shape;1677;p27"/>
                <p:cNvSpPr/>
                <p:nvPr/>
              </p:nvSpPr>
              <p:spPr>
                <a:xfrm>
                  <a:off x="10096794" y="4538531"/>
                  <a:ext cx="18685" cy="279698"/>
                </a:xfrm>
                <a:custGeom>
                  <a:rect b="b" l="l" r="r" t="t"/>
                  <a:pathLst>
                    <a:path extrusionOk="0" h="279698" w="18685">
                      <a:moveTo>
                        <a:pt x="15177" y="-363"/>
                      </a:moveTo>
                      <a:lnTo>
                        <a:pt x="10714" y="5234"/>
                      </a:lnTo>
                      <a:cubicBezTo>
                        <a:pt x="12832" y="34959"/>
                        <a:pt x="13664" y="56288"/>
                        <a:pt x="7386" y="96753"/>
                      </a:cubicBezTo>
                      <a:cubicBezTo>
                        <a:pt x="11849" y="120653"/>
                        <a:pt x="6327" y="143117"/>
                        <a:pt x="5344" y="167245"/>
                      </a:cubicBezTo>
                      <a:cubicBezTo>
                        <a:pt x="4058" y="200600"/>
                        <a:pt x="352" y="243107"/>
                        <a:pt x="-177" y="272983"/>
                      </a:cubicBezTo>
                      <a:lnTo>
                        <a:pt x="3983" y="272983"/>
                      </a:lnTo>
                      <a:lnTo>
                        <a:pt x="9277" y="279336"/>
                      </a:lnTo>
                      <a:cubicBezTo>
                        <a:pt x="9806" y="249914"/>
                        <a:pt x="8067" y="201583"/>
                        <a:pt x="9428" y="168001"/>
                      </a:cubicBezTo>
                      <a:cubicBezTo>
                        <a:pt x="10109" y="144252"/>
                        <a:pt x="15630" y="120048"/>
                        <a:pt x="9882" y="96753"/>
                      </a:cubicBezTo>
                      <a:cubicBezTo>
                        <a:pt x="10185" y="95618"/>
                        <a:pt x="24933" y="41690"/>
                        <a:pt x="15177" y="-363"/>
                      </a:cubicBezTo>
                      <a:close/>
                    </a:path>
                  </a:pathLst>
                </a:custGeom>
                <a:solidFill>
                  <a:srgbClr val="FFFFFF">
                    <a:alpha val="38820"/>
                  </a:srgbClr>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78" name="Google Shape;1678;p27"/>
                <p:cNvSpPr/>
                <p:nvPr/>
              </p:nvSpPr>
              <p:spPr>
                <a:xfrm>
                  <a:off x="9425381" y="4604128"/>
                  <a:ext cx="218127" cy="18357"/>
                </a:xfrm>
                <a:custGeom>
                  <a:rect b="b" l="l" r="r" t="t"/>
                  <a:pathLst>
                    <a:path extrusionOk="0" h="18357" w="218127">
                      <a:moveTo>
                        <a:pt x="-162" y="17997"/>
                      </a:moveTo>
                      <a:cubicBezTo>
                        <a:pt x="58380" y="8618"/>
                        <a:pt x="231963" y="-2727"/>
                        <a:pt x="217063" y="71"/>
                      </a:cubicBezTo>
                      <a:cubicBezTo>
                        <a:pt x="196339" y="4080"/>
                        <a:pt x="176900" y="14820"/>
                        <a:pt x="161471" y="15047"/>
                      </a:cubicBezTo>
                      <a:cubicBezTo>
                        <a:pt x="113821" y="15955"/>
                        <a:pt x="23437" y="17997"/>
                        <a:pt x="-162" y="17997"/>
                      </a:cubicBezTo>
                      <a:close/>
                    </a:path>
                  </a:pathLst>
                </a:custGeom>
                <a:solidFill>
                  <a:srgbClr val="FFFFFF">
                    <a:alpha val="17650"/>
                  </a:srgbClr>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79" name="Google Shape;1679;p27"/>
                <p:cNvSpPr/>
                <p:nvPr/>
              </p:nvSpPr>
              <p:spPr>
                <a:xfrm>
                  <a:off x="9260429" y="4635200"/>
                  <a:ext cx="244284" cy="43128"/>
                </a:xfrm>
                <a:custGeom>
                  <a:rect b="b" l="l" r="r" t="t"/>
                  <a:pathLst>
                    <a:path extrusionOk="0" h="43128" w="244284">
                      <a:moveTo>
                        <a:pt x="4523" y="22850"/>
                      </a:moveTo>
                      <a:cubicBezTo>
                        <a:pt x="95966" y="5681"/>
                        <a:pt x="239446" y="3487"/>
                        <a:pt x="244060" y="-68"/>
                      </a:cubicBezTo>
                      <a:cubicBezTo>
                        <a:pt x="248749" y="-3774"/>
                        <a:pt x="5658" y="28447"/>
                        <a:pt x="5809" y="41456"/>
                      </a:cubicBezTo>
                      <a:cubicBezTo>
                        <a:pt x="5885" y="48868"/>
                        <a:pt x="-6746" y="22396"/>
                        <a:pt x="4523" y="22850"/>
                      </a:cubicBezTo>
                      <a:close/>
                    </a:path>
                  </a:pathLst>
                </a:custGeom>
                <a:solidFill>
                  <a:srgbClr val="FFFFFF">
                    <a:alpha val="32940"/>
                  </a:srgbClr>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80" name="Google Shape;1680;p27"/>
                <p:cNvSpPr/>
                <p:nvPr/>
              </p:nvSpPr>
              <p:spPr>
                <a:xfrm>
                  <a:off x="9258973" y="4723232"/>
                  <a:ext cx="175746" cy="27771"/>
                </a:xfrm>
                <a:custGeom>
                  <a:rect b="b" l="l" r="r" t="t"/>
                  <a:pathLst>
                    <a:path extrusionOk="0" h="27771" w="175746">
                      <a:moveTo>
                        <a:pt x="2502" y="-364"/>
                      </a:moveTo>
                      <a:cubicBezTo>
                        <a:pt x="55295" y="11964"/>
                        <a:pt x="145528" y="24217"/>
                        <a:pt x="172681" y="27015"/>
                      </a:cubicBezTo>
                      <a:cubicBezTo>
                        <a:pt x="199229" y="29814"/>
                        <a:pt x="36159" y="16956"/>
                        <a:pt x="4165" y="9922"/>
                      </a:cubicBezTo>
                      <a:cubicBezTo>
                        <a:pt x="-2339" y="8485"/>
                        <a:pt x="-297" y="543"/>
                        <a:pt x="2502" y="-364"/>
                      </a:cubicBezTo>
                      <a:close/>
                    </a:path>
                  </a:pathLst>
                </a:custGeom>
                <a:solidFill>
                  <a:srgbClr val="FFFFFF">
                    <a:alpha val="33730"/>
                  </a:srgbClr>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sp>
          <p:nvSpPr>
            <p:cNvPr id="1681" name="Google Shape;1681;p27"/>
            <p:cNvSpPr/>
            <p:nvPr/>
          </p:nvSpPr>
          <p:spPr>
            <a:xfrm>
              <a:off x="4006525" y="2503850"/>
              <a:ext cx="57000" cy="869400"/>
            </a:xfrm>
            <a:prstGeom prst="triangle">
              <a:avLst>
                <a:gd fmla="val 56974" name="adj"/>
              </a:avLst>
            </a:prstGeom>
            <a:solidFill>
              <a:srgbClr val="FFFFFF">
                <a:alpha val="440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2" name="Google Shape;1682;p27"/>
            <p:cNvSpPr/>
            <p:nvPr/>
          </p:nvSpPr>
          <p:spPr>
            <a:xfrm rot="-346944">
              <a:off x="4070316" y="2558704"/>
              <a:ext cx="23821" cy="805831"/>
            </a:xfrm>
            <a:prstGeom prst="triangle">
              <a:avLst>
                <a:gd fmla="val 100000" name="adj"/>
              </a:avLst>
            </a:prstGeom>
            <a:solidFill>
              <a:srgbClr val="FFFFFF">
                <a:alpha val="440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3" name="Google Shape;1683;p27"/>
            <p:cNvSpPr/>
            <p:nvPr/>
          </p:nvSpPr>
          <p:spPr>
            <a:xfrm flipH="1" rot="10800000">
              <a:off x="4109425" y="3372983"/>
              <a:ext cx="22200" cy="498000"/>
            </a:xfrm>
            <a:prstGeom prst="triangle">
              <a:avLst>
                <a:gd fmla="val 100000" name="adj"/>
              </a:avLst>
            </a:prstGeom>
            <a:solidFill>
              <a:srgbClr val="FFFFFF">
                <a:alpha val="440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7" name="Shape 1687"/>
        <p:cNvGrpSpPr/>
        <p:nvPr/>
      </p:nvGrpSpPr>
      <p:grpSpPr>
        <a:xfrm>
          <a:off x="0" y="0"/>
          <a:ext cx="0" cy="0"/>
          <a:chOff x="0" y="0"/>
          <a:chExt cx="0" cy="0"/>
        </a:xfrm>
      </p:grpSpPr>
      <p:sp>
        <p:nvSpPr>
          <p:cNvPr id="1688" name="Google Shape;1688;p28"/>
          <p:cNvSpPr txBox="1"/>
          <p:nvPr>
            <p:ph type="title"/>
          </p:nvPr>
        </p:nvSpPr>
        <p:spPr>
          <a:xfrm>
            <a:off x="1290425" y="1873525"/>
            <a:ext cx="10046100" cy="31608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sz="12000"/>
              <a:t>Very interesting facts!</a:t>
            </a:r>
            <a:endParaRPr sz="12000"/>
          </a:p>
        </p:txBody>
      </p:sp>
      <p:sp>
        <p:nvSpPr>
          <p:cNvPr id="1689" name="Google Shape;1689;p28"/>
          <p:cNvSpPr txBox="1"/>
          <p:nvPr>
            <p:ph idx="1" type="subTitle"/>
          </p:nvPr>
        </p:nvSpPr>
        <p:spPr>
          <a:xfrm>
            <a:off x="1102350" y="5842525"/>
            <a:ext cx="9987300" cy="3813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sz="1200"/>
              <a:t>This is where you section ends. Duplicate this set of slides as many times you need to go over all your sections.</a:t>
            </a:r>
            <a:endParaRPr sz="1200"/>
          </a:p>
        </p:txBody>
      </p:sp>
      <p:grpSp>
        <p:nvGrpSpPr>
          <p:cNvPr id="1690" name="Google Shape;1690;p28"/>
          <p:cNvGrpSpPr/>
          <p:nvPr/>
        </p:nvGrpSpPr>
        <p:grpSpPr>
          <a:xfrm rot="-8403264">
            <a:off x="10210627" y="-706444"/>
            <a:ext cx="874890" cy="2951624"/>
            <a:chOff x="4956637" y="584511"/>
            <a:chExt cx="1835125" cy="6191178"/>
          </a:xfrm>
        </p:grpSpPr>
        <p:sp>
          <p:nvSpPr>
            <p:cNvPr id="1691" name="Google Shape;1691;p28"/>
            <p:cNvSpPr/>
            <p:nvPr/>
          </p:nvSpPr>
          <p:spPr>
            <a:xfrm>
              <a:off x="4956647" y="584609"/>
              <a:ext cx="1835115" cy="6190985"/>
            </a:xfrm>
            <a:custGeom>
              <a:rect b="b" l="l" r="r" t="t"/>
              <a:pathLst>
                <a:path extrusionOk="0" h="6190985" w="1835115">
                  <a:moveTo>
                    <a:pt x="1114204" y="0"/>
                  </a:moveTo>
                  <a:lnTo>
                    <a:pt x="1114204" y="1"/>
                  </a:lnTo>
                  <a:lnTo>
                    <a:pt x="1114204" y="0"/>
                  </a:lnTo>
                  <a:lnTo>
                    <a:pt x="1114204" y="1"/>
                  </a:lnTo>
                  <a:lnTo>
                    <a:pt x="1114204" y="614024"/>
                  </a:lnTo>
                  <a:lnTo>
                    <a:pt x="1160492" y="614024"/>
                  </a:lnTo>
                  <a:cubicBezTo>
                    <a:pt x="1180700" y="614024"/>
                    <a:pt x="1197119" y="628851"/>
                    <a:pt x="1197119" y="647100"/>
                  </a:cubicBezTo>
                  <a:cubicBezTo>
                    <a:pt x="1197119" y="827994"/>
                    <a:pt x="1293043" y="998109"/>
                    <a:pt x="1455210" y="1104410"/>
                  </a:cubicBezTo>
                  <a:lnTo>
                    <a:pt x="1576961" y="1184191"/>
                  </a:lnTo>
                  <a:cubicBezTo>
                    <a:pt x="1739128" y="1290493"/>
                    <a:pt x="1835052" y="1460493"/>
                    <a:pt x="1835052" y="1641502"/>
                  </a:cubicBezTo>
                  <a:lnTo>
                    <a:pt x="1835052" y="1716437"/>
                  </a:lnTo>
                  <a:lnTo>
                    <a:pt x="1835115" y="1716437"/>
                  </a:lnTo>
                  <a:lnTo>
                    <a:pt x="1603358" y="5992926"/>
                  </a:lnTo>
                  <a:cubicBezTo>
                    <a:pt x="1597358" y="6103846"/>
                    <a:pt x="1496004" y="6190985"/>
                    <a:pt x="1373053" y="6190985"/>
                  </a:cubicBezTo>
                  <a:lnTo>
                    <a:pt x="462126" y="6190985"/>
                  </a:lnTo>
                  <a:cubicBezTo>
                    <a:pt x="339174" y="6190985"/>
                    <a:pt x="237820" y="6103846"/>
                    <a:pt x="231821" y="5992926"/>
                  </a:cubicBezTo>
                  <a:lnTo>
                    <a:pt x="0" y="1716437"/>
                  </a:lnTo>
                  <a:lnTo>
                    <a:pt x="0" y="1641502"/>
                  </a:lnTo>
                  <a:cubicBezTo>
                    <a:pt x="0" y="1460493"/>
                    <a:pt x="95924" y="1290493"/>
                    <a:pt x="258091" y="1184191"/>
                  </a:cubicBezTo>
                  <a:lnTo>
                    <a:pt x="379842" y="1104410"/>
                  </a:lnTo>
                  <a:cubicBezTo>
                    <a:pt x="542009" y="998109"/>
                    <a:pt x="637933" y="827994"/>
                    <a:pt x="637933" y="647100"/>
                  </a:cubicBezTo>
                  <a:cubicBezTo>
                    <a:pt x="637933" y="628851"/>
                    <a:pt x="654352" y="614024"/>
                    <a:pt x="674560" y="614024"/>
                  </a:cubicBezTo>
                  <a:lnTo>
                    <a:pt x="720911" y="614024"/>
                  </a:lnTo>
                  <a:lnTo>
                    <a:pt x="720911" y="193328"/>
                  </a:lnTo>
                  <a:lnTo>
                    <a:pt x="720911" y="193327"/>
                  </a:lnTo>
                  <a:lnTo>
                    <a:pt x="720911" y="193326"/>
                  </a:lnTo>
                  <a:lnTo>
                    <a:pt x="720913" y="193326"/>
                  </a:lnTo>
                  <a:close/>
                </a:path>
              </a:pathLst>
            </a:custGeom>
            <a:solidFill>
              <a:srgbClr val="FFFFFF"/>
            </a:solidFill>
            <a:ln>
              <a:noFill/>
            </a:ln>
            <a:effectLst>
              <a:outerShdw blurRad="100013" rotWithShape="0" algn="bl" dir="5400000" dist="19050">
                <a:srgbClr val="000000">
                  <a:alpha val="52999"/>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1692" name="Google Shape;1692;p28"/>
            <p:cNvGrpSpPr/>
            <p:nvPr/>
          </p:nvGrpSpPr>
          <p:grpSpPr>
            <a:xfrm>
              <a:off x="4956637" y="584511"/>
              <a:ext cx="1835115" cy="6191178"/>
              <a:chOff x="5775584" y="523589"/>
              <a:chExt cx="1835115" cy="6855473"/>
            </a:xfrm>
          </p:grpSpPr>
          <p:sp>
            <p:nvSpPr>
              <p:cNvPr id="1693" name="Google Shape;1693;p28"/>
              <p:cNvSpPr/>
              <p:nvPr/>
            </p:nvSpPr>
            <p:spPr>
              <a:xfrm>
                <a:off x="5775584" y="2424252"/>
                <a:ext cx="1835115" cy="4954810"/>
              </a:xfrm>
              <a:custGeom>
                <a:rect b="b" l="l" r="r" t="t"/>
                <a:pathLst>
                  <a:path extrusionOk="0" h="4954810" w="1835115">
                    <a:moveTo>
                      <a:pt x="0" y="0"/>
                    </a:moveTo>
                    <a:lnTo>
                      <a:pt x="1835115" y="0"/>
                    </a:lnTo>
                    <a:lnTo>
                      <a:pt x="1603358" y="4735493"/>
                    </a:lnTo>
                    <a:cubicBezTo>
                      <a:pt x="1597358" y="4858318"/>
                      <a:pt x="1496004" y="4954810"/>
                      <a:pt x="1373053" y="4954810"/>
                    </a:cubicBezTo>
                    <a:lnTo>
                      <a:pt x="462126" y="4954810"/>
                    </a:lnTo>
                    <a:cubicBezTo>
                      <a:pt x="339174" y="4954810"/>
                      <a:pt x="237820" y="4858318"/>
                      <a:pt x="231821" y="4735493"/>
                    </a:cubicBezTo>
                    <a:lnTo>
                      <a:pt x="0"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94" name="Google Shape;1694;p28"/>
              <p:cNvSpPr/>
              <p:nvPr/>
            </p:nvSpPr>
            <p:spPr>
              <a:xfrm>
                <a:off x="7015076" y="2463594"/>
                <a:ext cx="475702" cy="4876189"/>
              </a:xfrm>
              <a:custGeom>
                <a:rect b="b" l="l" r="r" t="t"/>
                <a:pathLst>
                  <a:path extrusionOk="0" h="4876189" w="475702">
                    <a:moveTo>
                      <a:pt x="0" y="4876190"/>
                    </a:moveTo>
                    <a:cubicBezTo>
                      <a:pt x="34732" y="4836848"/>
                      <a:pt x="58097" y="4771426"/>
                      <a:pt x="60307" y="4696215"/>
                    </a:cubicBezTo>
                    <a:lnTo>
                      <a:pt x="196899" y="0"/>
                    </a:lnTo>
                    <a:lnTo>
                      <a:pt x="475703" y="0"/>
                    </a:lnTo>
                    <a:lnTo>
                      <a:pt x="245903" y="4696215"/>
                    </a:lnTo>
                    <a:cubicBezTo>
                      <a:pt x="242240" y="4771173"/>
                      <a:pt x="203025" y="4836469"/>
                      <a:pt x="144991" y="4875811"/>
                    </a:cubicBezTo>
                    <a:cubicBezTo>
                      <a:pt x="141202" y="4876063"/>
                      <a:pt x="137413" y="4876190"/>
                      <a:pt x="133560" y="4876190"/>
                    </a:cubicBezTo>
                    <a:lnTo>
                      <a:pt x="0" y="4876190"/>
                    </a:lnTo>
                    <a:close/>
                  </a:path>
                </a:pathLst>
              </a:custGeom>
              <a:solidFill>
                <a:srgbClr val="FFFFFF">
                  <a:alpha val="3098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95" name="Google Shape;1695;p28"/>
              <p:cNvSpPr/>
              <p:nvPr/>
            </p:nvSpPr>
            <p:spPr>
              <a:xfrm>
                <a:off x="5816883" y="2463594"/>
                <a:ext cx="610841" cy="4876189"/>
              </a:xfrm>
              <a:custGeom>
                <a:rect b="b" l="l" r="r" t="t"/>
                <a:pathLst>
                  <a:path extrusionOk="0" h="4876189" w="610841">
                    <a:moveTo>
                      <a:pt x="0" y="0"/>
                    </a:moveTo>
                    <a:lnTo>
                      <a:pt x="401881" y="0"/>
                    </a:lnTo>
                    <a:lnTo>
                      <a:pt x="546872" y="4696215"/>
                    </a:lnTo>
                    <a:cubicBezTo>
                      <a:pt x="549208" y="4771426"/>
                      <a:pt x="574152" y="4836848"/>
                      <a:pt x="610842" y="4876190"/>
                    </a:cubicBezTo>
                    <a:lnTo>
                      <a:pt x="420763" y="4876190"/>
                    </a:lnTo>
                    <a:cubicBezTo>
                      <a:pt x="318651" y="4876190"/>
                      <a:pt x="234789" y="4796243"/>
                      <a:pt x="229800" y="4694257"/>
                    </a:cubicBezTo>
                    <a:lnTo>
                      <a:pt x="0" y="0"/>
                    </a:lnTo>
                    <a:close/>
                  </a:path>
                </a:pathLst>
              </a:custGeom>
              <a:solidFill>
                <a:srgbClr val="0D0D0D">
                  <a:alpha val="137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96" name="Google Shape;1696;p28"/>
              <p:cNvSpPr/>
              <p:nvPr/>
            </p:nvSpPr>
            <p:spPr>
              <a:xfrm>
                <a:off x="5775584" y="1203516"/>
                <a:ext cx="1835051" cy="1220736"/>
              </a:xfrm>
              <a:custGeom>
                <a:rect b="b" l="l" r="r" t="t"/>
                <a:pathLst>
                  <a:path extrusionOk="0" h="1220736" w="1835051">
                    <a:moveTo>
                      <a:pt x="0" y="1220737"/>
                    </a:moveTo>
                    <a:lnTo>
                      <a:pt x="0" y="1137759"/>
                    </a:lnTo>
                    <a:cubicBezTo>
                      <a:pt x="0" y="937323"/>
                      <a:pt x="95924" y="749075"/>
                      <a:pt x="258091" y="631365"/>
                    </a:cubicBezTo>
                    <a:lnTo>
                      <a:pt x="379842" y="543020"/>
                    </a:lnTo>
                    <a:cubicBezTo>
                      <a:pt x="542009" y="425310"/>
                      <a:pt x="637933" y="236936"/>
                      <a:pt x="637933" y="36627"/>
                    </a:cubicBezTo>
                    <a:lnTo>
                      <a:pt x="637933" y="36627"/>
                    </a:lnTo>
                    <a:cubicBezTo>
                      <a:pt x="637933" y="16419"/>
                      <a:pt x="654352" y="0"/>
                      <a:pt x="674560" y="0"/>
                    </a:cubicBezTo>
                    <a:lnTo>
                      <a:pt x="1160492" y="0"/>
                    </a:lnTo>
                    <a:cubicBezTo>
                      <a:pt x="1180700" y="0"/>
                      <a:pt x="1197119" y="16419"/>
                      <a:pt x="1197119" y="36627"/>
                    </a:cubicBezTo>
                    <a:lnTo>
                      <a:pt x="1197119" y="36627"/>
                    </a:lnTo>
                    <a:cubicBezTo>
                      <a:pt x="1197119" y="236936"/>
                      <a:pt x="1293043" y="425310"/>
                      <a:pt x="1455210" y="543020"/>
                    </a:cubicBezTo>
                    <a:lnTo>
                      <a:pt x="1576961" y="631365"/>
                    </a:lnTo>
                    <a:cubicBezTo>
                      <a:pt x="1739128" y="749075"/>
                      <a:pt x="1835052" y="937323"/>
                      <a:pt x="1835052" y="1137759"/>
                    </a:cubicBezTo>
                    <a:lnTo>
                      <a:pt x="1835052" y="1220737"/>
                    </a:lnTo>
                    <a:lnTo>
                      <a:pt x="0" y="1220737"/>
                    </a:lnTo>
                    <a:close/>
                  </a:path>
                </a:pathLst>
              </a:custGeom>
              <a:solidFill>
                <a:srgbClr val="3E3E3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97" name="Google Shape;1697;p28"/>
              <p:cNvSpPr/>
              <p:nvPr/>
            </p:nvSpPr>
            <p:spPr>
              <a:xfrm>
                <a:off x="6834027" y="1242984"/>
                <a:ext cx="658709" cy="1142115"/>
              </a:xfrm>
              <a:custGeom>
                <a:rect b="b" l="l" r="r" t="t"/>
                <a:pathLst>
                  <a:path extrusionOk="0" h="1142115" w="658709">
                    <a:moveTo>
                      <a:pt x="0" y="0"/>
                    </a:moveTo>
                    <a:lnTo>
                      <a:pt x="20713" y="0"/>
                    </a:lnTo>
                    <a:cubicBezTo>
                      <a:pt x="20965" y="61634"/>
                      <a:pt x="30312" y="122194"/>
                      <a:pt x="47993" y="179723"/>
                    </a:cubicBezTo>
                    <a:cubicBezTo>
                      <a:pt x="51530" y="191405"/>
                      <a:pt x="55445" y="203025"/>
                      <a:pt x="59676" y="214455"/>
                    </a:cubicBezTo>
                    <a:cubicBezTo>
                      <a:pt x="68201" y="237378"/>
                      <a:pt x="78052" y="259796"/>
                      <a:pt x="89040" y="281456"/>
                    </a:cubicBezTo>
                    <a:cubicBezTo>
                      <a:pt x="91819" y="286824"/>
                      <a:pt x="94661" y="292191"/>
                      <a:pt x="97565" y="297559"/>
                    </a:cubicBezTo>
                    <a:cubicBezTo>
                      <a:pt x="103312" y="308294"/>
                      <a:pt x="109501" y="318777"/>
                      <a:pt x="116068" y="329133"/>
                    </a:cubicBezTo>
                    <a:cubicBezTo>
                      <a:pt x="122509" y="339490"/>
                      <a:pt x="129329" y="349594"/>
                      <a:pt x="136402" y="359571"/>
                    </a:cubicBezTo>
                    <a:cubicBezTo>
                      <a:pt x="139939" y="364560"/>
                      <a:pt x="143475" y="369549"/>
                      <a:pt x="147138" y="374412"/>
                    </a:cubicBezTo>
                    <a:cubicBezTo>
                      <a:pt x="154589" y="384136"/>
                      <a:pt x="162230" y="393672"/>
                      <a:pt x="170187" y="403018"/>
                    </a:cubicBezTo>
                    <a:cubicBezTo>
                      <a:pt x="189953" y="426320"/>
                      <a:pt x="211739" y="448359"/>
                      <a:pt x="235041" y="468819"/>
                    </a:cubicBezTo>
                    <a:cubicBezTo>
                      <a:pt x="244324" y="476966"/>
                      <a:pt x="253923" y="484796"/>
                      <a:pt x="263900" y="492437"/>
                    </a:cubicBezTo>
                    <a:cubicBezTo>
                      <a:pt x="268763" y="496226"/>
                      <a:pt x="273752" y="500015"/>
                      <a:pt x="278867" y="503741"/>
                    </a:cubicBezTo>
                    <a:lnTo>
                      <a:pt x="400618" y="592087"/>
                    </a:lnTo>
                    <a:cubicBezTo>
                      <a:pt x="562786" y="709797"/>
                      <a:pt x="658709" y="898044"/>
                      <a:pt x="658709" y="1098480"/>
                    </a:cubicBezTo>
                    <a:lnTo>
                      <a:pt x="658709" y="1142116"/>
                    </a:lnTo>
                    <a:lnTo>
                      <a:pt x="379085" y="1142116"/>
                    </a:lnTo>
                    <a:lnTo>
                      <a:pt x="379085" y="1098480"/>
                    </a:lnTo>
                    <a:cubicBezTo>
                      <a:pt x="379085" y="898044"/>
                      <a:pt x="322061" y="709797"/>
                      <a:pt x="225695" y="592087"/>
                    </a:cubicBezTo>
                    <a:lnTo>
                      <a:pt x="153326" y="503741"/>
                    </a:lnTo>
                    <a:cubicBezTo>
                      <a:pt x="105207" y="444886"/>
                      <a:pt x="66812" y="368349"/>
                      <a:pt x="40479" y="281582"/>
                    </a:cubicBezTo>
                    <a:cubicBezTo>
                      <a:pt x="14587" y="195257"/>
                      <a:pt x="316" y="99207"/>
                      <a:pt x="0" y="0"/>
                    </a:cubicBezTo>
                    <a:close/>
                  </a:path>
                </a:pathLst>
              </a:custGeom>
              <a:solidFill>
                <a:srgbClr val="FFFFFF">
                  <a:alpha val="3098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98" name="Google Shape;1698;p28"/>
              <p:cNvSpPr/>
              <p:nvPr/>
            </p:nvSpPr>
            <p:spPr>
              <a:xfrm>
                <a:off x="5814925" y="1242984"/>
                <a:ext cx="804899" cy="1141989"/>
              </a:xfrm>
              <a:custGeom>
                <a:rect b="b" l="l" r="r" t="t"/>
                <a:pathLst>
                  <a:path extrusionOk="0" h="1141989" w="804899">
                    <a:moveTo>
                      <a:pt x="0" y="1141927"/>
                    </a:moveTo>
                    <a:lnTo>
                      <a:pt x="0" y="1098290"/>
                    </a:lnTo>
                    <a:cubicBezTo>
                      <a:pt x="0" y="911116"/>
                      <a:pt x="90430" y="733730"/>
                      <a:pt x="241861" y="623788"/>
                    </a:cubicBezTo>
                    <a:lnTo>
                      <a:pt x="363613" y="535442"/>
                    </a:lnTo>
                    <a:cubicBezTo>
                      <a:pt x="534684" y="411164"/>
                      <a:pt x="637049" y="211297"/>
                      <a:pt x="637933" y="0"/>
                    </a:cubicBezTo>
                    <a:lnTo>
                      <a:pt x="804899" y="0"/>
                    </a:lnTo>
                    <a:cubicBezTo>
                      <a:pt x="804394" y="199236"/>
                      <a:pt x="743834" y="386410"/>
                      <a:pt x="642101" y="503615"/>
                    </a:cubicBezTo>
                    <a:lnTo>
                      <a:pt x="565438" y="591960"/>
                    </a:lnTo>
                    <a:cubicBezTo>
                      <a:pt x="463199" y="709670"/>
                      <a:pt x="402639" y="897918"/>
                      <a:pt x="402639" y="1098354"/>
                    </a:cubicBezTo>
                    <a:lnTo>
                      <a:pt x="402639" y="1141990"/>
                    </a:lnTo>
                    <a:lnTo>
                      <a:pt x="0" y="1141927"/>
                    </a:lnTo>
                    <a:close/>
                  </a:path>
                </a:pathLst>
              </a:custGeom>
              <a:solidFill>
                <a:srgbClr val="3E3E3E">
                  <a:alpha val="686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99" name="Google Shape;1699;p28"/>
              <p:cNvSpPr/>
              <p:nvPr/>
            </p:nvSpPr>
            <p:spPr>
              <a:xfrm>
                <a:off x="6496495" y="523589"/>
                <a:ext cx="393293" cy="679990"/>
              </a:xfrm>
              <a:custGeom>
                <a:rect b="b" l="l" r="r" t="t"/>
                <a:pathLst>
                  <a:path extrusionOk="0" h="679990" w="393293">
                    <a:moveTo>
                      <a:pt x="0" y="214076"/>
                    </a:moveTo>
                    <a:lnTo>
                      <a:pt x="393293" y="0"/>
                    </a:lnTo>
                    <a:lnTo>
                      <a:pt x="393293" y="679990"/>
                    </a:lnTo>
                    <a:lnTo>
                      <a:pt x="0" y="67999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00" name="Google Shape;1700;p28"/>
              <p:cNvSpPr/>
              <p:nvPr/>
            </p:nvSpPr>
            <p:spPr>
              <a:xfrm>
                <a:off x="6496495" y="737664"/>
                <a:ext cx="159577" cy="465977"/>
              </a:xfrm>
              <a:custGeom>
                <a:rect b="b" l="l" r="r" t="t"/>
                <a:pathLst>
                  <a:path extrusionOk="0" h="465977" w="159577">
                    <a:moveTo>
                      <a:pt x="0" y="465978"/>
                    </a:moveTo>
                    <a:lnTo>
                      <a:pt x="0" y="0"/>
                    </a:lnTo>
                    <a:cubicBezTo>
                      <a:pt x="4168" y="1831"/>
                      <a:pt x="8525" y="3663"/>
                      <a:pt x="12819" y="5241"/>
                    </a:cubicBezTo>
                    <a:cubicBezTo>
                      <a:pt x="16861" y="6820"/>
                      <a:pt x="20966" y="8273"/>
                      <a:pt x="25133" y="9599"/>
                    </a:cubicBezTo>
                    <a:cubicBezTo>
                      <a:pt x="28038" y="10546"/>
                      <a:pt x="30880" y="11304"/>
                      <a:pt x="33785" y="12061"/>
                    </a:cubicBezTo>
                    <a:cubicBezTo>
                      <a:pt x="34164" y="12188"/>
                      <a:pt x="34732" y="12314"/>
                      <a:pt x="35111" y="12440"/>
                    </a:cubicBezTo>
                    <a:cubicBezTo>
                      <a:pt x="37574" y="13198"/>
                      <a:pt x="39973" y="13767"/>
                      <a:pt x="42436" y="14272"/>
                    </a:cubicBezTo>
                    <a:cubicBezTo>
                      <a:pt x="45215" y="15029"/>
                      <a:pt x="47930" y="15724"/>
                      <a:pt x="50709" y="16229"/>
                    </a:cubicBezTo>
                    <a:cubicBezTo>
                      <a:pt x="52035" y="16608"/>
                      <a:pt x="53172" y="16735"/>
                      <a:pt x="54498" y="16987"/>
                    </a:cubicBezTo>
                    <a:cubicBezTo>
                      <a:pt x="57276" y="17619"/>
                      <a:pt x="59992" y="18061"/>
                      <a:pt x="62770" y="18440"/>
                    </a:cubicBezTo>
                    <a:cubicBezTo>
                      <a:pt x="68769" y="19513"/>
                      <a:pt x="74832" y="20271"/>
                      <a:pt x="81020" y="20902"/>
                    </a:cubicBezTo>
                    <a:cubicBezTo>
                      <a:pt x="81147" y="20902"/>
                      <a:pt x="81147" y="20902"/>
                      <a:pt x="81147" y="20902"/>
                    </a:cubicBezTo>
                    <a:lnTo>
                      <a:pt x="82094" y="20902"/>
                    </a:lnTo>
                    <a:cubicBezTo>
                      <a:pt x="91124" y="21850"/>
                      <a:pt x="100028" y="22228"/>
                      <a:pt x="109248" y="22228"/>
                    </a:cubicBezTo>
                    <a:cubicBezTo>
                      <a:pt x="114237" y="22228"/>
                      <a:pt x="119226" y="22102"/>
                      <a:pt x="124214" y="21850"/>
                    </a:cubicBezTo>
                    <a:cubicBezTo>
                      <a:pt x="136150" y="21344"/>
                      <a:pt x="147958" y="20018"/>
                      <a:pt x="159578" y="17808"/>
                    </a:cubicBezTo>
                    <a:lnTo>
                      <a:pt x="159578" y="465978"/>
                    </a:lnTo>
                    <a:lnTo>
                      <a:pt x="0" y="465978"/>
                    </a:lnTo>
                    <a:close/>
                  </a:path>
                </a:pathLst>
              </a:custGeom>
              <a:solidFill>
                <a:srgbClr val="0D0D0D">
                  <a:alpha val="137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01" name="Google Shape;1701;p28"/>
              <p:cNvSpPr/>
              <p:nvPr/>
            </p:nvSpPr>
            <p:spPr>
              <a:xfrm>
                <a:off x="6737977" y="647298"/>
                <a:ext cx="96113" cy="556344"/>
              </a:xfrm>
              <a:custGeom>
                <a:rect b="b" l="l" r="r" t="t"/>
                <a:pathLst>
                  <a:path extrusionOk="0" h="556344" w="96113">
                    <a:moveTo>
                      <a:pt x="0" y="556344"/>
                    </a:moveTo>
                    <a:lnTo>
                      <a:pt x="0" y="80389"/>
                    </a:lnTo>
                    <a:cubicBezTo>
                      <a:pt x="2084" y="79442"/>
                      <a:pt x="4168" y="78305"/>
                      <a:pt x="6189" y="77231"/>
                    </a:cubicBezTo>
                    <a:cubicBezTo>
                      <a:pt x="41173" y="58224"/>
                      <a:pt x="72116" y="31511"/>
                      <a:pt x="96113" y="0"/>
                    </a:cubicBezTo>
                    <a:lnTo>
                      <a:pt x="96113" y="556281"/>
                    </a:lnTo>
                    <a:lnTo>
                      <a:pt x="0" y="556344"/>
                    </a:lnTo>
                    <a:close/>
                  </a:path>
                </a:pathLst>
              </a:custGeom>
              <a:solidFill>
                <a:srgbClr val="FFFFFF">
                  <a:alpha val="1765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02" name="Google Shape;1702;p28"/>
              <p:cNvSpPr/>
              <p:nvPr/>
            </p:nvSpPr>
            <p:spPr>
              <a:xfrm>
                <a:off x="6496495" y="523589"/>
                <a:ext cx="393293" cy="236303"/>
              </a:xfrm>
              <a:custGeom>
                <a:rect b="b" l="l" r="r" t="t"/>
                <a:pathLst>
                  <a:path extrusionOk="0" h="236303" w="393293">
                    <a:moveTo>
                      <a:pt x="0" y="214076"/>
                    </a:moveTo>
                    <a:lnTo>
                      <a:pt x="393293" y="0"/>
                    </a:lnTo>
                    <a:cubicBezTo>
                      <a:pt x="386220" y="41300"/>
                      <a:pt x="368665" y="81147"/>
                      <a:pt x="343595" y="115752"/>
                    </a:cubicBezTo>
                    <a:cubicBezTo>
                      <a:pt x="318714" y="150611"/>
                      <a:pt x="285687" y="180354"/>
                      <a:pt x="247671" y="200941"/>
                    </a:cubicBezTo>
                    <a:cubicBezTo>
                      <a:pt x="228663" y="211297"/>
                      <a:pt x="208455" y="219443"/>
                      <a:pt x="187742" y="225569"/>
                    </a:cubicBezTo>
                    <a:cubicBezTo>
                      <a:pt x="166903" y="231189"/>
                      <a:pt x="145685" y="234978"/>
                      <a:pt x="124151" y="235925"/>
                    </a:cubicBezTo>
                    <a:cubicBezTo>
                      <a:pt x="81399" y="238072"/>
                      <a:pt x="38332" y="231126"/>
                      <a:pt x="0" y="214076"/>
                    </a:cubicBezTo>
                    <a:close/>
                  </a:path>
                </a:pathLst>
              </a:custGeom>
              <a:solidFill>
                <a:srgbClr val="FFFFFF">
                  <a:alpha val="1765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03" name="Google Shape;1703;p28"/>
              <p:cNvSpPr/>
              <p:nvPr/>
            </p:nvSpPr>
            <p:spPr>
              <a:xfrm>
                <a:off x="6496495" y="523589"/>
                <a:ext cx="393293" cy="236304"/>
              </a:xfrm>
              <a:custGeom>
                <a:rect b="b" l="l" r="r" t="t"/>
                <a:pathLst>
                  <a:path extrusionOk="0" h="236304" w="393293">
                    <a:moveTo>
                      <a:pt x="0" y="214076"/>
                    </a:moveTo>
                    <a:cubicBezTo>
                      <a:pt x="18503" y="216981"/>
                      <a:pt x="36816" y="218812"/>
                      <a:pt x="55192" y="219191"/>
                    </a:cubicBezTo>
                    <a:cubicBezTo>
                      <a:pt x="77737" y="219949"/>
                      <a:pt x="100155" y="218686"/>
                      <a:pt x="122194" y="215528"/>
                    </a:cubicBezTo>
                    <a:cubicBezTo>
                      <a:pt x="152063" y="211234"/>
                      <a:pt x="181049" y="203088"/>
                      <a:pt x="208329" y="191279"/>
                    </a:cubicBezTo>
                    <a:lnTo>
                      <a:pt x="208455" y="191279"/>
                    </a:lnTo>
                    <a:cubicBezTo>
                      <a:pt x="217486" y="187237"/>
                      <a:pt x="226390" y="182880"/>
                      <a:pt x="235041" y="178018"/>
                    </a:cubicBezTo>
                    <a:cubicBezTo>
                      <a:pt x="237251" y="176944"/>
                      <a:pt x="239399" y="175807"/>
                      <a:pt x="241482" y="174607"/>
                    </a:cubicBezTo>
                    <a:cubicBezTo>
                      <a:pt x="248050" y="170945"/>
                      <a:pt x="254175" y="166588"/>
                      <a:pt x="260617" y="162799"/>
                    </a:cubicBezTo>
                    <a:cubicBezTo>
                      <a:pt x="268637" y="156799"/>
                      <a:pt x="276972" y="151369"/>
                      <a:pt x="284487" y="144864"/>
                    </a:cubicBezTo>
                    <a:cubicBezTo>
                      <a:pt x="300337" y="132676"/>
                      <a:pt x="314104" y="118152"/>
                      <a:pt x="327618" y="103186"/>
                    </a:cubicBezTo>
                    <a:cubicBezTo>
                      <a:pt x="331028" y="99271"/>
                      <a:pt x="334438" y="95292"/>
                      <a:pt x="337595" y="91251"/>
                    </a:cubicBezTo>
                    <a:cubicBezTo>
                      <a:pt x="359635" y="63844"/>
                      <a:pt x="378074" y="33027"/>
                      <a:pt x="393293" y="0"/>
                    </a:cubicBezTo>
                    <a:cubicBezTo>
                      <a:pt x="386220" y="41300"/>
                      <a:pt x="368665" y="81147"/>
                      <a:pt x="343595" y="115752"/>
                    </a:cubicBezTo>
                    <a:cubicBezTo>
                      <a:pt x="341637" y="118531"/>
                      <a:pt x="339679" y="121120"/>
                      <a:pt x="337595" y="123772"/>
                    </a:cubicBezTo>
                    <a:lnTo>
                      <a:pt x="337469" y="123899"/>
                    </a:lnTo>
                    <a:cubicBezTo>
                      <a:pt x="334817" y="127435"/>
                      <a:pt x="332102" y="130845"/>
                      <a:pt x="329197" y="134129"/>
                    </a:cubicBezTo>
                    <a:lnTo>
                      <a:pt x="327239" y="136465"/>
                    </a:lnTo>
                    <a:cubicBezTo>
                      <a:pt x="325029" y="139118"/>
                      <a:pt x="322755" y="141580"/>
                      <a:pt x="320419" y="144043"/>
                    </a:cubicBezTo>
                    <a:cubicBezTo>
                      <a:pt x="318461" y="146380"/>
                      <a:pt x="316251" y="148653"/>
                      <a:pt x="313851" y="150863"/>
                    </a:cubicBezTo>
                    <a:cubicBezTo>
                      <a:pt x="313220" y="151811"/>
                      <a:pt x="312273" y="152568"/>
                      <a:pt x="311515" y="153326"/>
                    </a:cubicBezTo>
                    <a:cubicBezTo>
                      <a:pt x="308231" y="156610"/>
                      <a:pt x="304947" y="159767"/>
                      <a:pt x="301537" y="162609"/>
                    </a:cubicBezTo>
                    <a:cubicBezTo>
                      <a:pt x="301032" y="163241"/>
                      <a:pt x="300337" y="163809"/>
                      <a:pt x="299832" y="164188"/>
                    </a:cubicBezTo>
                    <a:cubicBezTo>
                      <a:pt x="296801" y="166966"/>
                      <a:pt x="293833" y="169556"/>
                      <a:pt x="290676" y="171892"/>
                    </a:cubicBezTo>
                    <a:cubicBezTo>
                      <a:pt x="277288" y="182880"/>
                      <a:pt x="262890" y="192605"/>
                      <a:pt x="247671" y="200878"/>
                    </a:cubicBezTo>
                    <a:cubicBezTo>
                      <a:pt x="245713" y="201951"/>
                      <a:pt x="243630" y="203088"/>
                      <a:pt x="241482" y="204035"/>
                    </a:cubicBezTo>
                    <a:cubicBezTo>
                      <a:pt x="241356" y="204161"/>
                      <a:pt x="241230" y="204161"/>
                      <a:pt x="241104" y="204161"/>
                    </a:cubicBezTo>
                    <a:cubicBezTo>
                      <a:pt x="236936" y="206372"/>
                      <a:pt x="232705" y="208455"/>
                      <a:pt x="228411" y="210350"/>
                    </a:cubicBezTo>
                    <a:cubicBezTo>
                      <a:pt x="224748" y="212055"/>
                      <a:pt x="220959" y="213760"/>
                      <a:pt x="217107" y="215212"/>
                    </a:cubicBezTo>
                    <a:cubicBezTo>
                      <a:pt x="214455" y="216412"/>
                      <a:pt x="211739" y="217423"/>
                      <a:pt x="208961" y="218370"/>
                    </a:cubicBezTo>
                    <a:cubicBezTo>
                      <a:pt x="206498" y="219443"/>
                      <a:pt x="203972" y="220327"/>
                      <a:pt x="201509" y="221148"/>
                    </a:cubicBezTo>
                    <a:cubicBezTo>
                      <a:pt x="197594" y="222601"/>
                      <a:pt x="193615" y="223801"/>
                      <a:pt x="189574" y="225064"/>
                    </a:cubicBezTo>
                    <a:cubicBezTo>
                      <a:pt x="188942" y="225190"/>
                      <a:pt x="188374" y="225443"/>
                      <a:pt x="187742" y="225569"/>
                    </a:cubicBezTo>
                    <a:cubicBezTo>
                      <a:pt x="178460" y="228032"/>
                      <a:pt x="168987" y="230305"/>
                      <a:pt x="159578" y="231884"/>
                    </a:cubicBezTo>
                    <a:cubicBezTo>
                      <a:pt x="147895" y="234094"/>
                      <a:pt x="136086" y="235420"/>
                      <a:pt x="124214" y="235925"/>
                    </a:cubicBezTo>
                    <a:cubicBezTo>
                      <a:pt x="119226" y="236178"/>
                      <a:pt x="114237" y="236304"/>
                      <a:pt x="109248" y="236304"/>
                    </a:cubicBezTo>
                    <a:cubicBezTo>
                      <a:pt x="100091" y="236304"/>
                      <a:pt x="91187" y="235925"/>
                      <a:pt x="82094" y="234978"/>
                    </a:cubicBezTo>
                    <a:lnTo>
                      <a:pt x="81147" y="234978"/>
                    </a:lnTo>
                    <a:cubicBezTo>
                      <a:pt x="81147" y="234978"/>
                      <a:pt x="81147" y="234978"/>
                      <a:pt x="81020" y="234978"/>
                    </a:cubicBezTo>
                    <a:cubicBezTo>
                      <a:pt x="74832" y="234347"/>
                      <a:pt x="68833" y="233526"/>
                      <a:pt x="62770" y="232515"/>
                    </a:cubicBezTo>
                    <a:cubicBezTo>
                      <a:pt x="59865" y="232136"/>
                      <a:pt x="57276" y="231568"/>
                      <a:pt x="54498" y="231063"/>
                    </a:cubicBezTo>
                    <a:cubicBezTo>
                      <a:pt x="53172" y="230810"/>
                      <a:pt x="52035" y="230684"/>
                      <a:pt x="50709" y="230305"/>
                    </a:cubicBezTo>
                    <a:cubicBezTo>
                      <a:pt x="47930" y="229800"/>
                      <a:pt x="45215" y="229105"/>
                      <a:pt x="42436" y="228347"/>
                    </a:cubicBezTo>
                    <a:cubicBezTo>
                      <a:pt x="39973" y="227842"/>
                      <a:pt x="37574" y="227148"/>
                      <a:pt x="35111" y="226516"/>
                    </a:cubicBezTo>
                    <a:cubicBezTo>
                      <a:pt x="34732" y="226390"/>
                      <a:pt x="34164" y="226264"/>
                      <a:pt x="33785" y="226137"/>
                    </a:cubicBezTo>
                    <a:cubicBezTo>
                      <a:pt x="30880" y="225379"/>
                      <a:pt x="28038" y="224558"/>
                      <a:pt x="25133" y="223674"/>
                    </a:cubicBezTo>
                    <a:cubicBezTo>
                      <a:pt x="20966" y="222348"/>
                      <a:pt x="16861" y="220896"/>
                      <a:pt x="12819" y="219317"/>
                    </a:cubicBezTo>
                    <a:cubicBezTo>
                      <a:pt x="8525" y="217738"/>
                      <a:pt x="4231" y="215907"/>
                      <a:pt x="0" y="21407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grpSp>
        <p:nvGrpSpPr>
          <p:cNvPr id="1704" name="Google Shape;1704;p28"/>
          <p:cNvGrpSpPr/>
          <p:nvPr/>
        </p:nvGrpSpPr>
        <p:grpSpPr>
          <a:xfrm>
            <a:off x="10494974" y="5439660"/>
            <a:ext cx="498807" cy="680214"/>
            <a:chOff x="4361457" y="3155811"/>
            <a:chExt cx="591143" cy="821217"/>
          </a:xfrm>
        </p:grpSpPr>
        <p:sp>
          <p:nvSpPr>
            <p:cNvPr id="1705" name="Google Shape;1705;p28"/>
            <p:cNvSpPr/>
            <p:nvPr/>
          </p:nvSpPr>
          <p:spPr>
            <a:xfrm>
              <a:off x="4361457" y="3155811"/>
              <a:ext cx="581624" cy="816168"/>
            </a:xfrm>
            <a:custGeom>
              <a:rect b="b" l="l" r="r" t="t"/>
              <a:pathLst>
                <a:path extrusionOk="0" h="816168" w="581624">
                  <a:moveTo>
                    <a:pt x="290808" y="0"/>
                  </a:moveTo>
                  <a:cubicBezTo>
                    <a:pt x="130207" y="0"/>
                    <a:pt x="0" y="35452"/>
                    <a:pt x="0" y="79172"/>
                  </a:cubicBezTo>
                  <a:lnTo>
                    <a:pt x="0" y="736997"/>
                  </a:lnTo>
                  <a:cubicBezTo>
                    <a:pt x="0" y="780707"/>
                    <a:pt x="130207" y="816169"/>
                    <a:pt x="290808" y="816169"/>
                  </a:cubicBezTo>
                  <a:cubicBezTo>
                    <a:pt x="451418" y="816169"/>
                    <a:pt x="581625" y="780717"/>
                    <a:pt x="581625" y="736997"/>
                  </a:cubicBezTo>
                  <a:lnTo>
                    <a:pt x="581625" y="79172"/>
                  </a:lnTo>
                  <a:cubicBezTo>
                    <a:pt x="581625" y="35452"/>
                    <a:pt x="451418" y="0"/>
                    <a:pt x="290808" y="0"/>
                  </a:cubicBezTo>
                  <a:close/>
                </a:path>
              </a:pathLst>
            </a:custGeom>
            <a:solidFill>
              <a:schemeClr val="accent4"/>
            </a:solidFill>
            <a:ln>
              <a:noFill/>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1706" name="Google Shape;1706;p28"/>
            <p:cNvGrpSpPr/>
            <p:nvPr/>
          </p:nvGrpSpPr>
          <p:grpSpPr>
            <a:xfrm>
              <a:off x="4361460" y="3155888"/>
              <a:ext cx="591140" cy="821140"/>
              <a:chOff x="8319351" y="4894840"/>
              <a:chExt cx="591140" cy="821140"/>
            </a:xfrm>
          </p:grpSpPr>
          <p:sp>
            <p:nvSpPr>
              <p:cNvPr id="1707" name="Google Shape;1707;p28"/>
              <p:cNvSpPr/>
              <p:nvPr/>
            </p:nvSpPr>
            <p:spPr>
              <a:xfrm>
                <a:off x="8319351" y="4894840"/>
                <a:ext cx="581615" cy="158315"/>
              </a:xfrm>
              <a:custGeom>
                <a:rect b="b" l="l" r="r" t="t"/>
                <a:pathLst>
                  <a:path extrusionOk="0" h="158315" w="581615">
                    <a:moveTo>
                      <a:pt x="0" y="79153"/>
                    </a:moveTo>
                    <a:cubicBezTo>
                      <a:pt x="0" y="35433"/>
                      <a:pt x="130197" y="0"/>
                      <a:pt x="290808" y="0"/>
                    </a:cubicBezTo>
                    <a:cubicBezTo>
                      <a:pt x="451409" y="0"/>
                      <a:pt x="581616" y="35433"/>
                      <a:pt x="581616" y="79153"/>
                    </a:cubicBezTo>
                    <a:cubicBezTo>
                      <a:pt x="581616" y="122873"/>
                      <a:pt x="451409" y="158315"/>
                      <a:pt x="290808" y="158315"/>
                    </a:cubicBezTo>
                    <a:cubicBezTo>
                      <a:pt x="130197" y="158315"/>
                      <a:pt x="0" y="122873"/>
                      <a:pt x="0" y="79153"/>
                    </a:cubicBezTo>
                    <a:close/>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08" name="Google Shape;1708;p28"/>
              <p:cNvSpPr/>
              <p:nvPr/>
            </p:nvSpPr>
            <p:spPr>
              <a:xfrm>
                <a:off x="8319351" y="5636809"/>
                <a:ext cx="581615" cy="79171"/>
              </a:xfrm>
              <a:custGeom>
                <a:rect b="b" l="l" r="r" t="t"/>
                <a:pathLst>
                  <a:path extrusionOk="0" h="79171" w="581615">
                    <a:moveTo>
                      <a:pt x="0" y="0"/>
                    </a:moveTo>
                    <a:cubicBezTo>
                      <a:pt x="0" y="43719"/>
                      <a:pt x="130207" y="79171"/>
                      <a:pt x="290808" y="79171"/>
                    </a:cubicBezTo>
                    <a:cubicBezTo>
                      <a:pt x="451418" y="79171"/>
                      <a:pt x="581616" y="43719"/>
                      <a:pt x="581616" y="0"/>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09" name="Google Shape;1709;p28"/>
              <p:cNvSpPr/>
              <p:nvPr/>
            </p:nvSpPr>
            <p:spPr>
              <a:xfrm>
                <a:off x="8319351" y="4973992"/>
                <a:ext cx="9525" cy="657720"/>
              </a:xfrm>
              <a:custGeom>
                <a:rect b="b" l="l" r="r" t="t"/>
                <a:pathLst>
                  <a:path extrusionOk="0" h="657720" w="9525">
                    <a:moveTo>
                      <a:pt x="0" y="657720"/>
                    </a:moveTo>
                    <a:lnTo>
                      <a:pt x="0" y="0"/>
                    </a:ln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10" name="Google Shape;1710;p28"/>
              <p:cNvSpPr/>
              <p:nvPr/>
            </p:nvSpPr>
            <p:spPr>
              <a:xfrm>
                <a:off x="8900966" y="4973992"/>
                <a:ext cx="9525" cy="657720"/>
              </a:xfrm>
              <a:custGeom>
                <a:rect b="b" l="l" r="r" t="t"/>
                <a:pathLst>
                  <a:path extrusionOk="0" h="657720" w="9525">
                    <a:moveTo>
                      <a:pt x="0" y="0"/>
                    </a:moveTo>
                    <a:lnTo>
                      <a:pt x="0" y="657720"/>
                    </a:ln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11" name="Google Shape;1711;p28"/>
              <p:cNvSpPr/>
              <p:nvPr/>
            </p:nvSpPr>
            <p:spPr>
              <a:xfrm>
                <a:off x="8319351" y="5557627"/>
                <a:ext cx="581615" cy="79181"/>
              </a:xfrm>
              <a:custGeom>
                <a:rect b="b" l="l" r="r" t="t"/>
                <a:pathLst>
                  <a:path extrusionOk="0" h="79181" w="581615">
                    <a:moveTo>
                      <a:pt x="581616" y="79182"/>
                    </a:moveTo>
                    <a:cubicBezTo>
                      <a:pt x="581616" y="35462"/>
                      <a:pt x="451418" y="0"/>
                      <a:pt x="290808" y="0"/>
                    </a:cubicBezTo>
                    <a:cubicBezTo>
                      <a:pt x="130207" y="0"/>
                      <a:pt x="0" y="35462"/>
                      <a:pt x="0" y="79182"/>
                    </a:cubicBezTo>
                  </a:path>
                </a:pathLst>
              </a:custGeom>
              <a:noFill/>
              <a:ln cap="rnd" cmpd="sng" w="9525">
                <a:solidFill>
                  <a:schemeClr val="dk2"/>
                </a:solidFill>
                <a:prstDash val="dash"/>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grpSp>
        <p:nvGrpSpPr>
          <p:cNvPr id="1712" name="Google Shape;1712;p28"/>
          <p:cNvGrpSpPr/>
          <p:nvPr/>
        </p:nvGrpSpPr>
        <p:grpSpPr>
          <a:xfrm>
            <a:off x="11023587" y="5485386"/>
            <a:ext cx="312936" cy="153680"/>
            <a:chOff x="10862134" y="3312644"/>
            <a:chExt cx="416027" cy="204307"/>
          </a:xfrm>
        </p:grpSpPr>
        <p:sp>
          <p:nvSpPr>
            <p:cNvPr id="1713" name="Google Shape;1713;p28"/>
            <p:cNvSpPr/>
            <p:nvPr/>
          </p:nvSpPr>
          <p:spPr>
            <a:xfrm>
              <a:off x="10862134" y="3312644"/>
              <a:ext cx="69302" cy="204307"/>
            </a:xfrm>
            <a:custGeom>
              <a:rect b="b" l="l" r="r" t="t"/>
              <a:pathLst>
                <a:path extrusionOk="0" h="204307" w="69302">
                  <a:moveTo>
                    <a:pt x="3963" y="83218"/>
                  </a:moveTo>
                  <a:cubicBezTo>
                    <a:pt x="-6800" y="83818"/>
                    <a:pt x="7202" y="105030"/>
                    <a:pt x="12441" y="114403"/>
                  </a:cubicBezTo>
                  <a:cubicBezTo>
                    <a:pt x="27110" y="140206"/>
                    <a:pt x="45778" y="163618"/>
                    <a:pt x="59589" y="189803"/>
                  </a:cubicBezTo>
                  <a:cubicBezTo>
                    <a:pt x="62161" y="194565"/>
                    <a:pt x="62161" y="206062"/>
                    <a:pt x="67210" y="204081"/>
                  </a:cubicBezTo>
                  <a:cubicBezTo>
                    <a:pt x="71400" y="202404"/>
                    <a:pt x="68066" y="157827"/>
                    <a:pt x="67686" y="152046"/>
                  </a:cubicBezTo>
                  <a:cubicBezTo>
                    <a:pt x="65590" y="113469"/>
                    <a:pt x="46064" y="36755"/>
                    <a:pt x="61590" y="874"/>
                  </a:cubicBezTo>
                  <a:cubicBezTo>
                    <a:pt x="63495" y="-3498"/>
                    <a:pt x="65114" y="9723"/>
                    <a:pt x="66828" y="14142"/>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14" name="Google Shape;1714;p28"/>
            <p:cNvSpPr/>
            <p:nvPr/>
          </p:nvSpPr>
          <p:spPr>
            <a:xfrm>
              <a:off x="11001003" y="3431825"/>
              <a:ext cx="33121" cy="6338"/>
            </a:xfrm>
            <a:custGeom>
              <a:rect b="b" l="l" r="r" t="t"/>
              <a:pathLst>
                <a:path extrusionOk="0" h="6338" w="33121">
                  <a:moveTo>
                    <a:pt x="19305" y="1833"/>
                  </a:moveTo>
                  <a:cubicBezTo>
                    <a:pt x="25495" y="699"/>
                    <a:pt x="-5366" y="7195"/>
                    <a:pt x="826" y="6243"/>
                  </a:cubicBezTo>
                  <a:cubicBezTo>
                    <a:pt x="11018" y="4709"/>
                    <a:pt x="41307" y="-520"/>
                    <a:pt x="31020" y="42"/>
                  </a:cubicBezTo>
                  <a:cubicBezTo>
                    <a:pt x="18923" y="718"/>
                    <a:pt x="7113" y="4043"/>
                    <a:pt x="19305" y="1833"/>
                  </a:cubicBezTo>
                  <a:close/>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15" name="Google Shape;1715;p28"/>
            <p:cNvSpPr/>
            <p:nvPr/>
          </p:nvSpPr>
          <p:spPr>
            <a:xfrm>
              <a:off x="10999979" y="3457687"/>
              <a:ext cx="27320" cy="2555"/>
            </a:xfrm>
            <a:custGeom>
              <a:rect b="b" l="l" r="r" t="t"/>
              <a:pathLst>
                <a:path extrusionOk="0" h="2555" w="27320">
                  <a:moveTo>
                    <a:pt x="19375" y="326"/>
                  </a:moveTo>
                  <a:cubicBezTo>
                    <a:pt x="25567" y="-607"/>
                    <a:pt x="-5294" y="631"/>
                    <a:pt x="802" y="1926"/>
                  </a:cubicBezTo>
                  <a:cubicBezTo>
                    <a:pt x="8898" y="3660"/>
                    <a:pt x="33949" y="1212"/>
                    <a:pt x="25662" y="1679"/>
                  </a:cubicBezTo>
                  <a:cubicBezTo>
                    <a:pt x="15566" y="2241"/>
                    <a:pt x="5374" y="2450"/>
                    <a:pt x="19375" y="326"/>
                  </a:cubicBezTo>
                  <a:close/>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16" name="Google Shape;1716;p28"/>
            <p:cNvSpPr/>
            <p:nvPr/>
          </p:nvSpPr>
          <p:spPr>
            <a:xfrm>
              <a:off x="11105828" y="3355219"/>
              <a:ext cx="13978" cy="120672"/>
            </a:xfrm>
            <a:custGeom>
              <a:rect b="b" l="l" r="r" t="t"/>
              <a:pathLst>
                <a:path extrusionOk="0" h="120672" w="13978">
                  <a:moveTo>
                    <a:pt x="3348" y="0"/>
                  </a:moveTo>
                  <a:cubicBezTo>
                    <a:pt x="-11131" y="33566"/>
                    <a:pt x="27160" y="78457"/>
                    <a:pt x="8967" y="120672"/>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17" name="Google Shape;1717;p28"/>
            <p:cNvSpPr/>
            <p:nvPr/>
          </p:nvSpPr>
          <p:spPr>
            <a:xfrm>
              <a:off x="11076654" y="3328910"/>
              <a:ext cx="118027" cy="162411"/>
            </a:xfrm>
            <a:custGeom>
              <a:rect b="b" l="l" r="r" t="t"/>
              <a:pathLst>
                <a:path extrusionOk="0" h="162411" w="118027">
                  <a:moveTo>
                    <a:pt x="4709" y="33510"/>
                  </a:moveTo>
                  <a:cubicBezTo>
                    <a:pt x="-23771" y="21223"/>
                    <a:pt x="85767" y="-18582"/>
                    <a:pt x="97197" y="10278"/>
                  </a:cubicBezTo>
                  <a:cubicBezTo>
                    <a:pt x="110532" y="43940"/>
                    <a:pt x="39857" y="118530"/>
                    <a:pt x="28617" y="98890"/>
                  </a:cubicBezTo>
                  <a:cubicBezTo>
                    <a:pt x="17567" y="79516"/>
                    <a:pt x="103292" y="51684"/>
                    <a:pt x="116532" y="92879"/>
                  </a:cubicBezTo>
                  <a:cubicBezTo>
                    <a:pt x="121485" y="108272"/>
                    <a:pt x="113389" y="125045"/>
                    <a:pt x="103103" y="136590"/>
                  </a:cubicBezTo>
                  <a:cubicBezTo>
                    <a:pt x="50620" y="195245"/>
                    <a:pt x="-14150" y="135247"/>
                    <a:pt x="17283" y="137961"/>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18" name="Google Shape;1718;p28"/>
            <p:cNvSpPr/>
            <p:nvPr/>
          </p:nvSpPr>
          <p:spPr>
            <a:xfrm>
              <a:off x="11212046" y="3333673"/>
              <a:ext cx="66115" cy="124860"/>
            </a:xfrm>
            <a:custGeom>
              <a:rect b="b" l="l" r="r" t="t"/>
              <a:pathLst>
                <a:path extrusionOk="0" h="124860" w="66115">
                  <a:moveTo>
                    <a:pt x="0" y="0"/>
                  </a:moveTo>
                  <a:cubicBezTo>
                    <a:pt x="1143" y="21907"/>
                    <a:pt x="6953" y="43320"/>
                    <a:pt x="10382" y="64999"/>
                  </a:cubicBezTo>
                  <a:cubicBezTo>
                    <a:pt x="13429" y="84391"/>
                    <a:pt x="15430" y="103937"/>
                    <a:pt x="18097" y="123368"/>
                  </a:cubicBezTo>
                  <a:cubicBezTo>
                    <a:pt x="19144" y="130816"/>
                    <a:pt x="16669" y="108347"/>
                    <a:pt x="16858" y="100822"/>
                  </a:cubicBezTo>
                  <a:cubicBezTo>
                    <a:pt x="17240" y="87839"/>
                    <a:pt x="16383" y="49501"/>
                    <a:pt x="35623" y="51159"/>
                  </a:cubicBezTo>
                  <a:cubicBezTo>
                    <a:pt x="73819" y="54473"/>
                    <a:pt x="65626" y="123901"/>
                    <a:pt x="64865" y="110595"/>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719" name="Google Shape;1719;p28"/>
          <p:cNvGrpSpPr/>
          <p:nvPr/>
        </p:nvGrpSpPr>
        <p:grpSpPr>
          <a:xfrm>
            <a:off x="9797360" y="5294289"/>
            <a:ext cx="526417" cy="279333"/>
            <a:chOff x="5791759" y="2630895"/>
            <a:chExt cx="604799" cy="320925"/>
          </a:xfrm>
        </p:grpSpPr>
        <p:sp>
          <p:nvSpPr>
            <p:cNvPr id="1720" name="Google Shape;1720;p28"/>
            <p:cNvSpPr/>
            <p:nvPr/>
          </p:nvSpPr>
          <p:spPr>
            <a:xfrm>
              <a:off x="5791759" y="2671104"/>
              <a:ext cx="98284" cy="280716"/>
            </a:xfrm>
            <a:custGeom>
              <a:rect b="b" l="l" r="r" t="t"/>
              <a:pathLst>
                <a:path extrusionOk="0" h="280716" w="98284">
                  <a:moveTo>
                    <a:pt x="0" y="100194"/>
                  </a:moveTo>
                  <a:cubicBezTo>
                    <a:pt x="22822" y="157278"/>
                    <a:pt x="34376" y="229620"/>
                    <a:pt x="73219" y="279626"/>
                  </a:cubicBezTo>
                  <a:cubicBezTo>
                    <a:pt x="78038" y="285837"/>
                    <a:pt x="72076" y="263824"/>
                    <a:pt x="73133" y="256033"/>
                  </a:cubicBezTo>
                  <a:cubicBezTo>
                    <a:pt x="75638" y="237630"/>
                    <a:pt x="73781" y="218533"/>
                    <a:pt x="74752" y="199759"/>
                  </a:cubicBezTo>
                  <a:cubicBezTo>
                    <a:pt x="77524" y="146667"/>
                    <a:pt x="80620" y="93079"/>
                    <a:pt x="90907" y="40720"/>
                  </a:cubicBezTo>
                  <a:cubicBezTo>
                    <a:pt x="91697" y="36653"/>
                    <a:pt x="101880" y="3201"/>
                    <a:pt x="96936" y="401"/>
                  </a:cubicBezTo>
                  <a:cubicBezTo>
                    <a:pt x="91564" y="-2638"/>
                    <a:pt x="93688" y="12402"/>
                    <a:pt x="93364" y="18565"/>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21" name="Google Shape;1721;p28"/>
            <p:cNvSpPr/>
            <p:nvPr/>
          </p:nvSpPr>
          <p:spPr>
            <a:xfrm>
              <a:off x="5946978" y="2823191"/>
              <a:ext cx="60941" cy="12553"/>
            </a:xfrm>
            <a:custGeom>
              <a:rect b="b" l="l" r="r" t="t"/>
              <a:pathLst>
                <a:path extrusionOk="0" h="12553" w="60941">
                  <a:moveTo>
                    <a:pt x="0" y="12554"/>
                  </a:moveTo>
                  <a:cubicBezTo>
                    <a:pt x="16707" y="1333"/>
                    <a:pt x="41081" y="5486"/>
                    <a:pt x="60941" y="0"/>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22" name="Google Shape;1722;p28"/>
            <p:cNvSpPr/>
            <p:nvPr/>
          </p:nvSpPr>
          <p:spPr>
            <a:xfrm>
              <a:off x="5959380" y="2855794"/>
              <a:ext cx="53006" cy="11106"/>
            </a:xfrm>
            <a:custGeom>
              <a:rect b="b" l="l" r="r" t="t"/>
              <a:pathLst>
                <a:path extrusionOk="0" h="11106" w="53006">
                  <a:moveTo>
                    <a:pt x="0" y="11106"/>
                  </a:moveTo>
                  <a:cubicBezTo>
                    <a:pt x="15707" y="1572"/>
                    <a:pt x="35271" y="3724"/>
                    <a:pt x="53007" y="0"/>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23" name="Google Shape;1723;p28"/>
            <p:cNvSpPr/>
            <p:nvPr/>
          </p:nvSpPr>
          <p:spPr>
            <a:xfrm>
              <a:off x="6081443" y="2633872"/>
              <a:ext cx="29346" cy="69769"/>
            </a:xfrm>
            <a:custGeom>
              <a:rect b="b" l="l" r="r" t="t"/>
              <a:pathLst>
                <a:path extrusionOk="0" h="69769" w="29346">
                  <a:moveTo>
                    <a:pt x="0" y="59473"/>
                  </a:moveTo>
                  <a:cubicBezTo>
                    <a:pt x="9401" y="39347"/>
                    <a:pt x="13678" y="23383"/>
                    <a:pt x="18535" y="1523"/>
                  </a:cubicBezTo>
                  <a:cubicBezTo>
                    <a:pt x="20231" y="-6144"/>
                    <a:pt x="17564" y="17230"/>
                    <a:pt x="17774" y="25079"/>
                  </a:cubicBezTo>
                  <a:cubicBezTo>
                    <a:pt x="18212" y="41500"/>
                    <a:pt x="23993" y="55035"/>
                    <a:pt x="29346" y="69770"/>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24" name="Google Shape;1724;p28"/>
            <p:cNvSpPr/>
            <p:nvPr/>
          </p:nvSpPr>
          <p:spPr>
            <a:xfrm>
              <a:off x="6073799" y="2710561"/>
              <a:ext cx="116249" cy="54072"/>
            </a:xfrm>
            <a:custGeom>
              <a:rect b="b" l="l" r="r" t="t"/>
              <a:pathLst>
                <a:path extrusionOk="0" h="54072" w="116249">
                  <a:moveTo>
                    <a:pt x="15568" y="46269"/>
                  </a:moveTo>
                  <a:cubicBezTo>
                    <a:pt x="9481" y="46431"/>
                    <a:pt x="6129" y="45983"/>
                    <a:pt x="509" y="52898"/>
                  </a:cubicBezTo>
                  <a:cubicBezTo>
                    <a:pt x="-2710" y="56861"/>
                    <a:pt x="10215" y="49688"/>
                    <a:pt x="14911" y="47669"/>
                  </a:cubicBezTo>
                  <a:cubicBezTo>
                    <a:pt x="18254" y="46221"/>
                    <a:pt x="21826" y="45345"/>
                    <a:pt x="25198" y="43935"/>
                  </a:cubicBezTo>
                  <a:cubicBezTo>
                    <a:pt x="28912" y="42383"/>
                    <a:pt x="32522" y="40582"/>
                    <a:pt x="36133" y="38801"/>
                  </a:cubicBezTo>
                  <a:cubicBezTo>
                    <a:pt x="52849" y="30534"/>
                    <a:pt x="70042" y="23133"/>
                    <a:pt x="86720" y="14608"/>
                  </a:cubicBezTo>
                  <a:cubicBezTo>
                    <a:pt x="93216" y="11284"/>
                    <a:pt x="128144" y="-8519"/>
                    <a:pt x="112056" y="4235"/>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25" name="Google Shape;1725;p28"/>
            <p:cNvSpPr/>
            <p:nvPr/>
          </p:nvSpPr>
          <p:spPr>
            <a:xfrm>
              <a:off x="6121903" y="2779470"/>
              <a:ext cx="50345" cy="89597"/>
            </a:xfrm>
            <a:custGeom>
              <a:rect b="b" l="l" r="r" t="t"/>
              <a:pathLst>
                <a:path extrusionOk="0" h="89597" w="50345">
                  <a:moveTo>
                    <a:pt x="3154" y="17945"/>
                  </a:moveTo>
                  <a:cubicBezTo>
                    <a:pt x="-6580" y="13402"/>
                    <a:pt x="38264" y="-12858"/>
                    <a:pt x="43731" y="7868"/>
                  </a:cubicBezTo>
                  <a:cubicBezTo>
                    <a:pt x="48360" y="25442"/>
                    <a:pt x="14404" y="50483"/>
                    <a:pt x="14356" y="48797"/>
                  </a:cubicBezTo>
                  <a:cubicBezTo>
                    <a:pt x="14004" y="35262"/>
                    <a:pt x="54056" y="40615"/>
                    <a:pt x="50065" y="63770"/>
                  </a:cubicBezTo>
                  <a:cubicBezTo>
                    <a:pt x="44798" y="94307"/>
                    <a:pt x="-10647" y="98679"/>
                    <a:pt x="1821" y="71981"/>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26" name="Google Shape;1726;p28"/>
            <p:cNvSpPr/>
            <p:nvPr/>
          </p:nvSpPr>
          <p:spPr>
            <a:xfrm>
              <a:off x="6255169" y="2654065"/>
              <a:ext cx="23622" cy="105365"/>
            </a:xfrm>
            <a:custGeom>
              <a:rect b="b" l="l" r="r" t="t"/>
              <a:pathLst>
                <a:path extrusionOk="0" h="105365" w="23622">
                  <a:moveTo>
                    <a:pt x="1763" y="0"/>
                  </a:moveTo>
                  <a:cubicBezTo>
                    <a:pt x="-8639" y="8239"/>
                    <a:pt x="30747" y="68018"/>
                    <a:pt x="22470" y="101908"/>
                  </a:cubicBezTo>
                  <a:cubicBezTo>
                    <a:pt x="22193" y="103022"/>
                    <a:pt x="22536" y="104213"/>
                    <a:pt x="22565" y="105366"/>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27" name="Google Shape;1727;p28"/>
            <p:cNvSpPr/>
            <p:nvPr/>
          </p:nvSpPr>
          <p:spPr>
            <a:xfrm>
              <a:off x="6242500" y="2637701"/>
              <a:ext cx="85708" cy="146434"/>
            </a:xfrm>
            <a:custGeom>
              <a:rect b="b" l="l" r="r" t="t"/>
              <a:pathLst>
                <a:path extrusionOk="0" h="146434" w="85708">
                  <a:moveTo>
                    <a:pt x="963" y="30565"/>
                  </a:moveTo>
                  <a:cubicBezTo>
                    <a:pt x="-7552" y="22498"/>
                    <a:pt x="42778" y="-12640"/>
                    <a:pt x="59113" y="4791"/>
                  </a:cubicBezTo>
                  <a:cubicBezTo>
                    <a:pt x="71143" y="17612"/>
                    <a:pt x="38681" y="82563"/>
                    <a:pt x="25242" y="84610"/>
                  </a:cubicBezTo>
                  <a:cubicBezTo>
                    <a:pt x="22670" y="85001"/>
                    <a:pt x="32957" y="70628"/>
                    <a:pt x="43568" y="70971"/>
                  </a:cubicBezTo>
                  <a:cubicBezTo>
                    <a:pt x="58789" y="71456"/>
                    <a:pt x="82058" y="78314"/>
                    <a:pt x="85069" y="95478"/>
                  </a:cubicBezTo>
                  <a:cubicBezTo>
                    <a:pt x="95384" y="154267"/>
                    <a:pt x="-23002" y="155086"/>
                    <a:pt x="12697" y="133407"/>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28" name="Google Shape;1728;p28"/>
            <p:cNvSpPr/>
            <p:nvPr/>
          </p:nvSpPr>
          <p:spPr>
            <a:xfrm>
              <a:off x="6316540" y="2630895"/>
              <a:ext cx="80018" cy="119134"/>
            </a:xfrm>
            <a:custGeom>
              <a:rect b="b" l="l" r="r" t="t"/>
              <a:pathLst>
                <a:path extrusionOk="0" h="119134" w="80018">
                  <a:moveTo>
                    <a:pt x="694" y="100"/>
                  </a:moveTo>
                  <a:cubicBezTo>
                    <a:pt x="513" y="-385"/>
                    <a:pt x="-163" y="1024"/>
                    <a:pt x="37" y="1501"/>
                  </a:cubicBezTo>
                  <a:cubicBezTo>
                    <a:pt x="8219" y="21065"/>
                    <a:pt x="17544" y="40134"/>
                    <a:pt x="25821" y="59660"/>
                  </a:cubicBezTo>
                  <a:cubicBezTo>
                    <a:pt x="26669" y="61679"/>
                    <a:pt x="43576" y="119353"/>
                    <a:pt x="39166" y="118839"/>
                  </a:cubicBezTo>
                  <a:cubicBezTo>
                    <a:pt x="34212" y="118268"/>
                    <a:pt x="36051" y="114572"/>
                    <a:pt x="35518" y="112019"/>
                  </a:cubicBezTo>
                  <a:cubicBezTo>
                    <a:pt x="30393" y="87549"/>
                    <a:pt x="25021" y="17131"/>
                    <a:pt x="57882" y="67804"/>
                  </a:cubicBezTo>
                  <a:cubicBezTo>
                    <a:pt x="60682" y="72138"/>
                    <a:pt x="62911" y="76815"/>
                    <a:pt x="65169" y="81453"/>
                  </a:cubicBezTo>
                  <a:cubicBezTo>
                    <a:pt x="67560" y="86387"/>
                    <a:pt x="69503" y="91531"/>
                    <a:pt x="71798" y="96513"/>
                  </a:cubicBezTo>
                  <a:cubicBezTo>
                    <a:pt x="75360" y="104247"/>
                    <a:pt x="78723" y="110676"/>
                    <a:pt x="80018" y="119134"/>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729" name="Google Shape;1729;p28"/>
          <p:cNvGrpSpPr/>
          <p:nvPr/>
        </p:nvGrpSpPr>
        <p:grpSpPr>
          <a:xfrm>
            <a:off x="9738421" y="5609256"/>
            <a:ext cx="726764" cy="614576"/>
            <a:chOff x="9814993" y="741298"/>
            <a:chExt cx="1095184" cy="926124"/>
          </a:xfrm>
        </p:grpSpPr>
        <p:grpSp>
          <p:nvGrpSpPr>
            <p:cNvPr id="1730" name="Google Shape;1730;p28"/>
            <p:cNvGrpSpPr/>
            <p:nvPr/>
          </p:nvGrpSpPr>
          <p:grpSpPr>
            <a:xfrm>
              <a:off x="9814993" y="741298"/>
              <a:ext cx="1095184" cy="926124"/>
              <a:chOff x="3034905" y="-1515202"/>
              <a:chExt cx="972028" cy="821979"/>
            </a:xfrm>
          </p:grpSpPr>
          <p:sp>
            <p:nvSpPr>
              <p:cNvPr id="1731" name="Google Shape;1731;p28"/>
              <p:cNvSpPr/>
              <p:nvPr/>
            </p:nvSpPr>
            <p:spPr>
              <a:xfrm>
                <a:off x="3056815" y="-1515058"/>
                <a:ext cx="950118" cy="821835"/>
              </a:xfrm>
              <a:custGeom>
                <a:rect b="b" l="l" r="r" t="t"/>
                <a:pathLst>
                  <a:path extrusionOk="0" h="821835" w="950118">
                    <a:moveTo>
                      <a:pt x="475059" y="0"/>
                    </a:moveTo>
                    <a:lnTo>
                      <a:pt x="22022" y="673008"/>
                    </a:lnTo>
                    <a:lnTo>
                      <a:pt x="0" y="705745"/>
                    </a:lnTo>
                    <a:cubicBezTo>
                      <a:pt x="0" y="769801"/>
                      <a:pt x="212665" y="821836"/>
                      <a:pt x="475059" y="821836"/>
                    </a:cubicBezTo>
                    <a:cubicBezTo>
                      <a:pt x="737445" y="821836"/>
                      <a:pt x="950119" y="769801"/>
                      <a:pt x="950119" y="705745"/>
                    </a:cubicBezTo>
                    <a:lnTo>
                      <a:pt x="927792" y="672408"/>
                    </a:lnTo>
                    <a:lnTo>
                      <a:pt x="475059"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1732" name="Google Shape;1732;p28"/>
              <p:cNvGrpSpPr/>
              <p:nvPr/>
            </p:nvGrpSpPr>
            <p:grpSpPr>
              <a:xfrm>
                <a:off x="3034905" y="-1515202"/>
                <a:ext cx="950195" cy="821979"/>
                <a:chOff x="6726228" y="2970999"/>
                <a:chExt cx="950195" cy="821979"/>
              </a:xfrm>
            </p:grpSpPr>
            <p:sp>
              <p:nvSpPr>
                <p:cNvPr id="1733" name="Google Shape;1733;p28"/>
                <p:cNvSpPr/>
                <p:nvPr/>
              </p:nvSpPr>
              <p:spPr>
                <a:xfrm>
                  <a:off x="6726228" y="3569236"/>
                  <a:ext cx="950118" cy="116090"/>
                </a:xfrm>
                <a:custGeom>
                  <a:rect b="b" l="l" r="r" t="t"/>
                  <a:pathLst>
                    <a:path extrusionOk="0" h="116090" w="950118">
                      <a:moveTo>
                        <a:pt x="950119" y="116091"/>
                      </a:moveTo>
                      <a:cubicBezTo>
                        <a:pt x="950119" y="52035"/>
                        <a:pt x="737454" y="0"/>
                        <a:pt x="475059" y="0"/>
                      </a:cubicBezTo>
                      <a:cubicBezTo>
                        <a:pt x="212674" y="0"/>
                        <a:pt x="0" y="52035"/>
                        <a:pt x="0" y="116091"/>
                      </a:cubicBezTo>
                    </a:path>
                  </a:pathLst>
                </a:custGeom>
                <a:noFill/>
                <a:ln cap="rnd" cmpd="sng" w="9525">
                  <a:solidFill>
                    <a:schemeClr val="dk2"/>
                  </a:solidFill>
                  <a:prstDash val="dash"/>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34" name="Google Shape;1734;p28"/>
                <p:cNvSpPr/>
                <p:nvPr/>
              </p:nvSpPr>
              <p:spPr>
                <a:xfrm>
                  <a:off x="6726228" y="3676888"/>
                  <a:ext cx="950118" cy="116090"/>
                </a:xfrm>
                <a:custGeom>
                  <a:rect b="b" l="l" r="r" t="t"/>
                  <a:pathLst>
                    <a:path extrusionOk="0" h="116090" w="950118">
                      <a:moveTo>
                        <a:pt x="950119" y="0"/>
                      </a:moveTo>
                      <a:cubicBezTo>
                        <a:pt x="950119" y="64056"/>
                        <a:pt x="737454" y="116091"/>
                        <a:pt x="475059" y="116091"/>
                      </a:cubicBezTo>
                      <a:cubicBezTo>
                        <a:pt x="212674" y="116091"/>
                        <a:pt x="0" y="64056"/>
                        <a:pt x="0" y="0"/>
                      </a:cubicBezTo>
                    </a:path>
                  </a:pathLst>
                </a:custGeom>
                <a:noFill/>
                <a:ln cap="rnd"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35" name="Google Shape;1735;p28"/>
                <p:cNvSpPr/>
                <p:nvPr/>
              </p:nvSpPr>
              <p:spPr>
                <a:xfrm>
                  <a:off x="6726228" y="2970999"/>
                  <a:ext cx="950195" cy="705888"/>
                </a:xfrm>
                <a:custGeom>
                  <a:rect b="b" l="l" r="r" t="t"/>
                  <a:pathLst>
                    <a:path extrusionOk="0" h="705888" w="950195">
                      <a:moveTo>
                        <a:pt x="950196" y="705888"/>
                      </a:moveTo>
                      <a:lnTo>
                        <a:pt x="475098" y="0"/>
                      </a:lnTo>
                      <a:lnTo>
                        <a:pt x="0" y="705888"/>
                      </a:lnTo>
                    </a:path>
                  </a:pathLst>
                </a:custGeom>
                <a:noFill/>
                <a:ln cap="rnd"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sp>
          <p:nvSpPr>
            <p:cNvPr id="1736" name="Google Shape;1736;p28"/>
            <p:cNvSpPr/>
            <p:nvPr/>
          </p:nvSpPr>
          <p:spPr>
            <a:xfrm>
              <a:off x="10357113" y="741300"/>
              <a:ext cx="10954" cy="811771"/>
            </a:xfrm>
            <a:custGeom>
              <a:rect b="b" l="l" r="r" t="t"/>
              <a:pathLst>
                <a:path extrusionOk="0" h="705888" w="9525">
                  <a:moveTo>
                    <a:pt x="0" y="705888"/>
                  </a:moveTo>
                  <a:lnTo>
                    <a:pt x="0" y="0"/>
                  </a:lnTo>
                </a:path>
              </a:pathLst>
            </a:custGeom>
            <a:noFill/>
            <a:ln cap="rnd" cmpd="sng" w="12700">
              <a:solidFill>
                <a:schemeClr val="dk2"/>
              </a:solidFill>
              <a:prstDash val="solid"/>
              <a:round/>
              <a:headEnd len="sm" w="sm" type="none"/>
              <a:tailEnd len="sm" w="sm" type="none"/>
            </a:ln>
            <a:effectLst>
              <a:outerShdw rotWithShape="0" algn="bl" dir="13500000" dist="9525">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0" name="Shape 1740"/>
        <p:cNvGrpSpPr/>
        <p:nvPr/>
      </p:nvGrpSpPr>
      <p:grpSpPr>
        <a:xfrm>
          <a:off x="0" y="0"/>
          <a:ext cx="0" cy="0"/>
          <a:chOff x="0" y="0"/>
          <a:chExt cx="0" cy="0"/>
        </a:xfrm>
      </p:grpSpPr>
      <p:sp>
        <p:nvSpPr>
          <p:cNvPr id="1741" name="Google Shape;1741;p29"/>
          <p:cNvSpPr/>
          <p:nvPr/>
        </p:nvSpPr>
        <p:spPr>
          <a:xfrm>
            <a:off x="8508450" y="2582213"/>
            <a:ext cx="2302500" cy="3152700"/>
          </a:xfrm>
          <a:prstGeom prst="rect">
            <a:avLst/>
          </a:pr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a:p>
        </p:txBody>
      </p:sp>
      <p:sp>
        <p:nvSpPr>
          <p:cNvPr id="1742" name="Google Shape;1742;p29"/>
          <p:cNvSpPr/>
          <p:nvPr/>
        </p:nvSpPr>
        <p:spPr>
          <a:xfrm>
            <a:off x="5151875" y="2603525"/>
            <a:ext cx="2302500" cy="3152700"/>
          </a:xfrm>
          <a:prstGeom prst="rect">
            <a:avLst/>
          </a:pr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a:p>
        </p:txBody>
      </p:sp>
      <p:sp>
        <p:nvSpPr>
          <p:cNvPr id="1743" name="Google Shape;1743;p29"/>
          <p:cNvSpPr/>
          <p:nvPr/>
        </p:nvSpPr>
        <p:spPr>
          <a:xfrm>
            <a:off x="1795325" y="2603525"/>
            <a:ext cx="2302500" cy="3152700"/>
          </a:xfrm>
          <a:prstGeom prst="rect">
            <a:avLst/>
          </a:pr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a:p>
        </p:txBody>
      </p:sp>
      <p:sp>
        <p:nvSpPr>
          <p:cNvPr id="1744" name="Google Shape;1744;p29"/>
          <p:cNvSpPr txBox="1"/>
          <p:nvPr>
            <p:ph type="title"/>
          </p:nvPr>
        </p:nvSpPr>
        <p:spPr>
          <a:xfrm>
            <a:off x="1561325" y="974375"/>
            <a:ext cx="9531300" cy="7635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This is our team.</a:t>
            </a:r>
            <a:endParaRPr/>
          </a:p>
        </p:txBody>
      </p:sp>
      <p:sp>
        <p:nvSpPr>
          <p:cNvPr id="1745" name="Google Shape;1745;p29"/>
          <p:cNvSpPr txBox="1"/>
          <p:nvPr>
            <p:ph idx="1" type="subTitle"/>
          </p:nvPr>
        </p:nvSpPr>
        <p:spPr>
          <a:xfrm>
            <a:off x="1795327" y="3563475"/>
            <a:ext cx="2302500" cy="6069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highlight>
                  <a:schemeClr val="accent4"/>
                </a:highlight>
              </a:rPr>
              <a:t>Erika V.</a:t>
            </a:r>
            <a:endParaRPr>
              <a:highlight>
                <a:schemeClr val="accent4"/>
              </a:highlight>
            </a:endParaRPr>
          </a:p>
        </p:txBody>
      </p:sp>
      <p:sp>
        <p:nvSpPr>
          <p:cNvPr id="1746" name="Google Shape;1746;p29"/>
          <p:cNvSpPr txBox="1"/>
          <p:nvPr>
            <p:ph idx="2" type="subTitle"/>
          </p:nvPr>
        </p:nvSpPr>
        <p:spPr>
          <a:xfrm>
            <a:off x="5151878" y="3563475"/>
            <a:ext cx="2302500" cy="6069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highlight>
                  <a:schemeClr val="accent2"/>
                </a:highlight>
              </a:rPr>
              <a:t>John S.</a:t>
            </a:r>
            <a:endParaRPr>
              <a:highlight>
                <a:schemeClr val="accent2"/>
              </a:highlight>
            </a:endParaRPr>
          </a:p>
        </p:txBody>
      </p:sp>
      <p:sp>
        <p:nvSpPr>
          <p:cNvPr id="1747" name="Google Shape;1747;p29"/>
          <p:cNvSpPr txBox="1"/>
          <p:nvPr>
            <p:ph idx="3" type="subTitle"/>
          </p:nvPr>
        </p:nvSpPr>
        <p:spPr>
          <a:xfrm>
            <a:off x="8508453" y="3542175"/>
            <a:ext cx="2302200" cy="6069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highlight>
                  <a:schemeClr val="accent3"/>
                </a:highlight>
              </a:rPr>
              <a:t>Marie M.</a:t>
            </a:r>
            <a:endParaRPr>
              <a:highlight>
                <a:schemeClr val="accent3"/>
              </a:highlight>
            </a:endParaRPr>
          </a:p>
        </p:txBody>
      </p:sp>
      <p:sp>
        <p:nvSpPr>
          <p:cNvPr id="1748" name="Google Shape;1748;p29"/>
          <p:cNvSpPr txBox="1"/>
          <p:nvPr>
            <p:ph idx="4" type="body"/>
          </p:nvPr>
        </p:nvSpPr>
        <p:spPr>
          <a:xfrm>
            <a:off x="1795325" y="4128717"/>
            <a:ext cx="2302500" cy="16275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Lorem ipsum dolor sit amet, consectetuer adipiscing elit. Aenean commodo ligula eget dolor.</a:t>
            </a:r>
            <a:endParaRPr/>
          </a:p>
        </p:txBody>
      </p:sp>
      <p:sp>
        <p:nvSpPr>
          <p:cNvPr id="1749" name="Google Shape;1749;p29"/>
          <p:cNvSpPr txBox="1"/>
          <p:nvPr>
            <p:ph idx="5" type="body"/>
          </p:nvPr>
        </p:nvSpPr>
        <p:spPr>
          <a:xfrm>
            <a:off x="5151875" y="4128722"/>
            <a:ext cx="2302500" cy="16242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Lorem ipsum dolor sit amet, consectetuer adipiscing elit. Aenean commodo ligula eget dolor.</a:t>
            </a:r>
            <a:endParaRPr/>
          </a:p>
        </p:txBody>
      </p:sp>
      <p:sp>
        <p:nvSpPr>
          <p:cNvPr id="1750" name="Google Shape;1750;p29"/>
          <p:cNvSpPr txBox="1"/>
          <p:nvPr>
            <p:ph idx="6" type="body"/>
          </p:nvPr>
        </p:nvSpPr>
        <p:spPr>
          <a:xfrm>
            <a:off x="8508450" y="4107882"/>
            <a:ext cx="2302500" cy="16242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Lorem ipsum dolor sit amet, consectetuer adipiscing elit. Aenean commodo ligula eget dolor.</a:t>
            </a:r>
            <a:endParaRPr/>
          </a:p>
        </p:txBody>
      </p:sp>
      <p:sp>
        <p:nvSpPr>
          <p:cNvPr id="1751" name="Google Shape;1751;p29"/>
          <p:cNvSpPr/>
          <p:nvPr/>
        </p:nvSpPr>
        <p:spPr>
          <a:xfrm>
            <a:off x="2249967" y="1945038"/>
            <a:ext cx="1393200" cy="13932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2" name="Google Shape;1752;p29"/>
          <p:cNvSpPr/>
          <p:nvPr/>
        </p:nvSpPr>
        <p:spPr>
          <a:xfrm>
            <a:off x="5552317" y="1985967"/>
            <a:ext cx="1393200" cy="13932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3" name="Google Shape;1753;p29"/>
          <p:cNvSpPr/>
          <p:nvPr/>
        </p:nvSpPr>
        <p:spPr>
          <a:xfrm>
            <a:off x="8999567" y="1964671"/>
            <a:ext cx="1393200" cy="13932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754" name="Google Shape;1754;p29"/>
          <p:cNvPicPr preferRelativeResize="0"/>
          <p:nvPr/>
        </p:nvPicPr>
        <p:blipFill rotWithShape="1">
          <a:blip r:embed="rId3">
            <a:alphaModFix/>
          </a:blip>
          <a:srcRect b="61743" l="33004" r="25212" t="8689"/>
          <a:stretch/>
        </p:blipFill>
        <p:spPr>
          <a:xfrm>
            <a:off x="2251627" y="1966407"/>
            <a:ext cx="1389900" cy="1389900"/>
          </a:xfrm>
          <a:prstGeom prst="ellipse">
            <a:avLst/>
          </a:prstGeom>
          <a:noFill/>
          <a:ln cap="rnd" cmpd="sng" w="9525">
            <a:solidFill>
              <a:schemeClr val="dk2"/>
            </a:solidFill>
            <a:prstDash val="solid"/>
            <a:round/>
            <a:headEnd len="sm" w="sm" type="none"/>
            <a:tailEnd len="sm" w="sm" type="none"/>
          </a:ln>
          <a:effectLst>
            <a:outerShdw rotWithShape="0" algn="bl" dir="5400000" dist="9525">
              <a:srgbClr val="FFFFFF"/>
            </a:outerShdw>
          </a:effectLst>
        </p:spPr>
      </p:pic>
      <p:pic>
        <p:nvPicPr>
          <p:cNvPr id="1755" name="Google Shape;1755;p29"/>
          <p:cNvPicPr preferRelativeResize="0"/>
          <p:nvPr/>
        </p:nvPicPr>
        <p:blipFill rotWithShape="1">
          <a:blip r:embed="rId4">
            <a:alphaModFix/>
          </a:blip>
          <a:srcRect b="14540" l="32897" r="25727" t="19488"/>
          <a:stretch/>
        </p:blipFill>
        <p:spPr>
          <a:xfrm>
            <a:off x="5553975" y="1987613"/>
            <a:ext cx="1389900" cy="1389900"/>
          </a:xfrm>
          <a:prstGeom prst="ellipse">
            <a:avLst/>
          </a:prstGeom>
          <a:noFill/>
          <a:ln cap="rnd" cmpd="sng" w="9525">
            <a:solidFill>
              <a:schemeClr val="dk2"/>
            </a:solidFill>
            <a:prstDash val="solid"/>
            <a:round/>
            <a:headEnd len="sm" w="sm" type="none"/>
            <a:tailEnd len="sm" w="sm" type="none"/>
          </a:ln>
          <a:effectLst>
            <a:outerShdw rotWithShape="0" algn="bl" dir="5400000" dist="9525">
              <a:srgbClr val="FFFFFF"/>
            </a:outerShdw>
          </a:effectLst>
        </p:spPr>
      </p:pic>
      <p:pic>
        <p:nvPicPr>
          <p:cNvPr id="1756" name="Google Shape;1756;p29"/>
          <p:cNvPicPr preferRelativeResize="0"/>
          <p:nvPr/>
        </p:nvPicPr>
        <p:blipFill rotWithShape="1">
          <a:blip r:embed="rId5">
            <a:alphaModFix/>
          </a:blip>
          <a:srcRect b="50920" l="24173" r="0" t="0"/>
          <a:stretch/>
        </p:blipFill>
        <p:spPr>
          <a:xfrm>
            <a:off x="9001227" y="1946614"/>
            <a:ext cx="1389900" cy="1389900"/>
          </a:xfrm>
          <a:prstGeom prst="ellipse">
            <a:avLst/>
          </a:prstGeom>
          <a:noFill/>
          <a:ln cap="rnd" cmpd="sng" w="9525">
            <a:solidFill>
              <a:schemeClr val="dk2"/>
            </a:solidFill>
            <a:prstDash val="solid"/>
            <a:round/>
            <a:headEnd len="sm" w="sm" type="none"/>
            <a:tailEnd len="sm" w="sm" type="none"/>
          </a:ln>
          <a:effectLst>
            <a:outerShdw rotWithShape="0" algn="bl" dir="5400000" dist="9525">
              <a:srgbClr val="FFFFFF"/>
            </a:outerShdw>
          </a:effectLst>
        </p:spPr>
      </p:pic>
      <p:sp>
        <p:nvSpPr>
          <p:cNvPr id="1757" name="Google Shape;1757;p29"/>
          <p:cNvSpPr/>
          <p:nvPr/>
        </p:nvSpPr>
        <p:spPr>
          <a:xfrm rot="5400000">
            <a:off x="750400" y="380323"/>
            <a:ext cx="800782" cy="646187"/>
          </a:xfrm>
          <a:custGeom>
            <a:rect b="b" l="l" r="r" t="t"/>
            <a:pathLst>
              <a:path extrusionOk="0" h="405769" w="502846">
                <a:moveTo>
                  <a:pt x="37388" y="714"/>
                </a:moveTo>
                <a:cubicBezTo>
                  <a:pt x="17813" y="50395"/>
                  <a:pt x="-2041" y="101848"/>
                  <a:pt x="103" y="155258"/>
                </a:cubicBezTo>
                <a:cubicBezTo>
                  <a:pt x="2247" y="208668"/>
                  <a:pt x="31422" y="264874"/>
                  <a:pt x="82409" y="280999"/>
                </a:cubicBezTo>
                <a:cubicBezTo>
                  <a:pt x="125938" y="294794"/>
                  <a:pt x="174594" y="275966"/>
                  <a:pt x="207964" y="244740"/>
                </a:cubicBezTo>
                <a:cubicBezTo>
                  <a:pt x="241333" y="213515"/>
                  <a:pt x="262213" y="171570"/>
                  <a:pt x="281880" y="130371"/>
                </a:cubicBezTo>
                <a:cubicBezTo>
                  <a:pt x="290847" y="115009"/>
                  <a:pt x="295610" y="97550"/>
                  <a:pt x="295675" y="79757"/>
                </a:cubicBezTo>
                <a:cubicBezTo>
                  <a:pt x="294184" y="62140"/>
                  <a:pt x="279923" y="44336"/>
                  <a:pt x="262213" y="45642"/>
                </a:cubicBezTo>
                <a:cubicBezTo>
                  <a:pt x="241427" y="47319"/>
                  <a:pt x="231267" y="71647"/>
                  <a:pt x="228097" y="92247"/>
                </a:cubicBezTo>
                <a:cubicBezTo>
                  <a:pt x="216427" y="171747"/>
                  <a:pt x="239870" y="252384"/>
                  <a:pt x="292320" y="313251"/>
                </a:cubicBezTo>
                <a:cubicBezTo>
                  <a:pt x="345581" y="373446"/>
                  <a:pt x="422414" y="407477"/>
                  <a:pt x="502790" y="406462"/>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a:p>
        </p:txBody>
      </p:sp>
      <p:grpSp>
        <p:nvGrpSpPr>
          <p:cNvPr id="1758" name="Google Shape;1758;p29"/>
          <p:cNvGrpSpPr/>
          <p:nvPr/>
        </p:nvGrpSpPr>
        <p:grpSpPr>
          <a:xfrm>
            <a:off x="3627196" y="1611822"/>
            <a:ext cx="5157927" cy="279331"/>
            <a:chOff x="2600043" y="1462462"/>
            <a:chExt cx="6991903" cy="421505"/>
          </a:xfrm>
        </p:grpSpPr>
        <p:sp>
          <p:nvSpPr>
            <p:cNvPr id="1759" name="Google Shape;1759;p29"/>
            <p:cNvSpPr/>
            <p:nvPr/>
          </p:nvSpPr>
          <p:spPr>
            <a:xfrm rot="79933">
              <a:off x="2601610" y="1543677"/>
              <a:ext cx="6988770" cy="231810"/>
            </a:xfrm>
            <a:custGeom>
              <a:rect b="b" l="l" r="r" t="t"/>
              <a:pathLst>
                <a:path extrusionOk="0" h="95668" w="1666519">
                  <a:moveTo>
                    <a:pt x="-56" y="96382"/>
                  </a:moveTo>
                  <a:cubicBezTo>
                    <a:pt x="416970" y="37752"/>
                    <a:pt x="839962" y="-21157"/>
                    <a:pt x="1261835" y="8764"/>
                  </a:cubicBezTo>
                  <a:cubicBezTo>
                    <a:pt x="1397848" y="18308"/>
                    <a:pt x="1533051" y="37211"/>
                    <a:pt x="1666464" y="65343"/>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a:p>
          </p:txBody>
        </p:sp>
        <p:sp>
          <p:nvSpPr>
            <p:cNvPr id="1760" name="Google Shape;1760;p29"/>
            <p:cNvSpPr/>
            <p:nvPr/>
          </p:nvSpPr>
          <p:spPr>
            <a:xfrm rot="118849">
              <a:off x="3788987" y="1593944"/>
              <a:ext cx="4718447" cy="208541"/>
            </a:xfrm>
            <a:custGeom>
              <a:rect b="b" l="l" r="r" t="t"/>
              <a:pathLst>
                <a:path extrusionOk="0" h="86032" w="1124777">
                  <a:moveTo>
                    <a:pt x="-56" y="86746"/>
                  </a:moveTo>
                  <a:cubicBezTo>
                    <a:pt x="369218" y="7088"/>
                    <a:pt x="748261" y="-17445"/>
                    <a:pt x="1124721" y="13948"/>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4" name="Shape 1764"/>
        <p:cNvGrpSpPr/>
        <p:nvPr/>
      </p:nvGrpSpPr>
      <p:grpSpPr>
        <a:xfrm>
          <a:off x="0" y="0"/>
          <a:ext cx="0" cy="0"/>
          <a:chOff x="0" y="0"/>
          <a:chExt cx="0" cy="0"/>
        </a:xfrm>
      </p:grpSpPr>
      <p:grpSp>
        <p:nvGrpSpPr>
          <p:cNvPr id="1765" name="Google Shape;1765;p30"/>
          <p:cNvGrpSpPr/>
          <p:nvPr/>
        </p:nvGrpSpPr>
        <p:grpSpPr>
          <a:xfrm>
            <a:off x="1152600" y="3645089"/>
            <a:ext cx="10039200" cy="355519"/>
            <a:chOff x="1282425" y="2883089"/>
            <a:chExt cx="10039200" cy="355519"/>
          </a:xfrm>
        </p:grpSpPr>
        <p:cxnSp>
          <p:nvCxnSpPr>
            <p:cNvPr id="1766" name="Google Shape;1766;p30"/>
            <p:cNvCxnSpPr/>
            <p:nvPr/>
          </p:nvCxnSpPr>
          <p:spPr>
            <a:xfrm>
              <a:off x="1282425" y="3060725"/>
              <a:ext cx="10039200" cy="0"/>
            </a:xfrm>
            <a:prstGeom prst="straightConnector1">
              <a:avLst/>
            </a:prstGeom>
            <a:noFill/>
            <a:ln cap="rnd" cmpd="sng" w="9525">
              <a:solidFill>
                <a:schemeClr val="dk2"/>
              </a:solidFill>
              <a:prstDash val="solid"/>
              <a:round/>
              <a:headEnd len="sm" w="sm" type="none"/>
              <a:tailEnd len="sm" w="sm" type="none"/>
            </a:ln>
            <a:effectLst>
              <a:outerShdw rotWithShape="0" algn="bl" dir="5400000" dist="9525">
                <a:srgbClr val="FFFFFF"/>
              </a:outerShdw>
            </a:effectLst>
          </p:spPr>
        </p:cxnSp>
        <p:grpSp>
          <p:nvGrpSpPr>
            <p:cNvPr id="1767" name="Google Shape;1767;p30"/>
            <p:cNvGrpSpPr/>
            <p:nvPr/>
          </p:nvGrpSpPr>
          <p:grpSpPr>
            <a:xfrm>
              <a:off x="2357312" y="2883089"/>
              <a:ext cx="7867594" cy="355519"/>
              <a:chOff x="2357312" y="2766275"/>
              <a:chExt cx="7867594" cy="472200"/>
            </a:xfrm>
          </p:grpSpPr>
          <p:cxnSp>
            <p:nvCxnSpPr>
              <p:cNvPr id="1768" name="Google Shape;1768;p30"/>
              <p:cNvCxnSpPr/>
              <p:nvPr/>
            </p:nvCxnSpPr>
            <p:spPr>
              <a:xfrm>
                <a:off x="2357312" y="2766275"/>
                <a:ext cx="0" cy="472200"/>
              </a:xfrm>
              <a:prstGeom prst="straightConnector1">
                <a:avLst/>
              </a:prstGeom>
              <a:noFill/>
              <a:ln cap="rnd" cmpd="sng" w="9525">
                <a:solidFill>
                  <a:schemeClr val="dk2"/>
                </a:solidFill>
                <a:prstDash val="solid"/>
                <a:round/>
                <a:headEnd len="sm" w="sm" type="none"/>
                <a:tailEnd len="sm" w="sm" type="none"/>
              </a:ln>
              <a:effectLst>
                <a:outerShdw rotWithShape="0" algn="bl" dir="5400000" dist="9525">
                  <a:srgbClr val="FFFFFF"/>
                </a:outerShdw>
              </a:effectLst>
            </p:spPr>
          </p:cxnSp>
          <p:cxnSp>
            <p:nvCxnSpPr>
              <p:cNvPr id="1769" name="Google Shape;1769;p30"/>
              <p:cNvCxnSpPr/>
              <p:nvPr/>
            </p:nvCxnSpPr>
            <p:spPr>
              <a:xfrm>
                <a:off x="4324210" y="2766275"/>
                <a:ext cx="0" cy="472200"/>
              </a:xfrm>
              <a:prstGeom prst="straightConnector1">
                <a:avLst/>
              </a:prstGeom>
              <a:noFill/>
              <a:ln cap="rnd" cmpd="sng" w="9525">
                <a:solidFill>
                  <a:schemeClr val="dk2"/>
                </a:solidFill>
                <a:prstDash val="solid"/>
                <a:round/>
                <a:headEnd len="sm" w="sm" type="none"/>
                <a:tailEnd len="sm" w="sm" type="none"/>
              </a:ln>
              <a:effectLst>
                <a:outerShdw rotWithShape="0" algn="bl" dir="5400000" dist="9525">
                  <a:srgbClr val="FFFFFF"/>
                </a:outerShdw>
              </a:effectLst>
            </p:spPr>
          </p:cxnSp>
          <p:cxnSp>
            <p:nvCxnSpPr>
              <p:cNvPr id="1770" name="Google Shape;1770;p30"/>
              <p:cNvCxnSpPr/>
              <p:nvPr/>
            </p:nvCxnSpPr>
            <p:spPr>
              <a:xfrm>
                <a:off x="10224906" y="2766275"/>
                <a:ext cx="0" cy="472200"/>
              </a:xfrm>
              <a:prstGeom prst="straightConnector1">
                <a:avLst/>
              </a:prstGeom>
              <a:noFill/>
              <a:ln cap="rnd" cmpd="sng" w="9525">
                <a:solidFill>
                  <a:schemeClr val="dk2"/>
                </a:solidFill>
                <a:prstDash val="solid"/>
                <a:round/>
                <a:headEnd len="sm" w="sm" type="none"/>
                <a:tailEnd len="sm" w="sm" type="none"/>
              </a:ln>
              <a:effectLst>
                <a:outerShdw rotWithShape="0" algn="bl" dir="5400000" dist="9525">
                  <a:srgbClr val="FFFFFF"/>
                </a:outerShdw>
              </a:effectLst>
            </p:spPr>
          </p:cxnSp>
          <p:cxnSp>
            <p:nvCxnSpPr>
              <p:cNvPr id="1771" name="Google Shape;1771;p30"/>
              <p:cNvCxnSpPr/>
              <p:nvPr/>
            </p:nvCxnSpPr>
            <p:spPr>
              <a:xfrm>
                <a:off x="6291109" y="2766275"/>
                <a:ext cx="0" cy="472200"/>
              </a:xfrm>
              <a:prstGeom prst="straightConnector1">
                <a:avLst/>
              </a:prstGeom>
              <a:noFill/>
              <a:ln cap="rnd" cmpd="sng" w="9525">
                <a:solidFill>
                  <a:schemeClr val="dk2"/>
                </a:solidFill>
                <a:prstDash val="solid"/>
                <a:round/>
                <a:headEnd len="sm" w="sm" type="none"/>
                <a:tailEnd len="sm" w="sm" type="none"/>
              </a:ln>
              <a:effectLst>
                <a:outerShdw rotWithShape="0" algn="bl" dir="5400000" dist="9525">
                  <a:srgbClr val="FFFFFF"/>
                </a:outerShdw>
              </a:effectLst>
            </p:spPr>
          </p:cxnSp>
          <p:cxnSp>
            <p:nvCxnSpPr>
              <p:cNvPr id="1772" name="Google Shape;1772;p30"/>
              <p:cNvCxnSpPr/>
              <p:nvPr/>
            </p:nvCxnSpPr>
            <p:spPr>
              <a:xfrm>
                <a:off x="8258007" y="2766275"/>
                <a:ext cx="0" cy="472200"/>
              </a:xfrm>
              <a:prstGeom prst="straightConnector1">
                <a:avLst/>
              </a:prstGeom>
              <a:noFill/>
              <a:ln cap="rnd" cmpd="sng" w="9525">
                <a:solidFill>
                  <a:schemeClr val="dk2"/>
                </a:solidFill>
                <a:prstDash val="solid"/>
                <a:round/>
                <a:headEnd len="sm" w="sm" type="none"/>
                <a:tailEnd len="sm" w="sm" type="none"/>
              </a:ln>
              <a:effectLst>
                <a:outerShdw rotWithShape="0" algn="bl" dir="5400000" dist="9525">
                  <a:srgbClr val="FFFFFF"/>
                </a:outerShdw>
              </a:effectLst>
            </p:spPr>
          </p:cxnSp>
        </p:grpSp>
      </p:grpSp>
      <p:sp>
        <p:nvSpPr>
          <p:cNvPr id="1773" name="Google Shape;1773;p30"/>
          <p:cNvSpPr/>
          <p:nvPr/>
        </p:nvSpPr>
        <p:spPr>
          <a:xfrm>
            <a:off x="3313063" y="4139850"/>
            <a:ext cx="1811100" cy="411000"/>
          </a:xfrm>
          <a:prstGeom prst="roundRect">
            <a:avLst>
              <a:gd fmla="val 50000" name="adj"/>
            </a:avLst>
          </a:prstGeom>
          <a:solidFill>
            <a:schemeClr val="accent3"/>
          </a:solid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1774" name="Google Shape;1774;p30"/>
          <p:cNvSpPr/>
          <p:nvPr/>
        </p:nvSpPr>
        <p:spPr>
          <a:xfrm>
            <a:off x="5287088" y="3073050"/>
            <a:ext cx="1811100" cy="411000"/>
          </a:xfrm>
          <a:prstGeom prst="roundRect">
            <a:avLst>
              <a:gd fmla="val 50000" name="adj"/>
            </a:avLst>
          </a:prstGeom>
          <a:solidFill>
            <a:schemeClr val="accent2"/>
          </a:solid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1775" name="Google Shape;1775;p30"/>
          <p:cNvSpPr/>
          <p:nvPr/>
        </p:nvSpPr>
        <p:spPr>
          <a:xfrm>
            <a:off x="7261088" y="4139850"/>
            <a:ext cx="1811100" cy="411000"/>
          </a:xfrm>
          <a:prstGeom prst="roundRect">
            <a:avLst>
              <a:gd fmla="val 50000" name="adj"/>
            </a:avLst>
          </a:prstGeom>
          <a:solidFill>
            <a:schemeClr val="accent4"/>
          </a:solid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1776" name="Google Shape;1776;p30"/>
          <p:cNvSpPr/>
          <p:nvPr/>
        </p:nvSpPr>
        <p:spPr>
          <a:xfrm>
            <a:off x="9226263" y="3073050"/>
            <a:ext cx="1811100" cy="411000"/>
          </a:xfrm>
          <a:prstGeom prst="roundRect">
            <a:avLst>
              <a:gd fmla="val 50000" name="adj"/>
            </a:avLst>
          </a:prstGeom>
          <a:solidFill>
            <a:schemeClr val="accent5"/>
          </a:solid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1777" name="Google Shape;1777;p30"/>
          <p:cNvSpPr/>
          <p:nvPr/>
        </p:nvSpPr>
        <p:spPr>
          <a:xfrm>
            <a:off x="1352525" y="3073050"/>
            <a:ext cx="1811100" cy="411000"/>
          </a:xfrm>
          <a:prstGeom prst="roundRect">
            <a:avLst>
              <a:gd fmla="val 50000" name="adj"/>
            </a:avLst>
          </a:prstGeom>
          <a:solidFill>
            <a:schemeClr val="accent1"/>
          </a:solid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1778" name="Google Shape;1778;p30"/>
          <p:cNvSpPr txBox="1"/>
          <p:nvPr>
            <p:ph type="title"/>
          </p:nvPr>
        </p:nvSpPr>
        <p:spPr>
          <a:xfrm>
            <a:off x="1554200" y="974375"/>
            <a:ext cx="9545700" cy="7635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And this is a timeline.</a:t>
            </a:r>
            <a:endParaRPr/>
          </a:p>
        </p:txBody>
      </p:sp>
      <p:sp>
        <p:nvSpPr>
          <p:cNvPr id="1779" name="Google Shape;1779;p30"/>
          <p:cNvSpPr txBox="1"/>
          <p:nvPr>
            <p:ph idx="1" type="subTitle"/>
          </p:nvPr>
        </p:nvSpPr>
        <p:spPr>
          <a:xfrm>
            <a:off x="1424375" y="3100800"/>
            <a:ext cx="1667400" cy="3555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1999</a:t>
            </a:r>
            <a:endParaRPr/>
          </a:p>
        </p:txBody>
      </p:sp>
      <p:sp>
        <p:nvSpPr>
          <p:cNvPr id="1780" name="Google Shape;1780;p30"/>
          <p:cNvSpPr txBox="1"/>
          <p:nvPr>
            <p:ph idx="7" type="body"/>
          </p:nvPr>
        </p:nvSpPr>
        <p:spPr>
          <a:xfrm>
            <a:off x="3393894" y="2095625"/>
            <a:ext cx="1667400" cy="1507200"/>
          </a:xfrm>
          <a:prstGeom prst="rect">
            <a:avLst/>
          </a:prstGeom>
        </p:spPr>
        <p:txBody>
          <a:bodyPr anchorCtr="0" anchor="b" bIns="121900" lIns="121900" spcFirstLastPara="1" rIns="121900" wrap="square" tIns="121900">
            <a:noAutofit/>
          </a:bodyPr>
          <a:lstStyle/>
          <a:p>
            <a:pPr indent="0" lvl="0" marL="0" rtl="0" algn="l">
              <a:spcBef>
                <a:spcPts val="0"/>
              </a:spcBef>
              <a:spcAft>
                <a:spcPts val="0"/>
              </a:spcAft>
              <a:buNone/>
            </a:pPr>
            <a:r>
              <a:rPr lang="en"/>
              <a:t>Lorem ipsum dolor sit amet, consectetuer adipiscing elit.</a:t>
            </a:r>
            <a:endParaRPr/>
          </a:p>
        </p:txBody>
      </p:sp>
      <p:sp>
        <p:nvSpPr>
          <p:cNvPr id="1781" name="Google Shape;1781;p30"/>
          <p:cNvSpPr txBox="1"/>
          <p:nvPr>
            <p:ph idx="2" type="subTitle"/>
          </p:nvPr>
        </p:nvSpPr>
        <p:spPr>
          <a:xfrm>
            <a:off x="3393894" y="4167600"/>
            <a:ext cx="1667400" cy="3555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2005</a:t>
            </a:r>
            <a:endParaRPr/>
          </a:p>
        </p:txBody>
      </p:sp>
      <p:sp>
        <p:nvSpPr>
          <p:cNvPr id="1782" name="Google Shape;1782;p30"/>
          <p:cNvSpPr txBox="1"/>
          <p:nvPr>
            <p:ph idx="8" type="body"/>
          </p:nvPr>
        </p:nvSpPr>
        <p:spPr>
          <a:xfrm>
            <a:off x="5363413" y="4000625"/>
            <a:ext cx="1667400" cy="15072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Lorem ipsum dolor sit amet, consectetuer adipiscing elit.</a:t>
            </a:r>
            <a:endParaRPr/>
          </a:p>
        </p:txBody>
      </p:sp>
      <p:sp>
        <p:nvSpPr>
          <p:cNvPr id="1783" name="Google Shape;1783;p30"/>
          <p:cNvSpPr txBox="1"/>
          <p:nvPr>
            <p:ph idx="3" type="subTitle"/>
          </p:nvPr>
        </p:nvSpPr>
        <p:spPr>
          <a:xfrm>
            <a:off x="5363413" y="3100800"/>
            <a:ext cx="1667400" cy="3555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2015</a:t>
            </a:r>
            <a:endParaRPr/>
          </a:p>
        </p:txBody>
      </p:sp>
      <p:sp>
        <p:nvSpPr>
          <p:cNvPr id="1784" name="Google Shape;1784;p30"/>
          <p:cNvSpPr txBox="1"/>
          <p:nvPr>
            <p:ph idx="9" type="body"/>
          </p:nvPr>
        </p:nvSpPr>
        <p:spPr>
          <a:xfrm>
            <a:off x="7332931" y="2095625"/>
            <a:ext cx="1667400" cy="1507200"/>
          </a:xfrm>
          <a:prstGeom prst="rect">
            <a:avLst/>
          </a:prstGeom>
        </p:spPr>
        <p:txBody>
          <a:bodyPr anchorCtr="0" anchor="b" bIns="121900" lIns="121900" spcFirstLastPara="1" rIns="121900" wrap="square" tIns="121900">
            <a:noAutofit/>
          </a:bodyPr>
          <a:lstStyle/>
          <a:p>
            <a:pPr indent="0" lvl="0" marL="0" rtl="0" algn="l">
              <a:spcBef>
                <a:spcPts val="0"/>
              </a:spcBef>
              <a:spcAft>
                <a:spcPts val="0"/>
              </a:spcAft>
              <a:buNone/>
            </a:pPr>
            <a:r>
              <a:rPr lang="en"/>
              <a:t>Lorem ipsum dolor sit amet, consectetuer adipiscing elit.</a:t>
            </a:r>
            <a:endParaRPr/>
          </a:p>
        </p:txBody>
      </p:sp>
      <p:sp>
        <p:nvSpPr>
          <p:cNvPr id="1785" name="Google Shape;1785;p30"/>
          <p:cNvSpPr txBox="1"/>
          <p:nvPr>
            <p:ph idx="4" type="subTitle"/>
          </p:nvPr>
        </p:nvSpPr>
        <p:spPr>
          <a:xfrm>
            <a:off x="7332931" y="4167600"/>
            <a:ext cx="1667400" cy="3555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2019</a:t>
            </a:r>
            <a:endParaRPr/>
          </a:p>
        </p:txBody>
      </p:sp>
      <p:sp>
        <p:nvSpPr>
          <p:cNvPr id="1786" name="Google Shape;1786;p30"/>
          <p:cNvSpPr txBox="1"/>
          <p:nvPr>
            <p:ph idx="5" type="subTitle"/>
          </p:nvPr>
        </p:nvSpPr>
        <p:spPr>
          <a:xfrm>
            <a:off x="9302450" y="3100800"/>
            <a:ext cx="1667400" cy="3555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2022</a:t>
            </a:r>
            <a:endParaRPr/>
          </a:p>
        </p:txBody>
      </p:sp>
      <p:sp>
        <p:nvSpPr>
          <p:cNvPr id="1787" name="Google Shape;1787;p30"/>
          <p:cNvSpPr txBox="1"/>
          <p:nvPr>
            <p:ph idx="6" type="body"/>
          </p:nvPr>
        </p:nvSpPr>
        <p:spPr>
          <a:xfrm>
            <a:off x="1424375" y="4000625"/>
            <a:ext cx="1667400" cy="15072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Lorem ipsum dolor sit amet, consectetuer adipiscing elit.</a:t>
            </a:r>
            <a:endParaRPr/>
          </a:p>
        </p:txBody>
      </p:sp>
      <p:sp>
        <p:nvSpPr>
          <p:cNvPr id="1788" name="Google Shape;1788;p30"/>
          <p:cNvSpPr txBox="1"/>
          <p:nvPr>
            <p:ph idx="13" type="body"/>
          </p:nvPr>
        </p:nvSpPr>
        <p:spPr>
          <a:xfrm>
            <a:off x="9302450" y="4000625"/>
            <a:ext cx="1667400" cy="15072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Lorem ipsum dolor sit amet, consectetuer adipiscing elit.</a:t>
            </a:r>
            <a:endParaRPr/>
          </a:p>
        </p:txBody>
      </p:sp>
      <p:grpSp>
        <p:nvGrpSpPr>
          <p:cNvPr id="1789" name="Google Shape;1789;p30"/>
          <p:cNvGrpSpPr/>
          <p:nvPr/>
        </p:nvGrpSpPr>
        <p:grpSpPr>
          <a:xfrm>
            <a:off x="3627196" y="1611822"/>
            <a:ext cx="5157927" cy="279331"/>
            <a:chOff x="2600043" y="1462462"/>
            <a:chExt cx="6991903" cy="421505"/>
          </a:xfrm>
        </p:grpSpPr>
        <p:sp>
          <p:nvSpPr>
            <p:cNvPr id="1790" name="Google Shape;1790;p30"/>
            <p:cNvSpPr/>
            <p:nvPr/>
          </p:nvSpPr>
          <p:spPr>
            <a:xfrm rot="79933">
              <a:off x="2601610" y="1543677"/>
              <a:ext cx="6988770" cy="231810"/>
            </a:xfrm>
            <a:custGeom>
              <a:rect b="b" l="l" r="r" t="t"/>
              <a:pathLst>
                <a:path extrusionOk="0" h="95668" w="1666519">
                  <a:moveTo>
                    <a:pt x="-56" y="96382"/>
                  </a:moveTo>
                  <a:cubicBezTo>
                    <a:pt x="416970" y="37752"/>
                    <a:pt x="839962" y="-21157"/>
                    <a:pt x="1261835" y="8764"/>
                  </a:cubicBezTo>
                  <a:cubicBezTo>
                    <a:pt x="1397848" y="18308"/>
                    <a:pt x="1533051" y="37211"/>
                    <a:pt x="1666464" y="65343"/>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a:p>
          </p:txBody>
        </p:sp>
        <p:sp>
          <p:nvSpPr>
            <p:cNvPr id="1791" name="Google Shape;1791;p30"/>
            <p:cNvSpPr/>
            <p:nvPr/>
          </p:nvSpPr>
          <p:spPr>
            <a:xfrm rot="118849">
              <a:off x="3788987" y="1593944"/>
              <a:ext cx="4718447" cy="208541"/>
            </a:xfrm>
            <a:custGeom>
              <a:rect b="b" l="l" r="r" t="t"/>
              <a:pathLst>
                <a:path extrusionOk="0" h="86032" w="1124777">
                  <a:moveTo>
                    <a:pt x="-56" y="86746"/>
                  </a:moveTo>
                  <a:cubicBezTo>
                    <a:pt x="369218" y="7088"/>
                    <a:pt x="748261" y="-17445"/>
                    <a:pt x="1124721" y="13948"/>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5" name="Shape 1795"/>
        <p:cNvGrpSpPr/>
        <p:nvPr/>
      </p:nvGrpSpPr>
      <p:grpSpPr>
        <a:xfrm>
          <a:off x="0" y="0"/>
          <a:ext cx="0" cy="0"/>
          <a:chOff x="0" y="0"/>
          <a:chExt cx="0" cy="0"/>
        </a:xfrm>
      </p:grpSpPr>
      <p:grpSp>
        <p:nvGrpSpPr>
          <p:cNvPr id="1796" name="Google Shape;1796;p31"/>
          <p:cNvGrpSpPr/>
          <p:nvPr/>
        </p:nvGrpSpPr>
        <p:grpSpPr>
          <a:xfrm>
            <a:off x="2204677" y="656999"/>
            <a:ext cx="2721600" cy="5544000"/>
            <a:chOff x="1020040" y="533174"/>
            <a:chExt cx="2721600" cy="5544000"/>
          </a:xfrm>
        </p:grpSpPr>
        <p:sp>
          <p:nvSpPr>
            <p:cNvPr id="1797" name="Google Shape;1797;p31"/>
            <p:cNvSpPr/>
            <p:nvPr/>
          </p:nvSpPr>
          <p:spPr>
            <a:xfrm rot="5322">
              <a:off x="1024388" y="535271"/>
              <a:ext cx="2712903" cy="5539807"/>
            </a:xfrm>
            <a:prstGeom prst="roundRect">
              <a:avLst>
                <a:gd fmla="val 13728" name="adj"/>
              </a:avLst>
            </a:prstGeom>
            <a:solidFill>
              <a:srgbClr val="262626"/>
            </a:solidFill>
            <a:ln cap="flat" cmpd="sng" w="38100">
              <a:solidFill>
                <a:srgbClr val="434343"/>
              </a:solidFill>
              <a:prstDash val="solid"/>
              <a:round/>
              <a:headEnd len="sm" w="sm" type="none"/>
              <a:tailEnd len="sm" w="sm" type="none"/>
            </a:ln>
            <a:effectLst>
              <a:outerShdw blurRad="177800" rotWithShape="0" algn="tl" dir="2700000" dist="1143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798" name="Google Shape;1798;p31"/>
            <p:cNvSpPr/>
            <p:nvPr/>
          </p:nvSpPr>
          <p:spPr>
            <a:xfrm rot="5339">
              <a:off x="1117826" y="634766"/>
              <a:ext cx="2511303" cy="5315706"/>
            </a:xfrm>
            <a:prstGeom prst="roundRect">
              <a:avLst>
                <a:gd fmla="val 11202" name="adj"/>
              </a:avLst>
            </a:prstGeom>
            <a:solidFill>
              <a:srgbClr val="0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799" name="Google Shape;1799;p31"/>
            <p:cNvSpPr/>
            <p:nvPr/>
          </p:nvSpPr>
          <p:spPr>
            <a:xfrm rot="-10793156">
              <a:off x="1702602" y="592275"/>
              <a:ext cx="1356303" cy="243601"/>
            </a:xfrm>
            <a:prstGeom prst="round2SameRect">
              <a:avLst>
                <a:gd fmla="val 50000" name="adj1"/>
                <a:gd fmla="val 0" name="adj2"/>
              </a:avLst>
            </a:prstGeom>
            <a:solidFill>
              <a:srgbClr val="25252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800" name="Google Shape;1800;p31"/>
            <p:cNvSpPr/>
            <p:nvPr/>
          </p:nvSpPr>
          <p:spPr>
            <a:xfrm>
              <a:off x="1848856" y="5858818"/>
              <a:ext cx="1063200" cy="37800"/>
            </a:xfrm>
            <a:prstGeom prst="roundRect">
              <a:avLst>
                <a:gd fmla="val 50000" name="adj"/>
              </a:avLst>
            </a:prstGeom>
            <a:solidFill>
              <a:srgbClr val="3A383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1" name="Google Shape;1801;p31"/>
            <p:cNvSpPr/>
            <p:nvPr/>
          </p:nvSpPr>
          <p:spPr>
            <a:xfrm rot="5827501">
              <a:off x="2668055" y="715407"/>
              <a:ext cx="62886" cy="62886"/>
            </a:xfrm>
            <a:prstGeom prst="ellipse">
              <a:avLst/>
            </a:prstGeom>
            <a:gradFill>
              <a:gsLst>
                <a:gs pos="0">
                  <a:srgbClr val="424242"/>
                </a:gs>
                <a:gs pos="100000">
                  <a:srgbClr val="010101"/>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2" name="Google Shape;1802;p31"/>
            <p:cNvSpPr/>
            <p:nvPr/>
          </p:nvSpPr>
          <p:spPr>
            <a:xfrm>
              <a:off x="2176639" y="720996"/>
              <a:ext cx="408300" cy="37800"/>
            </a:xfrm>
            <a:prstGeom prst="roundRect">
              <a:avLst>
                <a:gd fmla="val 50000" name="adj"/>
              </a:avLst>
            </a:prstGeom>
            <a:gradFill>
              <a:gsLst>
                <a:gs pos="0">
                  <a:srgbClr val="424242"/>
                </a:gs>
                <a:gs pos="100000">
                  <a:srgbClr val="010101"/>
                </a:gs>
              </a:gsLst>
              <a:lin ang="2700006"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803" name="Google Shape;1803;p31"/>
          <p:cNvSpPr txBox="1"/>
          <p:nvPr>
            <p:ph type="title"/>
          </p:nvPr>
        </p:nvSpPr>
        <p:spPr>
          <a:xfrm>
            <a:off x="5952725" y="2122000"/>
            <a:ext cx="4316700" cy="12429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Presenting a website or an app?</a:t>
            </a:r>
            <a:endParaRPr/>
          </a:p>
        </p:txBody>
      </p:sp>
      <p:sp>
        <p:nvSpPr>
          <p:cNvPr id="1804" name="Google Shape;1804;p31"/>
          <p:cNvSpPr txBox="1"/>
          <p:nvPr>
            <p:ph idx="1" type="body"/>
          </p:nvPr>
        </p:nvSpPr>
        <p:spPr>
          <a:xfrm>
            <a:off x="5952808" y="3503650"/>
            <a:ext cx="4316700" cy="11253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If you are presenting a website, an internet product or an app, you can place a screenshot of it here.</a:t>
            </a:r>
            <a:endParaRPr/>
          </a:p>
        </p:txBody>
      </p:sp>
      <p:grpSp>
        <p:nvGrpSpPr>
          <p:cNvPr id="1805" name="Google Shape;1805;p31"/>
          <p:cNvGrpSpPr/>
          <p:nvPr/>
        </p:nvGrpSpPr>
        <p:grpSpPr>
          <a:xfrm>
            <a:off x="5532196" y="4856622"/>
            <a:ext cx="5157927" cy="279331"/>
            <a:chOff x="2600043" y="1462462"/>
            <a:chExt cx="6991903" cy="421505"/>
          </a:xfrm>
        </p:grpSpPr>
        <p:sp>
          <p:nvSpPr>
            <p:cNvPr id="1806" name="Google Shape;1806;p31"/>
            <p:cNvSpPr/>
            <p:nvPr/>
          </p:nvSpPr>
          <p:spPr>
            <a:xfrm rot="79933">
              <a:off x="2601610" y="1543677"/>
              <a:ext cx="6988770" cy="231810"/>
            </a:xfrm>
            <a:custGeom>
              <a:rect b="b" l="l" r="r" t="t"/>
              <a:pathLst>
                <a:path extrusionOk="0" h="95668" w="1666519">
                  <a:moveTo>
                    <a:pt x="-56" y="96382"/>
                  </a:moveTo>
                  <a:cubicBezTo>
                    <a:pt x="416970" y="37752"/>
                    <a:pt x="839962" y="-21157"/>
                    <a:pt x="1261835" y="8764"/>
                  </a:cubicBezTo>
                  <a:cubicBezTo>
                    <a:pt x="1397848" y="18308"/>
                    <a:pt x="1533051" y="37211"/>
                    <a:pt x="1666464" y="65343"/>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a:p>
          </p:txBody>
        </p:sp>
        <p:sp>
          <p:nvSpPr>
            <p:cNvPr id="1807" name="Google Shape;1807;p31"/>
            <p:cNvSpPr/>
            <p:nvPr/>
          </p:nvSpPr>
          <p:spPr>
            <a:xfrm rot="118849">
              <a:off x="3788987" y="1593944"/>
              <a:ext cx="4718447" cy="208541"/>
            </a:xfrm>
            <a:custGeom>
              <a:rect b="b" l="l" r="r" t="t"/>
              <a:pathLst>
                <a:path extrusionOk="0" h="86032" w="1124777">
                  <a:moveTo>
                    <a:pt x="-56" y="86746"/>
                  </a:moveTo>
                  <a:cubicBezTo>
                    <a:pt x="369218" y="7088"/>
                    <a:pt x="748261" y="-17445"/>
                    <a:pt x="1124721" y="13948"/>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1" name="Shape 1811"/>
        <p:cNvGrpSpPr/>
        <p:nvPr/>
      </p:nvGrpSpPr>
      <p:grpSpPr>
        <a:xfrm>
          <a:off x="0" y="0"/>
          <a:ext cx="0" cy="0"/>
          <a:chOff x="0" y="0"/>
          <a:chExt cx="0" cy="0"/>
        </a:xfrm>
      </p:grpSpPr>
      <p:grpSp>
        <p:nvGrpSpPr>
          <p:cNvPr id="1812" name="Google Shape;1812;p32"/>
          <p:cNvGrpSpPr/>
          <p:nvPr/>
        </p:nvGrpSpPr>
        <p:grpSpPr>
          <a:xfrm>
            <a:off x="1159196" y="4691497"/>
            <a:ext cx="5157927" cy="279331"/>
            <a:chOff x="2600043" y="1462462"/>
            <a:chExt cx="6991903" cy="421505"/>
          </a:xfrm>
        </p:grpSpPr>
        <p:sp>
          <p:nvSpPr>
            <p:cNvPr id="1813" name="Google Shape;1813;p32"/>
            <p:cNvSpPr/>
            <p:nvPr/>
          </p:nvSpPr>
          <p:spPr>
            <a:xfrm rot="79933">
              <a:off x="2601610" y="1543677"/>
              <a:ext cx="6988770" cy="231810"/>
            </a:xfrm>
            <a:custGeom>
              <a:rect b="b" l="l" r="r" t="t"/>
              <a:pathLst>
                <a:path extrusionOk="0" h="95668" w="1666519">
                  <a:moveTo>
                    <a:pt x="-56" y="96382"/>
                  </a:moveTo>
                  <a:cubicBezTo>
                    <a:pt x="416970" y="37752"/>
                    <a:pt x="839962" y="-21157"/>
                    <a:pt x="1261835" y="8764"/>
                  </a:cubicBezTo>
                  <a:cubicBezTo>
                    <a:pt x="1397848" y="18308"/>
                    <a:pt x="1533051" y="37211"/>
                    <a:pt x="1666464" y="65343"/>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a:p>
          </p:txBody>
        </p:sp>
        <p:sp>
          <p:nvSpPr>
            <p:cNvPr id="1814" name="Google Shape;1814;p32"/>
            <p:cNvSpPr/>
            <p:nvPr/>
          </p:nvSpPr>
          <p:spPr>
            <a:xfrm rot="118849">
              <a:off x="3788987" y="1593944"/>
              <a:ext cx="4718447" cy="208541"/>
            </a:xfrm>
            <a:custGeom>
              <a:rect b="b" l="l" r="r" t="t"/>
              <a:pathLst>
                <a:path extrusionOk="0" h="86032" w="1124777">
                  <a:moveTo>
                    <a:pt x="-56" y="86746"/>
                  </a:moveTo>
                  <a:cubicBezTo>
                    <a:pt x="369218" y="7088"/>
                    <a:pt x="748261" y="-17445"/>
                    <a:pt x="1124721" y="13948"/>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a:p>
          </p:txBody>
        </p:sp>
      </p:grpSp>
      <p:grpSp>
        <p:nvGrpSpPr>
          <p:cNvPr id="1815" name="Google Shape;1815;p32"/>
          <p:cNvGrpSpPr/>
          <p:nvPr/>
        </p:nvGrpSpPr>
        <p:grpSpPr>
          <a:xfrm rot="5400000">
            <a:off x="5899790" y="1376119"/>
            <a:ext cx="5778042" cy="3955122"/>
            <a:chOff x="2345366" y="140711"/>
            <a:chExt cx="6483441" cy="4437974"/>
          </a:xfrm>
        </p:grpSpPr>
        <p:sp>
          <p:nvSpPr>
            <p:cNvPr id="1816" name="Google Shape;1816;p32"/>
            <p:cNvSpPr/>
            <p:nvPr/>
          </p:nvSpPr>
          <p:spPr>
            <a:xfrm>
              <a:off x="2362377" y="163678"/>
              <a:ext cx="6449417" cy="4392004"/>
            </a:xfrm>
            <a:custGeom>
              <a:rect b="b" l="l" r="r" t="t"/>
              <a:pathLst>
                <a:path extrusionOk="0" h="6142663" w="7889195">
                  <a:moveTo>
                    <a:pt x="-761" y="5760719"/>
                  </a:moveTo>
                  <a:cubicBezTo>
                    <a:pt x="-761" y="5972461"/>
                    <a:pt x="170183" y="6142933"/>
                    <a:pt x="382397" y="6142933"/>
                  </a:cubicBezTo>
                  <a:lnTo>
                    <a:pt x="7505412" y="6142933"/>
                  </a:lnTo>
                  <a:cubicBezTo>
                    <a:pt x="7717828" y="6142933"/>
                    <a:pt x="7888435" y="5972461"/>
                    <a:pt x="7888435" y="5760719"/>
                  </a:cubicBezTo>
                  <a:lnTo>
                    <a:pt x="7888435" y="382415"/>
                  </a:lnTo>
                  <a:cubicBezTo>
                    <a:pt x="7888435" y="170673"/>
                    <a:pt x="7717828" y="269"/>
                    <a:pt x="7505412" y="269"/>
                  </a:cubicBezTo>
                  <a:lnTo>
                    <a:pt x="382397" y="269"/>
                  </a:lnTo>
                  <a:cubicBezTo>
                    <a:pt x="170251" y="269"/>
                    <a:pt x="-693" y="170471"/>
                    <a:pt x="-693" y="382145"/>
                  </a:cubicBezTo>
                  <a:lnTo>
                    <a:pt x="-693" y="5760449"/>
                  </a:lnTo>
                  <a:close/>
                </a:path>
              </a:pathLst>
            </a:custGeom>
            <a:solidFill>
              <a:srgbClr val="262626"/>
            </a:solidFill>
            <a:ln cap="flat" cmpd="sng" w="38100">
              <a:solidFill>
                <a:srgbClr val="434343"/>
              </a:solidFill>
              <a:prstDash val="solid"/>
              <a:round/>
              <a:headEnd len="sm" w="sm" type="none"/>
              <a:tailEnd len="sm" w="sm" type="none"/>
            </a:ln>
            <a:effectLst>
              <a:outerShdw blurRad="177800" rotWithShape="0" algn="tl" dir="2700000" dist="1143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nvGrpSpPr>
            <p:cNvPr id="1817" name="Google Shape;1817;p32"/>
            <p:cNvGrpSpPr/>
            <p:nvPr/>
          </p:nvGrpSpPr>
          <p:grpSpPr>
            <a:xfrm>
              <a:off x="2345366" y="140711"/>
              <a:ext cx="6483441" cy="4437974"/>
              <a:chOff x="390725" y="192901"/>
              <a:chExt cx="9367780" cy="6412330"/>
            </a:xfrm>
          </p:grpSpPr>
          <p:sp>
            <p:nvSpPr>
              <p:cNvPr id="1818" name="Google Shape;1818;p32"/>
              <p:cNvSpPr/>
              <p:nvPr/>
            </p:nvSpPr>
            <p:spPr>
              <a:xfrm>
                <a:off x="433022" y="255001"/>
                <a:ext cx="9309250" cy="6342300"/>
              </a:xfrm>
              <a:custGeom>
                <a:rect b="b" l="l" r="r" t="t"/>
                <a:pathLst>
                  <a:path extrusionOk="0" h="6142663" w="7889195">
                    <a:moveTo>
                      <a:pt x="-761" y="5760719"/>
                    </a:moveTo>
                    <a:cubicBezTo>
                      <a:pt x="-761" y="5972461"/>
                      <a:pt x="170183" y="6142933"/>
                      <a:pt x="382397" y="6142933"/>
                    </a:cubicBezTo>
                    <a:lnTo>
                      <a:pt x="7505412" y="6142933"/>
                    </a:lnTo>
                    <a:cubicBezTo>
                      <a:pt x="7717828" y="6142933"/>
                      <a:pt x="7888435" y="5972461"/>
                      <a:pt x="7888435" y="5760719"/>
                    </a:cubicBezTo>
                    <a:lnTo>
                      <a:pt x="7888435" y="382415"/>
                    </a:lnTo>
                    <a:cubicBezTo>
                      <a:pt x="7888435" y="170673"/>
                      <a:pt x="7717828" y="269"/>
                      <a:pt x="7505412" y="269"/>
                    </a:cubicBezTo>
                    <a:lnTo>
                      <a:pt x="382397" y="269"/>
                    </a:lnTo>
                    <a:cubicBezTo>
                      <a:pt x="170251" y="269"/>
                      <a:pt x="-693" y="170471"/>
                      <a:pt x="-693" y="382145"/>
                    </a:cubicBezTo>
                    <a:lnTo>
                      <a:pt x="-693" y="5760449"/>
                    </a:lnTo>
                    <a:close/>
                  </a:path>
                </a:pathLst>
              </a:custGeom>
              <a:gradFill>
                <a:gsLst>
                  <a:gs pos="0">
                    <a:srgbClr val="4E4F51"/>
                  </a:gs>
                  <a:gs pos="15000">
                    <a:srgbClr val="4E4F51"/>
                  </a:gs>
                  <a:gs pos="97000">
                    <a:srgbClr val="000000"/>
                  </a:gs>
                  <a:gs pos="100000">
                    <a:srgbClr val="000000"/>
                  </a:gs>
                </a:gsLst>
                <a:path path="circle">
                  <a:fillToRect b="100%" l="0%" r="100%" t="0%"/>
                </a:path>
                <a:tileRect b="0%" l="-100%" r="0%" t="-10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nvGrpSpPr>
              <p:cNvPr id="1819" name="Google Shape;1819;p32"/>
              <p:cNvGrpSpPr/>
              <p:nvPr/>
            </p:nvGrpSpPr>
            <p:grpSpPr>
              <a:xfrm>
                <a:off x="9036100" y="3183177"/>
                <a:ext cx="492960" cy="492960"/>
                <a:chOff x="9132580" y="3159701"/>
                <a:chExt cx="371233" cy="371233"/>
              </a:xfrm>
            </p:grpSpPr>
            <p:sp>
              <p:nvSpPr>
                <p:cNvPr id="1820" name="Google Shape;1820;p32"/>
                <p:cNvSpPr/>
                <p:nvPr/>
              </p:nvSpPr>
              <p:spPr>
                <a:xfrm>
                  <a:off x="9132580" y="3159701"/>
                  <a:ext cx="371233" cy="371233"/>
                </a:xfrm>
                <a:custGeom>
                  <a:rect b="b" l="l" r="r" t="t"/>
                  <a:pathLst>
                    <a:path extrusionOk="0" h="358679" w="358679">
                      <a:moveTo>
                        <a:pt x="178613" y="269"/>
                      </a:moveTo>
                      <a:cubicBezTo>
                        <a:pt x="277673" y="269"/>
                        <a:pt x="357919" y="80562"/>
                        <a:pt x="357919" y="179608"/>
                      </a:cubicBezTo>
                      <a:cubicBezTo>
                        <a:pt x="357919" y="278655"/>
                        <a:pt x="277673" y="358948"/>
                        <a:pt x="178613" y="358948"/>
                      </a:cubicBezTo>
                      <a:cubicBezTo>
                        <a:pt x="79553" y="358948"/>
                        <a:pt x="-761" y="278655"/>
                        <a:pt x="-761" y="179608"/>
                      </a:cubicBezTo>
                      <a:cubicBezTo>
                        <a:pt x="-761" y="80562"/>
                        <a:pt x="79553" y="269"/>
                        <a:pt x="178613" y="269"/>
                      </a:cubicBezTo>
                      <a:close/>
                    </a:path>
                  </a:pathLst>
                </a:custGeom>
                <a:solidFill>
                  <a:srgbClr val="15151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821" name="Google Shape;1821;p32"/>
                <p:cNvSpPr/>
                <p:nvPr/>
              </p:nvSpPr>
              <p:spPr>
                <a:xfrm>
                  <a:off x="9138858" y="3166118"/>
                  <a:ext cx="267486" cy="358181"/>
                </a:xfrm>
                <a:custGeom>
                  <a:rect b="b" l="l" r="r" t="t"/>
                  <a:pathLst>
                    <a:path extrusionOk="0" h="346069" w="258441">
                      <a:moveTo>
                        <a:pt x="172543" y="269"/>
                      </a:moveTo>
                      <a:cubicBezTo>
                        <a:pt x="76788" y="269"/>
                        <a:pt x="-761" y="77750"/>
                        <a:pt x="-761" y="173303"/>
                      </a:cubicBezTo>
                      <a:cubicBezTo>
                        <a:pt x="-761" y="268857"/>
                        <a:pt x="76788" y="346338"/>
                        <a:pt x="172543" y="346338"/>
                      </a:cubicBezTo>
                      <a:cubicBezTo>
                        <a:pt x="188728" y="346338"/>
                        <a:pt x="204912" y="343978"/>
                        <a:pt x="219747" y="339662"/>
                      </a:cubicBezTo>
                      <a:cubicBezTo>
                        <a:pt x="270997" y="207155"/>
                        <a:pt x="269648" y="108769"/>
                        <a:pt x="219747" y="6810"/>
                      </a:cubicBezTo>
                      <a:cubicBezTo>
                        <a:pt x="204238" y="2561"/>
                        <a:pt x="188728" y="269"/>
                        <a:pt x="172543" y="269"/>
                      </a:cubicBezTo>
                      <a:close/>
                    </a:path>
                  </a:pathLst>
                </a:custGeom>
                <a:solidFill>
                  <a:srgbClr val="07070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822" name="Google Shape;1822;p32"/>
                <p:cNvSpPr/>
                <p:nvPr/>
              </p:nvSpPr>
              <p:spPr>
                <a:xfrm>
                  <a:off x="9249765" y="3279048"/>
                  <a:ext cx="129816" cy="130304"/>
                </a:xfrm>
                <a:custGeom>
                  <a:rect b="b" l="l" r="r" t="t"/>
                  <a:pathLst>
                    <a:path extrusionOk="0" h="125898" w="125426">
                      <a:moveTo>
                        <a:pt x="-761" y="98857"/>
                      </a:moveTo>
                      <a:cubicBezTo>
                        <a:pt x="-761" y="113962"/>
                        <a:pt x="11377" y="126167"/>
                        <a:pt x="26213" y="126167"/>
                      </a:cubicBezTo>
                      <a:lnTo>
                        <a:pt x="97692" y="126167"/>
                      </a:lnTo>
                      <a:cubicBezTo>
                        <a:pt x="112527" y="126167"/>
                        <a:pt x="124666" y="113962"/>
                        <a:pt x="124666" y="98857"/>
                      </a:cubicBezTo>
                      <a:lnTo>
                        <a:pt x="124666" y="27579"/>
                      </a:lnTo>
                      <a:cubicBezTo>
                        <a:pt x="124666" y="12474"/>
                        <a:pt x="112527" y="269"/>
                        <a:pt x="97692" y="269"/>
                      </a:cubicBezTo>
                      <a:lnTo>
                        <a:pt x="26213" y="269"/>
                      </a:lnTo>
                      <a:cubicBezTo>
                        <a:pt x="11377" y="269"/>
                        <a:pt x="-761" y="12474"/>
                        <a:pt x="-761" y="27579"/>
                      </a:cubicBezTo>
                      <a:lnTo>
                        <a:pt x="-761" y="98857"/>
                      </a:lnTo>
                      <a:close/>
                      <a:moveTo>
                        <a:pt x="9354" y="96429"/>
                      </a:moveTo>
                      <a:lnTo>
                        <a:pt x="9354" y="30007"/>
                      </a:lnTo>
                      <a:cubicBezTo>
                        <a:pt x="9354" y="19352"/>
                        <a:pt x="18120" y="10721"/>
                        <a:pt x="28910" y="10721"/>
                      </a:cubicBezTo>
                      <a:lnTo>
                        <a:pt x="94995" y="10721"/>
                      </a:lnTo>
                      <a:cubicBezTo>
                        <a:pt x="105784" y="10721"/>
                        <a:pt x="114551" y="19352"/>
                        <a:pt x="114551" y="30007"/>
                      </a:cubicBezTo>
                      <a:lnTo>
                        <a:pt x="114551" y="96429"/>
                      </a:lnTo>
                      <a:cubicBezTo>
                        <a:pt x="114551" y="107083"/>
                        <a:pt x="105784" y="115580"/>
                        <a:pt x="94995" y="115580"/>
                      </a:cubicBezTo>
                      <a:lnTo>
                        <a:pt x="28910" y="115580"/>
                      </a:lnTo>
                      <a:cubicBezTo>
                        <a:pt x="18120" y="115580"/>
                        <a:pt x="9354" y="107083"/>
                        <a:pt x="9354" y="96429"/>
                      </a:cubicBezTo>
                      <a:close/>
                    </a:path>
                  </a:pathLst>
                </a:custGeom>
                <a:solidFill>
                  <a:srgbClr val="CCCED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1823" name="Google Shape;1823;p32"/>
              <p:cNvGrpSpPr/>
              <p:nvPr/>
            </p:nvGrpSpPr>
            <p:grpSpPr>
              <a:xfrm>
                <a:off x="390725" y="192901"/>
                <a:ext cx="9367780" cy="6412330"/>
                <a:chOff x="1194635" y="234866"/>
                <a:chExt cx="9244824" cy="6489556"/>
              </a:xfrm>
            </p:grpSpPr>
            <p:sp>
              <p:nvSpPr>
                <p:cNvPr id="1824" name="Google Shape;1824;p32"/>
                <p:cNvSpPr/>
                <p:nvPr/>
              </p:nvSpPr>
              <p:spPr>
                <a:xfrm>
                  <a:off x="1217565" y="240980"/>
                  <a:ext cx="9221894" cy="6483314"/>
                </a:xfrm>
                <a:custGeom>
                  <a:rect b="b" l="l" r="r" t="t"/>
                  <a:pathLst>
                    <a:path extrusionOk="0" h="6483314" w="9221894">
                      <a:moveTo>
                        <a:pt x="0" y="6063936"/>
                      </a:moveTo>
                      <a:cubicBezTo>
                        <a:pt x="0" y="6296301"/>
                        <a:pt x="187014" y="6483315"/>
                        <a:pt x="419380" y="6483315"/>
                      </a:cubicBezTo>
                      <a:lnTo>
                        <a:pt x="8802005" y="6483315"/>
                      </a:lnTo>
                      <a:cubicBezTo>
                        <a:pt x="9034371" y="6483315"/>
                        <a:pt x="9221895" y="6296301"/>
                        <a:pt x="9221895" y="6063936"/>
                      </a:cubicBezTo>
                      <a:lnTo>
                        <a:pt x="9221895" y="419634"/>
                      </a:lnTo>
                      <a:cubicBezTo>
                        <a:pt x="9221895" y="187269"/>
                        <a:pt x="9034371" y="0"/>
                        <a:pt x="8802005" y="0"/>
                      </a:cubicBezTo>
                      <a:lnTo>
                        <a:pt x="419380" y="0"/>
                      </a:lnTo>
                      <a:cubicBezTo>
                        <a:pt x="187014" y="0"/>
                        <a:pt x="0" y="187141"/>
                        <a:pt x="0" y="419634"/>
                      </a:cubicBezTo>
                      <a:lnTo>
                        <a:pt x="0" y="6063936"/>
                      </a:lnTo>
                      <a:lnTo>
                        <a:pt x="0" y="6063936"/>
                      </a:lnTo>
                      <a:lnTo>
                        <a:pt x="0" y="6063936"/>
                      </a:lnTo>
                      <a:close/>
                      <a:moveTo>
                        <a:pt x="16052" y="6040495"/>
                      </a:moveTo>
                      <a:lnTo>
                        <a:pt x="16052" y="432119"/>
                      </a:lnTo>
                      <a:cubicBezTo>
                        <a:pt x="16052" y="200772"/>
                        <a:pt x="202301" y="14523"/>
                        <a:pt x="433648" y="14523"/>
                      </a:cubicBezTo>
                      <a:lnTo>
                        <a:pt x="8782642" y="14523"/>
                      </a:lnTo>
                      <a:cubicBezTo>
                        <a:pt x="9014244" y="14650"/>
                        <a:pt x="9200365" y="200772"/>
                        <a:pt x="9200365" y="432119"/>
                      </a:cubicBezTo>
                      <a:lnTo>
                        <a:pt x="9200365" y="6051196"/>
                      </a:lnTo>
                      <a:cubicBezTo>
                        <a:pt x="9200365" y="6282543"/>
                        <a:pt x="9014244" y="6468792"/>
                        <a:pt x="8782642" y="6468792"/>
                      </a:cubicBezTo>
                      <a:lnTo>
                        <a:pt x="433648" y="6457964"/>
                      </a:lnTo>
                      <a:cubicBezTo>
                        <a:pt x="202556" y="6457964"/>
                        <a:pt x="16306" y="6271714"/>
                        <a:pt x="16306" y="6040368"/>
                      </a:cubicBezTo>
                      <a:lnTo>
                        <a:pt x="16052" y="6040368"/>
                      </a:lnTo>
                      <a:close/>
                    </a:path>
                  </a:pathLst>
                </a:custGeom>
                <a:solidFill>
                  <a:srgbClr val="DCDDE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825" name="Google Shape;1825;p32"/>
                <p:cNvSpPr/>
                <p:nvPr/>
              </p:nvSpPr>
              <p:spPr>
                <a:xfrm>
                  <a:off x="2119512" y="237923"/>
                  <a:ext cx="97838" cy="15287"/>
                </a:xfrm>
                <a:custGeom>
                  <a:rect b="b" l="l" r="r" t="t"/>
                  <a:pathLst>
                    <a:path extrusionOk="0" h="15287" w="97838">
                      <a:moveTo>
                        <a:pt x="0" y="0"/>
                      </a:moveTo>
                      <a:lnTo>
                        <a:pt x="0" y="15287"/>
                      </a:lnTo>
                      <a:lnTo>
                        <a:pt x="97838" y="15287"/>
                      </a:lnTo>
                      <a:lnTo>
                        <a:pt x="97838" y="8790"/>
                      </a:lnTo>
                      <a:cubicBezTo>
                        <a:pt x="97838" y="4204"/>
                        <a:pt x="92615" y="0"/>
                        <a:pt x="84207" y="0"/>
                      </a:cubicBezTo>
                      <a:lnTo>
                        <a:pt x="0" y="0"/>
                      </a:lnTo>
                      <a:lnTo>
                        <a:pt x="0" y="0"/>
                      </a:lnTo>
                      <a:lnTo>
                        <a:pt x="0" y="0"/>
                      </a:lnTo>
                      <a:close/>
                    </a:path>
                  </a:pathLst>
                </a:custGeom>
                <a:solidFill>
                  <a:srgbClr val="262A2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826" name="Google Shape;1826;p32"/>
                <p:cNvSpPr/>
                <p:nvPr/>
              </p:nvSpPr>
              <p:spPr>
                <a:xfrm>
                  <a:off x="2510865" y="234866"/>
                  <a:ext cx="203320" cy="18344"/>
                </a:xfrm>
                <a:custGeom>
                  <a:rect b="b" l="l" r="r" t="t"/>
                  <a:pathLst>
                    <a:path extrusionOk="0" h="18344" w="203320">
                      <a:moveTo>
                        <a:pt x="0" y="7261"/>
                      </a:moveTo>
                      <a:lnTo>
                        <a:pt x="0" y="18345"/>
                      </a:lnTo>
                      <a:lnTo>
                        <a:pt x="203320" y="18345"/>
                      </a:lnTo>
                      <a:lnTo>
                        <a:pt x="203320" y="10701"/>
                      </a:lnTo>
                      <a:cubicBezTo>
                        <a:pt x="187906" y="9045"/>
                        <a:pt x="124591" y="0"/>
                        <a:pt x="107648" y="0"/>
                      </a:cubicBezTo>
                      <a:lnTo>
                        <a:pt x="3567" y="0"/>
                      </a:lnTo>
                      <a:cubicBezTo>
                        <a:pt x="1401" y="0"/>
                        <a:pt x="0" y="3312"/>
                        <a:pt x="0" y="7261"/>
                      </a:cubicBezTo>
                      <a:lnTo>
                        <a:pt x="0" y="7261"/>
                      </a:lnTo>
                      <a:close/>
                    </a:path>
                  </a:pathLst>
                </a:custGeom>
                <a:solidFill>
                  <a:srgbClr val="262A2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827" name="Google Shape;1827;p32"/>
                <p:cNvSpPr/>
                <p:nvPr/>
              </p:nvSpPr>
              <p:spPr>
                <a:xfrm>
                  <a:off x="2831897" y="234866"/>
                  <a:ext cx="201791" cy="18344"/>
                </a:xfrm>
                <a:custGeom>
                  <a:rect b="b" l="l" r="r" t="t"/>
                  <a:pathLst>
                    <a:path extrusionOk="0" h="18344" w="201791">
                      <a:moveTo>
                        <a:pt x="201791" y="7261"/>
                      </a:moveTo>
                      <a:lnTo>
                        <a:pt x="201791" y="18345"/>
                      </a:lnTo>
                      <a:lnTo>
                        <a:pt x="0" y="18345"/>
                      </a:lnTo>
                      <a:lnTo>
                        <a:pt x="0" y="10701"/>
                      </a:lnTo>
                      <a:cubicBezTo>
                        <a:pt x="15415" y="9045"/>
                        <a:pt x="78220" y="0"/>
                        <a:pt x="94908" y="0"/>
                      </a:cubicBezTo>
                      <a:lnTo>
                        <a:pt x="198224" y="0"/>
                      </a:lnTo>
                      <a:cubicBezTo>
                        <a:pt x="200390" y="0"/>
                        <a:pt x="201791" y="3312"/>
                        <a:pt x="201791" y="7261"/>
                      </a:cubicBezTo>
                      <a:lnTo>
                        <a:pt x="201791" y="7261"/>
                      </a:lnTo>
                      <a:close/>
                    </a:path>
                  </a:pathLst>
                </a:custGeom>
                <a:solidFill>
                  <a:srgbClr val="262A2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828" name="Google Shape;1828;p32"/>
                <p:cNvSpPr/>
                <p:nvPr/>
              </p:nvSpPr>
              <p:spPr>
                <a:xfrm>
                  <a:off x="2510865" y="245567"/>
                  <a:ext cx="203320" cy="7643"/>
                </a:xfrm>
                <a:custGeom>
                  <a:rect b="b" l="l" r="r" t="t"/>
                  <a:pathLst>
                    <a:path extrusionOk="0" h="7643" w="203320">
                      <a:moveTo>
                        <a:pt x="0" y="0"/>
                      </a:moveTo>
                      <a:lnTo>
                        <a:pt x="203320" y="0"/>
                      </a:lnTo>
                      <a:lnTo>
                        <a:pt x="203320" y="7644"/>
                      </a:lnTo>
                      <a:lnTo>
                        <a:pt x="0" y="7644"/>
                      </a:lnTo>
                      <a:lnTo>
                        <a:pt x="0" y="0"/>
                      </a:lnTo>
                      <a:close/>
                    </a:path>
                  </a:pathLst>
                </a:custGeom>
                <a:solidFill>
                  <a:srgbClr val="393A3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829" name="Google Shape;1829;p32"/>
                <p:cNvSpPr/>
                <p:nvPr/>
              </p:nvSpPr>
              <p:spPr>
                <a:xfrm>
                  <a:off x="2831897" y="245567"/>
                  <a:ext cx="201791" cy="7643"/>
                </a:xfrm>
                <a:custGeom>
                  <a:rect b="b" l="l" r="r" t="t"/>
                  <a:pathLst>
                    <a:path extrusionOk="0" h="7643" w="201791">
                      <a:moveTo>
                        <a:pt x="0" y="0"/>
                      </a:moveTo>
                      <a:lnTo>
                        <a:pt x="201791" y="0"/>
                      </a:lnTo>
                      <a:lnTo>
                        <a:pt x="201791" y="7644"/>
                      </a:lnTo>
                      <a:lnTo>
                        <a:pt x="0" y="7644"/>
                      </a:lnTo>
                      <a:lnTo>
                        <a:pt x="0" y="0"/>
                      </a:lnTo>
                      <a:close/>
                    </a:path>
                  </a:pathLst>
                </a:custGeom>
                <a:solidFill>
                  <a:srgbClr val="44444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830" name="Google Shape;1830;p32"/>
                <p:cNvSpPr/>
                <p:nvPr/>
              </p:nvSpPr>
              <p:spPr>
                <a:xfrm>
                  <a:off x="2119512" y="245567"/>
                  <a:ext cx="97838" cy="7643"/>
                </a:xfrm>
                <a:custGeom>
                  <a:rect b="b" l="l" r="r" t="t"/>
                  <a:pathLst>
                    <a:path extrusionOk="0" h="7643" w="97838">
                      <a:moveTo>
                        <a:pt x="0" y="0"/>
                      </a:moveTo>
                      <a:lnTo>
                        <a:pt x="97838" y="0"/>
                      </a:lnTo>
                      <a:lnTo>
                        <a:pt x="97838" y="7644"/>
                      </a:lnTo>
                      <a:lnTo>
                        <a:pt x="0" y="7644"/>
                      </a:lnTo>
                      <a:lnTo>
                        <a:pt x="0" y="0"/>
                      </a:lnTo>
                      <a:close/>
                    </a:path>
                  </a:pathLst>
                </a:custGeom>
                <a:solidFill>
                  <a:srgbClr val="35353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831" name="Google Shape;1831;p32"/>
                <p:cNvSpPr/>
                <p:nvPr/>
              </p:nvSpPr>
              <p:spPr>
                <a:xfrm>
                  <a:off x="1217565" y="251681"/>
                  <a:ext cx="9221894" cy="6472613"/>
                </a:xfrm>
                <a:custGeom>
                  <a:rect b="b" l="l" r="r" t="t"/>
                  <a:pathLst>
                    <a:path extrusionOk="0" h="6472613" w="9221894">
                      <a:moveTo>
                        <a:pt x="0" y="6053234"/>
                      </a:moveTo>
                      <a:cubicBezTo>
                        <a:pt x="0" y="6285600"/>
                        <a:pt x="187014" y="6472614"/>
                        <a:pt x="419380" y="6472614"/>
                      </a:cubicBezTo>
                      <a:lnTo>
                        <a:pt x="8802005" y="6472614"/>
                      </a:lnTo>
                      <a:cubicBezTo>
                        <a:pt x="9034371" y="6472614"/>
                        <a:pt x="9221895" y="6285600"/>
                        <a:pt x="9221895" y="6053234"/>
                      </a:cubicBezTo>
                      <a:lnTo>
                        <a:pt x="9221895" y="419634"/>
                      </a:lnTo>
                      <a:cubicBezTo>
                        <a:pt x="9221895" y="187269"/>
                        <a:pt x="9034371" y="0"/>
                        <a:pt x="8802005" y="0"/>
                      </a:cubicBezTo>
                      <a:lnTo>
                        <a:pt x="419380" y="0"/>
                      </a:lnTo>
                      <a:cubicBezTo>
                        <a:pt x="187014" y="0"/>
                        <a:pt x="0" y="187269"/>
                        <a:pt x="0" y="419634"/>
                      </a:cubicBezTo>
                      <a:lnTo>
                        <a:pt x="0" y="6053234"/>
                      </a:lnTo>
                      <a:lnTo>
                        <a:pt x="0" y="6053234"/>
                      </a:lnTo>
                      <a:lnTo>
                        <a:pt x="0" y="6053234"/>
                      </a:lnTo>
                      <a:close/>
                      <a:moveTo>
                        <a:pt x="16052" y="6040622"/>
                      </a:moveTo>
                      <a:lnTo>
                        <a:pt x="16052" y="432246"/>
                      </a:lnTo>
                      <a:cubicBezTo>
                        <a:pt x="16052" y="200900"/>
                        <a:pt x="202301" y="14650"/>
                        <a:pt x="433648" y="14650"/>
                      </a:cubicBezTo>
                      <a:lnTo>
                        <a:pt x="8782642" y="14650"/>
                      </a:lnTo>
                      <a:cubicBezTo>
                        <a:pt x="9014244" y="14650"/>
                        <a:pt x="9200365" y="200900"/>
                        <a:pt x="9200365" y="432246"/>
                      </a:cubicBezTo>
                      <a:lnTo>
                        <a:pt x="9200365" y="6040622"/>
                      </a:lnTo>
                      <a:cubicBezTo>
                        <a:pt x="9200365" y="6271969"/>
                        <a:pt x="9014244" y="6458218"/>
                        <a:pt x="8782642" y="6458218"/>
                      </a:cubicBezTo>
                      <a:lnTo>
                        <a:pt x="433648" y="6458218"/>
                      </a:lnTo>
                      <a:cubicBezTo>
                        <a:pt x="202556" y="6458218"/>
                        <a:pt x="16306" y="6271969"/>
                        <a:pt x="16306" y="6040622"/>
                      </a:cubicBezTo>
                      <a:lnTo>
                        <a:pt x="16052" y="6040622"/>
                      </a:lnTo>
                      <a:close/>
                    </a:path>
                  </a:pathLst>
                </a:custGeom>
                <a:solidFill>
                  <a:srgbClr val="989AA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832" name="Google Shape;1832;p32"/>
                <p:cNvSpPr/>
                <p:nvPr/>
              </p:nvSpPr>
              <p:spPr>
                <a:xfrm>
                  <a:off x="1232853" y="266969"/>
                  <a:ext cx="9184950" cy="6442039"/>
                </a:xfrm>
                <a:custGeom>
                  <a:rect b="b" l="l" r="r" t="t"/>
                  <a:pathLst>
                    <a:path extrusionOk="0" h="6442039" w="9184950">
                      <a:moveTo>
                        <a:pt x="0" y="6024571"/>
                      </a:moveTo>
                      <a:cubicBezTo>
                        <a:pt x="0" y="6255917"/>
                        <a:pt x="186249" y="6442040"/>
                        <a:pt x="417596" y="6442040"/>
                      </a:cubicBezTo>
                      <a:lnTo>
                        <a:pt x="8767227" y="6442040"/>
                      </a:lnTo>
                      <a:cubicBezTo>
                        <a:pt x="8998829" y="6442040"/>
                        <a:pt x="9184951" y="6255917"/>
                        <a:pt x="9184951" y="6024571"/>
                      </a:cubicBezTo>
                      <a:lnTo>
                        <a:pt x="9184951" y="417469"/>
                      </a:lnTo>
                      <a:cubicBezTo>
                        <a:pt x="9184951" y="186122"/>
                        <a:pt x="8998829" y="0"/>
                        <a:pt x="8767227" y="0"/>
                      </a:cubicBezTo>
                      <a:lnTo>
                        <a:pt x="417596" y="0"/>
                      </a:lnTo>
                      <a:cubicBezTo>
                        <a:pt x="186504" y="0"/>
                        <a:pt x="255" y="186122"/>
                        <a:pt x="255" y="417469"/>
                      </a:cubicBezTo>
                      <a:lnTo>
                        <a:pt x="255" y="6024571"/>
                      </a:lnTo>
                      <a:lnTo>
                        <a:pt x="0" y="6024571"/>
                      </a:lnTo>
                      <a:lnTo>
                        <a:pt x="0" y="6024571"/>
                      </a:lnTo>
                      <a:close/>
                      <a:moveTo>
                        <a:pt x="28791" y="6016672"/>
                      </a:moveTo>
                      <a:lnTo>
                        <a:pt x="28791" y="425495"/>
                      </a:lnTo>
                      <a:cubicBezTo>
                        <a:pt x="28791" y="205358"/>
                        <a:pt x="205995" y="28154"/>
                        <a:pt x="426132" y="28154"/>
                      </a:cubicBezTo>
                      <a:lnTo>
                        <a:pt x="8743659" y="28154"/>
                      </a:lnTo>
                      <a:cubicBezTo>
                        <a:pt x="8964051" y="28154"/>
                        <a:pt x="9141127" y="205358"/>
                        <a:pt x="9141127" y="425495"/>
                      </a:cubicBezTo>
                      <a:lnTo>
                        <a:pt x="9141127" y="6016672"/>
                      </a:lnTo>
                      <a:cubicBezTo>
                        <a:pt x="9141127" y="6236808"/>
                        <a:pt x="8964051" y="6414013"/>
                        <a:pt x="8743659" y="6414013"/>
                      </a:cubicBezTo>
                      <a:lnTo>
                        <a:pt x="426132" y="6414013"/>
                      </a:lnTo>
                      <a:cubicBezTo>
                        <a:pt x="205741" y="6414013"/>
                        <a:pt x="28409" y="6236808"/>
                        <a:pt x="28409" y="6016672"/>
                      </a:cubicBezTo>
                      <a:lnTo>
                        <a:pt x="28791" y="6016672"/>
                      </a:lnTo>
                      <a:close/>
                    </a:path>
                  </a:pathLst>
                </a:custGeom>
                <a:solidFill>
                  <a:srgbClr val="EAEAE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833" name="Google Shape;1833;p32"/>
                <p:cNvSpPr/>
                <p:nvPr/>
              </p:nvSpPr>
              <p:spPr>
                <a:xfrm>
                  <a:off x="1261898" y="294486"/>
                  <a:ext cx="8971056" cy="6387005"/>
                </a:xfrm>
                <a:custGeom>
                  <a:rect b="b" l="l" r="r" t="t"/>
                  <a:pathLst>
                    <a:path extrusionOk="0" h="6387005" w="8971056">
                      <a:moveTo>
                        <a:pt x="255" y="5989665"/>
                      </a:moveTo>
                      <a:cubicBezTo>
                        <a:pt x="255" y="6209801"/>
                        <a:pt x="177459" y="6387006"/>
                        <a:pt x="397595" y="6387006"/>
                      </a:cubicBezTo>
                      <a:lnTo>
                        <a:pt x="8714232" y="6387006"/>
                      </a:lnTo>
                      <a:cubicBezTo>
                        <a:pt x="8811433" y="6387006"/>
                        <a:pt x="8900990" y="6351972"/>
                        <a:pt x="8970292" y="6293881"/>
                      </a:cubicBezTo>
                      <a:cubicBezTo>
                        <a:pt x="8902392" y="6348023"/>
                        <a:pt x="8815637" y="6380381"/>
                        <a:pt x="8721875" y="6380381"/>
                      </a:cubicBezTo>
                      <a:lnTo>
                        <a:pt x="401035" y="6380254"/>
                      </a:lnTo>
                      <a:cubicBezTo>
                        <a:pt x="180899" y="6380254"/>
                        <a:pt x="3567" y="6203431"/>
                        <a:pt x="3567" y="5983677"/>
                      </a:cubicBezTo>
                      <a:lnTo>
                        <a:pt x="3567" y="403073"/>
                      </a:lnTo>
                      <a:cubicBezTo>
                        <a:pt x="3567" y="183319"/>
                        <a:pt x="180899" y="6497"/>
                        <a:pt x="401162" y="6497"/>
                      </a:cubicBezTo>
                      <a:lnTo>
                        <a:pt x="8722002" y="6497"/>
                      </a:lnTo>
                      <a:cubicBezTo>
                        <a:pt x="8816401" y="6497"/>
                        <a:pt x="8902519" y="38982"/>
                        <a:pt x="8971057" y="93507"/>
                      </a:cubicBezTo>
                      <a:cubicBezTo>
                        <a:pt x="8901755" y="35161"/>
                        <a:pt x="8812197" y="0"/>
                        <a:pt x="8714232" y="0"/>
                      </a:cubicBezTo>
                      <a:lnTo>
                        <a:pt x="397595" y="0"/>
                      </a:lnTo>
                      <a:cubicBezTo>
                        <a:pt x="177205" y="0"/>
                        <a:pt x="0" y="177205"/>
                        <a:pt x="0" y="397341"/>
                      </a:cubicBezTo>
                      <a:lnTo>
                        <a:pt x="0" y="5989665"/>
                      </a:lnTo>
                      <a:lnTo>
                        <a:pt x="255" y="5989665"/>
                      </a:lnTo>
                      <a:lnTo>
                        <a:pt x="255" y="5989665"/>
                      </a:ln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834" name="Google Shape;1834;p32"/>
                <p:cNvSpPr/>
                <p:nvPr/>
              </p:nvSpPr>
              <p:spPr>
                <a:xfrm>
                  <a:off x="1266484" y="294484"/>
                  <a:ext cx="9114629" cy="6380892"/>
                </a:xfrm>
                <a:custGeom>
                  <a:rect b="b" l="l" r="r" t="t"/>
                  <a:pathLst>
                    <a:path extrusionOk="0" h="6380892" w="9114629">
                      <a:moveTo>
                        <a:pt x="0" y="5984316"/>
                      </a:moveTo>
                      <a:cubicBezTo>
                        <a:pt x="0" y="6204070"/>
                        <a:pt x="177332" y="6380892"/>
                        <a:pt x="397468" y="6380892"/>
                      </a:cubicBezTo>
                      <a:lnTo>
                        <a:pt x="8717289" y="6380892"/>
                      </a:lnTo>
                      <a:cubicBezTo>
                        <a:pt x="8937679" y="6380892"/>
                        <a:pt x="9114629" y="6204070"/>
                        <a:pt x="9114629" y="5984316"/>
                      </a:cubicBezTo>
                      <a:lnTo>
                        <a:pt x="9114629" y="396578"/>
                      </a:lnTo>
                      <a:cubicBezTo>
                        <a:pt x="9114629" y="176824"/>
                        <a:pt x="8937679" y="2"/>
                        <a:pt x="8717289" y="2"/>
                      </a:cubicBezTo>
                      <a:lnTo>
                        <a:pt x="397468" y="2"/>
                      </a:lnTo>
                      <a:cubicBezTo>
                        <a:pt x="177459" y="-635"/>
                        <a:pt x="127" y="163575"/>
                        <a:pt x="127" y="383202"/>
                      </a:cubicBezTo>
                      <a:lnTo>
                        <a:pt x="127" y="5983679"/>
                      </a:lnTo>
                      <a:lnTo>
                        <a:pt x="0" y="5984316"/>
                      </a:lnTo>
                      <a:lnTo>
                        <a:pt x="0" y="5984316"/>
                      </a:lnTo>
                      <a:close/>
                      <a:moveTo>
                        <a:pt x="8663" y="5979475"/>
                      </a:moveTo>
                      <a:lnTo>
                        <a:pt x="8663" y="389826"/>
                      </a:lnTo>
                      <a:cubicBezTo>
                        <a:pt x="8663" y="170582"/>
                        <a:pt x="185740" y="6626"/>
                        <a:pt x="405494" y="6626"/>
                      </a:cubicBezTo>
                      <a:lnTo>
                        <a:pt x="8712066" y="6626"/>
                      </a:lnTo>
                      <a:cubicBezTo>
                        <a:pt x="8931692" y="6626"/>
                        <a:pt x="9108770" y="183066"/>
                        <a:pt x="9108770" y="402311"/>
                      </a:cubicBezTo>
                      <a:lnTo>
                        <a:pt x="9108770" y="5979348"/>
                      </a:lnTo>
                      <a:cubicBezTo>
                        <a:pt x="9108770" y="6198592"/>
                        <a:pt x="8931820" y="6375032"/>
                        <a:pt x="8712066" y="6375032"/>
                      </a:cubicBezTo>
                      <a:lnTo>
                        <a:pt x="405494" y="6375032"/>
                      </a:lnTo>
                      <a:cubicBezTo>
                        <a:pt x="185995" y="6375032"/>
                        <a:pt x="8918" y="6198465"/>
                        <a:pt x="8918" y="5979348"/>
                      </a:cubicBezTo>
                      <a:lnTo>
                        <a:pt x="8663" y="5979475"/>
                      </a:lnTo>
                      <a:close/>
                    </a:path>
                  </a:pathLst>
                </a:custGeom>
                <a:solidFill>
                  <a:srgbClr val="A6A7A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835" name="Google Shape;1835;p32"/>
                <p:cNvSpPr/>
                <p:nvPr/>
              </p:nvSpPr>
              <p:spPr>
                <a:xfrm>
                  <a:off x="1217565" y="6135737"/>
                  <a:ext cx="434157" cy="588685"/>
                </a:xfrm>
                <a:custGeom>
                  <a:rect b="b" l="l" r="r" t="t"/>
                  <a:pathLst>
                    <a:path extrusionOk="0" h="588685" w="434157">
                      <a:moveTo>
                        <a:pt x="127" y="169561"/>
                      </a:moveTo>
                      <a:cubicBezTo>
                        <a:pt x="127" y="401799"/>
                        <a:pt x="187269" y="588686"/>
                        <a:pt x="419889" y="588686"/>
                      </a:cubicBezTo>
                      <a:lnTo>
                        <a:pt x="434157" y="574163"/>
                      </a:lnTo>
                      <a:cubicBezTo>
                        <a:pt x="202556" y="574163"/>
                        <a:pt x="16052" y="388041"/>
                        <a:pt x="16052" y="156949"/>
                      </a:cubicBezTo>
                      <a:lnTo>
                        <a:pt x="16052" y="0"/>
                      </a:lnTo>
                      <a:lnTo>
                        <a:pt x="0" y="0"/>
                      </a:lnTo>
                      <a:lnTo>
                        <a:pt x="127" y="169561"/>
                      </a:lnTo>
                      <a:lnTo>
                        <a:pt x="127" y="169561"/>
                      </a:lnTo>
                      <a:lnTo>
                        <a:pt x="127" y="169561"/>
                      </a:lnTo>
                      <a:close/>
                    </a:path>
                  </a:pathLst>
                </a:custGeom>
                <a:solidFill>
                  <a:srgbClr val="686A6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836" name="Google Shape;1836;p32"/>
                <p:cNvSpPr/>
                <p:nvPr/>
              </p:nvSpPr>
              <p:spPr>
                <a:xfrm>
                  <a:off x="1217565" y="251681"/>
                  <a:ext cx="843855" cy="3364719"/>
                </a:xfrm>
                <a:custGeom>
                  <a:rect b="b" l="l" r="r" t="t"/>
                  <a:pathLst>
                    <a:path extrusionOk="0" h="3364719" w="843855">
                      <a:moveTo>
                        <a:pt x="16052" y="432374"/>
                      </a:moveTo>
                      <a:cubicBezTo>
                        <a:pt x="16052" y="201027"/>
                        <a:pt x="202301" y="14778"/>
                        <a:pt x="433648" y="14778"/>
                      </a:cubicBezTo>
                      <a:lnTo>
                        <a:pt x="843855" y="14778"/>
                      </a:lnTo>
                      <a:lnTo>
                        <a:pt x="843855" y="0"/>
                      </a:lnTo>
                      <a:lnTo>
                        <a:pt x="419380" y="0"/>
                      </a:lnTo>
                      <a:cubicBezTo>
                        <a:pt x="187014" y="0"/>
                        <a:pt x="0" y="187269"/>
                        <a:pt x="0" y="419762"/>
                      </a:cubicBezTo>
                      <a:lnTo>
                        <a:pt x="0" y="3364720"/>
                      </a:lnTo>
                      <a:lnTo>
                        <a:pt x="16052" y="3364720"/>
                      </a:lnTo>
                      <a:lnTo>
                        <a:pt x="16052" y="432374"/>
                      </a:lnTo>
                      <a:lnTo>
                        <a:pt x="16052" y="432374"/>
                      </a:lnTo>
                      <a:lnTo>
                        <a:pt x="16052" y="432374"/>
                      </a:lnTo>
                      <a:close/>
                    </a:path>
                  </a:pathLst>
                </a:custGeom>
                <a:solidFill>
                  <a:srgbClr val="5D5E6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837" name="Google Shape;1837;p32"/>
                <p:cNvSpPr/>
                <p:nvPr/>
              </p:nvSpPr>
              <p:spPr>
                <a:xfrm>
                  <a:off x="9999061" y="251681"/>
                  <a:ext cx="438743" cy="432628"/>
                </a:xfrm>
                <a:custGeom>
                  <a:rect b="b" l="l" r="r" t="t"/>
                  <a:pathLst>
                    <a:path extrusionOk="0" h="432628" w="438743">
                      <a:moveTo>
                        <a:pt x="0" y="14650"/>
                      </a:moveTo>
                      <a:cubicBezTo>
                        <a:pt x="231601" y="14650"/>
                        <a:pt x="417723" y="201027"/>
                        <a:pt x="417723" y="432629"/>
                      </a:cubicBezTo>
                      <a:lnTo>
                        <a:pt x="438744" y="419889"/>
                      </a:lnTo>
                      <a:cubicBezTo>
                        <a:pt x="438744" y="187269"/>
                        <a:pt x="251857" y="0"/>
                        <a:pt x="19618" y="0"/>
                      </a:cubicBezTo>
                      <a:lnTo>
                        <a:pt x="0" y="14650"/>
                      </a:lnTo>
                      <a:lnTo>
                        <a:pt x="0" y="14650"/>
                      </a:lnTo>
                      <a:lnTo>
                        <a:pt x="0" y="14650"/>
                      </a:lnTo>
                      <a:close/>
                    </a:path>
                  </a:pathLst>
                </a:custGeom>
                <a:solidFill>
                  <a:srgbClr val="686A6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838" name="Google Shape;1838;p32"/>
                <p:cNvSpPr/>
                <p:nvPr/>
              </p:nvSpPr>
              <p:spPr>
                <a:xfrm>
                  <a:off x="10000589" y="6291667"/>
                  <a:ext cx="438743" cy="432628"/>
                </a:xfrm>
                <a:custGeom>
                  <a:rect b="b" l="l" r="r" t="t"/>
                  <a:pathLst>
                    <a:path extrusionOk="0" h="432628" w="438743">
                      <a:moveTo>
                        <a:pt x="18854" y="432629"/>
                      </a:moveTo>
                      <a:cubicBezTo>
                        <a:pt x="251221" y="432629"/>
                        <a:pt x="438744" y="245360"/>
                        <a:pt x="438744" y="12612"/>
                      </a:cubicBezTo>
                      <a:lnTo>
                        <a:pt x="417087" y="0"/>
                      </a:lnTo>
                      <a:cubicBezTo>
                        <a:pt x="417087" y="231601"/>
                        <a:pt x="230965" y="418106"/>
                        <a:pt x="0" y="418106"/>
                      </a:cubicBezTo>
                      <a:lnTo>
                        <a:pt x="18854" y="432629"/>
                      </a:lnTo>
                      <a:lnTo>
                        <a:pt x="18854" y="432629"/>
                      </a:lnTo>
                      <a:lnTo>
                        <a:pt x="18854" y="432629"/>
                      </a:lnTo>
                      <a:close/>
                    </a:path>
                  </a:pathLst>
                </a:custGeom>
                <a:solidFill>
                  <a:srgbClr val="686A6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839" name="Google Shape;1839;p32"/>
                <p:cNvSpPr/>
                <p:nvPr/>
              </p:nvSpPr>
              <p:spPr>
                <a:xfrm>
                  <a:off x="1194635" y="927377"/>
                  <a:ext cx="19873" cy="337847"/>
                </a:xfrm>
                <a:custGeom>
                  <a:rect b="b" l="l" r="r" t="t"/>
                  <a:pathLst>
                    <a:path extrusionOk="0" h="337847" w="19873">
                      <a:moveTo>
                        <a:pt x="0" y="328930"/>
                      </a:moveTo>
                      <a:lnTo>
                        <a:pt x="0" y="8918"/>
                      </a:lnTo>
                      <a:cubicBezTo>
                        <a:pt x="0" y="3949"/>
                        <a:pt x="4331" y="0"/>
                        <a:pt x="9555" y="0"/>
                      </a:cubicBezTo>
                      <a:lnTo>
                        <a:pt x="19873" y="0"/>
                      </a:lnTo>
                      <a:lnTo>
                        <a:pt x="19873" y="337848"/>
                      </a:lnTo>
                      <a:lnTo>
                        <a:pt x="9555" y="337848"/>
                      </a:lnTo>
                      <a:cubicBezTo>
                        <a:pt x="4331" y="337848"/>
                        <a:pt x="0" y="333899"/>
                        <a:pt x="0" y="328930"/>
                      </a:cubicBezTo>
                      <a:lnTo>
                        <a:pt x="0" y="328930"/>
                      </a:lnTo>
                      <a:close/>
                    </a:path>
                  </a:pathLst>
                </a:custGeom>
                <a:solidFill>
                  <a:srgbClr val="14141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840" name="Google Shape;1840;p32"/>
                <p:cNvSpPr/>
                <p:nvPr/>
              </p:nvSpPr>
              <p:spPr>
                <a:xfrm>
                  <a:off x="1200749" y="925848"/>
                  <a:ext cx="13758" cy="339376"/>
                </a:xfrm>
                <a:custGeom>
                  <a:rect b="b" l="l" r="r" t="t"/>
                  <a:pathLst>
                    <a:path extrusionOk="0" h="339376" w="13758">
                      <a:moveTo>
                        <a:pt x="13759" y="339376"/>
                      </a:moveTo>
                      <a:lnTo>
                        <a:pt x="3057" y="339376"/>
                      </a:lnTo>
                      <a:cubicBezTo>
                        <a:pt x="1911" y="339376"/>
                        <a:pt x="1019" y="338994"/>
                        <a:pt x="0" y="338740"/>
                      </a:cubicBezTo>
                      <a:cubicBezTo>
                        <a:pt x="3949" y="337593"/>
                        <a:pt x="6879" y="334408"/>
                        <a:pt x="6879" y="330332"/>
                      </a:cubicBezTo>
                      <a:lnTo>
                        <a:pt x="6879" y="8918"/>
                      </a:lnTo>
                      <a:cubicBezTo>
                        <a:pt x="6879" y="4968"/>
                        <a:pt x="3949" y="1529"/>
                        <a:pt x="0" y="382"/>
                      </a:cubicBezTo>
                      <a:cubicBezTo>
                        <a:pt x="1019" y="127"/>
                        <a:pt x="1911" y="0"/>
                        <a:pt x="3057" y="0"/>
                      </a:cubicBezTo>
                      <a:lnTo>
                        <a:pt x="13759" y="0"/>
                      </a:lnTo>
                      <a:lnTo>
                        <a:pt x="13759" y="339376"/>
                      </a:lnTo>
                      <a:lnTo>
                        <a:pt x="13759" y="339376"/>
                      </a:lnTo>
                      <a:lnTo>
                        <a:pt x="13759" y="339376"/>
                      </a:lnTo>
                      <a:close/>
                    </a:path>
                  </a:pathLst>
                </a:custGeom>
                <a:solidFill>
                  <a:srgbClr val="40404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sp>
          <p:nvSpPr>
            <p:cNvPr id="1841" name="Google Shape;1841;p32"/>
            <p:cNvSpPr/>
            <p:nvPr/>
          </p:nvSpPr>
          <p:spPr>
            <a:xfrm>
              <a:off x="2893720" y="349978"/>
              <a:ext cx="5332800" cy="4001100"/>
            </a:xfrm>
            <a:prstGeom prst="rect">
              <a:avLst/>
            </a:prstGeom>
            <a:solidFill>
              <a:srgbClr val="0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842" name="Google Shape;1842;p32"/>
            <p:cNvSpPr/>
            <p:nvPr/>
          </p:nvSpPr>
          <p:spPr>
            <a:xfrm rot="5829469">
              <a:off x="2617236" y="2327108"/>
              <a:ext cx="65007" cy="65007"/>
            </a:xfrm>
            <a:prstGeom prst="ellipse">
              <a:avLst/>
            </a:prstGeom>
            <a:gradFill>
              <a:gsLst>
                <a:gs pos="0">
                  <a:srgbClr val="424242"/>
                </a:gs>
                <a:gs pos="100000">
                  <a:srgbClr val="010101"/>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843" name="Google Shape;1843;p32"/>
          <p:cNvSpPr txBox="1"/>
          <p:nvPr>
            <p:ph type="title"/>
          </p:nvPr>
        </p:nvSpPr>
        <p:spPr>
          <a:xfrm>
            <a:off x="1533125" y="1969600"/>
            <a:ext cx="4316700" cy="12429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Presenting a website or an app?</a:t>
            </a:r>
            <a:endParaRPr/>
          </a:p>
        </p:txBody>
      </p:sp>
      <p:sp>
        <p:nvSpPr>
          <p:cNvPr id="1844" name="Google Shape;1844;p32"/>
          <p:cNvSpPr txBox="1"/>
          <p:nvPr>
            <p:ph idx="1" type="body"/>
          </p:nvPr>
        </p:nvSpPr>
        <p:spPr>
          <a:xfrm>
            <a:off x="1533208" y="3351250"/>
            <a:ext cx="4316700" cy="11253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If you are presenting a website, an internet product or an app, you can place a screenshot of it here.</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8" name="Shape 1848"/>
        <p:cNvGrpSpPr/>
        <p:nvPr/>
      </p:nvGrpSpPr>
      <p:grpSpPr>
        <a:xfrm>
          <a:off x="0" y="0"/>
          <a:ext cx="0" cy="0"/>
          <a:chOff x="0" y="0"/>
          <a:chExt cx="0" cy="0"/>
        </a:xfrm>
      </p:grpSpPr>
      <p:grpSp>
        <p:nvGrpSpPr>
          <p:cNvPr id="1849" name="Google Shape;1849;p33"/>
          <p:cNvGrpSpPr/>
          <p:nvPr/>
        </p:nvGrpSpPr>
        <p:grpSpPr>
          <a:xfrm>
            <a:off x="3504100" y="699850"/>
            <a:ext cx="5340664" cy="5218698"/>
            <a:chOff x="3504100" y="699850"/>
            <a:chExt cx="5340664" cy="5218698"/>
          </a:xfrm>
        </p:grpSpPr>
        <p:sp>
          <p:nvSpPr>
            <p:cNvPr id="1850" name="Google Shape;1850;p33"/>
            <p:cNvSpPr/>
            <p:nvPr/>
          </p:nvSpPr>
          <p:spPr>
            <a:xfrm>
              <a:off x="3504100" y="699850"/>
              <a:ext cx="5340664" cy="5215193"/>
            </a:xfrm>
            <a:custGeom>
              <a:rect b="b" l="l" r="r" t="t"/>
              <a:pathLst>
                <a:path extrusionOk="0" h="2212171" w="2265393">
                  <a:moveTo>
                    <a:pt x="0" y="675346"/>
                  </a:moveTo>
                  <a:cubicBezTo>
                    <a:pt x="0" y="675346"/>
                    <a:pt x="322583" y="23685"/>
                    <a:pt x="1080793" y="638"/>
                  </a:cubicBezTo>
                  <a:cubicBezTo>
                    <a:pt x="1782208" y="-20661"/>
                    <a:pt x="2285012" y="494213"/>
                    <a:pt x="2264806" y="1082633"/>
                  </a:cubicBezTo>
                  <a:cubicBezTo>
                    <a:pt x="2244781" y="1668741"/>
                    <a:pt x="1802779" y="2204622"/>
                    <a:pt x="1251550" y="2212032"/>
                  </a:cubicBezTo>
                  <a:cubicBezTo>
                    <a:pt x="696681" y="2219495"/>
                    <a:pt x="122879" y="1926278"/>
                    <a:pt x="61349" y="1350492"/>
                  </a:cubicBezTo>
                  <a:cubicBezTo>
                    <a:pt x="0" y="776727"/>
                    <a:pt x="422889" y="577516"/>
                    <a:pt x="422889" y="577516"/>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a:p>
          </p:txBody>
        </p:sp>
        <p:sp>
          <p:nvSpPr>
            <p:cNvPr id="1851" name="Google Shape;1851;p33"/>
            <p:cNvSpPr/>
            <p:nvPr/>
          </p:nvSpPr>
          <p:spPr>
            <a:xfrm>
              <a:off x="3504103" y="700049"/>
              <a:ext cx="5218500" cy="5218500"/>
            </a:xfrm>
            <a:prstGeom prst="ellipse">
              <a:avLst/>
            </a:pr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grpSp>
      <p:sp>
        <p:nvSpPr>
          <p:cNvPr id="1852" name="Google Shape;1852;p33"/>
          <p:cNvSpPr/>
          <p:nvPr/>
        </p:nvSpPr>
        <p:spPr>
          <a:xfrm>
            <a:off x="4186050" y="3156125"/>
            <a:ext cx="4084800" cy="247500"/>
          </a:xfrm>
          <a:prstGeom prst="roundRect">
            <a:avLst>
              <a:gd fmla="val 50000"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3" name="Google Shape;1853;p33"/>
          <p:cNvSpPr txBox="1"/>
          <p:nvPr>
            <p:ph idx="1" type="body"/>
          </p:nvPr>
        </p:nvSpPr>
        <p:spPr>
          <a:xfrm>
            <a:off x="3381500" y="2965613"/>
            <a:ext cx="5581500" cy="19848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b="1" lang="en"/>
              <a:t>Do you have any questions?</a:t>
            </a:r>
            <a:endParaRPr b="1"/>
          </a:p>
          <a:p>
            <a:pPr indent="0" lvl="0" marL="0" rtl="0" algn="ctr">
              <a:spcBef>
                <a:spcPts val="0"/>
              </a:spcBef>
              <a:spcAft>
                <a:spcPts val="0"/>
              </a:spcAft>
              <a:buNone/>
            </a:pPr>
            <a:r>
              <a:t/>
            </a:r>
            <a:endParaRPr/>
          </a:p>
          <a:p>
            <a:pPr indent="0" lvl="0" marL="0" rtl="0" algn="ctr">
              <a:spcBef>
                <a:spcPts val="0"/>
              </a:spcBef>
              <a:spcAft>
                <a:spcPts val="0"/>
              </a:spcAft>
              <a:buNone/>
            </a:pPr>
            <a:r>
              <a:rPr lang="en"/>
              <a:t>hello@mail.com</a:t>
            </a:r>
            <a:endParaRPr/>
          </a:p>
          <a:p>
            <a:pPr indent="0" lvl="0" marL="0" rtl="0" algn="ctr">
              <a:spcBef>
                <a:spcPts val="0"/>
              </a:spcBef>
              <a:spcAft>
                <a:spcPts val="0"/>
              </a:spcAft>
              <a:buNone/>
            </a:pPr>
            <a:r>
              <a:rPr lang="en"/>
              <a:t>555-111-222</a:t>
            </a:r>
            <a:endParaRPr/>
          </a:p>
          <a:p>
            <a:pPr indent="0" lvl="0" marL="0" rtl="0" algn="ctr">
              <a:spcBef>
                <a:spcPts val="0"/>
              </a:spcBef>
              <a:spcAft>
                <a:spcPts val="0"/>
              </a:spcAft>
              <a:buNone/>
            </a:pPr>
            <a:r>
              <a:rPr lang="en"/>
              <a:t>mydomain.com</a:t>
            </a:r>
            <a:endParaRPr/>
          </a:p>
          <a:p>
            <a:pPr indent="0" lvl="0" marL="0" rtl="0" algn="ctr">
              <a:spcBef>
                <a:spcPts val="0"/>
              </a:spcBef>
              <a:spcAft>
                <a:spcPts val="0"/>
              </a:spcAft>
              <a:buNone/>
            </a:pPr>
            <a:r>
              <a:t/>
            </a:r>
            <a:endParaRPr/>
          </a:p>
        </p:txBody>
      </p:sp>
      <p:sp>
        <p:nvSpPr>
          <p:cNvPr id="1854" name="Google Shape;1854;p33"/>
          <p:cNvSpPr txBox="1"/>
          <p:nvPr>
            <p:ph type="title"/>
          </p:nvPr>
        </p:nvSpPr>
        <p:spPr>
          <a:xfrm>
            <a:off x="3381400" y="1907588"/>
            <a:ext cx="5581500" cy="8967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sz="6000"/>
              <a:t>Thank you!</a:t>
            </a:r>
            <a:endParaRPr sz="6000"/>
          </a:p>
        </p:txBody>
      </p:sp>
      <p:sp>
        <p:nvSpPr>
          <p:cNvPr id="1855" name="Google Shape;1855;p33"/>
          <p:cNvSpPr/>
          <p:nvPr/>
        </p:nvSpPr>
        <p:spPr>
          <a:xfrm>
            <a:off x="6066115" y="4926003"/>
            <a:ext cx="181070" cy="392601"/>
          </a:xfrm>
          <a:custGeom>
            <a:rect b="b" l="l" r="r" t="t"/>
            <a:pathLst>
              <a:path extrusionOk="0" h="17146" w="7907">
                <a:moveTo>
                  <a:pt x="5538" y="0"/>
                </a:moveTo>
                <a:cubicBezTo>
                  <a:pt x="2969" y="0"/>
                  <a:pt x="1802" y="1134"/>
                  <a:pt x="1802" y="3303"/>
                </a:cubicBezTo>
                <a:lnTo>
                  <a:pt x="1802" y="5604"/>
                </a:lnTo>
                <a:lnTo>
                  <a:pt x="0" y="5604"/>
                </a:lnTo>
                <a:lnTo>
                  <a:pt x="0" y="8540"/>
                </a:lnTo>
                <a:lnTo>
                  <a:pt x="1802" y="8540"/>
                </a:lnTo>
                <a:lnTo>
                  <a:pt x="1802" y="17146"/>
                </a:lnTo>
                <a:lnTo>
                  <a:pt x="5238" y="17146"/>
                </a:lnTo>
                <a:lnTo>
                  <a:pt x="5238" y="8473"/>
                </a:lnTo>
                <a:lnTo>
                  <a:pt x="7673" y="8473"/>
                </a:lnTo>
                <a:lnTo>
                  <a:pt x="7906" y="5604"/>
                </a:lnTo>
                <a:lnTo>
                  <a:pt x="5238" y="5604"/>
                </a:lnTo>
                <a:lnTo>
                  <a:pt x="5238" y="3936"/>
                </a:lnTo>
                <a:cubicBezTo>
                  <a:pt x="5238" y="3269"/>
                  <a:pt x="5404" y="3002"/>
                  <a:pt x="6038" y="3002"/>
                </a:cubicBezTo>
                <a:lnTo>
                  <a:pt x="7906" y="3002"/>
                </a:lnTo>
                <a:lnTo>
                  <a:pt x="7906"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856" name="Google Shape;1856;p33"/>
          <p:cNvGrpSpPr/>
          <p:nvPr/>
        </p:nvGrpSpPr>
        <p:grpSpPr>
          <a:xfrm>
            <a:off x="6599218" y="4916351"/>
            <a:ext cx="411849" cy="411917"/>
            <a:chOff x="5162200" y="4097750"/>
            <a:chExt cx="338385" cy="338414"/>
          </a:xfrm>
        </p:grpSpPr>
        <p:sp>
          <p:nvSpPr>
            <p:cNvPr id="1857" name="Google Shape;1857;p33"/>
            <p:cNvSpPr/>
            <p:nvPr/>
          </p:nvSpPr>
          <p:spPr>
            <a:xfrm>
              <a:off x="5162200" y="4097750"/>
              <a:ext cx="338385" cy="338414"/>
            </a:xfrm>
            <a:custGeom>
              <a:rect b="b" l="l" r="r" t="t"/>
              <a:pathLst>
                <a:path extrusionOk="0" h="11843" w="11842">
                  <a:moveTo>
                    <a:pt x="5938" y="1068"/>
                  </a:moveTo>
                  <a:cubicBezTo>
                    <a:pt x="7505" y="1068"/>
                    <a:pt x="7706" y="1068"/>
                    <a:pt x="8339" y="1101"/>
                  </a:cubicBezTo>
                  <a:cubicBezTo>
                    <a:pt x="8906" y="1135"/>
                    <a:pt x="9207" y="1201"/>
                    <a:pt x="9440" y="1301"/>
                  </a:cubicBezTo>
                  <a:cubicBezTo>
                    <a:pt x="9707" y="1401"/>
                    <a:pt x="9907" y="1535"/>
                    <a:pt x="10107" y="1735"/>
                  </a:cubicBezTo>
                  <a:cubicBezTo>
                    <a:pt x="10307" y="1935"/>
                    <a:pt x="10441" y="2135"/>
                    <a:pt x="10541" y="2435"/>
                  </a:cubicBezTo>
                  <a:cubicBezTo>
                    <a:pt x="10641" y="2636"/>
                    <a:pt x="10741" y="2936"/>
                    <a:pt x="10741" y="3536"/>
                  </a:cubicBezTo>
                  <a:cubicBezTo>
                    <a:pt x="10774" y="4137"/>
                    <a:pt x="10774" y="4337"/>
                    <a:pt x="10774" y="5905"/>
                  </a:cubicBezTo>
                  <a:cubicBezTo>
                    <a:pt x="10774" y="7506"/>
                    <a:pt x="10774" y="7706"/>
                    <a:pt x="10741" y="8306"/>
                  </a:cubicBezTo>
                  <a:cubicBezTo>
                    <a:pt x="10741" y="8907"/>
                    <a:pt x="10641" y="9207"/>
                    <a:pt x="10541" y="9407"/>
                  </a:cubicBezTo>
                  <a:cubicBezTo>
                    <a:pt x="10441" y="9707"/>
                    <a:pt x="10307" y="9907"/>
                    <a:pt x="10107" y="10108"/>
                  </a:cubicBezTo>
                  <a:cubicBezTo>
                    <a:pt x="9907" y="10308"/>
                    <a:pt x="9707" y="10441"/>
                    <a:pt x="9440" y="10541"/>
                  </a:cubicBezTo>
                  <a:cubicBezTo>
                    <a:pt x="9207" y="10608"/>
                    <a:pt x="8906" y="10708"/>
                    <a:pt x="8339" y="10741"/>
                  </a:cubicBezTo>
                  <a:cubicBezTo>
                    <a:pt x="7706" y="10775"/>
                    <a:pt x="7505" y="10775"/>
                    <a:pt x="5938" y="10775"/>
                  </a:cubicBezTo>
                  <a:cubicBezTo>
                    <a:pt x="4337" y="10775"/>
                    <a:pt x="4170" y="10775"/>
                    <a:pt x="3536" y="10741"/>
                  </a:cubicBezTo>
                  <a:cubicBezTo>
                    <a:pt x="2969" y="10708"/>
                    <a:pt x="2635" y="10608"/>
                    <a:pt x="2435" y="10541"/>
                  </a:cubicBezTo>
                  <a:cubicBezTo>
                    <a:pt x="2168" y="10441"/>
                    <a:pt x="1968" y="10308"/>
                    <a:pt x="1735" y="10108"/>
                  </a:cubicBezTo>
                  <a:cubicBezTo>
                    <a:pt x="1535" y="9874"/>
                    <a:pt x="1401" y="9674"/>
                    <a:pt x="1301" y="9407"/>
                  </a:cubicBezTo>
                  <a:cubicBezTo>
                    <a:pt x="1234" y="9207"/>
                    <a:pt x="1134" y="8907"/>
                    <a:pt x="1101" y="8306"/>
                  </a:cubicBezTo>
                  <a:cubicBezTo>
                    <a:pt x="1068" y="7706"/>
                    <a:pt x="1068" y="7506"/>
                    <a:pt x="1068" y="5905"/>
                  </a:cubicBezTo>
                  <a:cubicBezTo>
                    <a:pt x="1068" y="4337"/>
                    <a:pt x="1068" y="4137"/>
                    <a:pt x="1101" y="3536"/>
                  </a:cubicBezTo>
                  <a:cubicBezTo>
                    <a:pt x="1134" y="2936"/>
                    <a:pt x="1234" y="2636"/>
                    <a:pt x="1301" y="2435"/>
                  </a:cubicBezTo>
                  <a:cubicBezTo>
                    <a:pt x="1401" y="2135"/>
                    <a:pt x="1535" y="1935"/>
                    <a:pt x="1735" y="1735"/>
                  </a:cubicBezTo>
                  <a:cubicBezTo>
                    <a:pt x="1968" y="1535"/>
                    <a:pt x="2168" y="1401"/>
                    <a:pt x="2435" y="1301"/>
                  </a:cubicBezTo>
                  <a:cubicBezTo>
                    <a:pt x="2635" y="1235"/>
                    <a:pt x="2969" y="1135"/>
                    <a:pt x="3536" y="1101"/>
                  </a:cubicBezTo>
                  <a:cubicBezTo>
                    <a:pt x="4170" y="1068"/>
                    <a:pt x="4337" y="1068"/>
                    <a:pt x="5938" y="1068"/>
                  </a:cubicBezTo>
                  <a:close/>
                  <a:moveTo>
                    <a:pt x="5938" y="0"/>
                  </a:moveTo>
                  <a:cubicBezTo>
                    <a:pt x="4337" y="0"/>
                    <a:pt x="4103" y="0"/>
                    <a:pt x="3503" y="34"/>
                  </a:cubicBezTo>
                  <a:cubicBezTo>
                    <a:pt x="2869" y="67"/>
                    <a:pt x="2435" y="167"/>
                    <a:pt x="2035" y="301"/>
                  </a:cubicBezTo>
                  <a:cubicBezTo>
                    <a:pt x="1668" y="467"/>
                    <a:pt x="1334" y="668"/>
                    <a:pt x="1001" y="1001"/>
                  </a:cubicBezTo>
                  <a:cubicBezTo>
                    <a:pt x="667" y="1335"/>
                    <a:pt x="467" y="1635"/>
                    <a:pt x="300" y="2035"/>
                  </a:cubicBezTo>
                  <a:cubicBezTo>
                    <a:pt x="167" y="2402"/>
                    <a:pt x="67" y="2836"/>
                    <a:pt x="33" y="3470"/>
                  </a:cubicBezTo>
                  <a:cubicBezTo>
                    <a:pt x="0" y="4103"/>
                    <a:pt x="0" y="4303"/>
                    <a:pt x="0" y="5938"/>
                  </a:cubicBezTo>
                  <a:cubicBezTo>
                    <a:pt x="0" y="7539"/>
                    <a:pt x="0" y="7739"/>
                    <a:pt x="33" y="8373"/>
                  </a:cubicBezTo>
                  <a:cubicBezTo>
                    <a:pt x="67" y="9007"/>
                    <a:pt x="167" y="9440"/>
                    <a:pt x="300" y="9807"/>
                  </a:cubicBezTo>
                  <a:cubicBezTo>
                    <a:pt x="467" y="10208"/>
                    <a:pt x="667" y="10541"/>
                    <a:pt x="1001" y="10841"/>
                  </a:cubicBezTo>
                  <a:cubicBezTo>
                    <a:pt x="1334" y="11175"/>
                    <a:pt x="1668" y="11375"/>
                    <a:pt x="2035" y="11542"/>
                  </a:cubicBezTo>
                  <a:cubicBezTo>
                    <a:pt x="2435" y="11675"/>
                    <a:pt x="2869" y="11775"/>
                    <a:pt x="3503" y="11809"/>
                  </a:cubicBezTo>
                  <a:cubicBezTo>
                    <a:pt x="4103" y="11842"/>
                    <a:pt x="4337" y="11842"/>
                    <a:pt x="5938" y="11842"/>
                  </a:cubicBezTo>
                  <a:cubicBezTo>
                    <a:pt x="7539" y="11842"/>
                    <a:pt x="7739" y="11842"/>
                    <a:pt x="8373" y="11809"/>
                  </a:cubicBezTo>
                  <a:cubicBezTo>
                    <a:pt x="9007" y="11775"/>
                    <a:pt x="9440" y="11675"/>
                    <a:pt x="9807" y="11542"/>
                  </a:cubicBezTo>
                  <a:cubicBezTo>
                    <a:pt x="10207" y="11375"/>
                    <a:pt x="10541" y="11175"/>
                    <a:pt x="10875" y="10841"/>
                  </a:cubicBezTo>
                  <a:cubicBezTo>
                    <a:pt x="11208" y="10508"/>
                    <a:pt x="11408" y="10208"/>
                    <a:pt x="11542" y="9807"/>
                  </a:cubicBezTo>
                  <a:cubicBezTo>
                    <a:pt x="11708" y="9440"/>
                    <a:pt x="11775" y="9007"/>
                    <a:pt x="11809" y="8373"/>
                  </a:cubicBezTo>
                  <a:cubicBezTo>
                    <a:pt x="11842" y="7739"/>
                    <a:pt x="11842" y="7539"/>
                    <a:pt x="11842" y="5938"/>
                  </a:cubicBezTo>
                  <a:cubicBezTo>
                    <a:pt x="11842" y="4303"/>
                    <a:pt x="11842" y="4103"/>
                    <a:pt x="11809" y="3470"/>
                  </a:cubicBezTo>
                  <a:cubicBezTo>
                    <a:pt x="11809" y="2836"/>
                    <a:pt x="11708" y="2402"/>
                    <a:pt x="11542" y="2035"/>
                  </a:cubicBezTo>
                  <a:cubicBezTo>
                    <a:pt x="11408" y="1668"/>
                    <a:pt x="11175" y="1301"/>
                    <a:pt x="10875" y="1001"/>
                  </a:cubicBezTo>
                  <a:cubicBezTo>
                    <a:pt x="10541" y="668"/>
                    <a:pt x="10207" y="467"/>
                    <a:pt x="9807" y="301"/>
                  </a:cubicBezTo>
                  <a:cubicBezTo>
                    <a:pt x="9440" y="167"/>
                    <a:pt x="9007" y="67"/>
                    <a:pt x="8373" y="34"/>
                  </a:cubicBezTo>
                  <a:cubicBezTo>
                    <a:pt x="7739" y="0"/>
                    <a:pt x="7539" y="0"/>
                    <a:pt x="593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8" name="Google Shape;1858;p33"/>
            <p:cNvSpPr/>
            <p:nvPr/>
          </p:nvSpPr>
          <p:spPr>
            <a:xfrm>
              <a:off x="5245127" y="4179731"/>
              <a:ext cx="173507" cy="174450"/>
            </a:xfrm>
            <a:custGeom>
              <a:rect b="b" l="l" r="r" t="t"/>
              <a:pathLst>
                <a:path extrusionOk="0" h="6105" w="6072">
                  <a:moveTo>
                    <a:pt x="3036" y="1068"/>
                  </a:moveTo>
                  <a:cubicBezTo>
                    <a:pt x="4136" y="1068"/>
                    <a:pt x="5004" y="1968"/>
                    <a:pt x="5004" y="3036"/>
                  </a:cubicBezTo>
                  <a:cubicBezTo>
                    <a:pt x="5004" y="4136"/>
                    <a:pt x="4136" y="5037"/>
                    <a:pt x="3036" y="5037"/>
                  </a:cubicBezTo>
                  <a:cubicBezTo>
                    <a:pt x="1935" y="5037"/>
                    <a:pt x="1068" y="4136"/>
                    <a:pt x="1068" y="3036"/>
                  </a:cubicBezTo>
                  <a:cubicBezTo>
                    <a:pt x="1068" y="1968"/>
                    <a:pt x="1935" y="1068"/>
                    <a:pt x="3036" y="1068"/>
                  </a:cubicBezTo>
                  <a:close/>
                  <a:moveTo>
                    <a:pt x="3036" y="0"/>
                  </a:moveTo>
                  <a:cubicBezTo>
                    <a:pt x="1334" y="0"/>
                    <a:pt x="0" y="1368"/>
                    <a:pt x="0" y="3036"/>
                  </a:cubicBezTo>
                  <a:cubicBezTo>
                    <a:pt x="0" y="4737"/>
                    <a:pt x="1334" y="6104"/>
                    <a:pt x="3036" y="6104"/>
                  </a:cubicBezTo>
                  <a:cubicBezTo>
                    <a:pt x="4704" y="6104"/>
                    <a:pt x="6071" y="4737"/>
                    <a:pt x="6071" y="3036"/>
                  </a:cubicBezTo>
                  <a:cubicBezTo>
                    <a:pt x="6071" y="1368"/>
                    <a:pt x="4704" y="0"/>
                    <a:pt x="303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9" name="Google Shape;1859;p33"/>
            <p:cNvSpPr/>
            <p:nvPr/>
          </p:nvSpPr>
          <p:spPr>
            <a:xfrm>
              <a:off x="5401436" y="4155900"/>
              <a:ext cx="41034" cy="41005"/>
            </a:xfrm>
            <a:custGeom>
              <a:rect b="b" l="l" r="r" t="t"/>
              <a:pathLst>
                <a:path extrusionOk="0" h="1435" w="1436">
                  <a:moveTo>
                    <a:pt x="735" y="0"/>
                  </a:moveTo>
                  <a:cubicBezTo>
                    <a:pt x="334" y="0"/>
                    <a:pt x="1" y="334"/>
                    <a:pt x="1" y="734"/>
                  </a:cubicBezTo>
                  <a:cubicBezTo>
                    <a:pt x="1" y="1101"/>
                    <a:pt x="334" y="1435"/>
                    <a:pt x="735" y="1435"/>
                  </a:cubicBezTo>
                  <a:cubicBezTo>
                    <a:pt x="1135" y="1435"/>
                    <a:pt x="1435" y="1101"/>
                    <a:pt x="1435" y="734"/>
                  </a:cubicBezTo>
                  <a:cubicBezTo>
                    <a:pt x="1435" y="334"/>
                    <a:pt x="1102" y="0"/>
                    <a:pt x="735"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860" name="Google Shape;1860;p33"/>
          <p:cNvSpPr/>
          <p:nvPr/>
        </p:nvSpPr>
        <p:spPr>
          <a:xfrm>
            <a:off x="5333225" y="4967386"/>
            <a:ext cx="380848" cy="309834"/>
          </a:xfrm>
          <a:custGeom>
            <a:rect b="b" l="l" r="r" t="t"/>
            <a:pathLst>
              <a:path extrusionOk="0" h="13378" w="16446">
                <a:moveTo>
                  <a:pt x="11375" y="1"/>
                </a:moveTo>
                <a:cubicBezTo>
                  <a:pt x="9207" y="1"/>
                  <a:pt x="7606" y="2036"/>
                  <a:pt x="8106" y="4137"/>
                </a:cubicBezTo>
                <a:cubicBezTo>
                  <a:pt x="5304" y="4004"/>
                  <a:pt x="2802" y="2669"/>
                  <a:pt x="1135" y="635"/>
                </a:cubicBezTo>
                <a:lnTo>
                  <a:pt x="1135" y="635"/>
                </a:lnTo>
                <a:cubicBezTo>
                  <a:pt x="267" y="2136"/>
                  <a:pt x="701" y="4137"/>
                  <a:pt x="2202" y="5138"/>
                </a:cubicBezTo>
                <a:cubicBezTo>
                  <a:pt x="1635" y="5104"/>
                  <a:pt x="1135" y="4971"/>
                  <a:pt x="668" y="4704"/>
                </a:cubicBezTo>
                <a:lnTo>
                  <a:pt x="668" y="4704"/>
                </a:lnTo>
                <a:cubicBezTo>
                  <a:pt x="634" y="6272"/>
                  <a:pt x="1735" y="7740"/>
                  <a:pt x="3370" y="8040"/>
                </a:cubicBezTo>
                <a:cubicBezTo>
                  <a:pt x="3087" y="8121"/>
                  <a:pt x="2780" y="8165"/>
                  <a:pt x="2463" y="8165"/>
                </a:cubicBezTo>
                <a:cubicBezTo>
                  <a:pt x="2256" y="8165"/>
                  <a:pt x="2046" y="8146"/>
                  <a:pt x="1835" y="8107"/>
                </a:cubicBezTo>
                <a:lnTo>
                  <a:pt x="1835" y="8107"/>
                </a:lnTo>
                <a:cubicBezTo>
                  <a:pt x="2269" y="9441"/>
                  <a:pt x="3503" y="10408"/>
                  <a:pt x="5004" y="10442"/>
                </a:cubicBezTo>
                <a:cubicBezTo>
                  <a:pt x="3785" y="11406"/>
                  <a:pt x="2325" y="11888"/>
                  <a:pt x="808" y="11888"/>
                </a:cubicBezTo>
                <a:cubicBezTo>
                  <a:pt x="540" y="11888"/>
                  <a:pt x="271" y="11873"/>
                  <a:pt x="0" y="11843"/>
                </a:cubicBezTo>
                <a:lnTo>
                  <a:pt x="0" y="11843"/>
                </a:lnTo>
                <a:cubicBezTo>
                  <a:pt x="1502" y="12810"/>
                  <a:pt x="3269" y="13377"/>
                  <a:pt x="5171" y="13377"/>
                </a:cubicBezTo>
                <a:cubicBezTo>
                  <a:pt x="11442" y="13377"/>
                  <a:pt x="14978" y="8073"/>
                  <a:pt x="14744" y="3337"/>
                </a:cubicBezTo>
                <a:cubicBezTo>
                  <a:pt x="15411" y="2870"/>
                  <a:pt x="15979" y="2269"/>
                  <a:pt x="16446" y="1602"/>
                </a:cubicBezTo>
                <a:lnTo>
                  <a:pt x="16446" y="1602"/>
                </a:lnTo>
                <a:cubicBezTo>
                  <a:pt x="15812" y="1869"/>
                  <a:pt x="15178" y="2036"/>
                  <a:pt x="14511" y="2136"/>
                </a:cubicBezTo>
                <a:cubicBezTo>
                  <a:pt x="15178" y="1702"/>
                  <a:pt x="15712" y="1035"/>
                  <a:pt x="15979" y="268"/>
                </a:cubicBezTo>
                <a:lnTo>
                  <a:pt x="15979" y="268"/>
                </a:lnTo>
                <a:cubicBezTo>
                  <a:pt x="15311" y="635"/>
                  <a:pt x="14611" y="935"/>
                  <a:pt x="13844" y="1068"/>
                </a:cubicBezTo>
                <a:cubicBezTo>
                  <a:pt x="13210" y="434"/>
                  <a:pt x="12343" y="1"/>
                  <a:pt x="1137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861" name="Google Shape;1861;p33"/>
          <p:cNvGrpSpPr/>
          <p:nvPr/>
        </p:nvGrpSpPr>
        <p:grpSpPr>
          <a:xfrm>
            <a:off x="1761152" y="1615390"/>
            <a:ext cx="691992" cy="961316"/>
            <a:chOff x="4361457" y="3155811"/>
            <a:chExt cx="591143" cy="821217"/>
          </a:xfrm>
        </p:grpSpPr>
        <p:sp>
          <p:nvSpPr>
            <p:cNvPr id="1862" name="Google Shape;1862;p33"/>
            <p:cNvSpPr/>
            <p:nvPr/>
          </p:nvSpPr>
          <p:spPr>
            <a:xfrm>
              <a:off x="4361457" y="3155811"/>
              <a:ext cx="581624" cy="816168"/>
            </a:xfrm>
            <a:custGeom>
              <a:rect b="b" l="l" r="r" t="t"/>
              <a:pathLst>
                <a:path extrusionOk="0" h="816168" w="581624">
                  <a:moveTo>
                    <a:pt x="290808" y="0"/>
                  </a:moveTo>
                  <a:cubicBezTo>
                    <a:pt x="130207" y="0"/>
                    <a:pt x="0" y="35452"/>
                    <a:pt x="0" y="79172"/>
                  </a:cubicBezTo>
                  <a:lnTo>
                    <a:pt x="0" y="736997"/>
                  </a:lnTo>
                  <a:cubicBezTo>
                    <a:pt x="0" y="780707"/>
                    <a:pt x="130207" y="816169"/>
                    <a:pt x="290808" y="816169"/>
                  </a:cubicBezTo>
                  <a:cubicBezTo>
                    <a:pt x="451418" y="816169"/>
                    <a:pt x="581625" y="780717"/>
                    <a:pt x="581625" y="736997"/>
                  </a:cubicBezTo>
                  <a:lnTo>
                    <a:pt x="581625" y="79172"/>
                  </a:lnTo>
                  <a:cubicBezTo>
                    <a:pt x="581625" y="35452"/>
                    <a:pt x="451418" y="0"/>
                    <a:pt x="290808" y="0"/>
                  </a:cubicBezTo>
                  <a:close/>
                </a:path>
              </a:pathLst>
            </a:custGeom>
            <a:solidFill>
              <a:schemeClr val="accent4"/>
            </a:solidFill>
            <a:ln>
              <a:noFill/>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1863" name="Google Shape;1863;p33"/>
            <p:cNvGrpSpPr/>
            <p:nvPr/>
          </p:nvGrpSpPr>
          <p:grpSpPr>
            <a:xfrm>
              <a:off x="4361460" y="3155888"/>
              <a:ext cx="591140" cy="821140"/>
              <a:chOff x="8319351" y="4894840"/>
              <a:chExt cx="591140" cy="821140"/>
            </a:xfrm>
          </p:grpSpPr>
          <p:sp>
            <p:nvSpPr>
              <p:cNvPr id="1864" name="Google Shape;1864;p33"/>
              <p:cNvSpPr/>
              <p:nvPr/>
            </p:nvSpPr>
            <p:spPr>
              <a:xfrm>
                <a:off x="8319351" y="4894840"/>
                <a:ext cx="581615" cy="158315"/>
              </a:xfrm>
              <a:custGeom>
                <a:rect b="b" l="l" r="r" t="t"/>
                <a:pathLst>
                  <a:path extrusionOk="0" h="158315" w="581615">
                    <a:moveTo>
                      <a:pt x="0" y="79153"/>
                    </a:moveTo>
                    <a:cubicBezTo>
                      <a:pt x="0" y="35433"/>
                      <a:pt x="130197" y="0"/>
                      <a:pt x="290808" y="0"/>
                    </a:cubicBezTo>
                    <a:cubicBezTo>
                      <a:pt x="451409" y="0"/>
                      <a:pt x="581616" y="35433"/>
                      <a:pt x="581616" y="79153"/>
                    </a:cubicBezTo>
                    <a:cubicBezTo>
                      <a:pt x="581616" y="122873"/>
                      <a:pt x="451409" y="158315"/>
                      <a:pt x="290808" y="158315"/>
                    </a:cubicBezTo>
                    <a:cubicBezTo>
                      <a:pt x="130197" y="158315"/>
                      <a:pt x="0" y="122873"/>
                      <a:pt x="0" y="79153"/>
                    </a:cubicBezTo>
                    <a:close/>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65" name="Google Shape;1865;p33"/>
              <p:cNvSpPr/>
              <p:nvPr/>
            </p:nvSpPr>
            <p:spPr>
              <a:xfrm>
                <a:off x="8319351" y="5636809"/>
                <a:ext cx="581615" cy="79171"/>
              </a:xfrm>
              <a:custGeom>
                <a:rect b="b" l="l" r="r" t="t"/>
                <a:pathLst>
                  <a:path extrusionOk="0" h="79171" w="581615">
                    <a:moveTo>
                      <a:pt x="0" y="0"/>
                    </a:moveTo>
                    <a:cubicBezTo>
                      <a:pt x="0" y="43719"/>
                      <a:pt x="130207" y="79171"/>
                      <a:pt x="290808" y="79171"/>
                    </a:cubicBezTo>
                    <a:cubicBezTo>
                      <a:pt x="451418" y="79171"/>
                      <a:pt x="581616" y="43719"/>
                      <a:pt x="581616" y="0"/>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66" name="Google Shape;1866;p33"/>
              <p:cNvSpPr/>
              <p:nvPr/>
            </p:nvSpPr>
            <p:spPr>
              <a:xfrm>
                <a:off x="8319351" y="4973992"/>
                <a:ext cx="9525" cy="657720"/>
              </a:xfrm>
              <a:custGeom>
                <a:rect b="b" l="l" r="r" t="t"/>
                <a:pathLst>
                  <a:path extrusionOk="0" h="657720" w="9525">
                    <a:moveTo>
                      <a:pt x="0" y="657720"/>
                    </a:moveTo>
                    <a:lnTo>
                      <a:pt x="0" y="0"/>
                    </a:ln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67" name="Google Shape;1867;p33"/>
              <p:cNvSpPr/>
              <p:nvPr/>
            </p:nvSpPr>
            <p:spPr>
              <a:xfrm>
                <a:off x="8900966" y="4973992"/>
                <a:ext cx="9525" cy="657720"/>
              </a:xfrm>
              <a:custGeom>
                <a:rect b="b" l="l" r="r" t="t"/>
                <a:pathLst>
                  <a:path extrusionOk="0" h="657720" w="9525">
                    <a:moveTo>
                      <a:pt x="0" y="0"/>
                    </a:moveTo>
                    <a:lnTo>
                      <a:pt x="0" y="657720"/>
                    </a:ln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68" name="Google Shape;1868;p33"/>
              <p:cNvSpPr/>
              <p:nvPr/>
            </p:nvSpPr>
            <p:spPr>
              <a:xfrm>
                <a:off x="8319351" y="5557627"/>
                <a:ext cx="581615" cy="79181"/>
              </a:xfrm>
              <a:custGeom>
                <a:rect b="b" l="l" r="r" t="t"/>
                <a:pathLst>
                  <a:path extrusionOk="0" h="79181" w="581615">
                    <a:moveTo>
                      <a:pt x="581616" y="79182"/>
                    </a:moveTo>
                    <a:cubicBezTo>
                      <a:pt x="581616" y="35462"/>
                      <a:pt x="451418" y="0"/>
                      <a:pt x="290808" y="0"/>
                    </a:cubicBezTo>
                    <a:cubicBezTo>
                      <a:pt x="130207" y="0"/>
                      <a:pt x="0" y="35462"/>
                      <a:pt x="0" y="79182"/>
                    </a:cubicBezTo>
                  </a:path>
                </a:pathLst>
              </a:custGeom>
              <a:noFill/>
              <a:ln cap="rnd" cmpd="sng" w="9525">
                <a:solidFill>
                  <a:schemeClr val="dk2"/>
                </a:solidFill>
                <a:prstDash val="dash"/>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grpSp>
        <p:nvGrpSpPr>
          <p:cNvPr id="1869" name="Google Shape;1869;p33"/>
          <p:cNvGrpSpPr/>
          <p:nvPr/>
        </p:nvGrpSpPr>
        <p:grpSpPr>
          <a:xfrm>
            <a:off x="1051093" y="536648"/>
            <a:ext cx="1095184" cy="926124"/>
            <a:chOff x="9814993" y="741298"/>
            <a:chExt cx="1095184" cy="926124"/>
          </a:xfrm>
        </p:grpSpPr>
        <p:grpSp>
          <p:nvGrpSpPr>
            <p:cNvPr id="1870" name="Google Shape;1870;p33"/>
            <p:cNvGrpSpPr/>
            <p:nvPr/>
          </p:nvGrpSpPr>
          <p:grpSpPr>
            <a:xfrm>
              <a:off x="9814993" y="741298"/>
              <a:ext cx="1095184" cy="926124"/>
              <a:chOff x="3034905" y="-1515202"/>
              <a:chExt cx="972028" cy="821979"/>
            </a:xfrm>
          </p:grpSpPr>
          <p:sp>
            <p:nvSpPr>
              <p:cNvPr id="1871" name="Google Shape;1871;p33"/>
              <p:cNvSpPr/>
              <p:nvPr/>
            </p:nvSpPr>
            <p:spPr>
              <a:xfrm>
                <a:off x="3056815" y="-1515058"/>
                <a:ext cx="950118" cy="821835"/>
              </a:xfrm>
              <a:custGeom>
                <a:rect b="b" l="l" r="r" t="t"/>
                <a:pathLst>
                  <a:path extrusionOk="0" h="821835" w="950118">
                    <a:moveTo>
                      <a:pt x="475059" y="0"/>
                    </a:moveTo>
                    <a:lnTo>
                      <a:pt x="22022" y="673008"/>
                    </a:lnTo>
                    <a:lnTo>
                      <a:pt x="0" y="705745"/>
                    </a:lnTo>
                    <a:cubicBezTo>
                      <a:pt x="0" y="769801"/>
                      <a:pt x="212665" y="821836"/>
                      <a:pt x="475059" y="821836"/>
                    </a:cubicBezTo>
                    <a:cubicBezTo>
                      <a:pt x="737445" y="821836"/>
                      <a:pt x="950119" y="769801"/>
                      <a:pt x="950119" y="705745"/>
                    </a:cubicBezTo>
                    <a:lnTo>
                      <a:pt x="927792" y="672408"/>
                    </a:lnTo>
                    <a:lnTo>
                      <a:pt x="475059"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1872" name="Google Shape;1872;p33"/>
              <p:cNvGrpSpPr/>
              <p:nvPr/>
            </p:nvGrpSpPr>
            <p:grpSpPr>
              <a:xfrm>
                <a:off x="3034905" y="-1515202"/>
                <a:ext cx="950195" cy="821979"/>
                <a:chOff x="6726228" y="2970999"/>
                <a:chExt cx="950195" cy="821979"/>
              </a:xfrm>
            </p:grpSpPr>
            <p:sp>
              <p:nvSpPr>
                <p:cNvPr id="1873" name="Google Shape;1873;p33"/>
                <p:cNvSpPr/>
                <p:nvPr/>
              </p:nvSpPr>
              <p:spPr>
                <a:xfrm>
                  <a:off x="6726228" y="3569236"/>
                  <a:ext cx="950118" cy="116090"/>
                </a:xfrm>
                <a:custGeom>
                  <a:rect b="b" l="l" r="r" t="t"/>
                  <a:pathLst>
                    <a:path extrusionOk="0" h="116090" w="950118">
                      <a:moveTo>
                        <a:pt x="950119" y="116091"/>
                      </a:moveTo>
                      <a:cubicBezTo>
                        <a:pt x="950119" y="52035"/>
                        <a:pt x="737454" y="0"/>
                        <a:pt x="475059" y="0"/>
                      </a:cubicBezTo>
                      <a:cubicBezTo>
                        <a:pt x="212674" y="0"/>
                        <a:pt x="0" y="52035"/>
                        <a:pt x="0" y="116091"/>
                      </a:cubicBezTo>
                    </a:path>
                  </a:pathLst>
                </a:custGeom>
                <a:noFill/>
                <a:ln cap="rnd" cmpd="sng" w="9525">
                  <a:solidFill>
                    <a:schemeClr val="dk2"/>
                  </a:solidFill>
                  <a:prstDash val="dash"/>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74" name="Google Shape;1874;p33"/>
                <p:cNvSpPr/>
                <p:nvPr/>
              </p:nvSpPr>
              <p:spPr>
                <a:xfrm>
                  <a:off x="6726228" y="3676888"/>
                  <a:ext cx="950118" cy="116090"/>
                </a:xfrm>
                <a:custGeom>
                  <a:rect b="b" l="l" r="r" t="t"/>
                  <a:pathLst>
                    <a:path extrusionOk="0" h="116090" w="950118">
                      <a:moveTo>
                        <a:pt x="950119" y="0"/>
                      </a:moveTo>
                      <a:cubicBezTo>
                        <a:pt x="950119" y="64056"/>
                        <a:pt x="737454" y="116091"/>
                        <a:pt x="475059" y="116091"/>
                      </a:cubicBezTo>
                      <a:cubicBezTo>
                        <a:pt x="212674" y="116091"/>
                        <a:pt x="0" y="64056"/>
                        <a:pt x="0" y="0"/>
                      </a:cubicBezTo>
                    </a:path>
                  </a:pathLst>
                </a:custGeom>
                <a:noFill/>
                <a:ln cap="rnd"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75" name="Google Shape;1875;p33"/>
                <p:cNvSpPr/>
                <p:nvPr/>
              </p:nvSpPr>
              <p:spPr>
                <a:xfrm>
                  <a:off x="6726228" y="2970999"/>
                  <a:ext cx="950195" cy="705888"/>
                </a:xfrm>
                <a:custGeom>
                  <a:rect b="b" l="l" r="r" t="t"/>
                  <a:pathLst>
                    <a:path extrusionOk="0" h="705888" w="950195">
                      <a:moveTo>
                        <a:pt x="950196" y="705888"/>
                      </a:moveTo>
                      <a:lnTo>
                        <a:pt x="475098" y="0"/>
                      </a:lnTo>
                      <a:lnTo>
                        <a:pt x="0" y="705888"/>
                      </a:lnTo>
                    </a:path>
                  </a:pathLst>
                </a:custGeom>
                <a:noFill/>
                <a:ln cap="rnd"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sp>
          <p:nvSpPr>
            <p:cNvPr id="1876" name="Google Shape;1876;p33"/>
            <p:cNvSpPr/>
            <p:nvPr/>
          </p:nvSpPr>
          <p:spPr>
            <a:xfrm>
              <a:off x="10357113" y="741300"/>
              <a:ext cx="10954" cy="811771"/>
            </a:xfrm>
            <a:custGeom>
              <a:rect b="b" l="l" r="r" t="t"/>
              <a:pathLst>
                <a:path extrusionOk="0" h="705888" w="9525">
                  <a:moveTo>
                    <a:pt x="0" y="705888"/>
                  </a:moveTo>
                  <a:lnTo>
                    <a:pt x="0" y="0"/>
                  </a:lnTo>
                </a:path>
              </a:pathLst>
            </a:custGeom>
            <a:noFill/>
            <a:ln cap="rnd" cmpd="sng" w="12700">
              <a:solidFill>
                <a:schemeClr val="dk2"/>
              </a:solidFill>
              <a:prstDash val="solid"/>
              <a:round/>
              <a:headEnd len="sm" w="sm" type="none"/>
              <a:tailEnd len="sm" w="sm" type="none"/>
            </a:ln>
            <a:effectLst>
              <a:outerShdw rotWithShape="0" algn="bl" dir="13500000" dist="9525">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877" name="Google Shape;1877;p33"/>
          <p:cNvGrpSpPr/>
          <p:nvPr/>
        </p:nvGrpSpPr>
        <p:grpSpPr>
          <a:xfrm rot="737522">
            <a:off x="8962851" y="5276727"/>
            <a:ext cx="1119469" cy="1118426"/>
            <a:chOff x="9709827" y="5323217"/>
            <a:chExt cx="1119440" cy="1118397"/>
          </a:xfrm>
        </p:grpSpPr>
        <p:sp>
          <p:nvSpPr>
            <p:cNvPr id="1878" name="Google Shape;1878;p33"/>
            <p:cNvSpPr/>
            <p:nvPr/>
          </p:nvSpPr>
          <p:spPr>
            <a:xfrm rot="-733890">
              <a:off x="9811319" y="5410960"/>
              <a:ext cx="926818" cy="919417"/>
            </a:xfrm>
            <a:custGeom>
              <a:rect b="b" l="l" r="r" t="t"/>
              <a:pathLst>
                <a:path extrusionOk="0" h="628354" w="633412">
                  <a:moveTo>
                    <a:pt x="0" y="0"/>
                  </a:moveTo>
                  <a:lnTo>
                    <a:pt x="0" y="494709"/>
                  </a:lnTo>
                  <a:lnTo>
                    <a:pt x="138712" y="628355"/>
                  </a:lnTo>
                  <a:lnTo>
                    <a:pt x="633413" y="628355"/>
                  </a:lnTo>
                  <a:lnTo>
                    <a:pt x="633413" y="133645"/>
                  </a:lnTo>
                  <a:lnTo>
                    <a:pt x="494709" y="0"/>
                  </a:lnTo>
                  <a:lnTo>
                    <a:pt x="0" y="0"/>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1879" name="Google Shape;1879;p33"/>
            <p:cNvGrpSpPr/>
            <p:nvPr/>
          </p:nvGrpSpPr>
          <p:grpSpPr>
            <a:xfrm rot="-737681">
              <a:off x="9798558" y="5417195"/>
              <a:ext cx="941978" cy="934847"/>
              <a:chOff x="8319351" y="1186300"/>
              <a:chExt cx="642899" cy="638032"/>
            </a:xfrm>
          </p:grpSpPr>
          <p:sp>
            <p:nvSpPr>
              <p:cNvPr id="1880" name="Google Shape;1880;p33"/>
              <p:cNvSpPr/>
              <p:nvPr/>
            </p:nvSpPr>
            <p:spPr>
              <a:xfrm>
                <a:off x="8319351" y="1681029"/>
                <a:ext cx="494728" cy="9525"/>
              </a:xfrm>
              <a:custGeom>
                <a:rect b="b" l="l" r="r" t="t"/>
                <a:pathLst>
                  <a:path extrusionOk="0" h="9525" w="494728">
                    <a:moveTo>
                      <a:pt x="0" y="0"/>
                    </a:moveTo>
                    <a:lnTo>
                      <a:pt x="494729" y="0"/>
                    </a:lnTo>
                  </a:path>
                </a:pathLst>
              </a:custGeom>
              <a:noFill/>
              <a:ln cap="rnd" cmpd="sng" w="9525">
                <a:solidFill>
                  <a:schemeClr val="dk2"/>
                </a:solidFill>
                <a:prstDash val="dash"/>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81" name="Google Shape;1881;p33"/>
              <p:cNvSpPr/>
              <p:nvPr/>
            </p:nvSpPr>
            <p:spPr>
              <a:xfrm>
                <a:off x="8457997" y="1320079"/>
                <a:ext cx="9525" cy="494728"/>
              </a:xfrm>
              <a:custGeom>
                <a:rect b="b" l="l" r="r" t="t"/>
                <a:pathLst>
                  <a:path extrusionOk="0" h="494728" w="9525">
                    <a:moveTo>
                      <a:pt x="0" y="0"/>
                    </a:moveTo>
                    <a:lnTo>
                      <a:pt x="0" y="494729"/>
                    </a:ln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82" name="Google Shape;1882;p33"/>
              <p:cNvSpPr/>
              <p:nvPr/>
            </p:nvSpPr>
            <p:spPr>
              <a:xfrm>
                <a:off x="8319351" y="1681029"/>
                <a:ext cx="138646" cy="133778"/>
              </a:xfrm>
              <a:custGeom>
                <a:rect b="b" l="l" r="r" t="t"/>
                <a:pathLst>
                  <a:path extrusionOk="0" h="133778" w="138646">
                    <a:moveTo>
                      <a:pt x="0" y="0"/>
                    </a:moveTo>
                    <a:lnTo>
                      <a:pt x="138646" y="133779"/>
                    </a:ln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83" name="Google Shape;1883;p33"/>
              <p:cNvSpPr/>
              <p:nvPr/>
            </p:nvSpPr>
            <p:spPr>
              <a:xfrm>
                <a:off x="8319351" y="1186300"/>
                <a:ext cx="9525" cy="494728"/>
              </a:xfrm>
              <a:custGeom>
                <a:rect b="b" l="l" r="r" t="t"/>
                <a:pathLst>
                  <a:path extrusionOk="0" h="494728" w="9525">
                    <a:moveTo>
                      <a:pt x="0" y="0"/>
                    </a:moveTo>
                    <a:lnTo>
                      <a:pt x="0" y="494728"/>
                    </a:ln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84" name="Google Shape;1884;p33"/>
              <p:cNvSpPr/>
              <p:nvPr/>
            </p:nvSpPr>
            <p:spPr>
              <a:xfrm>
                <a:off x="8319351" y="1186300"/>
                <a:ext cx="138646" cy="133778"/>
              </a:xfrm>
              <a:custGeom>
                <a:rect b="b" l="l" r="r" t="t"/>
                <a:pathLst>
                  <a:path extrusionOk="0" h="133778" w="138646">
                    <a:moveTo>
                      <a:pt x="138646" y="133779"/>
                    </a:moveTo>
                    <a:lnTo>
                      <a:pt x="0" y="0"/>
                    </a:ln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85" name="Google Shape;1885;p33"/>
              <p:cNvSpPr/>
              <p:nvPr/>
            </p:nvSpPr>
            <p:spPr>
              <a:xfrm>
                <a:off x="8814079" y="1186300"/>
                <a:ext cx="138646" cy="133778"/>
              </a:xfrm>
              <a:custGeom>
                <a:rect b="b" l="l" r="r" t="t"/>
                <a:pathLst>
                  <a:path extrusionOk="0" h="133778" w="138646">
                    <a:moveTo>
                      <a:pt x="0" y="0"/>
                    </a:moveTo>
                    <a:lnTo>
                      <a:pt x="138646" y="133779"/>
                    </a:ln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86" name="Google Shape;1886;p33"/>
              <p:cNvSpPr/>
              <p:nvPr/>
            </p:nvSpPr>
            <p:spPr>
              <a:xfrm>
                <a:off x="8319351" y="1186300"/>
                <a:ext cx="494728" cy="9525"/>
              </a:xfrm>
              <a:custGeom>
                <a:rect b="b" l="l" r="r" t="t"/>
                <a:pathLst>
                  <a:path extrusionOk="0" h="9525" w="494728">
                    <a:moveTo>
                      <a:pt x="0" y="0"/>
                    </a:moveTo>
                    <a:lnTo>
                      <a:pt x="494729" y="0"/>
                    </a:ln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87" name="Google Shape;1887;p33"/>
              <p:cNvSpPr/>
              <p:nvPr/>
            </p:nvSpPr>
            <p:spPr>
              <a:xfrm>
                <a:off x="8952725" y="1320079"/>
                <a:ext cx="9525" cy="494728"/>
              </a:xfrm>
              <a:custGeom>
                <a:rect b="b" l="l" r="r" t="t"/>
                <a:pathLst>
                  <a:path extrusionOk="0" h="494728" w="9525">
                    <a:moveTo>
                      <a:pt x="0" y="0"/>
                    </a:moveTo>
                    <a:lnTo>
                      <a:pt x="0" y="494729"/>
                    </a:ln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88" name="Google Shape;1888;p33"/>
              <p:cNvSpPr/>
              <p:nvPr/>
            </p:nvSpPr>
            <p:spPr>
              <a:xfrm>
                <a:off x="8457997" y="1814807"/>
                <a:ext cx="494728" cy="9525"/>
              </a:xfrm>
              <a:custGeom>
                <a:rect b="b" l="l" r="r" t="t"/>
                <a:pathLst>
                  <a:path extrusionOk="0" h="9525" w="494728">
                    <a:moveTo>
                      <a:pt x="494729" y="0"/>
                    </a:moveTo>
                    <a:lnTo>
                      <a:pt x="0" y="0"/>
                    </a:ln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89" name="Google Shape;1889;p33"/>
              <p:cNvSpPr/>
              <p:nvPr/>
            </p:nvSpPr>
            <p:spPr>
              <a:xfrm>
                <a:off x="8457997" y="1320079"/>
                <a:ext cx="494728" cy="9525"/>
              </a:xfrm>
              <a:custGeom>
                <a:rect b="b" l="l" r="r" t="t"/>
                <a:pathLst>
                  <a:path extrusionOk="0" h="9525" w="494728">
                    <a:moveTo>
                      <a:pt x="494729" y="0"/>
                    </a:moveTo>
                    <a:lnTo>
                      <a:pt x="0" y="0"/>
                    </a:ln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90" name="Google Shape;1890;p33"/>
              <p:cNvSpPr/>
              <p:nvPr/>
            </p:nvSpPr>
            <p:spPr>
              <a:xfrm>
                <a:off x="8814079" y="1186300"/>
                <a:ext cx="9525" cy="494728"/>
              </a:xfrm>
              <a:custGeom>
                <a:rect b="b" l="l" r="r" t="t"/>
                <a:pathLst>
                  <a:path extrusionOk="0" h="494728" w="9525">
                    <a:moveTo>
                      <a:pt x="0" y="494728"/>
                    </a:moveTo>
                    <a:lnTo>
                      <a:pt x="0" y="0"/>
                    </a:lnTo>
                  </a:path>
                </a:pathLst>
              </a:custGeom>
              <a:noFill/>
              <a:ln cap="rnd" cmpd="sng" w="9525">
                <a:solidFill>
                  <a:schemeClr val="dk2"/>
                </a:solidFill>
                <a:prstDash val="dash"/>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91" name="Google Shape;1891;p33"/>
              <p:cNvSpPr/>
              <p:nvPr/>
            </p:nvSpPr>
            <p:spPr>
              <a:xfrm>
                <a:off x="8814079" y="1681029"/>
                <a:ext cx="138646" cy="133778"/>
              </a:xfrm>
              <a:custGeom>
                <a:rect b="b" l="l" r="r" t="t"/>
                <a:pathLst>
                  <a:path extrusionOk="0" h="133778" w="138646">
                    <a:moveTo>
                      <a:pt x="138646" y="133779"/>
                    </a:moveTo>
                    <a:lnTo>
                      <a:pt x="0" y="0"/>
                    </a:lnTo>
                  </a:path>
                </a:pathLst>
              </a:custGeom>
              <a:noFill/>
              <a:ln cap="rnd" cmpd="sng" w="9525">
                <a:solidFill>
                  <a:schemeClr val="dk2"/>
                </a:solidFill>
                <a:prstDash val="dash"/>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grpSp>
        <p:nvGrpSpPr>
          <p:cNvPr id="1892" name="Google Shape;1892;p33"/>
          <p:cNvGrpSpPr/>
          <p:nvPr/>
        </p:nvGrpSpPr>
        <p:grpSpPr>
          <a:xfrm>
            <a:off x="10063206" y="5119789"/>
            <a:ext cx="819297" cy="839255"/>
            <a:chOff x="10238431" y="4359914"/>
            <a:chExt cx="819297" cy="839255"/>
          </a:xfrm>
        </p:grpSpPr>
        <p:grpSp>
          <p:nvGrpSpPr>
            <p:cNvPr id="1893" name="Google Shape;1893;p33"/>
            <p:cNvGrpSpPr/>
            <p:nvPr/>
          </p:nvGrpSpPr>
          <p:grpSpPr>
            <a:xfrm>
              <a:off x="10238431" y="4359914"/>
              <a:ext cx="819297" cy="839255"/>
              <a:chOff x="2176960" y="794387"/>
              <a:chExt cx="1211082" cy="1240583"/>
            </a:xfrm>
          </p:grpSpPr>
          <p:sp>
            <p:nvSpPr>
              <p:cNvPr id="1894" name="Google Shape;1894;p33"/>
              <p:cNvSpPr/>
              <p:nvPr/>
            </p:nvSpPr>
            <p:spPr>
              <a:xfrm>
                <a:off x="2177038" y="824848"/>
                <a:ext cx="1210043" cy="1210122"/>
              </a:xfrm>
              <a:custGeom>
                <a:rect b="b" l="l" r="r" t="t"/>
                <a:pathLst>
                  <a:path extrusionOk="0" h="734520" w="734472">
                    <a:moveTo>
                      <a:pt x="0" y="367265"/>
                    </a:moveTo>
                    <a:cubicBezTo>
                      <a:pt x="0" y="164430"/>
                      <a:pt x="164402" y="0"/>
                      <a:pt x="367285" y="0"/>
                    </a:cubicBezTo>
                    <a:cubicBezTo>
                      <a:pt x="570072" y="0"/>
                      <a:pt x="734473" y="164430"/>
                      <a:pt x="734473" y="367265"/>
                    </a:cubicBezTo>
                    <a:cubicBezTo>
                      <a:pt x="734473" y="570090"/>
                      <a:pt x="570072" y="734520"/>
                      <a:pt x="367285" y="734520"/>
                    </a:cubicBezTo>
                    <a:cubicBezTo>
                      <a:pt x="164402" y="734520"/>
                      <a:pt x="0" y="570090"/>
                      <a:pt x="0" y="367265"/>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1895" name="Google Shape;1895;p33"/>
              <p:cNvGrpSpPr/>
              <p:nvPr/>
            </p:nvGrpSpPr>
            <p:grpSpPr>
              <a:xfrm>
                <a:off x="2176960" y="794387"/>
                <a:ext cx="1211082" cy="1211003"/>
                <a:chOff x="9753387" y="4851015"/>
                <a:chExt cx="734568" cy="734520"/>
              </a:xfrm>
            </p:grpSpPr>
            <p:sp>
              <p:nvSpPr>
                <p:cNvPr id="1896" name="Google Shape;1896;p33"/>
                <p:cNvSpPr/>
                <p:nvPr/>
              </p:nvSpPr>
              <p:spPr>
                <a:xfrm>
                  <a:off x="9753482" y="4851015"/>
                  <a:ext cx="734473" cy="734520"/>
                </a:xfrm>
                <a:custGeom>
                  <a:rect b="b" l="l" r="r" t="t"/>
                  <a:pathLst>
                    <a:path extrusionOk="0" h="734520" w="734473">
                      <a:moveTo>
                        <a:pt x="0" y="367265"/>
                      </a:moveTo>
                      <a:cubicBezTo>
                        <a:pt x="0" y="164430"/>
                        <a:pt x="164401" y="0"/>
                        <a:pt x="367189" y="0"/>
                      </a:cubicBezTo>
                      <a:cubicBezTo>
                        <a:pt x="570072" y="0"/>
                        <a:pt x="734473" y="164430"/>
                        <a:pt x="734473" y="367265"/>
                      </a:cubicBezTo>
                      <a:cubicBezTo>
                        <a:pt x="734473" y="570091"/>
                        <a:pt x="570072" y="734521"/>
                        <a:pt x="367189" y="734521"/>
                      </a:cubicBezTo>
                      <a:cubicBezTo>
                        <a:pt x="164401" y="734521"/>
                        <a:pt x="0" y="570091"/>
                        <a:pt x="0" y="367265"/>
                      </a:cubicBezTo>
                      <a:close/>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97" name="Google Shape;1897;p33"/>
                <p:cNvSpPr/>
                <p:nvPr/>
              </p:nvSpPr>
              <p:spPr>
                <a:xfrm>
                  <a:off x="9753387" y="5086416"/>
                  <a:ext cx="734568" cy="131864"/>
                </a:xfrm>
                <a:custGeom>
                  <a:rect b="b" l="l" r="r" t="t"/>
                  <a:pathLst>
                    <a:path extrusionOk="0" h="131864" w="734568">
                      <a:moveTo>
                        <a:pt x="734569" y="131864"/>
                      </a:moveTo>
                      <a:cubicBezTo>
                        <a:pt x="734569" y="58969"/>
                        <a:pt x="570072" y="0"/>
                        <a:pt x="367284" y="0"/>
                      </a:cubicBezTo>
                      <a:cubicBezTo>
                        <a:pt x="164402" y="0"/>
                        <a:pt x="0" y="58969"/>
                        <a:pt x="0" y="131864"/>
                      </a:cubicBezTo>
                    </a:path>
                  </a:pathLst>
                </a:custGeom>
                <a:noFill/>
                <a:ln cap="rnd" cmpd="sng" w="9525">
                  <a:solidFill>
                    <a:schemeClr val="dk2"/>
                  </a:solidFill>
                  <a:prstDash val="dash"/>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98" name="Google Shape;1898;p33"/>
                <p:cNvSpPr/>
                <p:nvPr/>
              </p:nvSpPr>
              <p:spPr>
                <a:xfrm>
                  <a:off x="9753387" y="5218280"/>
                  <a:ext cx="734568" cy="131864"/>
                </a:xfrm>
                <a:custGeom>
                  <a:rect b="b" l="l" r="r" t="t"/>
                  <a:pathLst>
                    <a:path extrusionOk="0" h="131864" w="734568">
                      <a:moveTo>
                        <a:pt x="0" y="0"/>
                      </a:moveTo>
                      <a:cubicBezTo>
                        <a:pt x="0" y="72885"/>
                        <a:pt x="164402" y="131864"/>
                        <a:pt x="367284" y="131864"/>
                      </a:cubicBezTo>
                      <a:cubicBezTo>
                        <a:pt x="570072" y="131864"/>
                        <a:pt x="734569" y="72894"/>
                        <a:pt x="734569" y="0"/>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sp>
          <p:nvSpPr>
            <p:cNvPr id="1899" name="Google Shape;1899;p33"/>
            <p:cNvSpPr/>
            <p:nvPr/>
          </p:nvSpPr>
          <p:spPr>
            <a:xfrm>
              <a:off x="10668225" y="4749425"/>
              <a:ext cx="389321" cy="16597"/>
            </a:xfrm>
            <a:custGeom>
              <a:rect b="b" l="l" r="r" t="t"/>
              <a:pathLst>
                <a:path extrusionOk="0" h="9525" w="367284">
                  <a:moveTo>
                    <a:pt x="367285" y="0"/>
                  </a:moveTo>
                  <a:lnTo>
                    <a:pt x="0" y="0"/>
                  </a:ln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900" name="Google Shape;1900;p33"/>
          <p:cNvSpPr/>
          <p:nvPr/>
        </p:nvSpPr>
        <p:spPr>
          <a:xfrm rot="5400000">
            <a:off x="973800" y="5457523"/>
            <a:ext cx="800782" cy="646187"/>
          </a:xfrm>
          <a:custGeom>
            <a:rect b="b" l="l" r="r" t="t"/>
            <a:pathLst>
              <a:path extrusionOk="0" h="405769" w="502846">
                <a:moveTo>
                  <a:pt x="37388" y="714"/>
                </a:moveTo>
                <a:cubicBezTo>
                  <a:pt x="17813" y="50395"/>
                  <a:pt x="-2041" y="101848"/>
                  <a:pt x="103" y="155258"/>
                </a:cubicBezTo>
                <a:cubicBezTo>
                  <a:pt x="2247" y="208668"/>
                  <a:pt x="31422" y="264874"/>
                  <a:pt x="82409" y="280999"/>
                </a:cubicBezTo>
                <a:cubicBezTo>
                  <a:pt x="125938" y="294794"/>
                  <a:pt x="174594" y="275966"/>
                  <a:pt x="207964" y="244740"/>
                </a:cubicBezTo>
                <a:cubicBezTo>
                  <a:pt x="241333" y="213515"/>
                  <a:pt x="262213" y="171570"/>
                  <a:pt x="281880" y="130371"/>
                </a:cubicBezTo>
                <a:cubicBezTo>
                  <a:pt x="290847" y="115009"/>
                  <a:pt x="295610" y="97550"/>
                  <a:pt x="295675" y="79757"/>
                </a:cubicBezTo>
                <a:cubicBezTo>
                  <a:pt x="294184" y="62140"/>
                  <a:pt x="279923" y="44336"/>
                  <a:pt x="262213" y="45642"/>
                </a:cubicBezTo>
                <a:cubicBezTo>
                  <a:pt x="241427" y="47319"/>
                  <a:pt x="231267" y="71647"/>
                  <a:pt x="228097" y="92247"/>
                </a:cubicBezTo>
                <a:cubicBezTo>
                  <a:pt x="216427" y="171747"/>
                  <a:pt x="239870" y="252384"/>
                  <a:pt x="292320" y="313251"/>
                </a:cubicBezTo>
                <a:cubicBezTo>
                  <a:pt x="345581" y="373446"/>
                  <a:pt x="422414" y="407477"/>
                  <a:pt x="502790" y="406462"/>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4" name="Shape 1904"/>
        <p:cNvGrpSpPr/>
        <p:nvPr/>
      </p:nvGrpSpPr>
      <p:grpSpPr>
        <a:xfrm>
          <a:off x="0" y="0"/>
          <a:ext cx="0" cy="0"/>
          <a:chOff x="0" y="0"/>
          <a:chExt cx="0" cy="0"/>
        </a:xfrm>
      </p:grpSpPr>
      <p:sp>
        <p:nvSpPr>
          <p:cNvPr id="1905" name="Google Shape;1905;p34"/>
          <p:cNvSpPr/>
          <p:nvPr/>
        </p:nvSpPr>
        <p:spPr>
          <a:xfrm>
            <a:off x="4192775" y="3611880"/>
            <a:ext cx="4084800" cy="247500"/>
          </a:xfrm>
          <a:prstGeom prst="roundRect">
            <a:avLst>
              <a:gd fmla="val 50000"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6" name="Google Shape;1906;p34"/>
          <p:cNvSpPr txBox="1"/>
          <p:nvPr>
            <p:ph type="title"/>
          </p:nvPr>
        </p:nvSpPr>
        <p:spPr>
          <a:xfrm>
            <a:off x="1244725" y="941325"/>
            <a:ext cx="9702600" cy="9774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Certificate of Completion</a:t>
            </a:r>
            <a:endParaRPr/>
          </a:p>
        </p:txBody>
      </p:sp>
      <p:sp>
        <p:nvSpPr>
          <p:cNvPr id="1907" name="Google Shape;1907;p34"/>
          <p:cNvSpPr txBox="1"/>
          <p:nvPr>
            <p:ph idx="1" type="subTitle"/>
          </p:nvPr>
        </p:nvSpPr>
        <p:spPr>
          <a:xfrm>
            <a:off x="2677048" y="2682874"/>
            <a:ext cx="7250100" cy="945300"/>
          </a:xfrm>
          <a:prstGeom prst="rect">
            <a:avLst/>
          </a:prstGeom>
        </p:spPr>
        <p:txBody>
          <a:bodyPr anchorCtr="0" anchor="b" bIns="121900" lIns="121900" spcFirstLastPara="1" rIns="121900" wrap="square" tIns="121900">
            <a:noAutofit/>
          </a:bodyPr>
          <a:lstStyle/>
          <a:p>
            <a:pPr indent="0" lvl="0" marL="0" rtl="0" algn="ctr">
              <a:spcBef>
                <a:spcPts val="0"/>
              </a:spcBef>
              <a:spcAft>
                <a:spcPts val="0"/>
              </a:spcAft>
              <a:buNone/>
            </a:pPr>
            <a:r>
              <a:rPr lang="en"/>
              <a:t>Anna Smith.</a:t>
            </a:r>
            <a:endParaRPr/>
          </a:p>
        </p:txBody>
      </p:sp>
      <p:sp>
        <p:nvSpPr>
          <p:cNvPr id="1908" name="Google Shape;1908;p34"/>
          <p:cNvSpPr txBox="1"/>
          <p:nvPr>
            <p:ph idx="2" type="subTitle"/>
          </p:nvPr>
        </p:nvSpPr>
        <p:spPr>
          <a:xfrm>
            <a:off x="4278775" y="3585975"/>
            <a:ext cx="4046400" cy="2982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You have successfully completed</a:t>
            </a:r>
            <a:endParaRPr/>
          </a:p>
        </p:txBody>
      </p:sp>
      <p:sp>
        <p:nvSpPr>
          <p:cNvPr id="1909" name="Google Shape;1909;p34"/>
          <p:cNvSpPr txBox="1"/>
          <p:nvPr>
            <p:ph idx="3" type="title"/>
          </p:nvPr>
        </p:nvSpPr>
        <p:spPr>
          <a:xfrm>
            <a:off x="3471000" y="3932175"/>
            <a:ext cx="5662200" cy="9774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This course.</a:t>
            </a:r>
            <a:endParaRPr/>
          </a:p>
        </p:txBody>
      </p:sp>
      <p:sp>
        <p:nvSpPr>
          <p:cNvPr id="1910" name="Google Shape;1910;p34"/>
          <p:cNvSpPr txBox="1"/>
          <p:nvPr>
            <p:ph idx="4" type="subTitle"/>
          </p:nvPr>
        </p:nvSpPr>
        <p:spPr>
          <a:xfrm>
            <a:off x="4278775" y="4957575"/>
            <a:ext cx="4046400" cy="2982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Congratulations!</a:t>
            </a:r>
            <a:endParaRPr/>
          </a:p>
        </p:txBody>
      </p:sp>
      <p:pic>
        <p:nvPicPr>
          <p:cNvPr id="1911" name="Google Shape;1911;p34"/>
          <p:cNvPicPr preferRelativeResize="0"/>
          <p:nvPr/>
        </p:nvPicPr>
        <p:blipFill>
          <a:blip r:embed="rId3">
            <a:alphaModFix/>
          </a:blip>
          <a:stretch>
            <a:fillRect/>
          </a:stretch>
        </p:blipFill>
        <p:spPr>
          <a:xfrm>
            <a:off x="8311174" y="4688650"/>
            <a:ext cx="2097249" cy="1426502"/>
          </a:xfrm>
          <a:prstGeom prst="rect">
            <a:avLst/>
          </a:prstGeom>
          <a:noFill/>
          <a:ln>
            <a:noFill/>
          </a:ln>
          <a:effectLst>
            <a:outerShdw rotWithShape="0" algn="bl">
              <a:srgbClr val="000000"/>
            </a:outerShdw>
          </a:effectLst>
        </p:spPr>
      </p:pic>
      <p:sp>
        <p:nvSpPr>
          <p:cNvPr id="1912" name="Google Shape;1912;p34"/>
          <p:cNvSpPr txBox="1"/>
          <p:nvPr>
            <p:ph idx="5" type="subTitle"/>
          </p:nvPr>
        </p:nvSpPr>
        <p:spPr>
          <a:xfrm>
            <a:off x="1344811" y="5466100"/>
            <a:ext cx="2764500" cy="2982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Date</a:t>
            </a:r>
            <a:endParaRPr/>
          </a:p>
        </p:txBody>
      </p:sp>
      <p:sp>
        <p:nvSpPr>
          <p:cNvPr id="1913" name="Google Shape;1913;p34"/>
          <p:cNvSpPr txBox="1"/>
          <p:nvPr>
            <p:ph idx="6" type="subTitle"/>
          </p:nvPr>
        </p:nvSpPr>
        <p:spPr>
          <a:xfrm>
            <a:off x="8037501" y="5466100"/>
            <a:ext cx="2764500" cy="2982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Signature</a:t>
            </a:r>
            <a:endParaRPr/>
          </a:p>
        </p:txBody>
      </p:sp>
      <p:sp>
        <p:nvSpPr>
          <p:cNvPr id="1914" name="Google Shape;1914;p34"/>
          <p:cNvSpPr txBox="1"/>
          <p:nvPr>
            <p:ph idx="7" type="subTitle"/>
          </p:nvPr>
        </p:nvSpPr>
        <p:spPr>
          <a:xfrm>
            <a:off x="1344811" y="5167900"/>
            <a:ext cx="2764500" cy="2982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03/05/2023</a:t>
            </a:r>
            <a:endParaRPr/>
          </a:p>
        </p:txBody>
      </p:sp>
      <p:grpSp>
        <p:nvGrpSpPr>
          <p:cNvPr id="1915" name="Google Shape;1915;p34"/>
          <p:cNvGrpSpPr/>
          <p:nvPr/>
        </p:nvGrpSpPr>
        <p:grpSpPr>
          <a:xfrm>
            <a:off x="816005" y="3429000"/>
            <a:ext cx="482550" cy="658123"/>
            <a:chOff x="4361457" y="3155811"/>
            <a:chExt cx="591143" cy="821217"/>
          </a:xfrm>
        </p:grpSpPr>
        <p:sp>
          <p:nvSpPr>
            <p:cNvPr id="1916" name="Google Shape;1916;p34"/>
            <p:cNvSpPr/>
            <p:nvPr/>
          </p:nvSpPr>
          <p:spPr>
            <a:xfrm>
              <a:off x="4361457" y="3155811"/>
              <a:ext cx="581624" cy="816168"/>
            </a:xfrm>
            <a:custGeom>
              <a:rect b="b" l="l" r="r" t="t"/>
              <a:pathLst>
                <a:path extrusionOk="0" h="816168" w="581624">
                  <a:moveTo>
                    <a:pt x="290808" y="0"/>
                  </a:moveTo>
                  <a:cubicBezTo>
                    <a:pt x="130207" y="0"/>
                    <a:pt x="0" y="35452"/>
                    <a:pt x="0" y="79172"/>
                  </a:cubicBezTo>
                  <a:lnTo>
                    <a:pt x="0" y="736997"/>
                  </a:lnTo>
                  <a:cubicBezTo>
                    <a:pt x="0" y="780707"/>
                    <a:pt x="130207" y="816169"/>
                    <a:pt x="290808" y="816169"/>
                  </a:cubicBezTo>
                  <a:cubicBezTo>
                    <a:pt x="451418" y="816169"/>
                    <a:pt x="581625" y="780717"/>
                    <a:pt x="581625" y="736997"/>
                  </a:cubicBezTo>
                  <a:lnTo>
                    <a:pt x="581625" y="79172"/>
                  </a:lnTo>
                  <a:cubicBezTo>
                    <a:pt x="581625" y="35452"/>
                    <a:pt x="451418" y="0"/>
                    <a:pt x="290808" y="0"/>
                  </a:cubicBezTo>
                  <a:close/>
                </a:path>
              </a:pathLst>
            </a:custGeom>
            <a:solidFill>
              <a:schemeClr val="accent1"/>
            </a:solidFill>
            <a:ln>
              <a:noFill/>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1917" name="Google Shape;1917;p34"/>
            <p:cNvGrpSpPr/>
            <p:nvPr/>
          </p:nvGrpSpPr>
          <p:grpSpPr>
            <a:xfrm>
              <a:off x="4361460" y="3155888"/>
              <a:ext cx="591140" cy="821140"/>
              <a:chOff x="8319351" y="4894840"/>
              <a:chExt cx="591140" cy="821140"/>
            </a:xfrm>
          </p:grpSpPr>
          <p:sp>
            <p:nvSpPr>
              <p:cNvPr id="1918" name="Google Shape;1918;p34"/>
              <p:cNvSpPr/>
              <p:nvPr/>
            </p:nvSpPr>
            <p:spPr>
              <a:xfrm>
                <a:off x="8319351" y="4894840"/>
                <a:ext cx="581615" cy="158315"/>
              </a:xfrm>
              <a:custGeom>
                <a:rect b="b" l="l" r="r" t="t"/>
                <a:pathLst>
                  <a:path extrusionOk="0" h="158315" w="581615">
                    <a:moveTo>
                      <a:pt x="0" y="79153"/>
                    </a:moveTo>
                    <a:cubicBezTo>
                      <a:pt x="0" y="35433"/>
                      <a:pt x="130197" y="0"/>
                      <a:pt x="290808" y="0"/>
                    </a:cubicBezTo>
                    <a:cubicBezTo>
                      <a:pt x="451409" y="0"/>
                      <a:pt x="581616" y="35433"/>
                      <a:pt x="581616" y="79153"/>
                    </a:cubicBezTo>
                    <a:cubicBezTo>
                      <a:pt x="581616" y="122873"/>
                      <a:pt x="451409" y="158315"/>
                      <a:pt x="290808" y="158315"/>
                    </a:cubicBezTo>
                    <a:cubicBezTo>
                      <a:pt x="130197" y="158315"/>
                      <a:pt x="0" y="122873"/>
                      <a:pt x="0" y="79153"/>
                    </a:cubicBezTo>
                    <a:close/>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19" name="Google Shape;1919;p34"/>
              <p:cNvSpPr/>
              <p:nvPr/>
            </p:nvSpPr>
            <p:spPr>
              <a:xfrm>
                <a:off x="8319351" y="5636809"/>
                <a:ext cx="581615" cy="79171"/>
              </a:xfrm>
              <a:custGeom>
                <a:rect b="b" l="l" r="r" t="t"/>
                <a:pathLst>
                  <a:path extrusionOk="0" h="79171" w="581615">
                    <a:moveTo>
                      <a:pt x="0" y="0"/>
                    </a:moveTo>
                    <a:cubicBezTo>
                      <a:pt x="0" y="43719"/>
                      <a:pt x="130207" y="79171"/>
                      <a:pt x="290808" y="79171"/>
                    </a:cubicBezTo>
                    <a:cubicBezTo>
                      <a:pt x="451418" y="79171"/>
                      <a:pt x="581616" y="43719"/>
                      <a:pt x="581616" y="0"/>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20" name="Google Shape;1920;p34"/>
              <p:cNvSpPr/>
              <p:nvPr/>
            </p:nvSpPr>
            <p:spPr>
              <a:xfrm>
                <a:off x="8319351" y="4973992"/>
                <a:ext cx="9525" cy="657720"/>
              </a:xfrm>
              <a:custGeom>
                <a:rect b="b" l="l" r="r" t="t"/>
                <a:pathLst>
                  <a:path extrusionOk="0" h="657720" w="9525">
                    <a:moveTo>
                      <a:pt x="0" y="657720"/>
                    </a:moveTo>
                    <a:lnTo>
                      <a:pt x="0" y="0"/>
                    </a:ln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21" name="Google Shape;1921;p34"/>
              <p:cNvSpPr/>
              <p:nvPr/>
            </p:nvSpPr>
            <p:spPr>
              <a:xfrm>
                <a:off x="8900966" y="4973992"/>
                <a:ext cx="9525" cy="657720"/>
              </a:xfrm>
              <a:custGeom>
                <a:rect b="b" l="l" r="r" t="t"/>
                <a:pathLst>
                  <a:path extrusionOk="0" h="657720" w="9525">
                    <a:moveTo>
                      <a:pt x="0" y="0"/>
                    </a:moveTo>
                    <a:lnTo>
                      <a:pt x="0" y="657720"/>
                    </a:ln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22" name="Google Shape;1922;p34"/>
              <p:cNvSpPr/>
              <p:nvPr/>
            </p:nvSpPr>
            <p:spPr>
              <a:xfrm>
                <a:off x="8319351" y="5557627"/>
                <a:ext cx="581615" cy="79181"/>
              </a:xfrm>
              <a:custGeom>
                <a:rect b="b" l="l" r="r" t="t"/>
                <a:pathLst>
                  <a:path extrusionOk="0" h="79181" w="581615">
                    <a:moveTo>
                      <a:pt x="581616" y="79182"/>
                    </a:moveTo>
                    <a:cubicBezTo>
                      <a:pt x="581616" y="35462"/>
                      <a:pt x="451418" y="0"/>
                      <a:pt x="290808" y="0"/>
                    </a:cubicBezTo>
                    <a:cubicBezTo>
                      <a:pt x="130207" y="0"/>
                      <a:pt x="0" y="35462"/>
                      <a:pt x="0" y="79182"/>
                    </a:cubicBezTo>
                  </a:path>
                </a:pathLst>
              </a:custGeom>
              <a:noFill/>
              <a:ln cap="rnd" cmpd="sng" w="9525">
                <a:solidFill>
                  <a:schemeClr val="dk2"/>
                </a:solidFill>
                <a:prstDash val="dash"/>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grpSp>
        <p:nvGrpSpPr>
          <p:cNvPr id="1923" name="Google Shape;1923;p34"/>
          <p:cNvGrpSpPr/>
          <p:nvPr/>
        </p:nvGrpSpPr>
        <p:grpSpPr>
          <a:xfrm>
            <a:off x="1127491" y="3950112"/>
            <a:ext cx="753341" cy="703240"/>
            <a:chOff x="2756789" y="5115951"/>
            <a:chExt cx="1327239" cy="1238971"/>
          </a:xfrm>
        </p:grpSpPr>
        <p:sp>
          <p:nvSpPr>
            <p:cNvPr id="1924" name="Google Shape;1924;p34"/>
            <p:cNvSpPr/>
            <p:nvPr/>
          </p:nvSpPr>
          <p:spPr>
            <a:xfrm>
              <a:off x="2757050" y="5115951"/>
              <a:ext cx="1326736" cy="1238971"/>
            </a:xfrm>
            <a:custGeom>
              <a:rect b="b" l="l" r="r" t="t"/>
              <a:pathLst>
                <a:path extrusionOk="0" h="710012" w="722033">
                  <a:moveTo>
                    <a:pt x="354406" y="0"/>
                  </a:moveTo>
                  <a:lnTo>
                    <a:pt x="0" y="552155"/>
                  </a:lnTo>
                  <a:lnTo>
                    <a:pt x="154057" y="705878"/>
                  </a:lnTo>
                  <a:lnTo>
                    <a:pt x="722033" y="710013"/>
                  </a:lnTo>
                  <a:lnTo>
                    <a:pt x="354406"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nvGrpSpPr>
            <p:cNvPr id="1925" name="Google Shape;1925;p34"/>
            <p:cNvGrpSpPr/>
            <p:nvPr/>
          </p:nvGrpSpPr>
          <p:grpSpPr>
            <a:xfrm>
              <a:off x="2756789" y="5116058"/>
              <a:ext cx="1327239" cy="1238760"/>
              <a:chOff x="6846958" y="4952437"/>
              <a:chExt cx="722032" cy="710013"/>
            </a:xfrm>
          </p:grpSpPr>
          <p:sp>
            <p:nvSpPr>
              <p:cNvPr id="1926" name="Google Shape;1926;p34"/>
              <p:cNvSpPr/>
              <p:nvPr/>
            </p:nvSpPr>
            <p:spPr>
              <a:xfrm>
                <a:off x="6846958" y="4952437"/>
                <a:ext cx="722032" cy="710012"/>
              </a:xfrm>
              <a:custGeom>
                <a:rect b="b" l="l" r="r" t="t"/>
                <a:pathLst>
                  <a:path extrusionOk="0" h="710012" w="722032">
                    <a:moveTo>
                      <a:pt x="354406" y="0"/>
                    </a:moveTo>
                    <a:lnTo>
                      <a:pt x="0" y="552155"/>
                    </a:lnTo>
                    <a:lnTo>
                      <a:pt x="154057" y="705879"/>
                    </a:lnTo>
                    <a:lnTo>
                      <a:pt x="722033" y="710013"/>
                    </a:lnTo>
                    <a:lnTo>
                      <a:pt x="354406" y="0"/>
                    </a:lnTo>
                    <a:close/>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927" name="Google Shape;1927;p34"/>
              <p:cNvSpPr/>
              <p:nvPr/>
            </p:nvSpPr>
            <p:spPr>
              <a:xfrm>
                <a:off x="7001014" y="4952437"/>
                <a:ext cx="200349" cy="705879"/>
              </a:xfrm>
              <a:custGeom>
                <a:rect b="b" l="l" r="r" t="t"/>
                <a:pathLst>
                  <a:path extrusionOk="0" h="705879" w="200349">
                    <a:moveTo>
                      <a:pt x="0" y="705879"/>
                    </a:moveTo>
                    <a:lnTo>
                      <a:pt x="200349" y="0"/>
                    </a:ln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928" name="Google Shape;1928;p34"/>
              <p:cNvSpPr/>
              <p:nvPr/>
            </p:nvSpPr>
            <p:spPr>
              <a:xfrm>
                <a:off x="6846958" y="5504592"/>
                <a:ext cx="544867" cy="4038"/>
              </a:xfrm>
              <a:custGeom>
                <a:rect b="b" l="l" r="r" t="t"/>
                <a:pathLst>
                  <a:path extrusionOk="0" h="4038" w="544867">
                    <a:moveTo>
                      <a:pt x="0" y="0"/>
                    </a:moveTo>
                    <a:lnTo>
                      <a:pt x="544868" y="4039"/>
                    </a:lnTo>
                  </a:path>
                </a:pathLst>
              </a:custGeom>
              <a:noFill/>
              <a:ln cap="rnd" cmpd="sng" w="9525">
                <a:solidFill>
                  <a:schemeClr val="dk2"/>
                </a:solidFill>
                <a:prstDash val="dash"/>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929" name="Google Shape;1929;p34"/>
              <p:cNvSpPr/>
              <p:nvPr/>
            </p:nvSpPr>
            <p:spPr>
              <a:xfrm>
                <a:off x="7391825" y="5508631"/>
                <a:ext cx="177164" cy="153819"/>
              </a:xfrm>
              <a:custGeom>
                <a:rect b="b" l="l" r="r" t="t"/>
                <a:pathLst>
                  <a:path extrusionOk="0" h="153819" w="177164">
                    <a:moveTo>
                      <a:pt x="177165" y="153819"/>
                    </a:moveTo>
                    <a:lnTo>
                      <a:pt x="0" y="0"/>
                    </a:lnTo>
                  </a:path>
                </a:pathLst>
              </a:custGeom>
              <a:noFill/>
              <a:ln cap="rnd" cmpd="sng" w="9525">
                <a:solidFill>
                  <a:schemeClr val="dk2"/>
                </a:solidFill>
                <a:prstDash val="dash"/>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930" name="Google Shape;1930;p34"/>
              <p:cNvSpPr/>
              <p:nvPr/>
            </p:nvSpPr>
            <p:spPr>
              <a:xfrm>
                <a:off x="7201364" y="4952437"/>
                <a:ext cx="190461" cy="556193"/>
              </a:xfrm>
              <a:custGeom>
                <a:rect b="b" l="l" r="r" t="t"/>
                <a:pathLst>
                  <a:path extrusionOk="0" h="556193" w="190461">
                    <a:moveTo>
                      <a:pt x="190462" y="556193"/>
                    </a:moveTo>
                    <a:lnTo>
                      <a:pt x="0" y="0"/>
                    </a:lnTo>
                  </a:path>
                </a:pathLst>
              </a:custGeom>
              <a:noFill/>
              <a:ln cap="rnd" cmpd="sng" w="9525">
                <a:solidFill>
                  <a:schemeClr val="dk2"/>
                </a:solidFill>
                <a:prstDash val="dash"/>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4" name="Shape 1934"/>
        <p:cNvGrpSpPr/>
        <p:nvPr/>
      </p:nvGrpSpPr>
      <p:grpSpPr>
        <a:xfrm>
          <a:off x="0" y="0"/>
          <a:ext cx="0" cy="0"/>
          <a:chOff x="0" y="0"/>
          <a:chExt cx="0" cy="0"/>
        </a:xfrm>
      </p:grpSpPr>
      <p:sp>
        <p:nvSpPr>
          <p:cNvPr id="1935" name="Google Shape;1935;p35"/>
          <p:cNvSpPr/>
          <p:nvPr/>
        </p:nvSpPr>
        <p:spPr>
          <a:xfrm flipH="1" rot="2472047">
            <a:off x="1760576" y="138725"/>
            <a:ext cx="972333" cy="718294"/>
          </a:xfrm>
          <a:custGeom>
            <a:rect b="b" l="l" r="r" t="t"/>
            <a:pathLst>
              <a:path extrusionOk="0" h="395933" w="535963">
                <a:moveTo>
                  <a:pt x="-56" y="108159"/>
                </a:moveTo>
                <a:cubicBezTo>
                  <a:pt x="7774" y="51068"/>
                  <a:pt x="53634" y="6746"/>
                  <a:pt x="110958" y="874"/>
                </a:cubicBezTo>
                <a:cubicBezTo>
                  <a:pt x="168460" y="-2025"/>
                  <a:pt x="220491" y="34793"/>
                  <a:pt x="236886" y="89983"/>
                </a:cubicBezTo>
                <a:cubicBezTo>
                  <a:pt x="242815" y="107460"/>
                  <a:pt x="240941" y="126643"/>
                  <a:pt x="231760" y="142647"/>
                </a:cubicBezTo>
                <a:cubicBezTo>
                  <a:pt x="221600" y="157654"/>
                  <a:pt x="198297" y="164366"/>
                  <a:pt x="184409" y="152621"/>
                </a:cubicBezTo>
                <a:cubicBezTo>
                  <a:pt x="170520" y="140876"/>
                  <a:pt x="173503" y="115337"/>
                  <a:pt x="184968" y="98931"/>
                </a:cubicBezTo>
                <a:cubicBezTo>
                  <a:pt x="216846" y="54749"/>
                  <a:pt x="289178" y="55775"/>
                  <a:pt x="329818" y="91941"/>
                </a:cubicBezTo>
                <a:cubicBezTo>
                  <a:pt x="370458" y="128107"/>
                  <a:pt x="382948" y="188134"/>
                  <a:pt x="375771" y="242104"/>
                </a:cubicBezTo>
                <a:cubicBezTo>
                  <a:pt x="374522" y="258313"/>
                  <a:pt x="369302" y="273967"/>
                  <a:pt x="360577" y="287684"/>
                </a:cubicBezTo>
                <a:cubicBezTo>
                  <a:pt x="351331" y="301443"/>
                  <a:pt x="335196" y="308916"/>
                  <a:pt x="318726" y="307072"/>
                </a:cubicBezTo>
                <a:cubicBezTo>
                  <a:pt x="299086" y="301835"/>
                  <a:pt x="285962" y="283346"/>
                  <a:pt x="287500" y="263076"/>
                </a:cubicBezTo>
                <a:cubicBezTo>
                  <a:pt x="289793" y="243258"/>
                  <a:pt x="300708" y="225457"/>
                  <a:pt x="317327" y="214420"/>
                </a:cubicBezTo>
                <a:cubicBezTo>
                  <a:pt x="363933" y="180491"/>
                  <a:pt x="434587" y="196337"/>
                  <a:pt x="475134" y="237630"/>
                </a:cubicBezTo>
                <a:cubicBezTo>
                  <a:pt x="515681" y="278922"/>
                  <a:pt x="531620" y="338857"/>
                  <a:pt x="535907" y="396647"/>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solidFill>
                <a:schemeClr val="dk1"/>
              </a:solidFill>
              <a:latin typeface="Calibri"/>
              <a:ea typeface="Calibri"/>
              <a:cs typeface="Calibri"/>
              <a:sym typeface="Calibri"/>
            </a:endParaRPr>
          </a:p>
        </p:txBody>
      </p:sp>
      <p:sp>
        <p:nvSpPr>
          <p:cNvPr id="1936" name="Google Shape;1936;p35"/>
          <p:cNvSpPr/>
          <p:nvPr/>
        </p:nvSpPr>
        <p:spPr>
          <a:xfrm>
            <a:off x="4375225" y="4225625"/>
            <a:ext cx="3390900" cy="411000"/>
          </a:xfrm>
          <a:prstGeom prst="roundRect">
            <a:avLst>
              <a:gd fmla="val 50000" name="adj"/>
            </a:avLst>
          </a:prstGeom>
          <a:solidFill>
            <a:schemeClr val="accent4"/>
          </a:solid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1937" name="Google Shape;1937;p35"/>
          <p:cNvSpPr/>
          <p:nvPr/>
        </p:nvSpPr>
        <p:spPr>
          <a:xfrm>
            <a:off x="8438225" y="1622825"/>
            <a:ext cx="2592600" cy="411000"/>
          </a:xfrm>
          <a:prstGeom prst="roundRect">
            <a:avLst>
              <a:gd fmla="val 50000" name="adj"/>
            </a:avLst>
          </a:prstGeom>
          <a:solidFill>
            <a:schemeClr val="accent2"/>
          </a:solid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1938" name="Google Shape;1938;p35"/>
          <p:cNvSpPr/>
          <p:nvPr/>
        </p:nvSpPr>
        <p:spPr>
          <a:xfrm>
            <a:off x="4799725" y="1677275"/>
            <a:ext cx="2592600" cy="411000"/>
          </a:xfrm>
          <a:prstGeom prst="roundRect">
            <a:avLst>
              <a:gd fmla="val 50000" name="adj"/>
            </a:avLst>
          </a:prstGeom>
          <a:solidFill>
            <a:schemeClr val="accent3"/>
          </a:solid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1939" name="Google Shape;1939;p35"/>
          <p:cNvSpPr/>
          <p:nvPr/>
        </p:nvSpPr>
        <p:spPr>
          <a:xfrm>
            <a:off x="1184875" y="1677275"/>
            <a:ext cx="2592600" cy="411000"/>
          </a:xfrm>
          <a:prstGeom prst="roundRect">
            <a:avLst>
              <a:gd fmla="val 50000" name="adj"/>
            </a:avLst>
          </a:prstGeom>
          <a:solidFill>
            <a:schemeClr val="accent1"/>
          </a:solid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1940" name="Google Shape;1940;p35"/>
          <p:cNvSpPr txBox="1"/>
          <p:nvPr>
            <p:ph type="title"/>
          </p:nvPr>
        </p:nvSpPr>
        <p:spPr>
          <a:xfrm>
            <a:off x="1072075" y="664300"/>
            <a:ext cx="10047900" cy="5199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Today is Monday March 6th.</a:t>
            </a:r>
            <a:endParaRPr/>
          </a:p>
        </p:txBody>
      </p:sp>
      <p:sp>
        <p:nvSpPr>
          <p:cNvPr id="1941" name="Google Shape;1941;p35"/>
          <p:cNvSpPr txBox="1"/>
          <p:nvPr>
            <p:ph idx="2" type="title"/>
          </p:nvPr>
        </p:nvSpPr>
        <p:spPr>
          <a:xfrm>
            <a:off x="1184875" y="1568375"/>
            <a:ext cx="2592600" cy="5199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b="0" lang="en">
                <a:latin typeface="Caveat Medium"/>
                <a:ea typeface="Caveat Medium"/>
                <a:cs typeface="Caveat Medium"/>
                <a:sym typeface="Caveat Medium"/>
              </a:rPr>
              <a:t>Announcements</a:t>
            </a:r>
            <a:endParaRPr b="0">
              <a:latin typeface="Caveat Medium"/>
              <a:ea typeface="Caveat Medium"/>
              <a:cs typeface="Caveat Medium"/>
              <a:sym typeface="Caveat Medium"/>
            </a:endParaRPr>
          </a:p>
        </p:txBody>
      </p:sp>
      <p:sp>
        <p:nvSpPr>
          <p:cNvPr id="1942" name="Google Shape;1942;p35"/>
          <p:cNvSpPr txBox="1"/>
          <p:nvPr>
            <p:ph idx="3" type="title"/>
          </p:nvPr>
        </p:nvSpPr>
        <p:spPr>
          <a:xfrm>
            <a:off x="4200150" y="1568375"/>
            <a:ext cx="3756600" cy="5199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b="0" lang="en">
                <a:latin typeface="Caveat Medium"/>
                <a:ea typeface="Caveat Medium"/>
                <a:cs typeface="Caveat Medium"/>
                <a:sym typeface="Caveat Medium"/>
              </a:rPr>
              <a:t>Quote of the Day</a:t>
            </a:r>
            <a:endParaRPr b="0">
              <a:latin typeface="Caveat Medium"/>
              <a:ea typeface="Caveat Medium"/>
              <a:cs typeface="Caveat Medium"/>
              <a:sym typeface="Caveat Medium"/>
            </a:endParaRPr>
          </a:p>
        </p:txBody>
      </p:sp>
      <p:sp>
        <p:nvSpPr>
          <p:cNvPr id="1943" name="Google Shape;1943;p35"/>
          <p:cNvSpPr txBox="1"/>
          <p:nvPr>
            <p:ph idx="4" type="title"/>
          </p:nvPr>
        </p:nvSpPr>
        <p:spPr>
          <a:xfrm>
            <a:off x="4200075" y="4116725"/>
            <a:ext cx="3756600" cy="5199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b="0" lang="en">
                <a:latin typeface="Caveat Medium"/>
                <a:ea typeface="Caveat Medium"/>
                <a:cs typeface="Caveat Medium"/>
                <a:sym typeface="Caveat Medium"/>
              </a:rPr>
              <a:t>Would you rather…</a:t>
            </a:r>
            <a:endParaRPr b="0">
              <a:latin typeface="Caveat Medium"/>
              <a:ea typeface="Caveat Medium"/>
              <a:cs typeface="Caveat Medium"/>
              <a:sym typeface="Caveat Medium"/>
            </a:endParaRPr>
          </a:p>
        </p:txBody>
      </p:sp>
      <p:sp>
        <p:nvSpPr>
          <p:cNvPr id="1944" name="Google Shape;1944;p35"/>
          <p:cNvSpPr txBox="1"/>
          <p:nvPr>
            <p:ph idx="5" type="title"/>
          </p:nvPr>
        </p:nvSpPr>
        <p:spPr>
          <a:xfrm>
            <a:off x="8480400" y="1568375"/>
            <a:ext cx="2508000" cy="5199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b="0" lang="en">
                <a:latin typeface="Caveat Medium"/>
                <a:ea typeface="Caveat Medium"/>
                <a:cs typeface="Caveat Medium"/>
                <a:sym typeface="Caveat Medium"/>
              </a:rPr>
              <a:t>Check List</a:t>
            </a:r>
            <a:endParaRPr b="0">
              <a:latin typeface="Caveat Medium"/>
              <a:ea typeface="Caveat Medium"/>
              <a:cs typeface="Caveat Medium"/>
              <a:sym typeface="Caveat Medium"/>
            </a:endParaRPr>
          </a:p>
        </p:txBody>
      </p:sp>
      <p:sp>
        <p:nvSpPr>
          <p:cNvPr id="1945" name="Google Shape;1945;p35"/>
          <p:cNvSpPr txBox="1"/>
          <p:nvPr>
            <p:ph idx="1" type="subTitle"/>
          </p:nvPr>
        </p:nvSpPr>
        <p:spPr>
          <a:xfrm>
            <a:off x="1185000" y="2116975"/>
            <a:ext cx="2592600" cy="38142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Lorem ipsum dolor sit amet, consectetuer adipiscing elit. </a:t>
            </a:r>
            <a:endParaRPr/>
          </a:p>
          <a:p>
            <a:pPr indent="0" lvl="0" marL="0" rtl="0" algn="l">
              <a:spcBef>
                <a:spcPts val="0"/>
              </a:spcBef>
              <a:spcAft>
                <a:spcPts val="0"/>
              </a:spcAft>
              <a:buNone/>
            </a:pPr>
            <a:r>
              <a:rPr lang="en"/>
              <a:t>Aenean commodo ligula eget dolor.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Lorem ipsum dolor sit amet, consectetuer adipiscing elit. </a:t>
            </a:r>
            <a:endParaRPr/>
          </a:p>
          <a:p>
            <a:pPr indent="0" lvl="0" marL="0" rtl="0" algn="l">
              <a:spcBef>
                <a:spcPts val="0"/>
              </a:spcBef>
              <a:spcAft>
                <a:spcPts val="0"/>
              </a:spcAft>
              <a:buNone/>
            </a:pPr>
            <a:r>
              <a:rPr lang="en"/>
              <a:t>Aenean commodo ligula eget dolor. Aenean massa.</a:t>
            </a:r>
            <a:endParaRPr/>
          </a:p>
        </p:txBody>
      </p:sp>
      <p:sp>
        <p:nvSpPr>
          <p:cNvPr id="1946" name="Google Shape;1946;p35"/>
          <p:cNvSpPr/>
          <p:nvPr>
            <p:ph idx="6" type="pic"/>
          </p:nvPr>
        </p:nvSpPr>
        <p:spPr>
          <a:xfrm>
            <a:off x="4928185" y="4810278"/>
            <a:ext cx="1095900" cy="1197000"/>
          </a:xfrm>
          <a:prstGeom prst="rect">
            <a:avLst/>
          </a:prstGeom>
        </p:spPr>
      </p:sp>
      <p:sp>
        <p:nvSpPr>
          <p:cNvPr id="1947" name="Google Shape;1947;p35"/>
          <p:cNvSpPr/>
          <p:nvPr>
            <p:ph idx="7" type="pic"/>
          </p:nvPr>
        </p:nvSpPr>
        <p:spPr>
          <a:xfrm>
            <a:off x="6167953" y="4810278"/>
            <a:ext cx="1095900" cy="1197000"/>
          </a:xfrm>
          <a:prstGeom prst="rect">
            <a:avLst/>
          </a:prstGeom>
        </p:spPr>
      </p:sp>
      <p:sp>
        <p:nvSpPr>
          <p:cNvPr id="1948" name="Google Shape;1948;p35"/>
          <p:cNvSpPr txBox="1"/>
          <p:nvPr>
            <p:ph idx="8" type="subTitle"/>
          </p:nvPr>
        </p:nvSpPr>
        <p:spPr>
          <a:xfrm>
            <a:off x="4447874" y="2190127"/>
            <a:ext cx="3318300" cy="9522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Do the best you can until you know better. Then when you know better, do better.</a:t>
            </a:r>
            <a:endParaRPr/>
          </a:p>
        </p:txBody>
      </p:sp>
      <p:sp>
        <p:nvSpPr>
          <p:cNvPr id="1949" name="Google Shape;1949;p35"/>
          <p:cNvSpPr txBox="1"/>
          <p:nvPr>
            <p:ph idx="9" type="subTitle"/>
          </p:nvPr>
        </p:nvSpPr>
        <p:spPr>
          <a:xfrm>
            <a:off x="8480525" y="2116975"/>
            <a:ext cx="2508000" cy="2224500"/>
          </a:xfrm>
          <a:prstGeom prst="rect">
            <a:avLst/>
          </a:prstGeom>
        </p:spPr>
        <p:txBody>
          <a:bodyPr anchorCtr="0" anchor="t" bIns="121900" lIns="121900" spcFirstLastPara="1" rIns="121900" wrap="square" tIns="121900">
            <a:noAutofit/>
          </a:bodyPr>
          <a:lstStyle/>
          <a:p>
            <a:pPr indent="-349250" lvl="0" marL="457200" rtl="0" algn="l">
              <a:spcBef>
                <a:spcPts val="0"/>
              </a:spcBef>
              <a:spcAft>
                <a:spcPts val="0"/>
              </a:spcAft>
              <a:buSzPts val="1900"/>
              <a:buChar char="❏"/>
            </a:pPr>
            <a:r>
              <a:rPr lang="en"/>
              <a:t>Something here.</a:t>
            </a:r>
            <a:endParaRPr/>
          </a:p>
          <a:p>
            <a:pPr indent="-349250" lvl="0" marL="457200" rtl="0" algn="l">
              <a:spcBef>
                <a:spcPts val="0"/>
              </a:spcBef>
              <a:spcAft>
                <a:spcPts val="0"/>
              </a:spcAft>
              <a:buSzPts val="1900"/>
              <a:buChar char="❏"/>
            </a:pPr>
            <a:r>
              <a:rPr lang="en"/>
              <a:t>Something else here</a:t>
            </a:r>
            <a:endParaRPr/>
          </a:p>
          <a:p>
            <a:pPr indent="-349250" lvl="0" marL="457200" rtl="0" algn="l">
              <a:spcBef>
                <a:spcPts val="0"/>
              </a:spcBef>
              <a:spcAft>
                <a:spcPts val="0"/>
              </a:spcAft>
              <a:buSzPts val="1900"/>
              <a:buChar char="❏"/>
            </a:pPr>
            <a:r>
              <a:rPr lang="en"/>
              <a:t>And a third thing here.</a:t>
            </a:r>
            <a:endParaRPr/>
          </a:p>
        </p:txBody>
      </p:sp>
      <p:grpSp>
        <p:nvGrpSpPr>
          <p:cNvPr id="1950" name="Google Shape;1950;p35"/>
          <p:cNvGrpSpPr/>
          <p:nvPr/>
        </p:nvGrpSpPr>
        <p:grpSpPr>
          <a:xfrm>
            <a:off x="7478806" y="2915217"/>
            <a:ext cx="477891" cy="336651"/>
            <a:chOff x="621403" y="597265"/>
            <a:chExt cx="1588204" cy="1118814"/>
          </a:xfrm>
        </p:grpSpPr>
        <p:sp>
          <p:nvSpPr>
            <p:cNvPr id="1951" name="Google Shape;1951;p35"/>
            <p:cNvSpPr/>
            <p:nvPr/>
          </p:nvSpPr>
          <p:spPr>
            <a:xfrm>
              <a:off x="1448058" y="597265"/>
              <a:ext cx="761549" cy="1118814"/>
            </a:xfrm>
            <a:custGeom>
              <a:rect b="b" l="l" r="r" t="t"/>
              <a:pathLst>
                <a:path extrusionOk="0" h="1118814" w="761549">
                  <a:moveTo>
                    <a:pt x="-524" y="1117297"/>
                  </a:moveTo>
                  <a:lnTo>
                    <a:pt x="-524" y="996558"/>
                  </a:lnTo>
                  <a:cubicBezTo>
                    <a:pt x="160246" y="977266"/>
                    <a:pt x="278895" y="901864"/>
                    <a:pt x="338058" y="740612"/>
                  </a:cubicBezTo>
                  <a:cubicBezTo>
                    <a:pt x="312656" y="732412"/>
                    <a:pt x="292400" y="726464"/>
                    <a:pt x="272463" y="719551"/>
                  </a:cubicBezTo>
                  <a:cubicBezTo>
                    <a:pt x="93848" y="657011"/>
                    <a:pt x="-5830" y="480325"/>
                    <a:pt x="31308" y="291741"/>
                  </a:cubicBezTo>
                  <a:cubicBezTo>
                    <a:pt x="64909" y="120199"/>
                    <a:pt x="237095" y="-11311"/>
                    <a:pt x="412334" y="425"/>
                  </a:cubicBezTo>
                  <a:cubicBezTo>
                    <a:pt x="596255" y="11358"/>
                    <a:pt x="744051" y="156019"/>
                    <a:pt x="758954" y="339651"/>
                  </a:cubicBezTo>
                  <a:cubicBezTo>
                    <a:pt x="792877" y="741255"/>
                    <a:pt x="404456" y="1143502"/>
                    <a:pt x="-524" y="1117297"/>
                  </a:cubicBezTo>
                  <a:close/>
                </a:path>
              </a:pathLst>
            </a:custGeom>
            <a:solidFill>
              <a:schemeClr val="accent6"/>
            </a:solid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52" name="Google Shape;1952;p35"/>
            <p:cNvSpPr/>
            <p:nvPr/>
          </p:nvSpPr>
          <p:spPr>
            <a:xfrm>
              <a:off x="621403" y="597265"/>
              <a:ext cx="761549" cy="1118814"/>
            </a:xfrm>
            <a:custGeom>
              <a:rect b="b" l="l" r="r" t="t"/>
              <a:pathLst>
                <a:path extrusionOk="0" h="1118814" w="761549">
                  <a:moveTo>
                    <a:pt x="-524" y="1117297"/>
                  </a:moveTo>
                  <a:lnTo>
                    <a:pt x="-524" y="996558"/>
                  </a:lnTo>
                  <a:cubicBezTo>
                    <a:pt x="160246" y="977266"/>
                    <a:pt x="278895" y="901864"/>
                    <a:pt x="338058" y="740612"/>
                  </a:cubicBezTo>
                  <a:cubicBezTo>
                    <a:pt x="312656" y="732412"/>
                    <a:pt x="292400" y="726464"/>
                    <a:pt x="272463" y="719551"/>
                  </a:cubicBezTo>
                  <a:cubicBezTo>
                    <a:pt x="93848" y="657011"/>
                    <a:pt x="-5830" y="480325"/>
                    <a:pt x="31308" y="291741"/>
                  </a:cubicBezTo>
                  <a:cubicBezTo>
                    <a:pt x="64909" y="120199"/>
                    <a:pt x="237095" y="-11311"/>
                    <a:pt x="412334" y="425"/>
                  </a:cubicBezTo>
                  <a:cubicBezTo>
                    <a:pt x="596255" y="11358"/>
                    <a:pt x="744051" y="156019"/>
                    <a:pt x="758954" y="339651"/>
                  </a:cubicBezTo>
                  <a:cubicBezTo>
                    <a:pt x="792877" y="741255"/>
                    <a:pt x="404456" y="1143502"/>
                    <a:pt x="-524" y="1117297"/>
                  </a:cubicBezTo>
                  <a:close/>
                </a:path>
              </a:pathLst>
            </a:custGeom>
            <a:solidFill>
              <a:schemeClr val="accent6"/>
            </a:solid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953" name="Google Shape;1953;p35"/>
          <p:cNvGrpSpPr/>
          <p:nvPr/>
        </p:nvGrpSpPr>
        <p:grpSpPr>
          <a:xfrm rot="10800000">
            <a:off x="4200156" y="2047842"/>
            <a:ext cx="477891" cy="336651"/>
            <a:chOff x="621403" y="597265"/>
            <a:chExt cx="1588204" cy="1118814"/>
          </a:xfrm>
        </p:grpSpPr>
        <p:sp>
          <p:nvSpPr>
            <p:cNvPr id="1954" name="Google Shape;1954;p35"/>
            <p:cNvSpPr/>
            <p:nvPr/>
          </p:nvSpPr>
          <p:spPr>
            <a:xfrm>
              <a:off x="1448058" y="597265"/>
              <a:ext cx="761549" cy="1118814"/>
            </a:xfrm>
            <a:custGeom>
              <a:rect b="b" l="l" r="r" t="t"/>
              <a:pathLst>
                <a:path extrusionOk="0" h="1118814" w="761549">
                  <a:moveTo>
                    <a:pt x="-524" y="1117297"/>
                  </a:moveTo>
                  <a:lnTo>
                    <a:pt x="-524" y="996558"/>
                  </a:lnTo>
                  <a:cubicBezTo>
                    <a:pt x="160246" y="977266"/>
                    <a:pt x="278895" y="901864"/>
                    <a:pt x="338058" y="740612"/>
                  </a:cubicBezTo>
                  <a:cubicBezTo>
                    <a:pt x="312656" y="732412"/>
                    <a:pt x="292400" y="726464"/>
                    <a:pt x="272463" y="719551"/>
                  </a:cubicBezTo>
                  <a:cubicBezTo>
                    <a:pt x="93848" y="657011"/>
                    <a:pt x="-5830" y="480325"/>
                    <a:pt x="31308" y="291741"/>
                  </a:cubicBezTo>
                  <a:cubicBezTo>
                    <a:pt x="64909" y="120199"/>
                    <a:pt x="237095" y="-11311"/>
                    <a:pt x="412334" y="425"/>
                  </a:cubicBezTo>
                  <a:cubicBezTo>
                    <a:pt x="596255" y="11358"/>
                    <a:pt x="744051" y="156019"/>
                    <a:pt x="758954" y="339651"/>
                  </a:cubicBezTo>
                  <a:cubicBezTo>
                    <a:pt x="792877" y="741255"/>
                    <a:pt x="404456" y="1143502"/>
                    <a:pt x="-524" y="1117297"/>
                  </a:cubicBezTo>
                  <a:close/>
                </a:path>
              </a:pathLst>
            </a:custGeom>
            <a:solidFill>
              <a:schemeClr val="accent6"/>
            </a:solid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55" name="Google Shape;1955;p35"/>
            <p:cNvSpPr/>
            <p:nvPr/>
          </p:nvSpPr>
          <p:spPr>
            <a:xfrm>
              <a:off x="621403" y="597265"/>
              <a:ext cx="761549" cy="1118814"/>
            </a:xfrm>
            <a:custGeom>
              <a:rect b="b" l="l" r="r" t="t"/>
              <a:pathLst>
                <a:path extrusionOk="0" h="1118814" w="761549">
                  <a:moveTo>
                    <a:pt x="-524" y="1117297"/>
                  </a:moveTo>
                  <a:lnTo>
                    <a:pt x="-524" y="996558"/>
                  </a:lnTo>
                  <a:cubicBezTo>
                    <a:pt x="160246" y="977266"/>
                    <a:pt x="278895" y="901864"/>
                    <a:pt x="338058" y="740612"/>
                  </a:cubicBezTo>
                  <a:cubicBezTo>
                    <a:pt x="312656" y="732412"/>
                    <a:pt x="292400" y="726464"/>
                    <a:pt x="272463" y="719551"/>
                  </a:cubicBezTo>
                  <a:cubicBezTo>
                    <a:pt x="93848" y="657011"/>
                    <a:pt x="-5830" y="480325"/>
                    <a:pt x="31308" y="291741"/>
                  </a:cubicBezTo>
                  <a:cubicBezTo>
                    <a:pt x="64909" y="120199"/>
                    <a:pt x="237095" y="-11311"/>
                    <a:pt x="412334" y="425"/>
                  </a:cubicBezTo>
                  <a:cubicBezTo>
                    <a:pt x="596255" y="11358"/>
                    <a:pt x="744051" y="156019"/>
                    <a:pt x="758954" y="339651"/>
                  </a:cubicBezTo>
                  <a:cubicBezTo>
                    <a:pt x="792877" y="741255"/>
                    <a:pt x="404456" y="1143502"/>
                    <a:pt x="-524" y="1117297"/>
                  </a:cubicBezTo>
                  <a:close/>
                </a:path>
              </a:pathLst>
            </a:custGeom>
            <a:solidFill>
              <a:schemeClr val="accent6"/>
            </a:solid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1956" name="Google Shape;1956;p35"/>
          <p:cNvSpPr txBox="1"/>
          <p:nvPr/>
        </p:nvSpPr>
        <p:spPr>
          <a:xfrm>
            <a:off x="4107375" y="3182938"/>
            <a:ext cx="3000000" cy="346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50">
                <a:solidFill>
                  <a:srgbClr val="181818"/>
                </a:solidFill>
                <a:latin typeface="Merriweather"/>
                <a:ea typeface="Merriweather"/>
                <a:cs typeface="Merriweather"/>
                <a:sym typeface="Merriweather"/>
              </a:rPr>
              <a:t>― </a:t>
            </a:r>
            <a:r>
              <a:rPr b="1" lang="en" sz="1050">
                <a:solidFill>
                  <a:srgbClr val="333333"/>
                </a:solidFill>
                <a:latin typeface="Lato"/>
                <a:ea typeface="Lato"/>
                <a:cs typeface="Lato"/>
                <a:sym typeface="Lato"/>
              </a:rPr>
              <a:t>Maya Angelou</a:t>
            </a:r>
            <a:endParaRPr/>
          </a:p>
        </p:txBody>
      </p:sp>
      <p:grpSp>
        <p:nvGrpSpPr>
          <p:cNvPr id="1957" name="Google Shape;1957;p35"/>
          <p:cNvGrpSpPr/>
          <p:nvPr/>
        </p:nvGrpSpPr>
        <p:grpSpPr>
          <a:xfrm rot="733890">
            <a:off x="10052092" y="5189278"/>
            <a:ext cx="921563" cy="921374"/>
            <a:chOff x="1338877" y="806200"/>
            <a:chExt cx="1340043" cy="1339768"/>
          </a:xfrm>
        </p:grpSpPr>
        <p:sp>
          <p:nvSpPr>
            <p:cNvPr id="1958" name="Google Shape;1958;p35"/>
            <p:cNvSpPr/>
            <p:nvPr/>
          </p:nvSpPr>
          <p:spPr>
            <a:xfrm rot="-737534">
              <a:off x="1445390" y="914108"/>
              <a:ext cx="1123135" cy="1123710"/>
            </a:xfrm>
            <a:custGeom>
              <a:rect b="b" l="l" r="r" t="t"/>
              <a:pathLst>
                <a:path extrusionOk="0" h="628354" w="633412">
                  <a:moveTo>
                    <a:pt x="0" y="0"/>
                  </a:moveTo>
                  <a:lnTo>
                    <a:pt x="0" y="494709"/>
                  </a:lnTo>
                  <a:lnTo>
                    <a:pt x="138712" y="628355"/>
                  </a:lnTo>
                  <a:lnTo>
                    <a:pt x="633413" y="628355"/>
                  </a:lnTo>
                  <a:lnTo>
                    <a:pt x="633413" y="133645"/>
                  </a:lnTo>
                  <a:lnTo>
                    <a:pt x="494709" y="0"/>
                  </a:lnTo>
                  <a:lnTo>
                    <a:pt x="0" y="0"/>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1959" name="Google Shape;1959;p35"/>
            <p:cNvGrpSpPr/>
            <p:nvPr/>
          </p:nvGrpSpPr>
          <p:grpSpPr>
            <a:xfrm rot="-737888">
              <a:off x="1446116" y="913186"/>
              <a:ext cx="1125835" cy="1125797"/>
              <a:chOff x="8319351" y="1186300"/>
              <a:chExt cx="642899" cy="638032"/>
            </a:xfrm>
          </p:grpSpPr>
          <p:sp>
            <p:nvSpPr>
              <p:cNvPr id="1960" name="Google Shape;1960;p35"/>
              <p:cNvSpPr/>
              <p:nvPr/>
            </p:nvSpPr>
            <p:spPr>
              <a:xfrm>
                <a:off x="8319351" y="1681029"/>
                <a:ext cx="494728" cy="9525"/>
              </a:xfrm>
              <a:custGeom>
                <a:rect b="b" l="l" r="r" t="t"/>
                <a:pathLst>
                  <a:path extrusionOk="0" h="9525" w="494728">
                    <a:moveTo>
                      <a:pt x="0" y="0"/>
                    </a:moveTo>
                    <a:lnTo>
                      <a:pt x="494729" y="0"/>
                    </a:lnTo>
                  </a:path>
                </a:pathLst>
              </a:custGeom>
              <a:noFill/>
              <a:ln cap="rnd" cmpd="sng" w="9525">
                <a:solidFill>
                  <a:schemeClr val="dk2"/>
                </a:solidFill>
                <a:prstDash val="dash"/>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61" name="Google Shape;1961;p35"/>
              <p:cNvSpPr/>
              <p:nvPr/>
            </p:nvSpPr>
            <p:spPr>
              <a:xfrm>
                <a:off x="8457997" y="1320079"/>
                <a:ext cx="9525" cy="494728"/>
              </a:xfrm>
              <a:custGeom>
                <a:rect b="b" l="l" r="r" t="t"/>
                <a:pathLst>
                  <a:path extrusionOk="0" h="494728" w="9525">
                    <a:moveTo>
                      <a:pt x="0" y="0"/>
                    </a:moveTo>
                    <a:lnTo>
                      <a:pt x="0" y="494729"/>
                    </a:ln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62" name="Google Shape;1962;p35"/>
              <p:cNvSpPr/>
              <p:nvPr/>
            </p:nvSpPr>
            <p:spPr>
              <a:xfrm>
                <a:off x="8319351" y="1681029"/>
                <a:ext cx="138646" cy="133778"/>
              </a:xfrm>
              <a:custGeom>
                <a:rect b="b" l="l" r="r" t="t"/>
                <a:pathLst>
                  <a:path extrusionOk="0" h="133778" w="138646">
                    <a:moveTo>
                      <a:pt x="0" y="0"/>
                    </a:moveTo>
                    <a:lnTo>
                      <a:pt x="138646" y="133779"/>
                    </a:ln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63" name="Google Shape;1963;p35"/>
              <p:cNvSpPr/>
              <p:nvPr/>
            </p:nvSpPr>
            <p:spPr>
              <a:xfrm>
                <a:off x="8319351" y="1186300"/>
                <a:ext cx="9525" cy="494728"/>
              </a:xfrm>
              <a:custGeom>
                <a:rect b="b" l="l" r="r" t="t"/>
                <a:pathLst>
                  <a:path extrusionOk="0" h="494728" w="9525">
                    <a:moveTo>
                      <a:pt x="0" y="0"/>
                    </a:moveTo>
                    <a:lnTo>
                      <a:pt x="0" y="494728"/>
                    </a:ln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64" name="Google Shape;1964;p35"/>
              <p:cNvSpPr/>
              <p:nvPr/>
            </p:nvSpPr>
            <p:spPr>
              <a:xfrm>
                <a:off x="8319351" y="1186300"/>
                <a:ext cx="138646" cy="133778"/>
              </a:xfrm>
              <a:custGeom>
                <a:rect b="b" l="l" r="r" t="t"/>
                <a:pathLst>
                  <a:path extrusionOk="0" h="133778" w="138646">
                    <a:moveTo>
                      <a:pt x="138646" y="133779"/>
                    </a:moveTo>
                    <a:lnTo>
                      <a:pt x="0" y="0"/>
                    </a:ln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65" name="Google Shape;1965;p35"/>
              <p:cNvSpPr/>
              <p:nvPr/>
            </p:nvSpPr>
            <p:spPr>
              <a:xfrm>
                <a:off x="8814079" y="1186300"/>
                <a:ext cx="138646" cy="133778"/>
              </a:xfrm>
              <a:custGeom>
                <a:rect b="b" l="l" r="r" t="t"/>
                <a:pathLst>
                  <a:path extrusionOk="0" h="133778" w="138646">
                    <a:moveTo>
                      <a:pt x="0" y="0"/>
                    </a:moveTo>
                    <a:lnTo>
                      <a:pt x="138646" y="133779"/>
                    </a:ln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66" name="Google Shape;1966;p35"/>
              <p:cNvSpPr/>
              <p:nvPr/>
            </p:nvSpPr>
            <p:spPr>
              <a:xfrm>
                <a:off x="8319351" y="1186300"/>
                <a:ext cx="494728" cy="9525"/>
              </a:xfrm>
              <a:custGeom>
                <a:rect b="b" l="l" r="r" t="t"/>
                <a:pathLst>
                  <a:path extrusionOk="0" h="9525" w="494728">
                    <a:moveTo>
                      <a:pt x="0" y="0"/>
                    </a:moveTo>
                    <a:lnTo>
                      <a:pt x="494729" y="0"/>
                    </a:ln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67" name="Google Shape;1967;p35"/>
              <p:cNvSpPr/>
              <p:nvPr/>
            </p:nvSpPr>
            <p:spPr>
              <a:xfrm>
                <a:off x="8952725" y="1320079"/>
                <a:ext cx="9525" cy="494728"/>
              </a:xfrm>
              <a:custGeom>
                <a:rect b="b" l="l" r="r" t="t"/>
                <a:pathLst>
                  <a:path extrusionOk="0" h="494728" w="9525">
                    <a:moveTo>
                      <a:pt x="0" y="0"/>
                    </a:moveTo>
                    <a:lnTo>
                      <a:pt x="0" y="494729"/>
                    </a:ln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68" name="Google Shape;1968;p35"/>
              <p:cNvSpPr/>
              <p:nvPr/>
            </p:nvSpPr>
            <p:spPr>
              <a:xfrm>
                <a:off x="8457997" y="1814807"/>
                <a:ext cx="494728" cy="9525"/>
              </a:xfrm>
              <a:custGeom>
                <a:rect b="b" l="l" r="r" t="t"/>
                <a:pathLst>
                  <a:path extrusionOk="0" h="9525" w="494728">
                    <a:moveTo>
                      <a:pt x="494729" y="0"/>
                    </a:moveTo>
                    <a:lnTo>
                      <a:pt x="0" y="0"/>
                    </a:ln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69" name="Google Shape;1969;p35"/>
              <p:cNvSpPr/>
              <p:nvPr/>
            </p:nvSpPr>
            <p:spPr>
              <a:xfrm>
                <a:off x="8457997" y="1320079"/>
                <a:ext cx="494728" cy="9525"/>
              </a:xfrm>
              <a:custGeom>
                <a:rect b="b" l="l" r="r" t="t"/>
                <a:pathLst>
                  <a:path extrusionOk="0" h="9525" w="494728">
                    <a:moveTo>
                      <a:pt x="494729" y="0"/>
                    </a:moveTo>
                    <a:lnTo>
                      <a:pt x="0" y="0"/>
                    </a:ln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70" name="Google Shape;1970;p35"/>
              <p:cNvSpPr/>
              <p:nvPr/>
            </p:nvSpPr>
            <p:spPr>
              <a:xfrm>
                <a:off x="8814079" y="1186300"/>
                <a:ext cx="9525" cy="494728"/>
              </a:xfrm>
              <a:custGeom>
                <a:rect b="b" l="l" r="r" t="t"/>
                <a:pathLst>
                  <a:path extrusionOk="0" h="494728" w="9525">
                    <a:moveTo>
                      <a:pt x="0" y="494728"/>
                    </a:moveTo>
                    <a:lnTo>
                      <a:pt x="0" y="0"/>
                    </a:lnTo>
                  </a:path>
                </a:pathLst>
              </a:custGeom>
              <a:noFill/>
              <a:ln cap="rnd" cmpd="sng" w="9525">
                <a:solidFill>
                  <a:schemeClr val="dk2"/>
                </a:solidFill>
                <a:prstDash val="dash"/>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71" name="Google Shape;1971;p35"/>
              <p:cNvSpPr/>
              <p:nvPr/>
            </p:nvSpPr>
            <p:spPr>
              <a:xfrm>
                <a:off x="8814079" y="1681029"/>
                <a:ext cx="138646" cy="133778"/>
              </a:xfrm>
              <a:custGeom>
                <a:rect b="b" l="l" r="r" t="t"/>
                <a:pathLst>
                  <a:path extrusionOk="0" h="133778" w="138646">
                    <a:moveTo>
                      <a:pt x="138646" y="133779"/>
                    </a:moveTo>
                    <a:lnTo>
                      <a:pt x="0" y="0"/>
                    </a:lnTo>
                  </a:path>
                </a:pathLst>
              </a:custGeom>
              <a:noFill/>
              <a:ln cap="rnd" cmpd="sng" w="9525">
                <a:solidFill>
                  <a:schemeClr val="dk2"/>
                </a:solidFill>
                <a:prstDash val="dash"/>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grpSp>
        <p:nvGrpSpPr>
          <p:cNvPr id="1972" name="Google Shape;1972;p35"/>
          <p:cNvGrpSpPr/>
          <p:nvPr/>
        </p:nvGrpSpPr>
        <p:grpSpPr>
          <a:xfrm>
            <a:off x="10458188" y="4384212"/>
            <a:ext cx="526413" cy="717907"/>
            <a:chOff x="4361457" y="3155811"/>
            <a:chExt cx="591143" cy="821217"/>
          </a:xfrm>
        </p:grpSpPr>
        <p:sp>
          <p:nvSpPr>
            <p:cNvPr id="1973" name="Google Shape;1973;p35"/>
            <p:cNvSpPr/>
            <p:nvPr/>
          </p:nvSpPr>
          <p:spPr>
            <a:xfrm>
              <a:off x="4361457" y="3155811"/>
              <a:ext cx="581624" cy="816168"/>
            </a:xfrm>
            <a:custGeom>
              <a:rect b="b" l="l" r="r" t="t"/>
              <a:pathLst>
                <a:path extrusionOk="0" h="816168" w="581624">
                  <a:moveTo>
                    <a:pt x="290808" y="0"/>
                  </a:moveTo>
                  <a:cubicBezTo>
                    <a:pt x="130207" y="0"/>
                    <a:pt x="0" y="35452"/>
                    <a:pt x="0" y="79172"/>
                  </a:cubicBezTo>
                  <a:lnTo>
                    <a:pt x="0" y="736997"/>
                  </a:lnTo>
                  <a:cubicBezTo>
                    <a:pt x="0" y="780707"/>
                    <a:pt x="130207" y="816169"/>
                    <a:pt x="290808" y="816169"/>
                  </a:cubicBezTo>
                  <a:cubicBezTo>
                    <a:pt x="451418" y="816169"/>
                    <a:pt x="581625" y="780717"/>
                    <a:pt x="581625" y="736997"/>
                  </a:cubicBezTo>
                  <a:lnTo>
                    <a:pt x="581625" y="79172"/>
                  </a:lnTo>
                  <a:cubicBezTo>
                    <a:pt x="581625" y="35452"/>
                    <a:pt x="451418" y="0"/>
                    <a:pt x="290808" y="0"/>
                  </a:cubicBezTo>
                  <a:close/>
                </a:path>
              </a:pathLst>
            </a:custGeom>
            <a:solidFill>
              <a:schemeClr val="accent1"/>
            </a:solidFill>
            <a:ln>
              <a:noFill/>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1974" name="Google Shape;1974;p35"/>
            <p:cNvGrpSpPr/>
            <p:nvPr/>
          </p:nvGrpSpPr>
          <p:grpSpPr>
            <a:xfrm>
              <a:off x="4361460" y="3155888"/>
              <a:ext cx="591140" cy="821140"/>
              <a:chOff x="8319351" y="4894840"/>
              <a:chExt cx="591140" cy="821140"/>
            </a:xfrm>
          </p:grpSpPr>
          <p:sp>
            <p:nvSpPr>
              <p:cNvPr id="1975" name="Google Shape;1975;p35"/>
              <p:cNvSpPr/>
              <p:nvPr/>
            </p:nvSpPr>
            <p:spPr>
              <a:xfrm>
                <a:off x="8319351" y="4894840"/>
                <a:ext cx="581615" cy="158315"/>
              </a:xfrm>
              <a:custGeom>
                <a:rect b="b" l="l" r="r" t="t"/>
                <a:pathLst>
                  <a:path extrusionOk="0" h="158315" w="581615">
                    <a:moveTo>
                      <a:pt x="0" y="79153"/>
                    </a:moveTo>
                    <a:cubicBezTo>
                      <a:pt x="0" y="35433"/>
                      <a:pt x="130197" y="0"/>
                      <a:pt x="290808" y="0"/>
                    </a:cubicBezTo>
                    <a:cubicBezTo>
                      <a:pt x="451409" y="0"/>
                      <a:pt x="581616" y="35433"/>
                      <a:pt x="581616" y="79153"/>
                    </a:cubicBezTo>
                    <a:cubicBezTo>
                      <a:pt x="581616" y="122873"/>
                      <a:pt x="451409" y="158315"/>
                      <a:pt x="290808" y="158315"/>
                    </a:cubicBezTo>
                    <a:cubicBezTo>
                      <a:pt x="130197" y="158315"/>
                      <a:pt x="0" y="122873"/>
                      <a:pt x="0" y="79153"/>
                    </a:cubicBezTo>
                    <a:close/>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76" name="Google Shape;1976;p35"/>
              <p:cNvSpPr/>
              <p:nvPr/>
            </p:nvSpPr>
            <p:spPr>
              <a:xfrm>
                <a:off x="8319351" y="5636809"/>
                <a:ext cx="581615" cy="79171"/>
              </a:xfrm>
              <a:custGeom>
                <a:rect b="b" l="l" r="r" t="t"/>
                <a:pathLst>
                  <a:path extrusionOk="0" h="79171" w="581615">
                    <a:moveTo>
                      <a:pt x="0" y="0"/>
                    </a:moveTo>
                    <a:cubicBezTo>
                      <a:pt x="0" y="43719"/>
                      <a:pt x="130207" y="79171"/>
                      <a:pt x="290808" y="79171"/>
                    </a:cubicBezTo>
                    <a:cubicBezTo>
                      <a:pt x="451418" y="79171"/>
                      <a:pt x="581616" y="43719"/>
                      <a:pt x="581616" y="0"/>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77" name="Google Shape;1977;p35"/>
              <p:cNvSpPr/>
              <p:nvPr/>
            </p:nvSpPr>
            <p:spPr>
              <a:xfrm>
                <a:off x="8319351" y="4973992"/>
                <a:ext cx="9525" cy="657720"/>
              </a:xfrm>
              <a:custGeom>
                <a:rect b="b" l="l" r="r" t="t"/>
                <a:pathLst>
                  <a:path extrusionOk="0" h="657720" w="9525">
                    <a:moveTo>
                      <a:pt x="0" y="657720"/>
                    </a:moveTo>
                    <a:lnTo>
                      <a:pt x="0" y="0"/>
                    </a:ln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78" name="Google Shape;1978;p35"/>
              <p:cNvSpPr/>
              <p:nvPr/>
            </p:nvSpPr>
            <p:spPr>
              <a:xfrm>
                <a:off x="8900966" y="4973992"/>
                <a:ext cx="9525" cy="657720"/>
              </a:xfrm>
              <a:custGeom>
                <a:rect b="b" l="l" r="r" t="t"/>
                <a:pathLst>
                  <a:path extrusionOk="0" h="657720" w="9525">
                    <a:moveTo>
                      <a:pt x="0" y="0"/>
                    </a:moveTo>
                    <a:lnTo>
                      <a:pt x="0" y="657720"/>
                    </a:ln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79" name="Google Shape;1979;p35"/>
              <p:cNvSpPr/>
              <p:nvPr/>
            </p:nvSpPr>
            <p:spPr>
              <a:xfrm>
                <a:off x="8319351" y="5557627"/>
                <a:ext cx="581615" cy="79181"/>
              </a:xfrm>
              <a:custGeom>
                <a:rect b="b" l="l" r="r" t="t"/>
                <a:pathLst>
                  <a:path extrusionOk="0" h="79181" w="581615">
                    <a:moveTo>
                      <a:pt x="581616" y="79182"/>
                    </a:moveTo>
                    <a:cubicBezTo>
                      <a:pt x="581616" y="35462"/>
                      <a:pt x="451418" y="0"/>
                      <a:pt x="290808" y="0"/>
                    </a:cubicBezTo>
                    <a:cubicBezTo>
                      <a:pt x="130207" y="0"/>
                      <a:pt x="0" y="35462"/>
                      <a:pt x="0" y="79182"/>
                    </a:cubicBezTo>
                  </a:path>
                </a:pathLst>
              </a:custGeom>
              <a:noFill/>
              <a:ln cap="rnd" cmpd="sng" w="9525">
                <a:solidFill>
                  <a:schemeClr val="dk2"/>
                </a:solidFill>
                <a:prstDash val="dash"/>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grpSp>
        <p:nvGrpSpPr>
          <p:cNvPr id="1980" name="Google Shape;1980;p35"/>
          <p:cNvGrpSpPr/>
          <p:nvPr/>
        </p:nvGrpSpPr>
        <p:grpSpPr>
          <a:xfrm>
            <a:off x="11030834" y="471160"/>
            <a:ext cx="729393" cy="617169"/>
            <a:chOff x="9814993" y="741298"/>
            <a:chExt cx="1095184" cy="926124"/>
          </a:xfrm>
        </p:grpSpPr>
        <p:grpSp>
          <p:nvGrpSpPr>
            <p:cNvPr id="1981" name="Google Shape;1981;p35"/>
            <p:cNvGrpSpPr/>
            <p:nvPr/>
          </p:nvGrpSpPr>
          <p:grpSpPr>
            <a:xfrm>
              <a:off x="9814993" y="741298"/>
              <a:ext cx="1095184" cy="926124"/>
              <a:chOff x="3034905" y="-1515202"/>
              <a:chExt cx="972028" cy="821979"/>
            </a:xfrm>
          </p:grpSpPr>
          <p:sp>
            <p:nvSpPr>
              <p:cNvPr id="1982" name="Google Shape;1982;p35"/>
              <p:cNvSpPr/>
              <p:nvPr/>
            </p:nvSpPr>
            <p:spPr>
              <a:xfrm>
                <a:off x="3056815" y="-1515058"/>
                <a:ext cx="950118" cy="821835"/>
              </a:xfrm>
              <a:custGeom>
                <a:rect b="b" l="l" r="r" t="t"/>
                <a:pathLst>
                  <a:path extrusionOk="0" h="821835" w="950118">
                    <a:moveTo>
                      <a:pt x="475059" y="0"/>
                    </a:moveTo>
                    <a:lnTo>
                      <a:pt x="22022" y="673008"/>
                    </a:lnTo>
                    <a:lnTo>
                      <a:pt x="0" y="705745"/>
                    </a:lnTo>
                    <a:cubicBezTo>
                      <a:pt x="0" y="769801"/>
                      <a:pt x="212665" y="821836"/>
                      <a:pt x="475059" y="821836"/>
                    </a:cubicBezTo>
                    <a:cubicBezTo>
                      <a:pt x="737445" y="821836"/>
                      <a:pt x="950119" y="769801"/>
                      <a:pt x="950119" y="705745"/>
                    </a:cubicBezTo>
                    <a:lnTo>
                      <a:pt x="927792" y="672408"/>
                    </a:lnTo>
                    <a:lnTo>
                      <a:pt x="475059" y="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1983" name="Google Shape;1983;p35"/>
              <p:cNvGrpSpPr/>
              <p:nvPr/>
            </p:nvGrpSpPr>
            <p:grpSpPr>
              <a:xfrm>
                <a:off x="3034905" y="-1515202"/>
                <a:ext cx="950195" cy="821979"/>
                <a:chOff x="6726228" y="2970999"/>
                <a:chExt cx="950195" cy="821979"/>
              </a:xfrm>
            </p:grpSpPr>
            <p:sp>
              <p:nvSpPr>
                <p:cNvPr id="1984" name="Google Shape;1984;p35"/>
                <p:cNvSpPr/>
                <p:nvPr/>
              </p:nvSpPr>
              <p:spPr>
                <a:xfrm>
                  <a:off x="6726228" y="3569236"/>
                  <a:ext cx="950118" cy="116090"/>
                </a:xfrm>
                <a:custGeom>
                  <a:rect b="b" l="l" r="r" t="t"/>
                  <a:pathLst>
                    <a:path extrusionOk="0" h="116090" w="950118">
                      <a:moveTo>
                        <a:pt x="950119" y="116091"/>
                      </a:moveTo>
                      <a:cubicBezTo>
                        <a:pt x="950119" y="52035"/>
                        <a:pt x="737454" y="0"/>
                        <a:pt x="475059" y="0"/>
                      </a:cubicBezTo>
                      <a:cubicBezTo>
                        <a:pt x="212674" y="0"/>
                        <a:pt x="0" y="52035"/>
                        <a:pt x="0" y="116091"/>
                      </a:cubicBezTo>
                    </a:path>
                  </a:pathLst>
                </a:custGeom>
                <a:noFill/>
                <a:ln cap="rnd" cmpd="sng" w="9525">
                  <a:solidFill>
                    <a:schemeClr val="dk2"/>
                  </a:solidFill>
                  <a:prstDash val="dash"/>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85" name="Google Shape;1985;p35"/>
                <p:cNvSpPr/>
                <p:nvPr/>
              </p:nvSpPr>
              <p:spPr>
                <a:xfrm>
                  <a:off x="6726228" y="3676888"/>
                  <a:ext cx="950118" cy="116090"/>
                </a:xfrm>
                <a:custGeom>
                  <a:rect b="b" l="l" r="r" t="t"/>
                  <a:pathLst>
                    <a:path extrusionOk="0" h="116090" w="950118">
                      <a:moveTo>
                        <a:pt x="950119" y="0"/>
                      </a:moveTo>
                      <a:cubicBezTo>
                        <a:pt x="950119" y="64056"/>
                        <a:pt x="737454" y="116091"/>
                        <a:pt x="475059" y="116091"/>
                      </a:cubicBezTo>
                      <a:cubicBezTo>
                        <a:pt x="212674" y="116091"/>
                        <a:pt x="0" y="64056"/>
                        <a:pt x="0" y="0"/>
                      </a:cubicBezTo>
                    </a:path>
                  </a:pathLst>
                </a:custGeom>
                <a:noFill/>
                <a:ln cap="rnd"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86" name="Google Shape;1986;p35"/>
                <p:cNvSpPr/>
                <p:nvPr/>
              </p:nvSpPr>
              <p:spPr>
                <a:xfrm>
                  <a:off x="6726228" y="2970999"/>
                  <a:ext cx="950195" cy="705888"/>
                </a:xfrm>
                <a:custGeom>
                  <a:rect b="b" l="l" r="r" t="t"/>
                  <a:pathLst>
                    <a:path extrusionOk="0" h="705888" w="950195">
                      <a:moveTo>
                        <a:pt x="950196" y="705888"/>
                      </a:moveTo>
                      <a:lnTo>
                        <a:pt x="475098" y="0"/>
                      </a:lnTo>
                      <a:lnTo>
                        <a:pt x="0" y="705888"/>
                      </a:lnTo>
                    </a:path>
                  </a:pathLst>
                </a:custGeom>
                <a:noFill/>
                <a:ln cap="rnd"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sp>
          <p:nvSpPr>
            <p:cNvPr id="1987" name="Google Shape;1987;p35"/>
            <p:cNvSpPr/>
            <p:nvPr/>
          </p:nvSpPr>
          <p:spPr>
            <a:xfrm>
              <a:off x="10357113" y="741300"/>
              <a:ext cx="10954" cy="811771"/>
            </a:xfrm>
            <a:custGeom>
              <a:rect b="b" l="l" r="r" t="t"/>
              <a:pathLst>
                <a:path extrusionOk="0" h="705888" w="9525">
                  <a:moveTo>
                    <a:pt x="0" y="705888"/>
                  </a:moveTo>
                  <a:lnTo>
                    <a:pt x="0" y="0"/>
                  </a:lnTo>
                </a:path>
              </a:pathLst>
            </a:custGeom>
            <a:noFill/>
            <a:ln cap="rnd" cmpd="sng" w="12700">
              <a:solidFill>
                <a:schemeClr val="dk2"/>
              </a:solidFill>
              <a:prstDash val="solid"/>
              <a:round/>
              <a:headEnd len="sm" w="sm" type="none"/>
              <a:tailEnd len="sm" w="sm" type="none"/>
            </a:ln>
            <a:effectLst>
              <a:outerShdw rotWithShape="0" algn="bl" dir="13500000" dist="9525">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988" name="Google Shape;1988;p35"/>
          <p:cNvGrpSpPr/>
          <p:nvPr/>
        </p:nvGrpSpPr>
        <p:grpSpPr>
          <a:xfrm>
            <a:off x="9150729" y="4952884"/>
            <a:ext cx="821827" cy="767171"/>
            <a:chOff x="2756789" y="5115951"/>
            <a:chExt cx="1327239" cy="1238971"/>
          </a:xfrm>
        </p:grpSpPr>
        <p:sp>
          <p:nvSpPr>
            <p:cNvPr id="1989" name="Google Shape;1989;p35"/>
            <p:cNvSpPr/>
            <p:nvPr/>
          </p:nvSpPr>
          <p:spPr>
            <a:xfrm>
              <a:off x="2757050" y="5115951"/>
              <a:ext cx="1326736" cy="1238971"/>
            </a:xfrm>
            <a:custGeom>
              <a:rect b="b" l="l" r="r" t="t"/>
              <a:pathLst>
                <a:path extrusionOk="0" h="710012" w="722033">
                  <a:moveTo>
                    <a:pt x="354406" y="0"/>
                  </a:moveTo>
                  <a:lnTo>
                    <a:pt x="0" y="552155"/>
                  </a:lnTo>
                  <a:lnTo>
                    <a:pt x="154057" y="705878"/>
                  </a:lnTo>
                  <a:lnTo>
                    <a:pt x="722033" y="710013"/>
                  </a:lnTo>
                  <a:lnTo>
                    <a:pt x="354406"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nvGrpSpPr>
            <p:cNvPr id="1990" name="Google Shape;1990;p35"/>
            <p:cNvGrpSpPr/>
            <p:nvPr/>
          </p:nvGrpSpPr>
          <p:grpSpPr>
            <a:xfrm>
              <a:off x="2756789" y="5116058"/>
              <a:ext cx="1327239" cy="1238760"/>
              <a:chOff x="6846958" y="4952437"/>
              <a:chExt cx="722032" cy="710013"/>
            </a:xfrm>
          </p:grpSpPr>
          <p:sp>
            <p:nvSpPr>
              <p:cNvPr id="1991" name="Google Shape;1991;p35"/>
              <p:cNvSpPr/>
              <p:nvPr/>
            </p:nvSpPr>
            <p:spPr>
              <a:xfrm>
                <a:off x="6846958" y="4952437"/>
                <a:ext cx="722032" cy="710012"/>
              </a:xfrm>
              <a:custGeom>
                <a:rect b="b" l="l" r="r" t="t"/>
                <a:pathLst>
                  <a:path extrusionOk="0" h="710012" w="722032">
                    <a:moveTo>
                      <a:pt x="354406" y="0"/>
                    </a:moveTo>
                    <a:lnTo>
                      <a:pt x="0" y="552155"/>
                    </a:lnTo>
                    <a:lnTo>
                      <a:pt x="154057" y="705879"/>
                    </a:lnTo>
                    <a:lnTo>
                      <a:pt x="722033" y="710013"/>
                    </a:lnTo>
                    <a:lnTo>
                      <a:pt x="354406" y="0"/>
                    </a:lnTo>
                    <a:close/>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992" name="Google Shape;1992;p35"/>
              <p:cNvSpPr/>
              <p:nvPr/>
            </p:nvSpPr>
            <p:spPr>
              <a:xfrm>
                <a:off x="7001014" y="4952437"/>
                <a:ext cx="200349" cy="705879"/>
              </a:xfrm>
              <a:custGeom>
                <a:rect b="b" l="l" r="r" t="t"/>
                <a:pathLst>
                  <a:path extrusionOk="0" h="705879" w="200349">
                    <a:moveTo>
                      <a:pt x="0" y="705879"/>
                    </a:moveTo>
                    <a:lnTo>
                      <a:pt x="200349" y="0"/>
                    </a:ln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993" name="Google Shape;1993;p35"/>
              <p:cNvSpPr/>
              <p:nvPr/>
            </p:nvSpPr>
            <p:spPr>
              <a:xfrm>
                <a:off x="6846958" y="5504592"/>
                <a:ext cx="544867" cy="4038"/>
              </a:xfrm>
              <a:custGeom>
                <a:rect b="b" l="l" r="r" t="t"/>
                <a:pathLst>
                  <a:path extrusionOk="0" h="4038" w="544867">
                    <a:moveTo>
                      <a:pt x="0" y="0"/>
                    </a:moveTo>
                    <a:lnTo>
                      <a:pt x="544868" y="4039"/>
                    </a:lnTo>
                  </a:path>
                </a:pathLst>
              </a:custGeom>
              <a:noFill/>
              <a:ln cap="rnd" cmpd="sng" w="9525">
                <a:solidFill>
                  <a:schemeClr val="dk2"/>
                </a:solidFill>
                <a:prstDash val="dash"/>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994" name="Google Shape;1994;p35"/>
              <p:cNvSpPr/>
              <p:nvPr/>
            </p:nvSpPr>
            <p:spPr>
              <a:xfrm>
                <a:off x="7391825" y="5508631"/>
                <a:ext cx="177164" cy="153819"/>
              </a:xfrm>
              <a:custGeom>
                <a:rect b="b" l="l" r="r" t="t"/>
                <a:pathLst>
                  <a:path extrusionOk="0" h="153819" w="177164">
                    <a:moveTo>
                      <a:pt x="177165" y="153819"/>
                    </a:moveTo>
                    <a:lnTo>
                      <a:pt x="0" y="0"/>
                    </a:lnTo>
                  </a:path>
                </a:pathLst>
              </a:custGeom>
              <a:noFill/>
              <a:ln cap="rnd" cmpd="sng" w="9525">
                <a:solidFill>
                  <a:schemeClr val="dk2"/>
                </a:solidFill>
                <a:prstDash val="dash"/>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995" name="Google Shape;1995;p35"/>
              <p:cNvSpPr/>
              <p:nvPr/>
            </p:nvSpPr>
            <p:spPr>
              <a:xfrm>
                <a:off x="7201364" y="4952437"/>
                <a:ext cx="190461" cy="556193"/>
              </a:xfrm>
              <a:custGeom>
                <a:rect b="b" l="l" r="r" t="t"/>
                <a:pathLst>
                  <a:path extrusionOk="0" h="556193" w="190461">
                    <a:moveTo>
                      <a:pt x="190462" y="556193"/>
                    </a:moveTo>
                    <a:lnTo>
                      <a:pt x="0" y="0"/>
                    </a:lnTo>
                  </a:path>
                </a:pathLst>
              </a:custGeom>
              <a:noFill/>
              <a:ln cap="rnd" cmpd="sng" w="9525">
                <a:solidFill>
                  <a:schemeClr val="dk2"/>
                </a:solidFill>
                <a:prstDash val="dash"/>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grpSp>
        <p:nvGrpSpPr>
          <p:cNvPr id="1996" name="Google Shape;1996;p35"/>
          <p:cNvGrpSpPr/>
          <p:nvPr/>
        </p:nvGrpSpPr>
        <p:grpSpPr>
          <a:xfrm>
            <a:off x="10058912" y="4876686"/>
            <a:ext cx="312936" cy="153680"/>
            <a:chOff x="10862134" y="3312644"/>
            <a:chExt cx="416027" cy="204307"/>
          </a:xfrm>
        </p:grpSpPr>
        <p:sp>
          <p:nvSpPr>
            <p:cNvPr id="1997" name="Google Shape;1997;p35"/>
            <p:cNvSpPr/>
            <p:nvPr/>
          </p:nvSpPr>
          <p:spPr>
            <a:xfrm>
              <a:off x="10862134" y="3312644"/>
              <a:ext cx="69302" cy="204307"/>
            </a:xfrm>
            <a:custGeom>
              <a:rect b="b" l="l" r="r" t="t"/>
              <a:pathLst>
                <a:path extrusionOk="0" h="204307" w="69302">
                  <a:moveTo>
                    <a:pt x="3963" y="83218"/>
                  </a:moveTo>
                  <a:cubicBezTo>
                    <a:pt x="-6800" y="83818"/>
                    <a:pt x="7202" y="105030"/>
                    <a:pt x="12441" y="114403"/>
                  </a:cubicBezTo>
                  <a:cubicBezTo>
                    <a:pt x="27110" y="140206"/>
                    <a:pt x="45778" y="163618"/>
                    <a:pt x="59589" y="189803"/>
                  </a:cubicBezTo>
                  <a:cubicBezTo>
                    <a:pt x="62161" y="194565"/>
                    <a:pt x="62161" y="206062"/>
                    <a:pt x="67210" y="204081"/>
                  </a:cubicBezTo>
                  <a:cubicBezTo>
                    <a:pt x="71400" y="202404"/>
                    <a:pt x="68066" y="157827"/>
                    <a:pt x="67686" y="152046"/>
                  </a:cubicBezTo>
                  <a:cubicBezTo>
                    <a:pt x="65590" y="113469"/>
                    <a:pt x="46064" y="36755"/>
                    <a:pt x="61590" y="874"/>
                  </a:cubicBezTo>
                  <a:cubicBezTo>
                    <a:pt x="63495" y="-3498"/>
                    <a:pt x="65114" y="9723"/>
                    <a:pt x="66828" y="14142"/>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98" name="Google Shape;1998;p35"/>
            <p:cNvSpPr/>
            <p:nvPr/>
          </p:nvSpPr>
          <p:spPr>
            <a:xfrm>
              <a:off x="11001003" y="3431825"/>
              <a:ext cx="33121" cy="6338"/>
            </a:xfrm>
            <a:custGeom>
              <a:rect b="b" l="l" r="r" t="t"/>
              <a:pathLst>
                <a:path extrusionOk="0" h="6338" w="33121">
                  <a:moveTo>
                    <a:pt x="19305" y="1833"/>
                  </a:moveTo>
                  <a:cubicBezTo>
                    <a:pt x="25495" y="699"/>
                    <a:pt x="-5366" y="7195"/>
                    <a:pt x="826" y="6243"/>
                  </a:cubicBezTo>
                  <a:cubicBezTo>
                    <a:pt x="11018" y="4709"/>
                    <a:pt x="41307" y="-520"/>
                    <a:pt x="31020" y="42"/>
                  </a:cubicBezTo>
                  <a:cubicBezTo>
                    <a:pt x="18923" y="718"/>
                    <a:pt x="7113" y="4043"/>
                    <a:pt x="19305" y="1833"/>
                  </a:cubicBezTo>
                  <a:close/>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99" name="Google Shape;1999;p35"/>
            <p:cNvSpPr/>
            <p:nvPr/>
          </p:nvSpPr>
          <p:spPr>
            <a:xfrm>
              <a:off x="10999979" y="3457687"/>
              <a:ext cx="27320" cy="2555"/>
            </a:xfrm>
            <a:custGeom>
              <a:rect b="b" l="l" r="r" t="t"/>
              <a:pathLst>
                <a:path extrusionOk="0" h="2555" w="27320">
                  <a:moveTo>
                    <a:pt x="19375" y="326"/>
                  </a:moveTo>
                  <a:cubicBezTo>
                    <a:pt x="25567" y="-607"/>
                    <a:pt x="-5294" y="631"/>
                    <a:pt x="802" y="1926"/>
                  </a:cubicBezTo>
                  <a:cubicBezTo>
                    <a:pt x="8898" y="3660"/>
                    <a:pt x="33949" y="1212"/>
                    <a:pt x="25662" y="1679"/>
                  </a:cubicBezTo>
                  <a:cubicBezTo>
                    <a:pt x="15566" y="2241"/>
                    <a:pt x="5374" y="2450"/>
                    <a:pt x="19375" y="326"/>
                  </a:cubicBezTo>
                  <a:close/>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00" name="Google Shape;2000;p35"/>
            <p:cNvSpPr/>
            <p:nvPr/>
          </p:nvSpPr>
          <p:spPr>
            <a:xfrm>
              <a:off x="11105828" y="3355219"/>
              <a:ext cx="13978" cy="120672"/>
            </a:xfrm>
            <a:custGeom>
              <a:rect b="b" l="l" r="r" t="t"/>
              <a:pathLst>
                <a:path extrusionOk="0" h="120672" w="13978">
                  <a:moveTo>
                    <a:pt x="3348" y="0"/>
                  </a:moveTo>
                  <a:cubicBezTo>
                    <a:pt x="-11131" y="33566"/>
                    <a:pt x="27160" y="78457"/>
                    <a:pt x="8967" y="120672"/>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01" name="Google Shape;2001;p35"/>
            <p:cNvSpPr/>
            <p:nvPr/>
          </p:nvSpPr>
          <p:spPr>
            <a:xfrm>
              <a:off x="11076654" y="3328910"/>
              <a:ext cx="118027" cy="162411"/>
            </a:xfrm>
            <a:custGeom>
              <a:rect b="b" l="l" r="r" t="t"/>
              <a:pathLst>
                <a:path extrusionOk="0" h="162411" w="118027">
                  <a:moveTo>
                    <a:pt x="4709" y="33510"/>
                  </a:moveTo>
                  <a:cubicBezTo>
                    <a:pt x="-23771" y="21223"/>
                    <a:pt x="85767" y="-18582"/>
                    <a:pt x="97197" y="10278"/>
                  </a:cubicBezTo>
                  <a:cubicBezTo>
                    <a:pt x="110532" y="43940"/>
                    <a:pt x="39857" y="118530"/>
                    <a:pt x="28617" y="98890"/>
                  </a:cubicBezTo>
                  <a:cubicBezTo>
                    <a:pt x="17567" y="79516"/>
                    <a:pt x="103292" y="51684"/>
                    <a:pt x="116532" y="92879"/>
                  </a:cubicBezTo>
                  <a:cubicBezTo>
                    <a:pt x="121485" y="108272"/>
                    <a:pt x="113389" y="125045"/>
                    <a:pt x="103103" y="136590"/>
                  </a:cubicBezTo>
                  <a:cubicBezTo>
                    <a:pt x="50620" y="195245"/>
                    <a:pt x="-14150" y="135247"/>
                    <a:pt x="17283" y="137961"/>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02" name="Google Shape;2002;p35"/>
            <p:cNvSpPr/>
            <p:nvPr/>
          </p:nvSpPr>
          <p:spPr>
            <a:xfrm>
              <a:off x="11212046" y="3333673"/>
              <a:ext cx="66115" cy="124860"/>
            </a:xfrm>
            <a:custGeom>
              <a:rect b="b" l="l" r="r" t="t"/>
              <a:pathLst>
                <a:path extrusionOk="0" h="124860" w="66115">
                  <a:moveTo>
                    <a:pt x="0" y="0"/>
                  </a:moveTo>
                  <a:cubicBezTo>
                    <a:pt x="1143" y="21907"/>
                    <a:pt x="6953" y="43320"/>
                    <a:pt x="10382" y="64999"/>
                  </a:cubicBezTo>
                  <a:cubicBezTo>
                    <a:pt x="13429" y="84391"/>
                    <a:pt x="15430" y="103937"/>
                    <a:pt x="18097" y="123368"/>
                  </a:cubicBezTo>
                  <a:cubicBezTo>
                    <a:pt x="19144" y="130816"/>
                    <a:pt x="16669" y="108347"/>
                    <a:pt x="16858" y="100822"/>
                  </a:cubicBezTo>
                  <a:cubicBezTo>
                    <a:pt x="17240" y="87839"/>
                    <a:pt x="16383" y="49501"/>
                    <a:pt x="35623" y="51159"/>
                  </a:cubicBezTo>
                  <a:cubicBezTo>
                    <a:pt x="73819" y="54473"/>
                    <a:pt x="65626" y="123901"/>
                    <a:pt x="64865" y="110595"/>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003" name="Google Shape;2003;p35"/>
          <p:cNvGrpSpPr/>
          <p:nvPr/>
        </p:nvGrpSpPr>
        <p:grpSpPr>
          <a:xfrm>
            <a:off x="10745735" y="471151"/>
            <a:ext cx="526417" cy="279333"/>
            <a:chOff x="5791759" y="2630895"/>
            <a:chExt cx="604799" cy="320925"/>
          </a:xfrm>
        </p:grpSpPr>
        <p:sp>
          <p:nvSpPr>
            <p:cNvPr id="2004" name="Google Shape;2004;p35"/>
            <p:cNvSpPr/>
            <p:nvPr/>
          </p:nvSpPr>
          <p:spPr>
            <a:xfrm>
              <a:off x="5791759" y="2671104"/>
              <a:ext cx="98284" cy="280716"/>
            </a:xfrm>
            <a:custGeom>
              <a:rect b="b" l="l" r="r" t="t"/>
              <a:pathLst>
                <a:path extrusionOk="0" h="280716" w="98284">
                  <a:moveTo>
                    <a:pt x="0" y="100194"/>
                  </a:moveTo>
                  <a:cubicBezTo>
                    <a:pt x="22822" y="157278"/>
                    <a:pt x="34376" y="229620"/>
                    <a:pt x="73219" y="279626"/>
                  </a:cubicBezTo>
                  <a:cubicBezTo>
                    <a:pt x="78038" y="285837"/>
                    <a:pt x="72076" y="263824"/>
                    <a:pt x="73133" y="256033"/>
                  </a:cubicBezTo>
                  <a:cubicBezTo>
                    <a:pt x="75638" y="237630"/>
                    <a:pt x="73781" y="218533"/>
                    <a:pt x="74752" y="199759"/>
                  </a:cubicBezTo>
                  <a:cubicBezTo>
                    <a:pt x="77524" y="146667"/>
                    <a:pt x="80620" y="93079"/>
                    <a:pt x="90907" y="40720"/>
                  </a:cubicBezTo>
                  <a:cubicBezTo>
                    <a:pt x="91697" y="36653"/>
                    <a:pt x="101880" y="3201"/>
                    <a:pt x="96936" y="401"/>
                  </a:cubicBezTo>
                  <a:cubicBezTo>
                    <a:pt x="91564" y="-2638"/>
                    <a:pt x="93688" y="12402"/>
                    <a:pt x="93364" y="18565"/>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05" name="Google Shape;2005;p35"/>
            <p:cNvSpPr/>
            <p:nvPr/>
          </p:nvSpPr>
          <p:spPr>
            <a:xfrm>
              <a:off x="5946978" y="2823191"/>
              <a:ext cx="60941" cy="12553"/>
            </a:xfrm>
            <a:custGeom>
              <a:rect b="b" l="l" r="r" t="t"/>
              <a:pathLst>
                <a:path extrusionOk="0" h="12553" w="60941">
                  <a:moveTo>
                    <a:pt x="0" y="12554"/>
                  </a:moveTo>
                  <a:cubicBezTo>
                    <a:pt x="16707" y="1333"/>
                    <a:pt x="41081" y="5486"/>
                    <a:pt x="60941" y="0"/>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06" name="Google Shape;2006;p35"/>
            <p:cNvSpPr/>
            <p:nvPr/>
          </p:nvSpPr>
          <p:spPr>
            <a:xfrm>
              <a:off x="5959380" y="2855794"/>
              <a:ext cx="53006" cy="11106"/>
            </a:xfrm>
            <a:custGeom>
              <a:rect b="b" l="l" r="r" t="t"/>
              <a:pathLst>
                <a:path extrusionOk="0" h="11106" w="53006">
                  <a:moveTo>
                    <a:pt x="0" y="11106"/>
                  </a:moveTo>
                  <a:cubicBezTo>
                    <a:pt x="15707" y="1572"/>
                    <a:pt x="35271" y="3724"/>
                    <a:pt x="53007" y="0"/>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07" name="Google Shape;2007;p35"/>
            <p:cNvSpPr/>
            <p:nvPr/>
          </p:nvSpPr>
          <p:spPr>
            <a:xfrm>
              <a:off x="6081443" y="2633872"/>
              <a:ext cx="29346" cy="69769"/>
            </a:xfrm>
            <a:custGeom>
              <a:rect b="b" l="l" r="r" t="t"/>
              <a:pathLst>
                <a:path extrusionOk="0" h="69769" w="29346">
                  <a:moveTo>
                    <a:pt x="0" y="59473"/>
                  </a:moveTo>
                  <a:cubicBezTo>
                    <a:pt x="9401" y="39347"/>
                    <a:pt x="13678" y="23383"/>
                    <a:pt x="18535" y="1523"/>
                  </a:cubicBezTo>
                  <a:cubicBezTo>
                    <a:pt x="20231" y="-6144"/>
                    <a:pt x="17564" y="17230"/>
                    <a:pt x="17774" y="25079"/>
                  </a:cubicBezTo>
                  <a:cubicBezTo>
                    <a:pt x="18212" y="41500"/>
                    <a:pt x="23993" y="55035"/>
                    <a:pt x="29346" y="69770"/>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08" name="Google Shape;2008;p35"/>
            <p:cNvSpPr/>
            <p:nvPr/>
          </p:nvSpPr>
          <p:spPr>
            <a:xfrm>
              <a:off x="6073799" y="2710561"/>
              <a:ext cx="116249" cy="54072"/>
            </a:xfrm>
            <a:custGeom>
              <a:rect b="b" l="l" r="r" t="t"/>
              <a:pathLst>
                <a:path extrusionOk="0" h="54072" w="116249">
                  <a:moveTo>
                    <a:pt x="15568" y="46269"/>
                  </a:moveTo>
                  <a:cubicBezTo>
                    <a:pt x="9481" y="46431"/>
                    <a:pt x="6129" y="45983"/>
                    <a:pt x="509" y="52898"/>
                  </a:cubicBezTo>
                  <a:cubicBezTo>
                    <a:pt x="-2710" y="56861"/>
                    <a:pt x="10215" y="49688"/>
                    <a:pt x="14911" y="47669"/>
                  </a:cubicBezTo>
                  <a:cubicBezTo>
                    <a:pt x="18254" y="46221"/>
                    <a:pt x="21826" y="45345"/>
                    <a:pt x="25198" y="43935"/>
                  </a:cubicBezTo>
                  <a:cubicBezTo>
                    <a:pt x="28912" y="42383"/>
                    <a:pt x="32522" y="40582"/>
                    <a:pt x="36133" y="38801"/>
                  </a:cubicBezTo>
                  <a:cubicBezTo>
                    <a:pt x="52849" y="30534"/>
                    <a:pt x="70042" y="23133"/>
                    <a:pt x="86720" y="14608"/>
                  </a:cubicBezTo>
                  <a:cubicBezTo>
                    <a:pt x="93216" y="11284"/>
                    <a:pt x="128144" y="-8519"/>
                    <a:pt x="112056" y="4235"/>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09" name="Google Shape;2009;p35"/>
            <p:cNvSpPr/>
            <p:nvPr/>
          </p:nvSpPr>
          <p:spPr>
            <a:xfrm>
              <a:off x="6121903" y="2779470"/>
              <a:ext cx="50345" cy="89597"/>
            </a:xfrm>
            <a:custGeom>
              <a:rect b="b" l="l" r="r" t="t"/>
              <a:pathLst>
                <a:path extrusionOk="0" h="89597" w="50345">
                  <a:moveTo>
                    <a:pt x="3154" y="17945"/>
                  </a:moveTo>
                  <a:cubicBezTo>
                    <a:pt x="-6580" y="13402"/>
                    <a:pt x="38264" y="-12858"/>
                    <a:pt x="43731" y="7868"/>
                  </a:cubicBezTo>
                  <a:cubicBezTo>
                    <a:pt x="48360" y="25442"/>
                    <a:pt x="14404" y="50483"/>
                    <a:pt x="14356" y="48797"/>
                  </a:cubicBezTo>
                  <a:cubicBezTo>
                    <a:pt x="14004" y="35262"/>
                    <a:pt x="54056" y="40615"/>
                    <a:pt x="50065" y="63770"/>
                  </a:cubicBezTo>
                  <a:cubicBezTo>
                    <a:pt x="44798" y="94307"/>
                    <a:pt x="-10647" y="98679"/>
                    <a:pt x="1821" y="71981"/>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10" name="Google Shape;2010;p35"/>
            <p:cNvSpPr/>
            <p:nvPr/>
          </p:nvSpPr>
          <p:spPr>
            <a:xfrm>
              <a:off x="6255169" y="2654065"/>
              <a:ext cx="23622" cy="105365"/>
            </a:xfrm>
            <a:custGeom>
              <a:rect b="b" l="l" r="r" t="t"/>
              <a:pathLst>
                <a:path extrusionOk="0" h="105365" w="23622">
                  <a:moveTo>
                    <a:pt x="1763" y="0"/>
                  </a:moveTo>
                  <a:cubicBezTo>
                    <a:pt x="-8639" y="8239"/>
                    <a:pt x="30747" y="68018"/>
                    <a:pt x="22470" y="101908"/>
                  </a:cubicBezTo>
                  <a:cubicBezTo>
                    <a:pt x="22193" y="103022"/>
                    <a:pt x="22536" y="104213"/>
                    <a:pt x="22565" y="105366"/>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11" name="Google Shape;2011;p35"/>
            <p:cNvSpPr/>
            <p:nvPr/>
          </p:nvSpPr>
          <p:spPr>
            <a:xfrm>
              <a:off x="6242500" y="2637701"/>
              <a:ext cx="85708" cy="146434"/>
            </a:xfrm>
            <a:custGeom>
              <a:rect b="b" l="l" r="r" t="t"/>
              <a:pathLst>
                <a:path extrusionOk="0" h="146434" w="85708">
                  <a:moveTo>
                    <a:pt x="963" y="30565"/>
                  </a:moveTo>
                  <a:cubicBezTo>
                    <a:pt x="-7552" y="22498"/>
                    <a:pt x="42778" y="-12640"/>
                    <a:pt x="59113" y="4791"/>
                  </a:cubicBezTo>
                  <a:cubicBezTo>
                    <a:pt x="71143" y="17612"/>
                    <a:pt x="38681" y="82563"/>
                    <a:pt x="25242" y="84610"/>
                  </a:cubicBezTo>
                  <a:cubicBezTo>
                    <a:pt x="22670" y="85001"/>
                    <a:pt x="32957" y="70628"/>
                    <a:pt x="43568" y="70971"/>
                  </a:cubicBezTo>
                  <a:cubicBezTo>
                    <a:pt x="58789" y="71456"/>
                    <a:pt x="82058" y="78314"/>
                    <a:pt x="85069" y="95478"/>
                  </a:cubicBezTo>
                  <a:cubicBezTo>
                    <a:pt x="95384" y="154267"/>
                    <a:pt x="-23002" y="155086"/>
                    <a:pt x="12697" y="133407"/>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12" name="Google Shape;2012;p35"/>
            <p:cNvSpPr/>
            <p:nvPr/>
          </p:nvSpPr>
          <p:spPr>
            <a:xfrm>
              <a:off x="6316540" y="2630895"/>
              <a:ext cx="80018" cy="119134"/>
            </a:xfrm>
            <a:custGeom>
              <a:rect b="b" l="l" r="r" t="t"/>
              <a:pathLst>
                <a:path extrusionOk="0" h="119134" w="80018">
                  <a:moveTo>
                    <a:pt x="694" y="100"/>
                  </a:moveTo>
                  <a:cubicBezTo>
                    <a:pt x="513" y="-385"/>
                    <a:pt x="-163" y="1024"/>
                    <a:pt x="37" y="1501"/>
                  </a:cubicBezTo>
                  <a:cubicBezTo>
                    <a:pt x="8219" y="21065"/>
                    <a:pt x="17544" y="40134"/>
                    <a:pt x="25821" y="59660"/>
                  </a:cubicBezTo>
                  <a:cubicBezTo>
                    <a:pt x="26669" y="61679"/>
                    <a:pt x="43576" y="119353"/>
                    <a:pt x="39166" y="118839"/>
                  </a:cubicBezTo>
                  <a:cubicBezTo>
                    <a:pt x="34212" y="118268"/>
                    <a:pt x="36051" y="114572"/>
                    <a:pt x="35518" y="112019"/>
                  </a:cubicBezTo>
                  <a:cubicBezTo>
                    <a:pt x="30393" y="87549"/>
                    <a:pt x="25021" y="17131"/>
                    <a:pt x="57882" y="67804"/>
                  </a:cubicBezTo>
                  <a:cubicBezTo>
                    <a:pt x="60682" y="72138"/>
                    <a:pt x="62911" y="76815"/>
                    <a:pt x="65169" y="81453"/>
                  </a:cubicBezTo>
                  <a:cubicBezTo>
                    <a:pt x="67560" y="86387"/>
                    <a:pt x="69503" y="91531"/>
                    <a:pt x="71798" y="96513"/>
                  </a:cubicBezTo>
                  <a:cubicBezTo>
                    <a:pt x="75360" y="104247"/>
                    <a:pt x="78723" y="110676"/>
                    <a:pt x="80018" y="119134"/>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013" name="Google Shape;2013;p35"/>
          <p:cNvGrpSpPr/>
          <p:nvPr/>
        </p:nvGrpSpPr>
        <p:grpSpPr>
          <a:xfrm rot="-483841">
            <a:off x="9666764" y="5875652"/>
            <a:ext cx="334824" cy="202555"/>
            <a:chOff x="9051500" y="249694"/>
            <a:chExt cx="321265" cy="194352"/>
          </a:xfrm>
        </p:grpSpPr>
        <p:sp>
          <p:nvSpPr>
            <p:cNvPr id="2014" name="Google Shape;2014;p35"/>
            <p:cNvSpPr/>
            <p:nvPr/>
          </p:nvSpPr>
          <p:spPr>
            <a:xfrm>
              <a:off x="9051500" y="249694"/>
              <a:ext cx="82181" cy="194352"/>
            </a:xfrm>
            <a:custGeom>
              <a:rect b="b" l="l" r="r" t="t"/>
              <a:pathLst>
                <a:path extrusionOk="0" h="194352" w="82181">
                  <a:moveTo>
                    <a:pt x="0" y="49436"/>
                  </a:moveTo>
                  <a:cubicBezTo>
                    <a:pt x="28499" y="91356"/>
                    <a:pt x="22384" y="153114"/>
                    <a:pt x="51473" y="193308"/>
                  </a:cubicBezTo>
                  <a:cubicBezTo>
                    <a:pt x="55931" y="199457"/>
                    <a:pt x="53321" y="176473"/>
                    <a:pt x="53368" y="175761"/>
                  </a:cubicBezTo>
                  <a:cubicBezTo>
                    <a:pt x="54064" y="164928"/>
                    <a:pt x="56188" y="156146"/>
                    <a:pt x="55330" y="145159"/>
                  </a:cubicBezTo>
                  <a:cubicBezTo>
                    <a:pt x="54254" y="131427"/>
                    <a:pt x="65370" y="-17419"/>
                    <a:pt x="82182" y="1691"/>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solidFill>
                  <a:schemeClr val="dk1"/>
                </a:solidFill>
                <a:latin typeface="Calibri"/>
                <a:ea typeface="Calibri"/>
                <a:cs typeface="Calibri"/>
                <a:sym typeface="Calibri"/>
              </a:endParaRPr>
            </a:p>
          </p:txBody>
        </p:sp>
        <p:sp>
          <p:nvSpPr>
            <p:cNvPr id="2015" name="Google Shape;2015;p35"/>
            <p:cNvSpPr/>
            <p:nvPr/>
          </p:nvSpPr>
          <p:spPr>
            <a:xfrm>
              <a:off x="9182745" y="370088"/>
              <a:ext cx="31784" cy="6547"/>
            </a:xfrm>
            <a:custGeom>
              <a:rect b="b" l="l" r="r" t="t"/>
              <a:pathLst>
                <a:path extrusionOk="0" h="6547" w="31784">
                  <a:moveTo>
                    <a:pt x="0" y="6547"/>
                  </a:moveTo>
                  <a:cubicBezTo>
                    <a:pt x="7725" y="1735"/>
                    <a:pt x="23070" y="1487"/>
                    <a:pt x="31785" y="0"/>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16" name="Google Shape;2016;p35"/>
            <p:cNvSpPr/>
            <p:nvPr/>
          </p:nvSpPr>
          <p:spPr>
            <a:xfrm>
              <a:off x="9184621" y="389946"/>
              <a:ext cx="36823" cy="4501"/>
            </a:xfrm>
            <a:custGeom>
              <a:rect b="b" l="l" r="r" t="t"/>
              <a:pathLst>
                <a:path extrusionOk="0" h="4501" w="36823">
                  <a:moveTo>
                    <a:pt x="0" y="3455"/>
                  </a:moveTo>
                  <a:cubicBezTo>
                    <a:pt x="13145" y="5704"/>
                    <a:pt x="24327" y="4227"/>
                    <a:pt x="36824" y="0"/>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17" name="Google Shape;2017;p35"/>
            <p:cNvSpPr/>
            <p:nvPr/>
          </p:nvSpPr>
          <p:spPr>
            <a:xfrm>
              <a:off x="9262473" y="303334"/>
              <a:ext cx="73322" cy="90157"/>
            </a:xfrm>
            <a:custGeom>
              <a:rect b="b" l="l" r="r" t="t"/>
              <a:pathLst>
                <a:path extrusionOk="0" h="90157" w="73322">
                  <a:moveTo>
                    <a:pt x="60507" y="3083"/>
                  </a:moveTo>
                  <a:cubicBezTo>
                    <a:pt x="39667" y="-9695"/>
                    <a:pt x="9616" y="20029"/>
                    <a:pt x="18026" y="41248"/>
                  </a:cubicBezTo>
                  <a:cubicBezTo>
                    <a:pt x="23293" y="54554"/>
                    <a:pt x="82644" y="44682"/>
                    <a:pt x="72061" y="69170"/>
                  </a:cubicBezTo>
                  <a:cubicBezTo>
                    <a:pt x="58564" y="100389"/>
                    <a:pt x="-28075" y="89962"/>
                    <a:pt x="9273" y="81003"/>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18" name="Google Shape;2018;p35"/>
            <p:cNvSpPr/>
            <p:nvPr/>
          </p:nvSpPr>
          <p:spPr>
            <a:xfrm>
              <a:off x="9343699" y="260679"/>
              <a:ext cx="29066" cy="57634"/>
            </a:xfrm>
            <a:custGeom>
              <a:rect b="b" l="l" r="r" t="t"/>
              <a:pathLst>
                <a:path extrusionOk="0" h="57634" w="29066">
                  <a:moveTo>
                    <a:pt x="9648" y="1876"/>
                  </a:moveTo>
                  <a:cubicBezTo>
                    <a:pt x="-3592" y="10122"/>
                    <a:pt x="22621" y="-8186"/>
                    <a:pt x="28650" y="4848"/>
                  </a:cubicBezTo>
                  <a:cubicBezTo>
                    <a:pt x="32422" y="13019"/>
                    <a:pt x="9448" y="38199"/>
                    <a:pt x="3495" y="34551"/>
                  </a:cubicBezTo>
                  <a:cubicBezTo>
                    <a:pt x="-3687" y="30147"/>
                    <a:pt x="27269" y="30994"/>
                    <a:pt x="28317" y="39356"/>
                  </a:cubicBezTo>
                  <a:cubicBezTo>
                    <a:pt x="29879" y="51825"/>
                    <a:pt x="-1220" y="65999"/>
                    <a:pt x="37" y="51520"/>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019" name="Google Shape;2019;p35"/>
          <p:cNvGrpSpPr/>
          <p:nvPr/>
        </p:nvGrpSpPr>
        <p:grpSpPr>
          <a:xfrm>
            <a:off x="8745110" y="5720039"/>
            <a:ext cx="526417" cy="279333"/>
            <a:chOff x="5791759" y="2630895"/>
            <a:chExt cx="604799" cy="320925"/>
          </a:xfrm>
        </p:grpSpPr>
        <p:sp>
          <p:nvSpPr>
            <p:cNvPr id="2020" name="Google Shape;2020;p35"/>
            <p:cNvSpPr/>
            <p:nvPr/>
          </p:nvSpPr>
          <p:spPr>
            <a:xfrm>
              <a:off x="5791759" y="2671104"/>
              <a:ext cx="98284" cy="280716"/>
            </a:xfrm>
            <a:custGeom>
              <a:rect b="b" l="l" r="r" t="t"/>
              <a:pathLst>
                <a:path extrusionOk="0" h="280716" w="98284">
                  <a:moveTo>
                    <a:pt x="0" y="100194"/>
                  </a:moveTo>
                  <a:cubicBezTo>
                    <a:pt x="22822" y="157278"/>
                    <a:pt x="34376" y="229620"/>
                    <a:pt x="73219" y="279626"/>
                  </a:cubicBezTo>
                  <a:cubicBezTo>
                    <a:pt x="78038" y="285837"/>
                    <a:pt x="72076" y="263824"/>
                    <a:pt x="73133" y="256033"/>
                  </a:cubicBezTo>
                  <a:cubicBezTo>
                    <a:pt x="75638" y="237630"/>
                    <a:pt x="73781" y="218533"/>
                    <a:pt x="74752" y="199759"/>
                  </a:cubicBezTo>
                  <a:cubicBezTo>
                    <a:pt x="77524" y="146667"/>
                    <a:pt x="80620" y="93079"/>
                    <a:pt x="90907" y="40720"/>
                  </a:cubicBezTo>
                  <a:cubicBezTo>
                    <a:pt x="91697" y="36653"/>
                    <a:pt x="101880" y="3201"/>
                    <a:pt x="96936" y="401"/>
                  </a:cubicBezTo>
                  <a:cubicBezTo>
                    <a:pt x="91564" y="-2638"/>
                    <a:pt x="93688" y="12402"/>
                    <a:pt x="93364" y="18565"/>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21" name="Google Shape;2021;p35"/>
            <p:cNvSpPr/>
            <p:nvPr/>
          </p:nvSpPr>
          <p:spPr>
            <a:xfrm>
              <a:off x="5946978" y="2823191"/>
              <a:ext cx="60941" cy="12553"/>
            </a:xfrm>
            <a:custGeom>
              <a:rect b="b" l="l" r="r" t="t"/>
              <a:pathLst>
                <a:path extrusionOk="0" h="12553" w="60941">
                  <a:moveTo>
                    <a:pt x="0" y="12554"/>
                  </a:moveTo>
                  <a:cubicBezTo>
                    <a:pt x="16707" y="1333"/>
                    <a:pt x="41081" y="5486"/>
                    <a:pt x="60941" y="0"/>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22" name="Google Shape;2022;p35"/>
            <p:cNvSpPr/>
            <p:nvPr/>
          </p:nvSpPr>
          <p:spPr>
            <a:xfrm>
              <a:off x="5959380" y="2855794"/>
              <a:ext cx="53006" cy="11106"/>
            </a:xfrm>
            <a:custGeom>
              <a:rect b="b" l="l" r="r" t="t"/>
              <a:pathLst>
                <a:path extrusionOk="0" h="11106" w="53006">
                  <a:moveTo>
                    <a:pt x="0" y="11106"/>
                  </a:moveTo>
                  <a:cubicBezTo>
                    <a:pt x="15707" y="1572"/>
                    <a:pt x="35271" y="3724"/>
                    <a:pt x="53007" y="0"/>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23" name="Google Shape;2023;p35"/>
            <p:cNvSpPr/>
            <p:nvPr/>
          </p:nvSpPr>
          <p:spPr>
            <a:xfrm>
              <a:off x="6081443" y="2633872"/>
              <a:ext cx="29346" cy="69769"/>
            </a:xfrm>
            <a:custGeom>
              <a:rect b="b" l="l" r="r" t="t"/>
              <a:pathLst>
                <a:path extrusionOk="0" h="69769" w="29346">
                  <a:moveTo>
                    <a:pt x="0" y="59473"/>
                  </a:moveTo>
                  <a:cubicBezTo>
                    <a:pt x="9401" y="39347"/>
                    <a:pt x="13678" y="23383"/>
                    <a:pt x="18535" y="1523"/>
                  </a:cubicBezTo>
                  <a:cubicBezTo>
                    <a:pt x="20231" y="-6144"/>
                    <a:pt x="17564" y="17230"/>
                    <a:pt x="17774" y="25079"/>
                  </a:cubicBezTo>
                  <a:cubicBezTo>
                    <a:pt x="18212" y="41500"/>
                    <a:pt x="23993" y="55035"/>
                    <a:pt x="29346" y="69770"/>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24" name="Google Shape;2024;p35"/>
            <p:cNvSpPr/>
            <p:nvPr/>
          </p:nvSpPr>
          <p:spPr>
            <a:xfrm>
              <a:off x="6073799" y="2710561"/>
              <a:ext cx="116249" cy="54072"/>
            </a:xfrm>
            <a:custGeom>
              <a:rect b="b" l="l" r="r" t="t"/>
              <a:pathLst>
                <a:path extrusionOk="0" h="54072" w="116249">
                  <a:moveTo>
                    <a:pt x="15568" y="46269"/>
                  </a:moveTo>
                  <a:cubicBezTo>
                    <a:pt x="9481" y="46431"/>
                    <a:pt x="6129" y="45983"/>
                    <a:pt x="509" y="52898"/>
                  </a:cubicBezTo>
                  <a:cubicBezTo>
                    <a:pt x="-2710" y="56861"/>
                    <a:pt x="10215" y="49688"/>
                    <a:pt x="14911" y="47669"/>
                  </a:cubicBezTo>
                  <a:cubicBezTo>
                    <a:pt x="18254" y="46221"/>
                    <a:pt x="21826" y="45345"/>
                    <a:pt x="25198" y="43935"/>
                  </a:cubicBezTo>
                  <a:cubicBezTo>
                    <a:pt x="28912" y="42383"/>
                    <a:pt x="32522" y="40582"/>
                    <a:pt x="36133" y="38801"/>
                  </a:cubicBezTo>
                  <a:cubicBezTo>
                    <a:pt x="52849" y="30534"/>
                    <a:pt x="70042" y="23133"/>
                    <a:pt x="86720" y="14608"/>
                  </a:cubicBezTo>
                  <a:cubicBezTo>
                    <a:pt x="93216" y="11284"/>
                    <a:pt x="128144" y="-8519"/>
                    <a:pt x="112056" y="4235"/>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25" name="Google Shape;2025;p35"/>
            <p:cNvSpPr/>
            <p:nvPr/>
          </p:nvSpPr>
          <p:spPr>
            <a:xfrm>
              <a:off x="6121903" y="2779470"/>
              <a:ext cx="50345" cy="89597"/>
            </a:xfrm>
            <a:custGeom>
              <a:rect b="b" l="l" r="r" t="t"/>
              <a:pathLst>
                <a:path extrusionOk="0" h="89597" w="50345">
                  <a:moveTo>
                    <a:pt x="3154" y="17945"/>
                  </a:moveTo>
                  <a:cubicBezTo>
                    <a:pt x="-6580" y="13402"/>
                    <a:pt x="38264" y="-12858"/>
                    <a:pt x="43731" y="7868"/>
                  </a:cubicBezTo>
                  <a:cubicBezTo>
                    <a:pt x="48360" y="25442"/>
                    <a:pt x="14404" y="50483"/>
                    <a:pt x="14356" y="48797"/>
                  </a:cubicBezTo>
                  <a:cubicBezTo>
                    <a:pt x="14004" y="35262"/>
                    <a:pt x="54056" y="40615"/>
                    <a:pt x="50065" y="63770"/>
                  </a:cubicBezTo>
                  <a:cubicBezTo>
                    <a:pt x="44798" y="94307"/>
                    <a:pt x="-10647" y="98679"/>
                    <a:pt x="1821" y="71981"/>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26" name="Google Shape;2026;p35"/>
            <p:cNvSpPr/>
            <p:nvPr/>
          </p:nvSpPr>
          <p:spPr>
            <a:xfrm>
              <a:off x="6255169" y="2654065"/>
              <a:ext cx="23622" cy="105365"/>
            </a:xfrm>
            <a:custGeom>
              <a:rect b="b" l="l" r="r" t="t"/>
              <a:pathLst>
                <a:path extrusionOk="0" h="105365" w="23622">
                  <a:moveTo>
                    <a:pt x="1763" y="0"/>
                  </a:moveTo>
                  <a:cubicBezTo>
                    <a:pt x="-8639" y="8239"/>
                    <a:pt x="30747" y="68018"/>
                    <a:pt x="22470" y="101908"/>
                  </a:cubicBezTo>
                  <a:cubicBezTo>
                    <a:pt x="22193" y="103022"/>
                    <a:pt x="22536" y="104213"/>
                    <a:pt x="22565" y="105366"/>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27" name="Google Shape;2027;p35"/>
            <p:cNvSpPr/>
            <p:nvPr/>
          </p:nvSpPr>
          <p:spPr>
            <a:xfrm>
              <a:off x="6242500" y="2637701"/>
              <a:ext cx="85708" cy="146434"/>
            </a:xfrm>
            <a:custGeom>
              <a:rect b="b" l="l" r="r" t="t"/>
              <a:pathLst>
                <a:path extrusionOk="0" h="146434" w="85708">
                  <a:moveTo>
                    <a:pt x="963" y="30565"/>
                  </a:moveTo>
                  <a:cubicBezTo>
                    <a:pt x="-7552" y="22498"/>
                    <a:pt x="42778" y="-12640"/>
                    <a:pt x="59113" y="4791"/>
                  </a:cubicBezTo>
                  <a:cubicBezTo>
                    <a:pt x="71143" y="17612"/>
                    <a:pt x="38681" y="82563"/>
                    <a:pt x="25242" y="84610"/>
                  </a:cubicBezTo>
                  <a:cubicBezTo>
                    <a:pt x="22670" y="85001"/>
                    <a:pt x="32957" y="70628"/>
                    <a:pt x="43568" y="70971"/>
                  </a:cubicBezTo>
                  <a:cubicBezTo>
                    <a:pt x="58789" y="71456"/>
                    <a:pt x="82058" y="78314"/>
                    <a:pt x="85069" y="95478"/>
                  </a:cubicBezTo>
                  <a:cubicBezTo>
                    <a:pt x="95384" y="154267"/>
                    <a:pt x="-23002" y="155086"/>
                    <a:pt x="12697" y="133407"/>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28" name="Google Shape;2028;p35"/>
            <p:cNvSpPr/>
            <p:nvPr/>
          </p:nvSpPr>
          <p:spPr>
            <a:xfrm>
              <a:off x="6316540" y="2630895"/>
              <a:ext cx="80018" cy="119134"/>
            </a:xfrm>
            <a:custGeom>
              <a:rect b="b" l="l" r="r" t="t"/>
              <a:pathLst>
                <a:path extrusionOk="0" h="119134" w="80018">
                  <a:moveTo>
                    <a:pt x="694" y="100"/>
                  </a:moveTo>
                  <a:cubicBezTo>
                    <a:pt x="513" y="-385"/>
                    <a:pt x="-163" y="1024"/>
                    <a:pt x="37" y="1501"/>
                  </a:cubicBezTo>
                  <a:cubicBezTo>
                    <a:pt x="8219" y="21065"/>
                    <a:pt x="17544" y="40134"/>
                    <a:pt x="25821" y="59660"/>
                  </a:cubicBezTo>
                  <a:cubicBezTo>
                    <a:pt x="26669" y="61679"/>
                    <a:pt x="43576" y="119353"/>
                    <a:pt x="39166" y="118839"/>
                  </a:cubicBezTo>
                  <a:cubicBezTo>
                    <a:pt x="34212" y="118268"/>
                    <a:pt x="36051" y="114572"/>
                    <a:pt x="35518" y="112019"/>
                  </a:cubicBezTo>
                  <a:cubicBezTo>
                    <a:pt x="30393" y="87549"/>
                    <a:pt x="25021" y="17131"/>
                    <a:pt x="57882" y="67804"/>
                  </a:cubicBezTo>
                  <a:cubicBezTo>
                    <a:pt x="60682" y="72138"/>
                    <a:pt x="62911" y="76815"/>
                    <a:pt x="65169" y="81453"/>
                  </a:cubicBezTo>
                  <a:cubicBezTo>
                    <a:pt x="67560" y="86387"/>
                    <a:pt x="69503" y="91531"/>
                    <a:pt x="71798" y="96513"/>
                  </a:cubicBezTo>
                  <a:cubicBezTo>
                    <a:pt x="75360" y="104247"/>
                    <a:pt x="78723" y="110676"/>
                    <a:pt x="80018" y="119134"/>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2" name="Shape 2032"/>
        <p:cNvGrpSpPr/>
        <p:nvPr/>
      </p:nvGrpSpPr>
      <p:grpSpPr>
        <a:xfrm>
          <a:off x="0" y="0"/>
          <a:ext cx="0" cy="0"/>
          <a:chOff x="0" y="0"/>
          <a:chExt cx="0" cy="0"/>
        </a:xfrm>
      </p:grpSpPr>
      <p:sp>
        <p:nvSpPr>
          <p:cNvPr id="2033" name="Google Shape;2033;p36"/>
          <p:cNvSpPr/>
          <p:nvPr/>
        </p:nvSpPr>
        <p:spPr>
          <a:xfrm rot="-651006">
            <a:off x="10313280" y="5084605"/>
            <a:ext cx="1182638" cy="1141318"/>
          </a:xfrm>
          <a:custGeom>
            <a:rect b="b" l="l" r="r" t="t"/>
            <a:pathLst>
              <a:path extrusionOk="0" h="3586705" w="3871652">
                <a:moveTo>
                  <a:pt x="0" y="3586705"/>
                </a:moveTo>
                <a:cubicBezTo>
                  <a:pt x="0" y="3586705"/>
                  <a:pt x="-267" y="2753592"/>
                  <a:pt x="625630" y="1745208"/>
                </a:cubicBezTo>
                <a:cubicBezTo>
                  <a:pt x="1855546" y="-236239"/>
                  <a:pt x="3593002" y="-321945"/>
                  <a:pt x="3857702" y="458162"/>
                </a:cubicBezTo>
                <a:cubicBezTo>
                  <a:pt x="4026294" y="955072"/>
                  <a:pt x="2628882" y="828084"/>
                  <a:pt x="1716577" y="1692955"/>
                </a:cubicBezTo>
                <a:cubicBezTo>
                  <a:pt x="1107700" y="2270160"/>
                  <a:pt x="982066" y="2916146"/>
                  <a:pt x="1434761" y="2943063"/>
                </a:cubicBezTo>
                <a:cubicBezTo>
                  <a:pt x="1951273" y="2973781"/>
                  <a:pt x="1952987" y="1705928"/>
                  <a:pt x="2652313" y="1744332"/>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2034" name="Google Shape;2034;p36"/>
          <p:cNvGrpSpPr/>
          <p:nvPr/>
        </p:nvGrpSpPr>
        <p:grpSpPr>
          <a:xfrm>
            <a:off x="3504100" y="699850"/>
            <a:ext cx="5340664" cy="5218698"/>
            <a:chOff x="3504100" y="699850"/>
            <a:chExt cx="5340664" cy="5218698"/>
          </a:xfrm>
        </p:grpSpPr>
        <p:sp>
          <p:nvSpPr>
            <p:cNvPr id="2035" name="Google Shape;2035;p36"/>
            <p:cNvSpPr/>
            <p:nvPr/>
          </p:nvSpPr>
          <p:spPr>
            <a:xfrm>
              <a:off x="3504100" y="699850"/>
              <a:ext cx="5340664" cy="5215193"/>
            </a:xfrm>
            <a:custGeom>
              <a:rect b="b" l="l" r="r" t="t"/>
              <a:pathLst>
                <a:path extrusionOk="0" h="2212171" w="2265393">
                  <a:moveTo>
                    <a:pt x="0" y="675346"/>
                  </a:moveTo>
                  <a:cubicBezTo>
                    <a:pt x="0" y="675346"/>
                    <a:pt x="322583" y="23685"/>
                    <a:pt x="1080793" y="638"/>
                  </a:cubicBezTo>
                  <a:cubicBezTo>
                    <a:pt x="1782208" y="-20661"/>
                    <a:pt x="2285012" y="494213"/>
                    <a:pt x="2264806" y="1082633"/>
                  </a:cubicBezTo>
                  <a:cubicBezTo>
                    <a:pt x="2244781" y="1668741"/>
                    <a:pt x="1802779" y="2204622"/>
                    <a:pt x="1251550" y="2212032"/>
                  </a:cubicBezTo>
                  <a:cubicBezTo>
                    <a:pt x="696681" y="2219495"/>
                    <a:pt x="122879" y="1926278"/>
                    <a:pt x="61349" y="1350492"/>
                  </a:cubicBezTo>
                  <a:cubicBezTo>
                    <a:pt x="0" y="776727"/>
                    <a:pt x="422889" y="577516"/>
                    <a:pt x="422889" y="577516"/>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a:p>
          </p:txBody>
        </p:sp>
        <p:sp>
          <p:nvSpPr>
            <p:cNvPr id="2036" name="Google Shape;2036;p36"/>
            <p:cNvSpPr/>
            <p:nvPr/>
          </p:nvSpPr>
          <p:spPr>
            <a:xfrm>
              <a:off x="3504103" y="700049"/>
              <a:ext cx="5218500" cy="5218500"/>
            </a:xfrm>
            <a:prstGeom prst="ellipse">
              <a:avLst/>
            </a:pr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grpSp>
      <p:sp>
        <p:nvSpPr>
          <p:cNvPr id="2037" name="Google Shape;2037;p36"/>
          <p:cNvSpPr txBox="1"/>
          <p:nvPr>
            <p:ph type="title"/>
          </p:nvPr>
        </p:nvSpPr>
        <p:spPr>
          <a:xfrm>
            <a:off x="2741823" y="1823075"/>
            <a:ext cx="6588600" cy="9699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sz="5100"/>
              <a:t>Credits.</a:t>
            </a:r>
            <a:endParaRPr sz="5100"/>
          </a:p>
        </p:txBody>
      </p:sp>
      <p:sp>
        <p:nvSpPr>
          <p:cNvPr id="2038" name="Google Shape;2038;p36"/>
          <p:cNvSpPr txBox="1"/>
          <p:nvPr>
            <p:ph idx="1" type="body"/>
          </p:nvPr>
        </p:nvSpPr>
        <p:spPr>
          <a:xfrm>
            <a:off x="3580300" y="2823725"/>
            <a:ext cx="5145300" cy="2150700"/>
          </a:xfrm>
          <a:prstGeom prst="rect">
            <a:avLst/>
          </a:prstGeom>
        </p:spPr>
        <p:txBody>
          <a:bodyPr anchorCtr="0" anchor="t" bIns="121900" lIns="121900" spcFirstLastPara="1" rIns="121900" wrap="square" tIns="121900">
            <a:noAutofit/>
          </a:bodyPr>
          <a:lstStyle/>
          <a:p>
            <a:pPr indent="0" lvl="0" marL="0" rtl="0" algn="ctr">
              <a:lnSpc>
                <a:spcPct val="150000"/>
              </a:lnSpc>
              <a:spcBef>
                <a:spcPts val="0"/>
              </a:spcBef>
              <a:spcAft>
                <a:spcPts val="0"/>
              </a:spcAft>
              <a:buNone/>
            </a:pPr>
            <a:r>
              <a:rPr lang="en" sz="2200"/>
              <a:t>Presentation Template: </a:t>
            </a:r>
            <a:r>
              <a:rPr lang="en" sz="2200" u="sng">
                <a:solidFill>
                  <a:schemeClr val="hlink"/>
                </a:solidFill>
                <a:hlinkClick r:id="rId3"/>
              </a:rPr>
              <a:t>SlidesMania</a:t>
            </a:r>
            <a:endParaRPr sz="2200"/>
          </a:p>
          <a:p>
            <a:pPr indent="0" lvl="0" marL="0" rtl="0" algn="ctr">
              <a:lnSpc>
                <a:spcPct val="150000"/>
              </a:lnSpc>
              <a:spcBef>
                <a:spcPts val="0"/>
              </a:spcBef>
              <a:spcAft>
                <a:spcPts val="0"/>
              </a:spcAft>
              <a:buNone/>
            </a:pPr>
            <a:r>
              <a:rPr lang="en" sz="2200"/>
              <a:t>Sample Images: </a:t>
            </a:r>
            <a:r>
              <a:rPr lang="en" sz="2200" u="sng">
                <a:solidFill>
                  <a:schemeClr val="hlink"/>
                </a:solidFill>
                <a:hlinkClick r:id="rId4"/>
              </a:rPr>
              <a:t>Unsplash</a:t>
            </a:r>
            <a:endParaRPr sz="2200"/>
          </a:p>
          <a:p>
            <a:pPr indent="0" lvl="0" marL="0" rtl="0" algn="ctr">
              <a:lnSpc>
                <a:spcPct val="150000"/>
              </a:lnSpc>
              <a:spcBef>
                <a:spcPts val="0"/>
              </a:spcBef>
              <a:spcAft>
                <a:spcPts val="0"/>
              </a:spcAft>
              <a:buNone/>
            </a:pPr>
            <a:r>
              <a:rPr lang="en" sz="2200"/>
              <a:t>Fonts used in this presentation: Caveat and </a:t>
            </a:r>
            <a:r>
              <a:rPr b="1" lang="en" sz="2200">
                <a:latin typeface="Shadows Into Light Two"/>
                <a:ea typeface="Shadows Into Light Two"/>
                <a:cs typeface="Shadows Into Light Two"/>
                <a:sym typeface="Shadows Into Light Two"/>
              </a:rPr>
              <a:t>Shadows into Light Two</a:t>
            </a:r>
            <a:endParaRPr b="1" sz="2200">
              <a:latin typeface="Shadows Into Light Two"/>
              <a:ea typeface="Shadows Into Light Two"/>
              <a:cs typeface="Shadows Into Light Two"/>
              <a:sym typeface="Shadows Into Light Two"/>
            </a:endParaRPr>
          </a:p>
        </p:txBody>
      </p:sp>
      <p:grpSp>
        <p:nvGrpSpPr>
          <p:cNvPr id="2039" name="Google Shape;2039;p36"/>
          <p:cNvGrpSpPr/>
          <p:nvPr/>
        </p:nvGrpSpPr>
        <p:grpSpPr>
          <a:xfrm rot="733890">
            <a:off x="2110142" y="4120053"/>
            <a:ext cx="921563" cy="921374"/>
            <a:chOff x="1338877" y="806200"/>
            <a:chExt cx="1340043" cy="1339768"/>
          </a:xfrm>
        </p:grpSpPr>
        <p:sp>
          <p:nvSpPr>
            <p:cNvPr id="2040" name="Google Shape;2040;p36"/>
            <p:cNvSpPr/>
            <p:nvPr/>
          </p:nvSpPr>
          <p:spPr>
            <a:xfrm rot="-737534">
              <a:off x="1445390" y="914108"/>
              <a:ext cx="1123135" cy="1123710"/>
            </a:xfrm>
            <a:custGeom>
              <a:rect b="b" l="l" r="r" t="t"/>
              <a:pathLst>
                <a:path extrusionOk="0" h="628354" w="633412">
                  <a:moveTo>
                    <a:pt x="0" y="0"/>
                  </a:moveTo>
                  <a:lnTo>
                    <a:pt x="0" y="494709"/>
                  </a:lnTo>
                  <a:lnTo>
                    <a:pt x="138712" y="628355"/>
                  </a:lnTo>
                  <a:lnTo>
                    <a:pt x="633413" y="628355"/>
                  </a:lnTo>
                  <a:lnTo>
                    <a:pt x="633413" y="133645"/>
                  </a:lnTo>
                  <a:lnTo>
                    <a:pt x="494709" y="0"/>
                  </a:lnTo>
                  <a:lnTo>
                    <a:pt x="0" y="0"/>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2041" name="Google Shape;2041;p36"/>
            <p:cNvGrpSpPr/>
            <p:nvPr/>
          </p:nvGrpSpPr>
          <p:grpSpPr>
            <a:xfrm rot="-737888">
              <a:off x="1446116" y="913186"/>
              <a:ext cx="1125835" cy="1125797"/>
              <a:chOff x="8319351" y="1186300"/>
              <a:chExt cx="642899" cy="638032"/>
            </a:xfrm>
          </p:grpSpPr>
          <p:sp>
            <p:nvSpPr>
              <p:cNvPr id="2042" name="Google Shape;2042;p36"/>
              <p:cNvSpPr/>
              <p:nvPr/>
            </p:nvSpPr>
            <p:spPr>
              <a:xfrm>
                <a:off x="8319351" y="1681029"/>
                <a:ext cx="494728" cy="9525"/>
              </a:xfrm>
              <a:custGeom>
                <a:rect b="b" l="l" r="r" t="t"/>
                <a:pathLst>
                  <a:path extrusionOk="0" h="9525" w="494728">
                    <a:moveTo>
                      <a:pt x="0" y="0"/>
                    </a:moveTo>
                    <a:lnTo>
                      <a:pt x="494729" y="0"/>
                    </a:lnTo>
                  </a:path>
                </a:pathLst>
              </a:custGeom>
              <a:noFill/>
              <a:ln cap="rnd" cmpd="sng" w="9525">
                <a:solidFill>
                  <a:schemeClr val="dk2"/>
                </a:solidFill>
                <a:prstDash val="dash"/>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43" name="Google Shape;2043;p36"/>
              <p:cNvSpPr/>
              <p:nvPr/>
            </p:nvSpPr>
            <p:spPr>
              <a:xfrm>
                <a:off x="8457997" y="1320079"/>
                <a:ext cx="9525" cy="494728"/>
              </a:xfrm>
              <a:custGeom>
                <a:rect b="b" l="l" r="r" t="t"/>
                <a:pathLst>
                  <a:path extrusionOk="0" h="494728" w="9525">
                    <a:moveTo>
                      <a:pt x="0" y="0"/>
                    </a:moveTo>
                    <a:lnTo>
                      <a:pt x="0" y="494729"/>
                    </a:ln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44" name="Google Shape;2044;p36"/>
              <p:cNvSpPr/>
              <p:nvPr/>
            </p:nvSpPr>
            <p:spPr>
              <a:xfrm>
                <a:off x="8319351" y="1681029"/>
                <a:ext cx="138646" cy="133778"/>
              </a:xfrm>
              <a:custGeom>
                <a:rect b="b" l="l" r="r" t="t"/>
                <a:pathLst>
                  <a:path extrusionOk="0" h="133778" w="138646">
                    <a:moveTo>
                      <a:pt x="0" y="0"/>
                    </a:moveTo>
                    <a:lnTo>
                      <a:pt x="138646" y="133779"/>
                    </a:ln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45" name="Google Shape;2045;p36"/>
              <p:cNvSpPr/>
              <p:nvPr/>
            </p:nvSpPr>
            <p:spPr>
              <a:xfrm>
                <a:off x="8319351" y="1186300"/>
                <a:ext cx="9525" cy="494728"/>
              </a:xfrm>
              <a:custGeom>
                <a:rect b="b" l="l" r="r" t="t"/>
                <a:pathLst>
                  <a:path extrusionOk="0" h="494728" w="9525">
                    <a:moveTo>
                      <a:pt x="0" y="0"/>
                    </a:moveTo>
                    <a:lnTo>
                      <a:pt x="0" y="494728"/>
                    </a:ln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46" name="Google Shape;2046;p36"/>
              <p:cNvSpPr/>
              <p:nvPr/>
            </p:nvSpPr>
            <p:spPr>
              <a:xfrm>
                <a:off x="8319351" y="1186300"/>
                <a:ext cx="138646" cy="133778"/>
              </a:xfrm>
              <a:custGeom>
                <a:rect b="b" l="l" r="r" t="t"/>
                <a:pathLst>
                  <a:path extrusionOk="0" h="133778" w="138646">
                    <a:moveTo>
                      <a:pt x="138646" y="133779"/>
                    </a:moveTo>
                    <a:lnTo>
                      <a:pt x="0" y="0"/>
                    </a:ln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47" name="Google Shape;2047;p36"/>
              <p:cNvSpPr/>
              <p:nvPr/>
            </p:nvSpPr>
            <p:spPr>
              <a:xfrm>
                <a:off x="8814079" y="1186300"/>
                <a:ext cx="138646" cy="133778"/>
              </a:xfrm>
              <a:custGeom>
                <a:rect b="b" l="l" r="r" t="t"/>
                <a:pathLst>
                  <a:path extrusionOk="0" h="133778" w="138646">
                    <a:moveTo>
                      <a:pt x="0" y="0"/>
                    </a:moveTo>
                    <a:lnTo>
                      <a:pt x="138646" y="133779"/>
                    </a:ln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48" name="Google Shape;2048;p36"/>
              <p:cNvSpPr/>
              <p:nvPr/>
            </p:nvSpPr>
            <p:spPr>
              <a:xfrm>
                <a:off x="8319351" y="1186300"/>
                <a:ext cx="494728" cy="9525"/>
              </a:xfrm>
              <a:custGeom>
                <a:rect b="b" l="l" r="r" t="t"/>
                <a:pathLst>
                  <a:path extrusionOk="0" h="9525" w="494728">
                    <a:moveTo>
                      <a:pt x="0" y="0"/>
                    </a:moveTo>
                    <a:lnTo>
                      <a:pt x="494729" y="0"/>
                    </a:ln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49" name="Google Shape;2049;p36"/>
              <p:cNvSpPr/>
              <p:nvPr/>
            </p:nvSpPr>
            <p:spPr>
              <a:xfrm>
                <a:off x="8952725" y="1320079"/>
                <a:ext cx="9525" cy="494728"/>
              </a:xfrm>
              <a:custGeom>
                <a:rect b="b" l="l" r="r" t="t"/>
                <a:pathLst>
                  <a:path extrusionOk="0" h="494728" w="9525">
                    <a:moveTo>
                      <a:pt x="0" y="0"/>
                    </a:moveTo>
                    <a:lnTo>
                      <a:pt x="0" y="494729"/>
                    </a:ln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50" name="Google Shape;2050;p36"/>
              <p:cNvSpPr/>
              <p:nvPr/>
            </p:nvSpPr>
            <p:spPr>
              <a:xfrm>
                <a:off x="8457997" y="1814807"/>
                <a:ext cx="494728" cy="9525"/>
              </a:xfrm>
              <a:custGeom>
                <a:rect b="b" l="l" r="r" t="t"/>
                <a:pathLst>
                  <a:path extrusionOk="0" h="9525" w="494728">
                    <a:moveTo>
                      <a:pt x="494729" y="0"/>
                    </a:moveTo>
                    <a:lnTo>
                      <a:pt x="0" y="0"/>
                    </a:ln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51" name="Google Shape;2051;p36"/>
              <p:cNvSpPr/>
              <p:nvPr/>
            </p:nvSpPr>
            <p:spPr>
              <a:xfrm>
                <a:off x="8457997" y="1320079"/>
                <a:ext cx="494728" cy="9525"/>
              </a:xfrm>
              <a:custGeom>
                <a:rect b="b" l="l" r="r" t="t"/>
                <a:pathLst>
                  <a:path extrusionOk="0" h="9525" w="494728">
                    <a:moveTo>
                      <a:pt x="494729" y="0"/>
                    </a:moveTo>
                    <a:lnTo>
                      <a:pt x="0" y="0"/>
                    </a:ln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52" name="Google Shape;2052;p36"/>
              <p:cNvSpPr/>
              <p:nvPr/>
            </p:nvSpPr>
            <p:spPr>
              <a:xfrm>
                <a:off x="8814079" y="1186300"/>
                <a:ext cx="9525" cy="494728"/>
              </a:xfrm>
              <a:custGeom>
                <a:rect b="b" l="l" r="r" t="t"/>
                <a:pathLst>
                  <a:path extrusionOk="0" h="494728" w="9525">
                    <a:moveTo>
                      <a:pt x="0" y="494728"/>
                    </a:moveTo>
                    <a:lnTo>
                      <a:pt x="0" y="0"/>
                    </a:lnTo>
                  </a:path>
                </a:pathLst>
              </a:custGeom>
              <a:noFill/>
              <a:ln cap="rnd" cmpd="sng" w="9525">
                <a:solidFill>
                  <a:schemeClr val="dk2"/>
                </a:solidFill>
                <a:prstDash val="dash"/>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53" name="Google Shape;2053;p36"/>
              <p:cNvSpPr/>
              <p:nvPr/>
            </p:nvSpPr>
            <p:spPr>
              <a:xfrm>
                <a:off x="8814079" y="1681029"/>
                <a:ext cx="138646" cy="133778"/>
              </a:xfrm>
              <a:custGeom>
                <a:rect b="b" l="l" r="r" t="t"/>
                <a:pathLst>
                  <a:path extrusionOk="0" h="133778" w="138646">
                    <a:moveTo>
                      <a:pt x="138646" y="133779"/>
                    </a:moveTo>
                    <a:lnTo>
                      <a:pt x="0" y="0"/>
                    </a:lnTo>
                  </a:path>
                </a:pathLst>
              </a:custGeom>
              <a:noFill/>
              <a:ln cap="rnd" cmpd="sng" w="9525">
                <a:solidFill>
                  <a:schemeClr val="dk2"/>
                </a:solidFill>
                <a:prstDash val="dash"/>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grpSp>
        <p:nvGrpSpPr>
          <p:cNvPr id="2054" name="Google Shape;2054;p36"/>
          <p:cNvGrpSpPr/>
          <p:nvPr/>
        </p:nvGrpSpPr>
        <p:grpSpPr>
          <a:xfrm>
            <a:off x="868688" y="3314987"/>
            <a:ext cx="526413" cy="717907"/>
            <a:chOff x="4361457" y="3155811"/>
            <a:chExt cx="591143" cy="821217"/>
          </a:xfrm>
        </p:grpSpPr>
        <p:sp>
          <p:nvSpPr>
            <p:cNvPr id="2055" name="Google Shape;2055;p36"/>
            <p:cNvSpPr/>
            <p:nvPr/>
          </p:nvSpPr>
          <p:spPr>
            <a:xfrm>
              <a:off x="4361457" y="3155811"/>
              <a:ext cx="581624" cy="816168"/>
            </a:xfrm>
            <a:custGeom>
              <a:rect b="b" l="l" r="r" t="t"/>
              <a:pathLst>
                <a:path extrusionOk="0" h="816168" w="581624">
                  <a:moveTo>
                    <a:pt x="290808" y="0"/>
                  </a:moveTo>
                  <a:cubicBezTo>
                    <a:pt x="130207" y="0"/>
                    <a:pt x="0" y="35452"/>
                    <a:pt x="0" y="79172"/>
                  </a:cubicBezTo>
                  <a:lnTo>
                    <a:pt x="0" y="736997"/>
                  </a:lnTo>
                  <a:cubicBezTo>
                    <a:pt x="0" y="780707"/>
                    <a:pt x="130207" y="816169"/>
                    <a:pt x="290808" y="816169"/>
                  </a:cubicBezTo>
                  <a:cubicBezTo>
                    <a:pt x="451418" y="816169"/>
                    <a:pt x="581625" y="780717"/>
                    <a:pt x="581625" y="736997"/>
                  </a:cubicBezTo>
                  <a:lnTo>
                    <a:pt x="581625" y="79172"/>
                  </a:lnTo>
                  <a:cubicBezTo>
                    <a:pt x="581625" y="35452"/>
                    <a:pt x="451418" y="0"/>
                    <a:pt x="290808" y="0"/>
                  </a:cubicBezTo>
                  <a:close/>
                </a:path>
              </a:pathLst>
            </a:custGeom>
            <a:solidFill>
              <a:schemeClr val="accent1"/>
            </a:solidFill>
            <a:ln>
              <a:noFill/>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2056" name="Google Shape;2056;p36"/>
            <p:cNvGrpSpPr/>
            <p:nvPr/>
          </p:nvGrpSpPr>
          <p:grpSpPr>
            <a:xfrm>
              <a:off x="4361460" y="3155888"/>
              <a:ext cx="591140" cy="821140"/>
              <a:chOff x="8319351" y="4894840"/>
              <a:chExt cx="591140" cy="821140"/>
            </a:xfrm>
          </p:grpSpPr>
          <p:sp>
            <p:nvSpPr>
              <p:cNvPr id="2057" name="Google Shape;2057;p36"/>
              <p:cNvSpPr/>
              <p:nvPr/>
            </p:nvSpPr>
            <p:spPr>
              <a:xfrm>
                <a:off x="8319351" y="4894840"/>
                <a:ext cx="581615" cy="158315"/>
              </a:xfrm>
              <a:custGeom>
                <a:rect b="b" l="l" r="r" t="t"/>
                <a:pathLst>
                  <a:path extrusionOk="0" h="158315" w="581615">
                    <a:moveTo>
                      <a:pt x="0" y="79153"/>
                    </a:moveTo>
                    <a:cubicBezTo>
                      <a:pt x="0" y="35433"/>
                      <a:pt x="130197" y="0"/>
                      <a:pt x="290808" y="0"/>
                    </a:cubicBezTo>
                    <a:cubicBezTo>
                      <a:pt x="451409" y="0"/>
                      <a:pt x="581616" y="35433"/>
                      <a:pt x="581616" y="79153"/>
                    </a:cubicBezTo>
                    <a:cubicBezTo>
                      <a:pt x="581616" y="122873"/>
                      <a:pt x="451409" y="158315"/>
                      <a:pt x="290808" y="158315"/>
                    </a:cubicBezTo>
                    <a:cubicBezTo>
                      <a:pt x="130197" y="158315"/>
                      <a:pt x="0" y="122873"/>
                      <a:pt x="0" y="79153"/>
                    </a:cubicBezTo>
                    <a:close/>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58" name="Google Shape;2058;p36"/>
              <p:cNvSpPr/>
              <p:nvPr/>
            </p:nvSpPr>
            <p:spPr>
              <a:xfrm>
                <a:off x="8319351" y="5636809"/>
                <a:ext cx="581615" cy="79171"/>
              </a:xfrm>
              <a:custGeom>
                <a:rect b="b" l="l" r="r" t="t"/>
                <a:pathLst>
                  <a:path extrusionOk="0" h="79171" w="581615">
                    <a:moveTo>
                      <a:pt x="0" y="0"/>
                    </a:moveTo>
                    <a:cubicBezTo>
                      <a:pt x="0" y="43719"/>
                      <a:pt x="130207" y="79171"/>
                      <a:pt x="290808" y="79171"/>
                    </a:cubicBezTo>
                    <a:cubicBezTo>
                      <a:pt x="451418" y="79171"/>
                      <a:pt x="581616" y="43719"/>
                      <a:pt x="581616" y="0"/>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59" name="Google Shape;2059;p36"/>
              <p:cNvSpPr/>
              <p:nvPr/>
            </p:nvSpPr>
            <p:spPr>
              <a:xfrm>
                <a:off x="8319351" y="4973992"/>
                <a:ext cx="9525" cy="657720"/>
              </a:xfrm>
              <a:custGeom>
                <a:rect b="b" l="l" r="r" t="t"/>
                <a:pathLst>
                  <a:path extrusionOk="0" h="657720" w="9525">
                    <a:moveTo>
                      <a:pt x="0" y="657720"/>
                    </a:moveTo>
                    <a:lnTo>
                      <a:pt x="0" y="0"/>
                    </a:ln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60" name="Google Shape;2060;p36"/>
              <p:cNvSpPr/>
              <p:nvPr/>
            </p:nvSpPr>
            <p:spPr>
              <a:xfrm>
                <a:off x="8900966" y="4973992"/>
                <a:ext cx="9525" cy="657720"/>
              </a:xfrm>
              <a:custGeom>
                <a:rect b="b" l="l" r="r" t="t"/>
                <a:pathLst>
                  <a:path extrusionOk="0" h="657720" w="9525">
                    <a:moveTo>
                      <a:pt x="0" y="0"/>
                    </a:moveTo>
                    <a:lnTo>
                      <a:pt x="0" y="657720"/>
                    </a:ln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61" name="Google Shape;2061;p36"/>
              <p:cNvSpPr/>
              <p:nvPr/>
            </p:nvSpPr>
            <p:spPr>
              <a:xfrm>
                <a:off x="8319351" y="5557627"/>
                <a:ext cx="581615" cy="79181"/>
              </a:xfrm>
              <a:custGeom>
                <a:rect b="b" l="l" r="r" t="t"/>
                <a:pathLst>
                  <a:path extrusionOk="0" h="79181" w="581615">
                    <a:moveTo>
                      <a:pt x="581616" y="79182"/>
                    </a:moveTo>
                    <a:cubicBezTo>
                      <a:pt x="581616" y="35462"/>
                      <a:pt x="451418" y="0"/>
                      <a:pt x="290808" y="0"/>
                    </a:cubicBezTo>
                    <a:cubicBezTo>
                      <a:pt x="130207" y="0"/>
                      <a:pt x="0" y="35462"/>
                      <a:pt x="0" y="79182"/>
                    </a:cubicBezTo>
                  </a:path>
                </a:pathLst>
              </a:custGeom>
              <a:noFill/>
              <a:ln cap="rnd" cmpd="sng" w="9525">
                <a:solidFill>
                  <a:schemeClr val="dk2"/>
                </a:solidFill>
                <a:prstDash val="dash"/>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grpSp>
        <p:nvGrpSpPr>
          <p:cNvPr id="2062" name="Google Shape;2062;p36"/>
          <p:cNvGrpSpPr/>
          <p:nvPr/>
        </p:nvGrpSpPr>
        <p:grpSpPr>
          <a:xfrm>
            <a:off x="1208779" y="3883659"/>
            <a:ext cx="821827" cy="767171"/>
            <a:chOff x="2756789" y="5115951"/>
            <a:chExt cx="1327239" cy="1238971"/>
          </a:xfrm>
        </p:grpSpPr>
        <p:sp>
          <p:nvSpPr>
            <p:cNvPr id="2063" name="Google Shape;2063;p36"/>
            <p:cNvSpPr/>
            <p:nvPr/>
          </p:nvSpPr>
          <p:spPr>
            <a:xfrm>
              <a:off x="2757050" y="5115951"/>
              <a:ext cx="1326736" cy="1238971"/>
            </a:xfrm>
            <a:custGeom>
              <a:rect b="b" l="l" r="r" t="t"/>
              <a:pathLst>
                <a:path extrusionOk="0" h="710012" w="722033">
                  <a:moveTo>
                    <a:pt x="354406" y="0"/>
                  </a:moveTo>
                  <a:lnTo>
                    <a:pt x="0" y="552155"/>
                  </a:lnTo>
                  <a:lnTo>
                    <a:pt x="154057" y="705878"/>
                  </a:lnTo>
                  <a:lnTo>
                    <a:pt x="722033" y="710013"/>
                  </a:lnTo>
                  <a:lnTo>
                    <a:pt x="354406"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nvGrpSpPr>
            <p:cNvPr id="2064" name="Google Shape;2064;p36"/>
            <p:cNvGrpSpPr/>
            <p:nvPr/>
          </p:nvGrpSpPr>
          <p:grpSpPr>
            <a:xfrm>
              <a:off x="2756789" y="5116058"/>
              <a:ext cx="1327239" cy="1238760"/>
              <a:chOff x="6846958" y="4952437"/>
              <a:chExt cx="722032" cy="710013"/>
            </a:xfrm>
          </p:grpSpPr>
          <p:sp>
            <p:nvSpPr>
              <p:cNvPr id="2065" name="Google Shape;2065;p36"/>
              <p:cNvSpPr/>
              <p:nvPr/>
            </p:nvSpPr>
            <p:spPr>
              <a:xfrm>
                <a:off x="6846958" y="4952437"/>
                <a:ext cx="722032" cy="710012"/>
              </a:xfrm>
              <a:custGeom>
                <a:rect b="b" l="l" r="r" t="t"/>
                <a:pathLst>
                  <a:path extrusionOk="0" h="710012" w="722032">
                    <a:moveTo>
                      <a:pt x="354406" y="0"/>
                    </a:moveTo>
                    <a:lnTo>
                      <a:pt x="0" y="552155"/>
                    </a:lnTo>
                    <a:lnTo>
                      <a:pt x="154057" y="705879"/>
                    </a:lnTo>
                    <a:lnTo>
                      <a:pt x="722033" y="710013"/>
                    </a:lnTo>
                    <a:lnTo>
                      <a:pt x="354406" y="0"/>
                    </a:lnTo>
                    <a:close/>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066" name="Google Shape;2066;p36"/>
              <p:cNvSpPr/>
              <p:nvPr/>
            </p:nvSpPr>
            <p:spPr>
              <a:xfrm>
                <a:off x="7001014" y="4952437"/>
                <a:ext cx="200349" cy="705879"/>
              </a:xfrm>
              <a:custGeom>
                <a:rect b="b" l="l" r="r" t="t"/>
                <a:pathLst>
                  <a:path extrusionOk="0" h="705879" w="200349">
                    <a:moveTo>
                      <a:pt x="0" y="705879"/>
                    </a:moveTo>
                    <a:lnTo>
                      <a:pt x="200349" y="0"/>
                    </a:ln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067" name="Google Shape;2067;p36"/>
              <p:cNvSpPr/>
              <p:nvPr/>
            </p:nvSpPr>
            <p:spPr>
              <a:xfrm>
                <a:off x="6846958" y="5504592"/>
                <a:ext cx="544867" cy="4038"/>
              </a:xfrm>
              <a:custGeom>
                <a:rect b="b" l="l" r="r" t="t"/>
                <a:pathLst>
                  <a:path extrusionOk="0" h="4038" w="544867">
                    <a:moveTo>
                      <a:pt x="0" y="0"/>
                    </a:moveTo>
                    <a:lnTo>
                      <a:pt x="544868" y="4039"/>
                    </a:lnTo>
                  </a:path>
                </a:pathLst>
              </a:custGeom>
              <a:noFill/>
              <a:ln cap="rnd" cmpd="sng" w="9525">
                <a:solidFill>
                  <a:schemeClr val="dk2"/>
                </a:solidFill>
                <a:prstDash val="dash"/>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068" name="Google Shape;2068;p36"/>
              <p:cNvSpPr/>
              <p:nvPr/>
            </p:nvSpPr>
            <p:spPr>
              <a:xfrm>
                <a:off x="7391825" y="5508631"/>
                <a:ext cx="177164" cy="153819"/>
              </a:xfrm>
              <a:custGeom>
                <a:rect b="b" l="l" r="r" t="t"/>
                <a:pathLst>
                  <a:path extrusionOk="0" h="153819" w="177164">
                    <a:moveTo>
                      <a:pt x="177165" y="153819"/>
                    </a:moveTo>
                    <a:lnTo>
                      <a:pt x="0" y="0"/>
                    </a:lnTo>
                  </a:path>
                </a:pathLst>
              </a:custGeom>
              <a:noFill/>
              <a:ln cap="rnd" cmpd="sng" w="9525">
                <a:solidFill>
                  <a:schemeClr val="dk2"/>
                </a:solidFill>
                <a:prstDash val="dash"/>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069" name="Google Shape;2069;p36"/>
              <p:cNvSpPr/>
              <p:nvPr/>
            </p:nvSpPr>
            <p:spPr>
              <a:xfrm>
                <a:off x="7201364" y="4952437"/>
                <a:ext cx="190461" cy="556193"/>
              </a:xfrm>
              <a:custGeom>
                <a:rect b="b" l="l" r="r" t="t"/>
                <a:pathLst>
                  <a:path extrusionOk="0" h="556193" w="190461">
                    <a:moveTo>
                      <a:pt x="190462" y="556193"/>
                    </a:moveTo>
                    <a:lnTo>
                      <a:pt x="0" y="0"/>
                    </a:lnTo>
                  </a:path>
                </a:pathLst>
              </a:custGeom>
              <a:noFill/>
              <a:ln cap="rnd" cmpd="sng" w="9525">
                <a:solidFill>
                  <a:schemeClr val="dk2"/>
                </a:solidFill>
                <a:prstDash val="dash"/>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grpSp>
        <p:nvGrpSpPr>
          <p:cNvPr id="2070" name="Google Shape;2070;p36"/>
          <p:cNvGrpSpPr/>
          <p:nvPr/>
        </p:nvGrpSpPr>
        <p:grpSpPr>
          <a:xfrm>
            <a:off x="1463224" y="3464486"/>
            <a:ext cx="312936" cy="153680"/>
            <a:chOff x="10862134" y="3312644"/>
            <a:chExt cx="416027" cy="204307"/>
          </a:xfrm>
        </p:grpSpPr>
        <p:sp>
          <p:nvSpPr>
            <p:cNvPr id="2071" name="Google Shape;2071;p36"/>
            <p:cNvSpPr/>
            <p:nvPr/>
          </p:nvSpPr>
          <p:spPr>
            <a:xfrm>
              <a:off x="10862134" y="3312644"/>
              <a:ext cx="69302" cy="204307"/>
            </a:xfrm>
            <a:custGeom>
              <a:rect b="b" l="l" r="r" t="t"/>
              <a:pathLst>
                <a:path extrusionOk="0" h="204307" w="69302">
                  <a:moveTo>
                    <a:pt x="3963" y="83218"/>
                  </a:moveTo>
                  <a:cubicBezTo>
                    <a:pt x="-6800" y="83818"/>
                    <a:pt x="7202" y="105030"/>
                    <a:pt x="12441" y="114403"/>
                  </a:cubicBezTo>
                  <a:cubicBezTo>
                    <a:pt x="27110" y="140206"/>
                    <a:pt x="45778" y="163618"/>
                    <a:pt x="59589" y="189803"/>
                  </a:cubicBezTo>
                  <a:cubicBezTo>
                    <a:pt x="62161" y="194565"/>
                    <a:pt x="62161" y="206062"/>
                    <a:pt x="67210" y="204081"/>
                  </a:cubicBezTo>
                  <a:cubicBezTo>
                    <a:pt x="71400" y="202404"/>
                    <a:pt x="68066" y="157827"/>
                    <a:pt x="67686" y="152046"/>
                  </a:cubicBezTo>
                  <a:cubicBezTo>
                    <a:pt x="65590" y="113469"/>
                    <a:pt x="46064" y="36755"/>
                    <a:pt x="61590" y="874"/>
                  </a:cubicBezTo>
                  <a:cubicBezTo>
                    <a:pt x="63495" y="-3498"/>
                    <a:pt x="65114" y="9723"/>
                    <a:pt x="66828" y="14142"/>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72" name="Google Shape;2072;p36"/>
            <p:cNvSpPr/>
            <p:nvPr/>
          </p:nvSpPr>
          <p:spPr>
            <a:xfrm>
              <a:off x="11001003" y="3431825"/>
              <a:ext cx="33121" cy="6338"/>
            </a:xfrm>
            <a:custGeom>
              <a:rect b="b" l="l" r="r" t="t"/>
              <a:pathLst>
                <a:path extrusionOk="0" h="6338" w="33121">
                  <a:moveTo>
                    <a:pt x="19305" y="1833"/>
                  </a:moveTo>
                  <a:cubicBezTo>
                    <a:pt x="25495" y="699"/>
                    <a:pt x="-5366" y="7195"/>
                    <a:pt x="826" y="6243"/>
                  </a:cubicBezTo>
                  <a:cubicBezTo>
                    <a:pt x="11018" y="4709"/>
                    <a:pt x="41307" y="-520"/>
                    <a:pt x="31020" y="42"/>
                  </a:cubicBezTo>
                  <a:cubicBezTo>
                    <a:pt x="18923" y="718"/>
                    <a:pt x="7113" y="4043"/>
                    <a:pt x="19305" y="1833"/>
                  </a:cubicBezTo>
                  <a:close/>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73" name="Google Shape;2073;p36"/>
            <p:cNvSpPr/>
            <p:nvPr/>
          </p:nvSpPr>
          <p:spPr>
            <a:xfrm>
              <a:off x="10999979" y="3457687"/>
              <a:ext cx="27320" cy="2555"/>
            </a:xfrm>
            <a:custGeom>
              <a:rect b="b" l="l" r="r" t="t"/>
              <a:pathLst>
                <a:path extrusionOk="0" h="2555" w="27320">
                  <a:moveTo>
                    <a:pt x="19375" y="326"/>
                  </a:moveTo>
                  <a:cubicBezTo>
                    <a:pt x="25567" y="-607"/>
                    <a:pt x="-5294" y="631"/>
                    <a:pt x="802" y="1926"/>
                  </a:cubicBezTo>
                  <a:cubicBezTo>
                    <a:pt x="8898" y="3660"/>
                    <a:pt x="33949" y="1212"/>
                    <a:pt x="25662" y="1679"/>
                  </a:cubicBezTo>
                  <a:cubicBezTo>
                    <a:pt x="15566" y="2241"/>
                    <a:pt x="5374" y="2450"/>
                    <a:pt x="19375" y="326"/>
                  </a:cubicBezTo>
                  <a:close/>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74" name="Google Shape;2074;p36"/>
            <p:cNvSpPr/>
            <p:nvPr/>
          </p:nvSpPr>
          <p:spPr>
            <a:xfrm>
              <a:off x="11105828" y="3355219"/>
              <a:ext cx="13978" cy="120672"/>
            </a:xfrm>
            <a:custGeom>
              <a:rect b="b" l="l" r="r" t="t"/>
              <a:pathLst>
                <a:path extrusionOk="0" h="120672" w="13978">
                  <a:moveTo>
                    <a:pt x="3348" y="0"/>
                  </a:moveTo>
                  <a:cubicBezTo>
                    <a:pt x="-11131" y="33566"/>
                    <a:pt x="27160" y="78457"/>
                    <a:pt x="8967" y="120672"/>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75" name="Google Shape;2075;p36"/>
            <p:cNvSpPr/>
            <p:nvPr/>
          </p:nvSpPr>
          <p:spPr>
            <a:xfrm>
              <a:off x="11076654" y="3328910"/>
              <a:ext cx="118027" cy="162411"/>
            </a:xfrm>
            <a:custGeom>
              <a:rect b="b" l="l" r="r" t="t"/>
              <a:pathLst>
                <a:path extrusionOk="0" h="162411" w="118027">
                  <a:moveTo>
                    <a:pt x="4709" y="33510"/>
                  </a:moveTo>
                  <a:cubicBezTo>
                    <a:pt x="-23771" y="21223"/>
                    <a:pt x="85767" y="-18582"/>
                    <a:pt x="97197" y="10278"/>
                  </a:cubicBezTo>
                  <a:cubicBezTo>
                    <a:pt x="110532" y="43940"/>
                    <a:pt x="39857" y="118530"/>
                    <a:pt x="28617" y="98890"/>
                  </a:cubicBezTo>
                  <a:cubicBezTo>
                    <a:pt x="17567" y="79516"/>
                    <a:pt x="103292" y="51684"/>
                    <a:pt x="116532" y="92879"/>
                  </a:cubicBezTo>
                  <a:cubicBezTo>
                    <a:pt x="121485" y="108272"/>
                    <a:pt x="113389" y="125045"/>
                    <a:pt x="103103" y="136590"/>
                  </a:cubicBezTo>
                  <a:cubicBezTo>
                    <a:pt x="50620" y="195245"/>
                    <a:pt x="-14150" y="135247"/>
                    <a:pt x="17283" y="137961"/>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76" name="Google Shape;2076;p36"/>
            <p:cNvSpPr/>
            <p:nvPr/>
          </p:nvSpPr>
          <p:spPr>
            <a:xfrm>
              <a:off x="11212046" y="3333673"/>
              <a:ext cx="66115" cy="124860"/>
            </a:xfrm>
            <a:custGeom>
              <a:rect b="b" l="l" r="r" t="t"/>
              <a:pathLst>
                <a:path extrusionOk="0" h="124860" w="66115">
                  <a:moveTo>
                    <a:pt x="0" y="0"/>
                  </a:moveTo>
                  <a:cubicBezTo>
                    <a:pt x="1143" y="21907"/>
                    <a:pt x="6953" y="43320"/>
                    <a:pt x="10382" y="64999"/>
                  </a:cubicBezTo>
                  <a:cubicBezTo>
                    <a:pt x="13429" y="84391"/>
                    <a:pt x="15430" y="103937"/>
                    <a:pt x="18097" y="123368"/>
                  </a:cubicBezTo>
                  <a:cubicBezTo>
                    <a:pt x="19144" y="130816"/>
                    <a:pt x="16669" y="108347"/>
                    <a:pt x="16858" y="100822"/>
                  </a:cubicBezTo>
                  <a:cubicBezTo>
                    <a:pt x="17240" y="87839"/>
                    <a:pt x="16383" y="49501"/>
                    <a:pt x="35623" y="51159"/>
                  </a:cubicBezTo>
                  <a:cubicBezTo>
                    <a:pt x="73819" y="54473"/>
                    <a:pt x="65626" y="123901"/>
                    <a:pt x="64865" y="110595"/>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077" name="Google Shape;2077;p36"/>
          <p:cNvGrpSpPr/>
          <p:nvPr/>
        </p:nvGrpSpPr>
        <p:grpSpPr>
          <a:xfrm rot="-483841">
            <a:off x="1724814" y="4806427"/>
            <a:ext cx="334824" cy="202555"/>
            <a:chOff x="9051500" y="249694"/>
            <a:chExt cx="321265" cy="194352"/>
          </a:xfrm>
        </p:grpSpPr>
        <p:sp>
          <p:nvSpPr>
            <p:cNvPr id="2078" name="Google Shape;2078;p36"/>
            <p:cNvSpPr/>
            <p:nvPr/>
          </p:nvSpPr>
          <p:spPr>
            <a:xfrm>
              <a:off x="9051500" y="249694"/>
              <a:ext cx="82181" cy="194352"/>
            </a:xfrm>
            <a:custGeom>
              <a:rect b="b" l="l" r="r" t="t"/>
              <a:pathLst>
                <a:path extrusionOk="0" h="194352" w="82181">
                  <a:moveTo>
                    <a:pt x="0" y="49436"/>
                  </a:moveTo>
                  <a:cubicBezTo>
                    <a:pt x="28499" y="91356"/>
                    <a:pt x="22384" y="153114"/>
                    <a:pt x="51473" y="193308"/>
                  </a:cubicBezTo>
                  <a:cubicBezTo>
                    <a:pt x="55931" y="199457"/>
                    <a:pt x="53321" y="176473"/>
                    <a:pt x="53368" y="175761"/>
                  </a:cubicBezTo>
                  <a:cubicBezTo>
                    <a:pt x="54064" y="164928"/>
                    <a:pt x="56188" y="156146"/>
                    <a:pt x="55330" y="145159"/>
                  </a:cubicBezTo>
                  <a:cubicBezTo>
                    <a:pt x="54254" y="131427"/>
                    <a:pt x="65370" y="-17419"/>
                    <a:pt x="82182" y="1691"/>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solidFill>
                  <a:schemeClr val="dk1"/>
                </a:solidFill>
                <a:latin typeface="Calibri"/>
                <a:ea typeface="Calibri"/>
                <a:cs typeface="Calibri"/>
                <a:sym typeface="Calibri"/>
              </a:endParaRPr>
            </a:p>
          </p:txBody>
        </p:sp>
        <p:sp>
          <p:nvSpPr>
            <p:cNvPr id="2079" name="Google Shape;2079;p36"/>
            <p:cNvSpPr/>
            <p:nvPr/>
          </p:nvSpPr>
          <p:spPr>
            <a:xfrm>
              <a:off x="9182745" y="370088"/>
              <a:ext cx="31784" cy="6547"/>
            </a:xfrm>
            <a:custGeom>
              <a:rect b="b" l="l" r="r" t="t"/>
              <a:pathLst>
                <a:path extrusionOk="0" h="6547" w="31784">
                  <a:moveTo>
                    <a:pt x="0" y="6547"/>
                  </a:moveTo>
                  <a:cubicBezTo>
                    <a:pt x="7725" y="1735"/>
                    <a:pt x="23070" y="1487"/>
                    <a:pt x="31785" y="0"/>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80" name="Google Shape;2080;p36"/>
            <p:cNvSpPr/>
            <p:nvPr/>
          </p:nvSpPr>
          <p:spPr>
            <a:xfrm>
              <a:off x="9184621" y="389946"/>
              <a:ext cx="36823" cy="4501"/>
            </a:xfrm>
            <a:custGeom>
              <a:rect b="b" l="l" r="r" t="t"/>
              <a:pathLst>
                <a:path extrusionOk="0" h="4501" w="36823">
                  <a:moveTo>
                    <a:pt x="0" y="3455"/>
                  </a:moveTo>
                  <a:cubicBezTo>
                    <a:pt x="13145" y="5704"/>
                    <a:pt x="24327" y="4227"/>
                    <a:pt x="36824" y="0"/>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81" name="Google Shape;2081;p36"/>
            <p:cNvSpPr/>
            <p:nvPr/>
          </p:nvSpPr>
          <p:spPr>
            <a:xfrm>
              <a:off x="9262473" y="303334"/>
              <a:ext cx="73322" cy="90157"/>
            </a:xfrm>
            <a:custGeom>
              <a:rect b="b" l="l" r="r" t="t"/>
              <a:pathLst>
                <a:path extrusionOk="0" h="90157" w="73322">
                  <a:moveTo>
                    <a:pt x="60507" y="3083"/>
                  </a:moveTo>
                  <a:cubicBezTo>
                    <a:pt x="39667" y="-9695"/>
                    <a:pt x="9616" y="20029"/>
                    <a:pt x="18026" y="41248"/>
                  </a:cubicBezTo>
                  <a:cubicBezTo>
                    <a:pt x="23293" y="54554"/>
                    <a:pt x="82644" y="44682"/>
                    <a:pt x="72061" y="69170"/>
                  </a:cubicBezTo>
                  <a:cubicBezTo>
                    <a:pt x="58564" y="100389"/>
                    <a:pt x="-28075" y="89962"/>
                    <a:pt x="9273" y="81003"/>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82" name="Google Shape;2082;p36"/>
            <p:cNvSpPr/>
            <p:nvPr/>
          </p:nvSpPr>
          <p:spPr>
            <a:xfrm>
              <a:off x="9343699" y="260679"/>
              <a:ext cx="29066" cy="57634"/>
            </a:xfrm>
            <a:custGeom>
              <a:rect b="b" l="l" r="r" t="t"/>
              <a:pathLst>
                <a:path extrusionOk="0" h="57634" w="29066">
                  <a:moveTo>
                    <a:pt x="9648" y="1876"/>
                  </a:moveTo>
                  <a:cubicBezTo>
                    <a:pt x="-3592" y="10122"/>
                    <a:pt x="22621" y="-8186"/>
                    <a:pt x="28650" y="4848"/>
                  </a:cubicBezTo>
                  <a:cubicBezTo>
                    <a:pt x="32422" y="13019"/>
                    <a:pt x="9448" y="38199"/>
                    <a:pt x="3495" y="34551"/>
                  </a:cubicBezTo>
                  <a:cubicBezTo>
                    <a:pt x="-3687" y="30147"/>
                    <a:pt x="27269" y="30994"/>
                    <a:pt x="28317" y="39356"/>
                  </a:cubicBezTo>
                  <a:cubicBezTo>
                    <a:pt x="29879" y="51825"/>
                    <a:pt x="-1220" y="65999"/>
                    <a:pt x="37" y="51520"/>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083" name="Google Shape;2083;p36"/>
          <p:cNvGrpSpPr/>
          <p:nvPr/>
        </p:nvGrpSpPr>
        <p:grpSpPr>
          <a:xfrm>
            <a:off x="803160" y="4650814"/>
            <a:ext cx="526417" cy="279333"/>
            <a:chOff x="5791759" y="2630895"/>
            <a:chExt cx="604799" cy="320925"/>
          </a:xfrm>
        </p:grpSpPr>
        <p:sp>
          <p:nvSpPr>
            <p:cNvPr id="2084" name="Google Shape;2084;p36"/>
            <p:cNvSpPr/>
            <p:nvPr/>
          </p:nvSpPr>
          <p:spPr>
            <a:xfrm>
              <a:off x="5791759" y="2671104"/>
              <a:ext cx="98284" cy="280716"/>
            </a:xfrm>
            <a:custGeom>
              <a:rect b="b" l="l" r="r" t="t"/>
              <a:pathLst>
                <a:path extrusionOk="0" h="280716" w="98284">
                  <a:moveTo>
                    <a:pt x="0" y="100194"/>
                  </a:moveTo>
                  <a:cubicBezTo>
                    <a:pt x="22822" y="157278"/>
                    <a:pt x="34376" y="229620"/>
                    <a:pt x="73219" y="279626"/>
                  </a:cubicBezTo>
                  <a:cubicBezTo>
                    <a:pt x="78038" y="285837"/>
                    <a:pt x="72076" y="263824"/>
                    <a:pt x="73133" y="256033"/>
                  </a:cubicBezTo>
                  <a:cubicBezTo>
                    <a:pt x="75638" y="237630"/>
                    <a:pt x="73781" y="218533"/>
                    <a:pt x="74752" y="199759"/>
                  </a:cubicBezTo>
                  <a:cubicBezTo>
                    <a:pt x="77524" y="146667"/>
                    <a:pt x="80620" y="93079"/>
                    <a:pt x="90907" y="40720"/>
                  </a:cubicBezTo>
                  <a:cubicBezTo>
                    <a:pt x="91697" y="36653"/>
                    <a:pt x="101880" y="3201"/>
                    <a:pt x="96936" y="401"/>
                  </a:cubicBezTo>
                  <a:cubicBezTo>
                    <a:pt x="91564" y="-2638"/>
                    <a:pt x="93688" y="12402"/>
                    <a:pt x="93364" y="18565"/>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85" name="Google Shape;2085;p36"/>
            <p:cNvSpPr/>
            <p:nvPr/>
          </p:nvSpPr>
          <p:spPr>
            <a:xfrm>
              <a:off x="5946978" y="2823191"/>
              <a:ext cx="60941" cy="12553"/>
            </a:xfrm>
            <a:custGeom>
              <a:rect b="b" l="l" r="r" t="t"/>
              <a:pathLst>
                <a:path extrusionOk="0" h="12553" w="60941">
                  <a:moveTo>
                    <a:pt x="0" y="12554"/>
                  </a:moveTo>
                  <a:cubicBezTo>
                    <a:pt x="16707" y="1333"/>
                    <a:pt x="41081" y="5486"/>
                    <a:pt x="60941" y="0"/>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86" name="Google Shape;2086;p36"/>
            <p:cNvSpPr/>
            <p:nvPr/>
          </p:nvSpPr>
          <p:spPr>
            <a:xfrm>
              <a:off x="5959380" y="2855794"/>
              <a:ext cx="53006" cy="11106"/>
            </a:xfrm>
            <a:custGeom>
              <a:rect b="b" l="l" r="r" t="t"/>
              <a:pathLst>
                <a:path extrusionOk="0" h="11106" w="53006">
                  <a:moveTo>
                    <a:pt x="0" y="11106"/>
                  </a:moveTo>
                  <a:cubicBezTo>
                    <a:pt x="15707" y="1572"/>
                    <a:pt x="35271" y="3724"/>
                    <a:pt x="53007" y="0"/>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87" name="Google Shape;2087;p36"/>
            <p:cNvSpPr/>
            <p:nvPr/>
          </p:nvSpPr>
          <p:spPr>
            <a:xfrm>
              <a:off x="6081443" y="2633872"/>
              <a:ext cx="29346" cy="69769"/>
            </a:xfrm>
            <a:custGeom>
              <a:rect b="b" l="l" r="r" t="t"/>
              <a:pathLst>
                <a:path extrusionOk="0" h="69769" w="29346">
                  <a:moveTo>
                    <a:pt x="0" y="59473"/>
                  </a:moveTo>
                  <a:cubicBezTo>
                    <a:pt x="9401" y="39347"/>
                    <a:pt x="13678" y="23383"/>
                    <a:pt x="18535" y="1523"/>
                  </a:cubicBezTo>
                  <a:cubicBezTo>
                    <a:pt x="20231" y="-6144"/>
                    <a:pt x="17564" y="17230"/>
                    <a:pt x="17774" y="25079"/>
                  </a:cubicBezTo>
                  <a:cubicBezTo>
                    <a:pt x="18212" y="41500"/>
                    <a:pt x="23993" y="55035"/>
                    <a:pt x="29346" y="69770"/>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88" name="Google Shape;2088;p36"/>
            <p:cNvSpPr/>
            <p:nvPr/>
          </p:nvSpPr>
          <p:spPr>
            <a:xfrm>
              <a:off x="6073799" y="2710561"/>
              <a:ext cx="116249" cy="54072"/>
            </a:xfrm>
            <a:custGeom>
              <a:rect b="b" l="l" r="r" t="t"/>
              <a:pathLst>
                <a:path extrusionOk="0" h="54072" w="116249">
                  <a:moveTo>
                    <a:pt x="15568" y="46269"/>
                  </a:moveTo>
                  <a:cubicBezTo>
                    <a:pt x="9481" y="46431"/>
                    <a:pt x="6129" y="45983"/>
                    <a:pt x="509" y="52898"/>
                  </a:cubicBezTo>
                  <a:cubicBezTo>
                    <a:pt x="-2710" y="56861"/>
                    <a:pt x="10215" y="49688"/>
                    <a:pt x="14911" y="47669"/>
                  </a:cubicBezTo>
                  <a:cubicBezTo>
                    <a:pt x="18254" y="46221"/>
                    <a:pt x="21826" y="45345"/>
                    <a:pt x="25198" y="43935"/>
                  </a:cubicBezTo>
                  <a:cubicBezTo>
                    <a:pt x="28912" y="42383"/>
                    <a:pt x="32522" y="40582"/>
                    <a:pt x="36133" y="38801"/>
                  </a:cubicBezTo>
                  <a:cubicBezTo>
                    <a:pt x="52849" y="30534"/>
                    <a:pt x="70042" y="23133"/>
                    <a:pt x="86720" y="14608"/>
                  </a:cubicBezTo>
                  <a:cubicBezTo>
                    <a:pt x="93216" y="11284"/>
                    <a:pt x="128144" y="-8519"/>
                    <a:pt x="112056" y="4235"/>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89" name="Google Shape;2089;p36"/>
            <p:cNvSpPr/>
            <p:nvPr/>
          </p:nvSpPr>
          <p:spPr>
            <a:xfrm>
              <a:off x="6121903" y="2779470"/>
              <a:ext cx="50345" cy="89597"/>
            </a:xfrm>
            <a:custGeom>
              <a:rect b="b" l="l" r="r" t="t"/>
              <a:pathLst>
                <a:path extrusionOk="0" h="89597" w="50345">
                  <a:moveTo>
                    <a:pt x="3154" y="17945"/>
                  </a:moveTo>
                  <a:cubicBezTo>
                    <a:pt x="-6580" y="13402"/>
                    <a:pt x="38264" y="-12858"/>
                    <a:pt x="43731" y="7868"/>
                  </a:cubicBezTo>
                  <a:cubicBezTo>
                    <a:pt x="48360" y="25442"/>
                    <a:pt x="14404" y="50483"/>
                    <a:pt x="14356" y="48797"/>
                  </a:cubicBezTo>
                  <a:cubicBezTo>
                    <a:pt x="14004" y="35262"/>
                    <a:pt x="54056" y="40615"/>
                    <a:pt x="50065" y="63770"/>
                  </a:cubicBezTo>
                  <a:cubicBezTo>
                    <a:pt x="44798" y="94307"/>
                    <a:pt x="-10647" y="98679"/>
                    <a:pt x="1821" y="71981"/>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90" name="Google Shape;2090;p36"/>
            <p:cNvSpPr/>
            <p:nvPr/>
          </p:nvSpPr>
          <p:spPr>
            <a:xfrm>
              <a:off x="6255169" y="2654065"/>
              <a:ext cx="23622" cy="105365"/>
            </a:xfrm>
            <a:custGeom>
              <a:rect b="b" l="l" r="r" t="t"/>
              <a:pathLst>
                <a:path extrusionOk="0" h="105365" w="23622">
                  <a:moveTo>
                    <a:pt x="1763" y="0"/>
                  </a:moveTo>
                  <a:cubicBezTo>
                    <a:pt x="-8639" y="8239"/>
                    <a:pt x="30747" y="68018"/>
                    <a:pt x="22470" y="101908"/>
                  </a:cubicBezTo>
                  <a:cubicBezTo>
                    <a:pt x="22193" y="103022"/>
                    <a:pt x="22536" y="104213"/>
                    <a:pt x="22565" y="105366"/>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91" name="Google Shape;2091;p36"/>
            <p:cNvSpPr/>
            <p:nvPr/>
          </p:nvSpPr>
          <p:spPr>
            <a:xfrm>
              <a:off x="6242500" y="2637701"/>
              <a:ext cx="85708" cy="146434"/>
            </a:xfrm>
            <a:custGeom>
              <a:rect b="b" l="l" r="r" t="t"/>
              <a:pathLst>
                <a:path extrusionOk="0" h="146434" w="85708">
                  <a:moveTo>
                    <a:pt x="963" y="30565"/>
                  </a:moveTo>
                  <a:cubicBezTo>
                    <a:pt x="-7552" y="22498"/>
                    <a:pt x="42778" y="-12640"/>
                    <a:pt x="59113" y="4791"/>
                  </a:cubicBezTo>
                  <a:cubicBezTo>
                    <a:pt x="71143" y="17612"/>
                    <a:pt x="38681" y="82563"/>
                    <a:pt x="25242" y="84610"/>
                  </a:cubicBezTo>
                  <a:cubicBezTo>
                    <a:pt x="22670" y="85001"/>
                    <a:pt x="32957" y="70628"/>
                    <a:pt x="43568" y="70971"/>
                  </a:cubicBezTo>
                  <a:cubicBezTo>
                    <a:pt x="58789" y="71456"/>
                    <a:pt x="82058" y="78314"/>
                    <a:pt x="85069" y="95478"/>
                  </a:cubicBezTo>
                  <a:cubicBezTo>
                    <a:pt x="95384" y="154267"/>
                    <a:pt x="-23002" y="155086"/>
                    <a:pt x="12697" y="133407"/>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92" name="Google Shape;2092;p36"/>
            <p:cNvSpPr/>
            <p:nvPr/>
          </p:nvSpPr>
          <p:spPr>
            <a:xfrm>
              <a:off x="6316540" y="2630895"/>
              <a:ext cx="80018" cy="119134"/>
            </a:xfrm>
            <a:custGeom>
              <a:rect b="b" l="l" r="r" t="t"/>
              <a:pathLst>
                <a:path extrusionOk="0" h="119134" w="80018">
                  <a:moveTo>
                    <a:pt x="694" y="100"/>
                  </a:moveTo>
                  <a:cubicBezTo>
                    <a:pt x="513" y="-385"/>
                    <a:pt x="-163" y="1024"/>
                    <a:pt x="37" y="1501"/>
                  </a:cubicBezTo>
                  <a:cubicBezTo>
                    <a:pt x="8219" y="21065"/>
                    <a:pt x="17544" y="40134"/>
                    <a:pt x="25821" y="59660"/>
                  </a:cubicBezTo>
                  <a:cubicBezTo>
                    <a:pt x="26669" y="61679"/>
                    <a:pt x="43576" y="119353"/>
                    <a:pt x="39166" y="118839"/>
                  </a:cubicBezTo>
                  <a:cubicBezTo>
                    <a:pt x="34212" y="118268"/>
                    <a:pt x="36051" y="114572"/>
                    <a:pt x="35518" y="112019"/>
                  </a:cubicBezTo>
                  <a:cubicBezTo>
                    <a:pt x="30393" y="87549"/>
                    <a:pt x="25021" y="17131"/>
                    <a:pt x="57882" y="67804"/>
                  </a:cubicBezTo>
                  <a:cubicBezTo>
                    <a:pt x="60682" y="72138"/>
                    <a:pt x="62911" y="76815"/>
                    <a:pt x="65169" y="81453"/>
                  </a:cubicBezTo>
                  <a:cubicBezTo>
                    <a:pt x="67560" y="86387"/>
                    <a:pt x="69503" y="91531"/>
                    <a:pt x="71798" y="96513"/>
                  </a:cubicBezTo>
                  <a:cubicBezTo>
                    <a:pt x="75360" y="104247"/>
                    <a:pt x="78723" y="110676"/>
                    <a:pt x="80018" y="119134"/>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093" name="Google Shape;2093;p36"/>
          <p:cNvSpPr/>
          <p:nvPr/>
        </p:nvSpPr>
        <p:spPr>
          <a:xfrm flipH="1" rot="2472047">
            <a:off x="10637251" y="340475"/>
            <a:ext cx="972333" cy="718294"/>
          </a:xfrm>
          <a:custGeom>
            <a:rect b="b" l="l" r="r" t="t"/>
            <a:pathLst>
              <a:path extrusionOk="0" h="395933" w="535963">
                <a:moveTo>
                  <a:pt x="-56" y="108159"/>
                </a:moveTo>
                <a:cubicBezTo>
                  <a:pt x="7774" y="51068"/>
                  <a:pt x="53634" y="6746"/>
                  <a:pt x="110958" y="874"/>
                </a:cubicBezTo>
                <a:cubicBezTo>
                  <a:pt x="168460" y="-2025"/>
                  <a:pt x="220491" y="34793"/>
                  <a:pt x="236886" y="89983"/>
                </a:cubicBezTo>
                <a:cubicBezTo>
                  <a:pt x="242815" y="107460"/>
                  <a:pt x="240941" y="126643"/>
                  <a:pt x="231760" y="142647"/>
                </a:cubicBezTo>
                <a:cubicBezTo>
                  <a:pt x="221600" y="157654"/>
                  <a:pt x="198297" y="164366"/>
                  <a:pt x="184409" y="152621"/>
                </a:cubicBezTo>
                <a:cubicBezTo>
                  <a:pt x="170520" y="140876"/>
                  <a:pt x="173503" y="115337"/>
                  <a:pt x="184968" y="98931"/>
                </a:cubicBezTo>
                <a:cubicBezTo>
                  <a:pt x="216846" y="54749"/>
                  <a:pt x="289178" y="55775"/>
                  <a:pt x="329818" y="91941"/>
                </a:cubicBezTo>
                <a:cubicBezTo>
                  <a:pt x="370458" y="128107"/>
                  <a:pt x="382948" y="188134"/>
                  <a:pt x="375771" y="242104"/>
                </a:cubicBezTo>
                <a:cubicBezTo>
                  <a:pt x="374522" y="258313"/>
                  <a:pt x="369302" y="273967"/>
                  <a:pt x="360577" y="287684"/>
                </a:cubicBezTo>
                <a:cubicBezTo>
                  <a:pt x="351331" y="301443"/>
                  <a:pt x="335196" y="308916"/>
                  <a:pt x="318726" y="307072"/>
                </a:cubicBezTo>
                <a:cubicBezTo>
                  <a:pt x="299086" y="301835"/>
                  <a:pt x="285962" y="283346"/>
                  <a:pt x="287500" y="263076"/>
                </a:cubicBezTo>
                <a:cubicBezTo>
                  <a:pt x="289793" y="243258"/>
                  <a:pt x="300708" y="225457"/>
                  <a:pt x="317327" y="214420"/>
                </a:cubicBezTo>
                <a:cubicBezTo>
                  <a:pt x="363933" y="180491"/>
                  <a:pt x="434587" y="196337"/>
                  <a:pt x="475134" y="237630"/>
                </a:cubicBezTo>
                <a:cubicBezTo>
                  <a:pt x="515681" y="278922"/>
                  <a:pt x="531620" y="338857"/>
                  <a:pt x="535907" y="396647"/>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8" name="Shape 1008"/>
        <p:cNvGrpSpPr/>
        <p:nvPr/>
      </p:nvGrpSpPr>
      <p:grpSpPr>
        <a:xfrm>
          <a:off x="0" y="0"/>
          <a:ext cx="0" cy="0"/>
          <a:chOff x="0" y="0"/>
          <a:chExt cx="0" cy="0"/>
        </a:xfrm>
      </p:grpSpPr>
      <p:sp>
        <p:nvSpPr>
          <p:cNvPr id="1009" name="Google Shape;1009;p19"/>
          <p:cNvSpPr/>
          <p:nvPr/>
        </p:nvSpPr>
        <p:spPr>
          <a:xfrm>
            <a:off x="5029049" y="694501"/>
            <a:ext cx="1999209" cy="1952241"/>
          </a:xfrm>
          <a:custGeom>
            <a:rect b="b" l="l" r="r" t="t"/>
            <a:pathLst>
              <a:path extrusionOk="0" h="2212171" w="2265393">
                <a:moveTo>
                  <a:pt x="0" y="675346"/>
                </a:moveTo>
                <a:cubicBezTo>
                  <a:pt x="0" y="675346"/>
                  <a:pt x="322583" y="23685"/>
                  <a:pt x="1080793" y="638"/>
                </a:cubicBezTo>
                <a:cubicBezTo>
                  <a:pt x="1782208" y="-20661"/>
                  <a:pt x="2285012" y="494213"/>
                  <a:pt x="2264806" y="1082633"/>
                </a:cubicBezTo>
                <a:cubicBezTo>
                  <a:pt x="2244781" y="1668741"/>
                  <a:pt x="1802779" y="2204622"/>
                  <a:pt x="1251550" y="2212032"/>
                </a:cubicBezTo>
                <a:cubicBezTo>
                  <a:pt x="696681" y="2219495"/>
                  <a:pt x="122879" y="1926278"/>
                  <a:pt x="61349" y="1350492"/>
                </a:cubicBezTo>
                <a:cubicBezTo>
                  <a:pt x="0" y="776727"/>
                  <a:pt x="422889" y="577516"/>
                  <a:pt x="422889" y="577516"/>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a:p>
        </p:txBody>
      </p:sp>
      <p:sp>
        <p:nvSpPr>
          <p:cNvPr id="1010" name="Google Shape;1010;p19"/>
          <p:cNvSpPr/>
          <p:nvPr/>
        </p:nvSpPr>
        <p:spPr>
          <a:xfrm rot="15468">
            <a:off x="2389145" y="3774051"/>
            <a:ext cx="7407752" cy="127480"/>
          </a:xfrm>
          <a:custGeom>
            <a:rect b="b" l="l" r="r" t="t"/>
            <a:pathLst>
              <a:path extrusionOk="0" h="95668" w="1666519">
                <a:moveTo>
                  <a:pt x="-56" y="96382"/>
                </a:moveTo>
                <a:cubicBezTo>
                  <a:pt x="416970" y="37752"/>
                  <a:pt x="839962" y="-21157"/>
                  <a:pt x="1261835" y="8764"/>
                </a:cubicBezTo>
                <a:cubicBezTo>
                  <a:pt x="1397848" y="18308"/>
                  <a:pt x="1533051" y="37211"/>
                  <a:pt x="1666464" y="65343"/>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a:p>
        </p:txBody>
      </p:sp>
      <p:sp>
        <p:nvSpPr>
          <p:cNvPr id="1011" name="Google Shape;1011;p19"/>
          <p:cNvSpPr/>
          <p:nvPr/>
        </p:nvSpPr>
        <p:spPr>
          <a:xfrm>
            <a:off x="5029050" y="694575"/>
            <a:ext cx="1952100" cy="1952100"/>
          </a:xfrm>
          <a:prstGeom prst="ellipse">
            <a:avLst/>
          </a:pr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1012" name="Google Shape;1012;p19"/>
          <p:cNvSpPr/>
          <p:nvPr/>
        </p:nvSpPr>
        <p:spPr>
          <a:xfrm>
            <a:off x="4228575" y="4087700"/>
            <a:ext cx="4084800" cy="247500"/>
          </a:xfrm>
          <a:prstGeom prst="roundRect">
            <a:avLst>
              <a:gd fmla="val 50000"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3" name="Google Shape;1013;p19"/>
          <p:cNvSpPr txBox="1"/>
          <p:nvPr>
            <p:ph type="title"/>
          </p:nvPr>
        </p:nvSpPr>
        <p:spPr>
          <a:xfrm>
            <a:off x="2139461" y="2955263"/>
            <a:ext cx="8065500" cy="9606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Hello! I’m Your Name</a:t>
            </a:r>
            <a:endParaRPr/>
          </a:p>
        </p:txBody>
      </p:sp>
      <p:sp>
        <p:nvSpPr>
          <p:cNvPr id="1014" name="Google Shape;1014;p19"/>
          <p:cNvSpPr txBox="1"/>
          <p:nvPr>
            <p:ph idx="1" type="body"/>
          </p:nvPr>
        </p:nvSpPr>
        <p:spPr>
          <a:xfrm>
            <a:off x="2736425" y="3904575"/>
            <a:ext cx="6922200" cy="20673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Here is where you introduce yourself.</a:t>
            </a:r>
            <a:endParaRPr/>
          </a:p>
          <a:p>
            <a:pPr indent="0" lvl="0" marL="0" rtl="0" algn="ctr">
              <a:spcBef>
                <a:spcPts val="0"/>
              </a:spcBef>
              <a:spcAft>
                <a:spcPts val="0"/>
              </a:spcAft>
              <a:buNone/>
            </a:pPr>
            <a:r>
              <a:t/>
            </a:r>
            <a:endParaRPr/>
          </a:p>
          <a:p>
            <a:pPr indent="0" lvl="0" marL="0" rtl="0" algn="ctr">
              <a:spcBef>
                <a:spcPts val="0"/>
              </a:spcBef>
              <a:spcAft>
                <a:spcPts val="0"/>
              </a:spcAft>
              <a:buNone/>
            </a:pPr>
            <a:r>
              <a:rPr lang="en"/>
              <a:t>You can add your name, title and a little background. Right click the image and replace it with your own.</a:t>
            </a:r>
            <a:endParaRPr/>
          </a:p>
        </p:txBody>
      </p:sp>
      <p:pic>
        <p:nvPicPr>
          <p:cNvPr id="1015" name="Google Shape;1015;p19"/>
          <p:cNvPicPr preferRelativeResize="0"/>
          <p:nvPr>
            <p:ph idx="2" type="pic"/>
          </p:nvPr>
        </p:nvPicPr>
        <p:blipFill rotWithShape="1">
          <a:blip r:embed="rId3">
            <a:alphaModFix/>
          </a:blip>
          <a:srcRect b="0" l="14443" r="14443" t="0"/>
          <a:stretch/>
        </p:blipFill>
        <p:spPr>
          <a:xfrm>
            <a:off x="5129600" y="886125"/>
            <a:ext cx="1827300" cy="1762200"/>
          </a:xfrm>
          <a:prstGeom prst="ellipse">
            <a:avLst/>
          </a:prstGeom>
        </p:spPr>
      </p:pic>
      <p:grpSp>
        <p:nvGrpSpPr>
          <p:cNvPr id="1016" name="Google Shape;1016;p19"/>
          <p:cNvGrpSpPr/>
          <p:nvPr/>
        </p:nvGrpSpPr>
        <p:grpSpPr>
          <a:xfrm>
            <a:off x="1379952" y="1657792"/>
            <a:ext cx="1119440" cy="1118397"/>
            <a:chOff x="1379952" y="1657792"/>
            <a:chExt cx="1119440" cy="1118397"/>
          </a:xfrm>
        </p:grpSpPr>
        <p:sp>
          <p:nvSpPr>
            <p:cNvPr id="1017" name="Google Shape;1017;p19"/>
            <p:cNvSpPr/>
            <p:nvPr/>
          </p:nvSpPr>
          <p:spPr>
            <a:xfrm rot="-733890">
              <a:off x="1481444" y="1745535"/>
              <a:ext cx="926818" cy="919417"/>
            </a:xfrm>
            <a:custGeom>
              <a:rect b="b" l="l" r="r" t="t"/>
              <a:pathLst>
                <a:path extrusionOk="0" h="628354" w="633412">
                  <a:moveTo>
                    <a:pt x="0" y="0"/>
                  </a:moveTo>
                  <a:lnTo>
                    <a:pt x="0" y="494709"/>
                  </a:lnTo>
                  <a:lnTo>
                    <a:pt x="138712" y="628355"/>
                  </a:lnTo>
                  <a:lnTo>
                    <a:pt x="633413" y="628355"/>
                  </a:lnTo>
                  <a:lnTo>
                    <a:pt x="633413" y="133645"/>
                  </a:lnTo>
                  <a:lnTo>
                    <a:pt x="494709" y="0"/>
                  </a:lnTo>
                  <a:lnTo>
                    <a:pt x="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1018" name="Google Shape;1018;p19"/>
            <p:cNvGrpSpPr/>
            <p:nvPr/>
          </p:nvGrpSpPr>
          <p:grpSpPr>
            <a:xfrm rot="-737681">
              <a:off x="1468683" y="1751770"/>
              <a:ext cx="941978" cy="934847"/>
              <a:chOff x="8319351" y="1186300"/>
              <a:chExt cx="642899" cy="638032"/>
            </a:xfrm>
          </p:grpSpPr>
          <p:sp>
            <p:nvSpPr>
              <p:cNvPr id="1019" name="Google Shape;1019;p19"/>
              <p:cNvSpPr/>
              <p:nvPr/>
            </p:nvSpPr>
            <p:spPr>
              <a:xfrm>
                <a:off x="8319351" y="1681029"/>
                <a:ext cx="494728" cy="9525"/>
              </a:xfrm>
              <a:custGeom>
                <a:rect b="b" l="l" r="r" t="t"/>
                <a:pathLst>
                  <a:path extrusionOk="0" h="9525" w="494728">
                    <a:moveTo>
                      <a:pt x="0" y="0"/>
                    </a:moveTo>
                    <a:lnTo>
                      <a:pt x="494729" y="0"/>
                    </a:lnTo>
                  </a:path>
                </a:pathLst>
              </a:custGeom>
              <a:noFill/>
              <a:ln cap="rnd" cmpd="sng" w="9525">
                <a:solidFill>
                  <a:schemeClr val="dk2"/>
                </a:solidFill>
                <a:prstDash val="dash"/>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20" name="Google Shape;1020;p19"/>
              <p:cNvSpPr/>
              <p:nvPr/>
            </p:nvSpPr>
            <p:spPr>
              <a:xfrm>
                <a:off x="8457997" y="1320079"/>
                <a:ext cx="9525" cy="494728"/>
              </a:xfrm>
              <a:custGeom>
                <a:rect b="b" l="l" r="r" t="t"/>
                <a:pathLst>
                  <a:path extrusionOk="0" h="494728" w="9525">
                    <a:moveTo>
                      <a:pt x="0" y="0"/>
                    </a:moveTo>
                    <a:lnTo>
                      <a:pt x="0" y="494729"/>
                    </a:ln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21" name="Google Shape;1021;p19"/>
              <p:cNvSpPr/>
              <p:nvPr/>
            </p:nvSpPr>
            <p:spPr>
              <a:xfrm>
                <a:off x="8319351" y="1681029"/>
                <a:ext cx="138646" cy="133778"/>
              </a:xfrm>
              <a:custGeom>
                <a:rect b="b" l="l" r="r" t="t"/>
                <a:pathLst>
                  <a:path extrusionOk="0" h="133778" w="138646">
                    <a:moveTo>
                      <a:pt x="0" y="0"/>
                    </a:moveTo>
                    <a:lnTo>
                      <a:pt x="138646" y="133779"/>
                    </a:ln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22" name="Google Shape;1022;p19"/>
              <p:cNvSpPr/>
              <p:nvPr/>
            </p:nvSpPr>
            <p:spPr>
              <a:xfrm>
                <a:off x="8319351" y="1186300"/>
                <a:ext cx="9525" cy="494728"/>
              </a:xfrm>
              <a:custGeom>
                <a:rect b="b" l="l" r="r" t="t"/>
                <a:pathLst>
                  <a:path extrusionOk="0" h="494728" w="9525">
                    <a:moveTo>
                      <a:pt x="0" y="0"/>
                    </a:moveTo>
                    <a:lnTo>
                      <a:pt x="0" y="494728"/>
                    </a:ln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23" name="Google Shape;1023;p19"/>
              <p:cNvSpPr/>
              <p:nvPr/>
            </p:nvSpPr>
            <p:spPr>
              <a:xfrm>
                <a:off x="8319351" y="1186300"/>
                <a:ext cx="138646" cy="133778"/>
              </a:xfrm>
              <a:custGeom>
                <a:rect b="b" l="l" r="r" t="t"/>
                <a:pathLst>
                  <a:path extrusionOk="0" h="133778" w="138646">
                    <a:moveTo>
                      <a:pt x="138646" y="133779"/>
                    </a:moveTo>
                    <a:lnTo>
                      <a:pt x="0" y="0"/>
                    </a:ln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24" name="Google Shape;1024;p19"/>
              <p:cNvSpPr/>
              <p:nvPr/>
            </p:nvSpPr>
            <p:spPr>
              <a:xfrm>
                <a:off x="8814079" y="1186300"/>
                <a:ext cx="138646" cy="133778"/>
              </a:xfrm>
              <a:custGeom>
                <a:rect b="b" l="l" r="r" t="t"/>
                <a:pathLst>
                  <a:path extrusionOk="0" h="133778" w="138646">
                    <a:moveTo>
                      <a:pt x="0" y="0"/>
                    </a:moveTo>
                    <a:lnTo>
                      <a:pt x="138646" y="133779"/>
                    </a:ln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25" name="Google Shape;1025;p19"/>
              <p:cNvSpPr/>
              <p:nvPr/>
            </p:nvSpPr>
            <p:spPr>
              <a:xfrm>
                <a:off x="8319351" y="1186300"/>
                <a:ext cx="494728" cy="9525"/>
              </a:xfrm>
              <a:custGeom>
                <a:rect b="b" l="l" r="r" t="t"/>
                <a:pathLst>
                  <a:path extrusionOk="0" h="9525" w="494728">
                    <a:moveTo>
                      <a:pt x="0" y="0"/>
                    </a:moveTo>
                    <a:lnTo>
                      <a:pt x="494729" y="0"/>
                    </a:ln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26" name="Google Shape;1026;p19"/>
              <p:cNvSpPr/>
              <p:nvPr/>
            </p:nvSpPr>
            <p:spPr>
              <a:xfrm>
                <a:off x="8952725" y="1320079"/>
                <a:ext cx="9525" cy="494728"/>
              </a:xfrm>
              <a:custGeom>
                <a:rect b="b" l="l" r="r" t="t"/>
                <a:pathLst>
                  <a:path extrusionOk="0" h="494728" w="9525">
                    <a:moveTo>
                      <a:pt x="0" y="0"/>
                    </a:moveTo>
                    <a:lnTo>
                      <a:pt x="0" y="494729"/>
                    </a:ln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27" name="Google Shape;1027;p19"/>
              <p:cNvSpPr/>
              <p:nvPr/>
            </p:nvSpPr>
            <p:spPr>
              <a:xfrm>
                <a:off x="8457997" y="1814807"/>
                <a:ext cx="494728" cy="9525"/>
              </a:xfrm>
              <a:custGeom>
                <a:rect b="b" l="l" r="r" t="t"/>
                <a:pathLst>
                  <a:path extrusionOk="0" h="9525" w="494728">
                    <a:moveTo>
                      <a:pt x="494729" y="0"/>
                    </a:moveTo>
                    <a:lnTo>
                      <a:pt x="0" y="0"/>
                    </a:ln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28" name="Google Shape;1028;p19"/>
              <p:cNvSpPr/>
              <p:nvPr/>
            </p:nvSpPr>
            <p:spPr>
              <a:xfrm>
                <a:off x="8457997" y="1320079"/>
                <a:ext cx="494728" cy="9525"/>
              </a:xfrm>
              <a:custGeom>
                <a:rect b="b" l="l" r="r" t="t"/>
                <a:pathLst>
                  <a:path extrusionOk="0" h="9525" w="494728">
                    <a:moveTo>
                      <a:pt x="494729" y="0"/>
                    </a:moveTo>
                    <a:lnTo>
                      <a:pt x="0" y="0"/>
                    </a:ln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29" name="Google Shape;1029;p19"/>
              <p:cNvSpPr/>
              <p:nvPr/>
            </p:nvSpPr>
            <p:spPr>
              <a:xfrm>
                <a:off x="8814079" y="1186300"/>
                <a:ext cx="9525" cy="494728"/>
              </a:xfrm>
              <a:custGeom>
                <a:rect b="b" l="l" r="r" t="t"/>
                <a:pathLst>
                  <a:path extrusionOk="0" h="494728" w="9525">
                    <a:moveTo>
                      <a:pt x="0" y="494728"/>
                    </a:moveTo>
                    <a:lnTo>
                      <a:pt x="0" y="0"/>
                    </a:lnTo>
                  </a:path>
                </a:pathLst>
              </a:custGeom>
              <a:noFill/>
              <a:ln cap="rnd" cmpd="sng" w="9525">
                <a:solidFill>
                  <a:schemeClr val="dk2"/>
                </a:solidFill>
                <a:prstDash val="dash"/>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30" name="Google Shape;1030;p19"/>
              <p:cNvSpPr/>
              <p:nvPr/>
            </p:nvSpPr>
            <p:spPr>
              <a:xfrm>
                <a:off x="8814079" y="1681029"/>
                <a:ext cx="138646" cy="133778"/>
              </a:xfrm>
              <a:custGeom>
                <a:rect b="b" l="l" r="r" t="t"/>
                <a:pathLst>
                  <a:path extrusionOk="0" h="133778" w="138646">
                    <a:moveTo>
                      <a:pt x="138646" y="133779"/>
                    </a:moveTo>
                    <a:lnTo>
                      <a:pt x="0" y="0"/>
                    </a:lnTo>
                  </a:path>
                </a:pathLst>
              </a:custGeom>
              <a:noFill/>
              <a:ln cap="rnd" cmpd="sng" w="9525">
                <a:solidFill>
                  <a:schemeClr val="dk2"/>
                </a:solidFill>
                <a:prstDash val="dash"/>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grpSp>
        <p:nvGrpSpPr>
          <p:cNvPr id="1031" name="Google Shape;1031;p19"/>
          <p:cNvGrpSpPr/>
          <p:nvPr/>
        </p:nvGrpSpPr>
        <p:grpSpPr>
          <a:xfrm rot="-483841">
            <a:off x="1066189" y="2349977"/>
            <a:ext cx="334824" cy="202555"/>
            <a:chOff x="9051500" y="249694"/>
            <a:chExt cx="321265" cy="194352"/>
          </a:xfrm>
        </p:grpSpPr>
        <p:sp>
          <p:nvSpPr>
            <p:cNvPr id="1032" name="Google Shape;1032;p19"/>
            <p:cNvSpPr/>
            <p:nvPr/>
          </p:nvSpPr>
          <p:spPr>
            <a:xfrm>
              <a:off x="9051500" y="249694"/>
              <a:ext cx="82181" cy="194352"/>
            </a:xfrm>
            <a:custGeom>
              <a:rect b="b" l="l" r="r" t="t"/>
              <a:pathLst>
                <a:path extrusionOk="0" h="194352" w="82181">
                  <a:moveTo>
                    <a:pt x="0" y="49436"/>
                  </a:moveTo>
                  <a:cubicBezTo>
                    <a:pt x="28499" y="91356"/>
                    <a:pt x="22384" y="153114"/>
                    <a:pt x="51473" y="193308"/>
                  </a:cubicBezTo>
                  <a:cubicBezTo>
                    <a:pt x="55931" y="199457"/>
                    <a:pt x="53321" y="176473"/>
                    <a:pt x="53368" y="175761"/>
                  </a:cubicBezTo>
                  <a:cubicBezTo>
                    <a:pt x="54064" y="164928"/>
                    <a:pt x="56188" y="156146"/>
                    <a:pt x="55330" y="145159"/>
                  </a:cubicBezTo>
                  <a:cubicBezTo>
                    <a:pt x="54254" y="131427"/>
                    <a:pt x="65370" y="-17419"/>
                    <a:pt x="82182" y="1691"/>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solidFill>
                  <a:schemeClr val="dk1"/>
                </a:solidFill>
                <a:latin typeface="Calibri"/>
                <a:ea typeface="Calibri"/>
                <a:cs typeface="Calibri"/>
                <a:sym typeface="Calibri"/>
              </a:endParaRPr>
            </a:p>
          </p:txBody>
        </p:sp>
        <p:sp>
          <p:nvSpPr>
            <p:cNvPr id="1033" name="Google Shape;1033;p19"/>
            <p:cNvSpPr/>
            <p:nvPr/>
          </p:nvSpPr>
          <p:spPr>
            <a:xfrm>
              <a:off x="9182745" y="370088"/>
              <a:ext cx="31784" cy="6547"/>
            </a:xfrm>
            <a:custGeom>
              <a:rect b="b" l="l" r="r" t="t"/>
              <a:pathLst>
                <a:path extrusionOk="0" h="6547" w="31784">
                  <a:moveTo>
                    <a:pt x="0" y="6547"/>
                  </a:moveTo>
                  <a:cubicBezTo>
                    <a:pt x="7725" y="1735"/>
                    <a:pt x="23070" y="1487"/>
                    <a:pt x="31785" y="0"/>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34" name="Google Shape;1034;p19"/>
            <p:cNvSpPr/>
            <p:nvPr/>
          </p:nvSpPr>
          <p:spPr>
            <a:xfrm>
              <a:off x="9184621" y="389946"/>
              <a:ext cx="36823" cy="4501"/>
            </a:xfrm>
            <a:custGeom>
              <a:rect b="b" l="l" r="r" t="t"/>
              <a:pathLst>
                <a:path extrusionOk="0" h="4501" w="36823">
                  <a:moveTo>
                    <a:pt x="0" y="3455"/>
                  </a:moveTo>
                  <a:cubicBezTo>
                    <a:pt x="13145" y="5704"/>
                    <a:pt x="24327" y="4227"/>
                    <a:pt x="36824" y="0"/>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35" name="Google Shape;1035;p19"/>
            <p:cNvSpPr/>
            <p:nvPr/>
          </p:nvSpPr>
          <p:spPr>
            <a:xfrm>
              <a:off x="9262473" y="303334"/>
              <a:ext cx="73322" cy="90157"/>
            </a:xfrm>
            <a:custGeom>
              <a:rect b="b" l="l" r="r" t="t"/>
              <a:pathLst>
                <a:path extrusionOk="0" h="90157" w="73322">
                  <a:moveTo>
                    <a:pt x="60507" y="3083"/>
                  </a:moveTo>
                  <a:cubicBezTo>
                    <a:pt x="39667" y="-9695"/>
                    <a:pt x="9616" y="20029"/>
                    <a:pt x="18026" y="41248"/>
                  </a:cubicBezTo>
                  <a:cubicBezTo>
                    <a:pt x="23293" y="54554"/>
                    <a:pt x="82644" y="44682"/>
                    <a:pt x="72061" y="69170"/>
                  </a:cubicBezTo>
                  <a:cubicBezTo>
                    <a:pt x="58564" y="100389"/>
                    <a:pt x="-28075" y="89962"/>
                    <a:pt x="9273" y="81003"/>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36" name="Google Shape;1036;p19"/>
            <p:cNvSpPr/>
            <p:nvPr/>
          </p:nvSpPr>
          <p:spPr>
            <a:xfrm>
              <a:off x="9343699" y="260679"/>
              <a:ext cx="29066" cy="57634"/>
            </a:xfrm>
            <a:custGeom>
              <a:rect b="b" l="l" r="r" t="t"/>
              <a:pathLst>
                <a:path extrusionOk="0" h="57634" w="29066">
                  <a:moveTo>
                    <a:pt x="9648" y="1876"/>
                  </a:moveTo>
                  <a:cubicBezTo>
                    <a:pt x="-3592" y="10122"/>
                    <a:pt x="22621" y="-8186"/>
                    <a:pt x="28650" y="4848"/>
                  </a:cubicBezTo>
                  <a:cubicBezTo>
                    <a:pt x="32422" y="13019"/>
                    <a:pt x="9448" y="38199"/>
                    <a:pt x="3495" y="34551"/>
                  </a:cubicBezTo>
                  <a:cubicBezTo>
                    <a:pt x="-3687" y="30147"/>
                    <a:pt x="27269" y="30994"/>
                    <a:pt x="28317" y="39356"/>
                  </a:cubicBezTo>
                  <a:cubicBezTo>
                    <a:pt x="29879" y="51825"/>
                    <a:pt x="-1220" y="65999"/>
                    <a:pt x="37" y="51520"/>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037" name="Google Shape;1037;p19"/>
          <p:cNvGrpSpPr/>
          <p:nvPr/>
        </p:nvGrpSpPr>
        <p:grpSpPr>
          <a:xfrm>
            <a:off x="1032756" y="941904"/>
            <a:ext cx="667419" cy="268394"/>
            <a:chOff x="10830856" y="4962439"/>
            <a:chExt cx="790874" cy="318040"/>
          </a:xfrm>
        </p:grpSpPr>
        <p:sp>
          <p:nvSpPr>
            <p:cNvPr id="1038" name="Google Shape;1038;p19"/>
            <p:cNvSpPr/>
            <p:nvPr/>
          </p:nvSpPr>
          <p:spPr>
            <a:xfrm>
              <a:off x="10830856" y="4962439"/>
              <a:ext cx="87087" cy="302892"/>
            </a:xfrm>
            <a:custGeom>
              <a:rect b="b" l="l" r="r" t="t"/>
              <a:pathLst>
                <a:path extrusionOk="0" h="302892" w="87087">
                  <a:moveTo>
                    <a:pt x="0" y="137122"/>
                  </a:moveTo>
                  <a:cubicBezTo>
                    <a:pt x="8191" y="170907"/>
                    <a:pt x="30766" y="199501"/>
                    <a:pt x="46958" y="230276"/>
                  </a:cubicBezTo>
                  <a:cubicBezTo>
                    <a:pt x="59436" y="254041"/>
                    <a:pt x="70390" y="278692"/>
                    <a:pt x="84677" y="301429"/>
                  </a:cubicBezTo>
                  <a:cubicBezTo>
                    <a:pt x="89725" y="309410"/>
                    <a:pt x="85248" y="282597"/>
                    <a:pt x="85439" y="273177"/>
                  </a:cubicBezTo>
                  <a:cubicBezTo>
                    <a:pt x="85916" y="255670"/>
                    <a:pt x="82010" y="235325"/>
                    <a:pt x="80963" y="218142"/>
                  </a:cubicBezTo>
                  <a:cubicBezTo>
                    <a:pt x="77723" y="166193"/>
                    <a:pt x="72104" y="114462"/>
                    <a:pt x="71056" y="62379"/>
                  </a:cubicBezTo>
                  <a:cubicBezTo>
                    <a:pt x="70770" y="48311"/>
                    <a:pt x="72485" y="34138"/>
                    <a:pt x="72199" y="20003"/>
                  </a:cubicBezTo>
                  <a:cubicBezTo>
                    <a:pt x="72008" y="13468"/>
                    <a:pt x="79343" y="-3000"/>
                    <a:pt x="73819" y="477"/>
                  </a:cubicBezTo>
                  <a:cubicBezTo>
                    <a:pt x="64960" y="6030"/>
                    <a:pt x="69913" y="18745"/>
                    <a:pt x="70961" y="25403"/>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39" name="Google Shape;1039;p19"/>
            <p:cNvSpPr/>
            <p:nvPr/>
          </p:nvSpPr>
          <p:spPr>
            <a:xfrm>
              <a:off x="10998971" y="5124326"/>
              <a:ext cx="64961" cy="10753"/>
            </a:xfrm>
            <a:custGeom>
              <a:rect b="b" l="l" r="r" t="t"/>
              <a:pathLst>
                <a:path extrusionOk="0" h="10753" w="64961">
                  <a:moveTo>
                    <a:pt x="0" y="10753"/>
                  </a:moveTo>
                  <a:cubicBezTo>
                    <a:pt x="2001" y="2171"/>
                    <a:pt x="63057" y="238"/>
                    <a:pt x="64961" y="0"/>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40" name="Google Shape;1040;p19"/>
            <p:cNvSpPr/>
            <p:nvPr/>
          </p:nvSpPr>
          <p:spPr>
            <a:xfrm>
              <a:off x="11009425" y="5135280"/>
              <a:ext cx="77651" cy="25117"/>
            </a:xfrm>
            <a:custGeom>
              <a:rect b="b" l="l" r="r" t="t"/>
              <a:pathLst>
                <a:path extrusionOk="0" h="25117" w="77651">
                  <a:moveTo>
                    <a:pt x="786" y="25117"/>
                  </a:moveTo>
                  <a:cubicBezTo>
                    <a:pt x="-8835" y="17164"/>
                    <a:pt x="72985" y="1133"/>
                    <a:pt x="77652" y="0"/>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41" name="Google Shape;1041;p19"/>
            <p:cNvSpPr/>
            <p:nvPr/>
          </p:nvSpPr>
          <p:spPr>
            <a:xfrm>
              <a:off x="11166182" y="4991851"/>
              <a:ext cx="60913" cy="148257"/>
            </a:xfrm>
            <a:custGeom>
              <a:rect b="b" l="l" r="r" t="t"/>
              <a:pathLst>
                <a:path extrusionOk="0" h="148257" w="60913">
                  <a:moveTo>
                    <a:pt x="20719" y="6125"/>
                  </a:moveTo>
                  <a:cubicBezTo>
                    <a:pt x="20051" y="-17135"/>
                    <a:pt x="19671" y="32529"/>
                    <a:pt x="17479" y="44025"/>
                  </a:cubicBezTo>
                  <a:cubicBezTo>
                    <a:pt x="16146" y="51198"/>
                    <a:pt x="-3094" y="100871"/>
                    <a:pt x="430" y="104157"/>
                  </a:cubicBezTo>
                  <a:cubicBezTo>
                    <a:pt x="7954" y="111263"/>
                    <a:pt x="49008" y="90003"/>
                    <a:pt x="56627" y="87202"/>
                  </a:cubicBezTo>
                  <a:cubicBezTo>
                    <a:pt x="58056" y="86679"/>
                    <a:pt x="60914" y="85621"/>
                    <a:pt x="60914" y="85621"/>
                  </a:cubicBezTo>
                  <a:cubicBezTo>
                    <a:pt x="60914" y="85621"/>
                    <a:pt x="50817" y="82925"/>
                    <a:pt x="49769" y="78687"/>
                  </a:cubicBezTo>
                  <a:cubicBezTo>
                    <a:pt x="49198" y="76058"/>
                    <a:pt x="47197" y="68200"/>
                    <a:pt x="48151" y="70734"/>
                  </a:cubicBezTo>
                  <a:cubicBezTo>
                    <a:pt x="56722" y="94108"/>
                    <a:pt x="53103" y="123502"/>
                    <a:pt x="57008" y="148257"/>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42" name="Google Shape;1042;p19"/>
            <p:cNvSpPr/>
            <p:nvPr/>
          </p:nvSpPr>
          <p:spPr>
            <a:xfrm>
              <a:off x="11144465" y="5133717"/>
              <a:ext cx="188348" cy="47834"/>
            </a:xfrm>
            <a:custGeom>
              <a:rect b="b" l="l" r="r" t="t"/>
              <a:pathLst>
                <a:path extrusionOk="0" h="47834" w="188348">
                  <a:moveTo>
                    <a:pt x="5763" y="47835"/>
                  </a:moveTo>
                  <a:cubicBezTo>
                    <a:pt x="-17954" y="45168"/>
                    <a:pt x="38720" y="39062"/>
                    <a:pt x="46150" y="37900"/>
                  </a:cubicBezTo>
                  <a:cubicBezTo>
                    <a:pt x="80535" y="32557"/>
                    <a:pt x="114062" y="19803"/>
                    <a:pt x="147115" y="9439"/>
                  </a:cubicBezTo>
                  <a:cubicBezTo>
                    <a:pt x="152734" y="7658"/>
                    <a:pt x="201693" y="-8058"/>
                    <a:pt x="184833" y="5401"/>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43" name="Google Shape;1043;p19"/>
            <p:cNvSpPr/>
            <p:nvPr/>
          </p:nvSpPr>
          <p:spPr>
            <a:xfrm>
              <a:off x="11208339" y="5194581"/>
              <a:ext cx="62037" cy="85898"/>
            </a:xfrm>
            <a:custGeom>
              <a:rect b="b" l="l" r="r" t="t"/>
              <a:pathLst>
                <a:path extrusionOk="0" h="85898" w="62037">
                  <a:moveTo>
                    <a:pt x="3040" y="13498"/>
                  </a:moveTo>
                  <a:cubicBezTo>
                    <a:pt x="-6103" y="9269"/>
                    <a:pt x="38093" y="-9581"/>
                    <a:pt x="52951" y="6184"/>
                  </a:cubicBezTo>
                  <a:cubicBezTo>
                    <a:pt x="67906" y="21956"/>
                    <a:pt x="23233" y="49998"/>
                    <a:pt x="10661" y="51074"/>
                  </a:cubicBezTo>
                  <a:cubicBezTo>
                    <a:pt x="9707" y="51160"/>
                    <a:pt x="2945" y="51274"/>
                    <a:pt x="3326" y="47655"/>
                  </a:cubicBezTo>
                  <a:cubicBezTo>
                    <a:pt x="4755" y="34777"/>
                    <a:pt x="63715" y="41664"/>
                    <a:pt x="62001" y="64076"/>
                  </a:cubicBezTo>
                  <a:cubicBezTo>
                    <a:pt x="58571" y="109444"/>
                    <a:pt x="-18105" y="70106"/>
                    <a:pt x="3993" y="69448"/>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44" name="Google Shape;1044;p19"/>
            <p:cNvSpPr/>
            <p:nvPr/>
          </p:nvSpPr>
          <p:spPr>
            <a:xfrm>
              <a:off x="11403022" y="5053307"/>
              <a:ext cx="15256" cy="78095"/>
            </a:xfrm>
            <a:custGeom>
              <a:rect b="b" l="l" r="r" t="t"/>
              <a:pathLst>
                <a:path extrusionOk="0" h="78095" w="15256">
                  <a:moveTo>
                    <a:pt x="0" y="0"/>
                  </a:moveTo>
                  <a:cubicBezTo>
                    <a:pt x="17526" y="21974"/>
                    <a:pt x="16193" y="51749"/>
                    <a:pt x="14001" y="78095"/>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45" name="Google Shape;1045;p19"/>
            <p:cNvSpPr/>
            <p:nvPr/>
          </p:nvSpPr>
          <p:spPr>
            <a:xfrm>
              <a:off x="11428549" y="5056151"/>
              <a:ext cx="17811" cy="85282"/>
            </a:xfrm>
            <a:custGeom>
              <a:rect b="b" l="l" r="r" t="t"/>
              <a:pathLst>
                <a:path extrusionOk="0" h="85282" w="17811">
                  <a:moveTo>
                    <a:pt x="0" y="24"/>
                  </a:moveTo>
                  <a:cubicBezTo>
                    <a:pt x="0" y="-1443"/>
                    <a:pt x="10763" y="65889"/>
                    <a:pt x="17812" y="85282"/>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46" name="Google Shape;1046;p19"/>
            <p:cNvSpPr/>
            <p:nvPr/>
          </p:nvSpPr>
          <p:spPr>
            <a:xfrm>
              <a:off x="11349801" y="4990767"/>
              <a:ext cx="173748" cy="73046"/>
            </a:xfrm>
            <a:custGeom>
              <a:rect b="b" l="l" r="r" t="t"/>
              <a:pathLst>
                <a:path extrusionOk="0" h="73046" w="173748">
                  <a:moveTo>
                    <a:pt x="17883" y="73046"/>
                  </a:moveTo>
                  <a:cubicBezTo>
                    <a:pt x="12739" y="72465"/>
                    <a:pt x="3596" y="71770"/>
                    <a:pt x="357" y="68484"/>
                  </a:cubicBezTo>
                  <a:cubicBezTo>
                    <a:pt x="-4691" y="63397"/>
                    <a:pt x="45410" y="48281"/>
                    <a:pt x="45506" y="48234"/>
                  </a:cubicBezTo>
                  <a:cubicBezTo>
                    <a:pt x="76557" y="36861"/>
                    <a:pt x="107799" y="26316"/>
                    <a:pt x="139136" y="16354"/>
                  </a:cubicBezTo>
                  <a:cubicBezTo>
                    <a:pt x="149423" y="13058"/>
                    <a:pt x="161615" y="8467"/>
                    <a:pt x="170663" y="2323"/>
                  </a:cubicBezTo>
                  <a:cubicBezTo>
                    <a:pt x="171712" y="1638"/>
                    <a:pt x="174569" y="561"/>
                    <a:pt x="173521" y="56"/>
                  </a:cubicBezTo>
                  <a:cubicBezTo>
                    <a:pt x="172092" y="-591"/>
                    <a:pt x="164473" y="4543"/>
                    <a:pt x="164187" y="4695"/>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47" name="Google Shape;1047;p19"/>
            <p:cNvSpPr/>
            <p:nvPr/>
          </p:nvSpPr>
          <p:spPr>
            <a:xfrm>
              <a:off x="11510464" y="5032057"/>
              <a:ext cx="43910" cy="85101"/>
            </a:xfrm>
            <a:custGeom>
              <a:rect b="b" l="l" r="r" t="t"/>
              <a:pathLst>
                <a:path extrusionOk="0" h="85101" w="43910">
                  <a:moveTo>
                    <a:pt x="0" y="40567"/>
                  </a:moveTo>
                  <a:cubicBezTo>
                    <a:pt x="5524" y="55693"/>
                    <a:pt x="13240" y="69961"/>
                    <a:pt x="18764" y="85087"/>
                  </a:cubicBezTo>
                  <a:cubicBezTo>
                    <a:pt x="19050" y="85725"/>
                    <a:pt x="11716" y="65647"/>
                    <a:pt x="10668" y="56245"/>
                  </a:cubicBezTo>
                  <a:cubicBezTo>
                    <a:pt x="8668" y="37938"/>
                    <a:pt x="22384" y="648"/>
                    <a:pt x="43910" y="0"/>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48" name="Google Shape;1048;p19"/>
            <p:cNvSpPr/>
            <p:nvPr/>
          </p:nvSpPr>
          <p:spPr>
            <a:xfrm>
              <a:off x="11593054" y="4986180"/>
              <a:ext cx="28676" cy="60899"/>
            </a:xfrm>
            <a:custGeom>
              <a:rect b="b" l="l" r="r" t="t"/>
              <a:pathLst>
                <a:path extrusionOk="0" h="60899" w="28676">
                  <a:moveTo>
                    <a:pt x="2849" y="2471"/>
                  </a:moveTo>
                  <a:cubicBezTo>
                    <a:pt x="40474" y="-11340"/>
                    <a:pt x="8564" y="37342"/>
                    <a:pt x="3897" y="35152"/>
                  </a:cubicBezTo>
                  <a:cubicBezTo>
                    <a:pt x="1515" y="34085"/>
                    <a:pt x="33710" y="20255"/>
                    <a:pt x="27995" y="40971"/>
                  </a:cubicBezTo>
                  <a:cubicBezTo>
                    <a:pt x="25423" y="50554"/>
                    <a:pt x="-1723" y="71042"/>
                    <a:pt x="86" y="54897"/>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049" name="Google Shape;1049;p19"/>
          <p:cNvGrpSpPr/>
          <p:nvPr/>
        </p:nvGrpSpPr>
        <p:grpSpPr>
          <a:xfrm>
            <a:off x="10780862" y="1920636"/>
            <a:ext cx="312936" cy="153680"/>
            <a:chOff x="10862134" y="3312644"/>
            <a:chExt cx="416027" cy="204307"/>
          </a:xfrm>
        </p:grpSpPr>
        <p:sp>
          <p:nvSpPr>
            <p:cNvPr id="1050" name="Google Shape;1050;p19"/>
            <p:cNvSpPr/>
            <p:nvPr/>
          </p:nvSpPr>
          <p:spPr>
            <a:xfrm>
              <a:off x="10862134" y="3312644"/>
              <a:ext cx="69302" cy="204307"/>
            </a:xfrm>
            <a:custGeom>
              <a:rect b="b" l="l" r="r" t="t"/>
              <a:pathLst>
                <a:path extrusionOk="0" h="204307" w="69302">
                  <a:moveTo>
                    <a:pt x="3963" y="83218"/>
                  </a:moveTo>
                  <a:cubicBezTo>
                    <a:pt x="-6800" y="83818"/>
                    <a:pt x="7202" y="105030"/>
                    <a:pt x="12441" y="114403"/>
                  </a:cubicBezTo>
                  <a:cubicBezTo>
                    <a:pt x="27110" y="140206"/>
                    <a:pt x="45778" y="163618"/>
                    <a:pt x="59589" y="189803"/>
                  </a:cubicBezTo>
                  <a:cubicBezTo>
                    <a:pt x="62161" y="194565"/>
                    <a:pt x="62161" y="206062"/>
                    <a:pt x="67210" y="204081"/>
                  </a:cubicBezTo>
                  <a:cubicBezTo>
                    <a:pt x="71400" y="202404"/>
                    <a:pt x="68066" y="157827"/>
                    <a:pt x="67686" y="152046"/>
                  </a:cubicBezTo>
                  <a:cubicBezTo>
                    <a:pt x="65590" y="113469"/>
                    <a:pt x="46064" y="36755"/>
                    <a:pt x="61590" y="874"/>
                  </a:cubicBezTo>
                  <a:cubicBezTo>
                    <a:pt x="63495" y="-3498"/>
                    <a:pt x="65114" y="9723"/>
                    <a:pt x="66828" y="14142"/>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51" name="Google Shape;1051;p19"/>
            <p:cNvSpPr/>
            <p:nvPr/>
          </p:nvSpPr>
          <p:spPr>
            <a:xfrm>
              <a:off x="11001003" y="3431825"/>
              <a:ext cx="33121" cy="6338"/>
            </a:xfrm>
            <a:custGeom>
              <a:rect b="b" l="l" r="r" t="t"/>
              <a:pathLst>
                <a:path extrusionOk="0" h="6338" w="33121">
                  <a:moveTo>
                    <a:pt x="19305" y="1833"/>
                  </a:moveTo>
                  <a:cubicBezTo>
                    <a:pt x="25495" y="699"/>
                    <a:pt x="-5366" y="7195"/>
                    <a:pt x="826" y="6243"/>
                  </a:cubicBezTo>
                  <a:cubicBezTo>
                    <a:pt x="11018" y="4709"/>
                    <a:pt x="41307" y="-520"/>
                    <a:pt x="31020" y="42"/>
                  </a:cubicBezTo>
                  <a:cubicBezTo>
                    <a:pt x="18923" y="718"/>
                    <a:pt x="7113" y="4043"/>
                    <a:pt x="19305" y="1833"/>
                  </a:cubicBezTo>
                  <a:close/>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52" name="Google Shape;1052;p19"/>
            <p:cNvSpPr/>
            <p:nvPr/>
          </p:nvSpPr>
          <p:spPr>
            <a:xfrm>
              <a:off x="10999979" y="3457687"/>
              <a:ext cx="27320" cy="2555"/>
            </a:xfrm>
            <a:custGeom>
              <a:rect b="b" l="l" r="r" t="t"/>
              <a:pathLst>
                <a:path extrusionOk="0" h="2555" w="27320">
                  <a:moveTo>
                    <a:pt x="19375" y="326"/>
                  </a:moveTo>
                  <a:cubicBezTo>
                    <a:pt x="25567" y="-607"/>
                    <a:pt x="-5294" y="631"/>
                    <a:pt x="802" y="1926"/>
                  </a:cubicBezTo>
                  <a:cubicBezTo>
                    <a:pt x="8898" y="3660"/>
                    <a:pt x="33949" y="1212"/>
                    <a:pt x="25662" y="1679"/>
                  </a:cubicBezTo>
                  <a:cubicBezTo>
                    <a:pt x="15566" y="2241"/>
                    <a:pt x="5374" y="2450"/>
                    <a:pt x="19375" y="326"/>
                  </a:cubicBezTo>
                  <a:close/>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53" name="Google Shape;1053;p19"/>
            <p:cNvSpPr/>
            <p:nvPr/>
          </p:nvSpPr>
          <p:spPr>
            <a:xfrm>
              <a:off x="11105828" y="3355219"/>
              <a:ext cx="13978" cy="120672"/>
            </a:xfrm>
            <a:custGeom>
              <a:rect b="b" l="l" r="r" t="t"/>
              <a:pathLst>
                <a:path extrusionOk="0" h="120672" w="13978">
                  <a:moveTo>
                    <a:pt x="3348" y="0"/>
                  </a:moveTo>
                  <a:cubicBezTo>
                    <a:pt x="-11131" y="33566"/>
                    <a:pt x="27160" y="78457"/>
                    <a:pt x="8967" y="120672"/>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54" name="Google Shape;1054;p19"/>
            <p:cNvSpPr/>
            <p:nvPr/>
          </p:nvSpPr>
          <p:spPr>
            <a:xfrm>
              <a:off x="11076654" y="3328910"/>
              <a:ext cx="118027" cy="162411"/>
            </a:xfrm>
            <a:custGeom>
              <a:rect b="b" l="l" r="r" t="t"/>
              <a:pathLst>
                <a:path extrusionOk="0" h="162411" w="118027">
                  <a:moveTo>
                    <a:pt x="4709" y="33510"/>
                  </a:moveTo>
                  <a:cubicBezTo>
                    <a:pt x="-23771" y="21223"/>
                    <a:pt x="85767" y="-18582"/>
                    <a:pt x="97197" y="10278"/>
                  </a:cubicBezTo>
                  <a:cubicBezTo>
                    <a:pt x="110532" y="43940"/>
                    <a:pt x="39857" y="118530"/>
                    <a:pt x="28617" y="98890"/>
                  </a:cubicBezTo>
                  <a:cubicBezTo>
                    <a:pt x="17567" y="79516"/>
                    <a:pt x="103292" y="51684"/>
                    <a:pt x="116532" y="92879"/>
                  </a:cubicBezTo>
                  <a:cubicBezTo>
                    <a:pt x="121485" y="108272"/>
                    <a:pt x="113389" y="125045"/>
                    <a:pt x="103103" y="136590"/>
                  </a:cubicBezTo>
                  <a:cubicBezTo>
                    <a:pt x="50620" y="195245"/>
                    <a:pt x="-14150" y="135247"/>
                    <a:pt x="17283" y="137961"/>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55" name="Google Shape;1055;p19"/>
            <p:cNvSpPr/>
            <p:nvPr/>
          </p:nvSpPr>
          <p:spPr>
            <a:xfrm>
              <a:off x="11212046" y="3333673"/>
              <a:ext cx="66115" cy="124860"/>
            </a:xfrm>
            <a:custGeom>
              <a:rect b="b" l="l" r="r" t="t"/>
              <a:pathLst>
                <a:path extrusionOk="0" h="124860" w="66115">
                  <a:moveTo>
                    <a:pt x="0" y="0"/>
                  </a:moveTo>
                  <a:cubicBezTo>
                    <a:pt x="1143" y="21907"/>
                    <a:pt x="6953" y="43320"/>
                    <a:pt x="10382" y="64999"/>
                  </a:cubicBezTo>
                  <a:cubicBezTo>
                    <a:pt x="13429" y="84391"/>
                    <a:pt x="15430" y="103937"/>
                    <a:pt x="18097" y="123368"/>
                  </a:cubicBezTo>
                  <a:cubicBezTo>
                    <a:pt x="19144" y="130816"/>
                    <a:pt x="16669" y="108347"/>
                    <a:pt x="16858" y="100822"/>
                  </a:cubicBezTo>
                  <a:cubicBezTo>
                    <a:pt x="17240" y="87839"/>
                    <a:pt x="16383" y="49501"/>
                    <a:pt x="35623" y="51159"/>
                  </a:cubicBezTo>
                  <a:cubicBezTo>
                    <a:pt x="73819" y="54473"/>
                    <a:pt x="65626" y="123901"/>
                    <a:pt x="64865" y="110595"/>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056" name="Google Shape;1056;p19"/>
          <p:cNvGrpSpPr/>
          <p:nvPr/>
        </p:nvGrpSpPr>
        <p:grpSpPr>
          <a:xfrm>
            <a:off x="10844760" y="936426"/>
            <a:ext cx="526417" cy="279333"/>
            <a:chOff x="5791759" y="2630895"/>
            <a:chExt cx="604799" cy="320925"/>
          </a:xfrm>
        </p:grpSpPr>
        <p:sp>
          <p:nvSpPr>
            <p:cNvPr id="1057" name="Google Shape;1057;p19"/>
            <p:cNvSpPr/>
            <p:nvPr/>
          </p:nvSpPr>
          <p:spPr>
            <a:xfrm>
              <a:off x="5791759" y="2671104"/>
              <a:ext cx="98284" cy="280716"/>
            </a:xfrm>
            <a:custGeom>
              <a:rect b="b" l="l" r="r" t="t"/>
              <a:pathLst>
                <a:path extrusionOk="0" h="280716" w="98284">
                  <a:moveTo>
                    <a:pt x="0" y="100194"/>
                  </a:moveTo>
                  <a:cubicBezTo>
                    <a:pt x="22822" y="157278"/>
                    <a:pt x="34376" y="229620"/>
                    <a:pt x="73219" y="279626"/>
                  </a:cubicBezTo>
                  <a:cubicBezTo>
                    <a:pt x="78038" y="285837"/>
                    <a:pt x="72076" y="263824"/>
                    <a:pt x="73133" y="256033"/>
                  </a:cubicBezTo>
                  <a:cubicBezTo>
                    <a:pt x="75638" y="237630"/>
                    <a:pt x="73781" y="218533"/>
                    <a:pt x="74752" y="199759"/>
                  </a:cubicBezTo>
                  <a:cubicBezTo>
                    <a:pt x="77524" y="146667"/>
                    <a:pt x="80620" y="93079"/>
                    <a:pt x="90907" y="40720"/>
                  </a:cubicBezTo>
                  <a:cubicBezTo>
                    <a:pt x="91697" y="36653"/>
                    <a:pt x="101880" y="3201"/>
                    <a:pt x="96936" y="401"/>
                  </a:cubicBezTo>
                  <a:cubicBezTo>
                    <a:pt x="91564" y="-2638"/>
                    <a:pt x="93688" y="12402"/>
                    <a:pt x="93364" y="18565"/>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58" name="Google Shape;1058;p19"/>
            <p:cNvSpPr/>
            <p:nvPr/>
          </p:nvSpPr>
          <p:spPr>
            <a:xfrm>
              <a:off x="5946978" y="2823191"/>
              <a:ext cx="60941" cy="12553"/>
            </a:xfrm>
            <a:custGeom>
              <a:rect b="b" l="l" r="r" t="t"/>
              <a:pathLst>
                <a:path extrusionOk="0" h="12553" w="60941">
                  <a:moveTo>
                    <a:pt x="0" y="12554"/>
                  </a:moveTo>
                  <a:cubicBezTo>
                    <a:pt x="16707" y="1333"/>
                    <a:pt x="41081" y="5486"/>
                    <a:pt x="60941" y="0"/>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59" name="Google Shape;1059;p19"/>
            <p:cNvSpPr/>
            <p:nvPr/>
          </p:nvSpPr>
          <p:spPr>
            <a:xfrm>
              <a:off x="5959380" y="2855794"/>
              <a:ext cx="53006" cy="11106"/>
            </a:xfrm>
            <a:custGeom>
              <a:rect b="b" l="l" r="r" t="t"/>
              <a:pathLst>
                <a:path extrusionOk="0" h="11106" w="53006">
                  <a:moveTo>
                    <a:pt x="0" y="11106"/>
                  </a:moveTo>
                  <a:cubicBezTo>
                    <a:pt x="15707" y="1572"/>
                    <a:pt x="35271" y="3724"/>
                    <a:pt x="53007" y="0"/>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60" name="Google Shape;1060;p19"/>
            <p:cNvSpPr/>
            <p:nvPr/>
          </p:nvSpPr>
          <p:spPr>
            <a:xfrm>
              <a:off x="6081443" y="2633872"/>
              <a:ext cx="29346" cy="69769"/>
            </a:xfrm>
            <a:custGeom>
              <a:rect b="b" l="l" r="r" t="t"/>
              <a:pathLst>
                <a:path extrusionOk="0" h="69769" w="29346">
                  <a:moveTo>
                    <a:pt x="0" y="59473"/>
                  </a:moveTo>
                  <a:cubicBezTo>
                    <a:pt x="9401" y="39347"/>
                    <a:pt x="13678" y="23383"/>
                    <a:pt x="18535" y="1523"/>
                  </a:cubicBezTo>
                  <a:cubicBezTo>
                    <a:pt x="20231" y="-6144"/>
                    <a:pt x="17564" y="17230"/>
                    <a:pt x="17774" y="25079"/>
                  </a:cubicBezTo>
                  <a:cubicBezTo>
                    <a:pt x="18212" y="41500"/>
                    <a:pt x="23993" y="55035"/>
                    <a:pt x="29346" y="69770"/>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61" name="Google Shape;1061;p19"/>
            <p:cNvSpPr/>
            <p:nvPr/>
          </p:nvSpPr>
          <p:spPr>
            <a:xfrm>
              <a:off x="6073799" y="2710561"/>
              <a:ext cx="116249" cy="54072"/>
            </a:xfrm>
            <a:custGeom>
              <a:rect b="b" l="l" r="r" t="t"/>
              <a:pathLst>
                <a:path extrusionOk="0" h="54072" w="116249">
                  <a:moveTo>
                    <a:pt x="15568" y="46269"/>
                  </a:moveTo>
                  <a:cubicBezTo>
                    <a:pt x="9481" y="46431"/>
                    <a:pt x="6129" y="45983"/>
                    <a:pt x="509" y="52898"/>
                  </a:cubicBezTo>
                  <a:cubicBezTo>
                    <a:pt x="-2710" y="56861"/>
                    <a:pt x="10215" y="49688"/>
                    <a:pt x="14911" y="47669"/>
                  </a:cubicBezTo>
                  <a:cubicBezTo>
                    <a:pt x="18254" y="46221"/>
                    <a:pt x="21826" y="45345"/>
                    <a:pt x="25198" y="43935"/>
                  </a:cubicBezTo>
                  <a:cubicBezTo>
                    <a:pt x="28912" y="42383"/>
                    <a:pt x="32522" y="40582"/>
                    <a:pt x="36133" y="38801"/>
                  </a:cubicBezTo>
                  <a:cubicBezTo>
                    <a:pt x="52849" y="30534"/>
                    <a:pt x="70042" y="23133"/>
                    <a:pt x="86720" y="14608"/>
                  </a:cubicBezTo>
                  <a:cubicBezTo>
                    <a:pt x="93216" y="11284"/>
                    <a:pt x="128144" y="-8519"/>
                    <a:pt x="112056" y="4235"/>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62" name="Google Shape;1062;p19"/>
            <p:cNvSpPr/>
            <p:nvPr/>
          </p:nvSpPr>
          <p:spPr>
            <a:xfrm>
              <a:off x="6121903" y="2779470"/>
              <a:ext cx="50345" cy="89597"/>
            </a:xfrm>
            <a:custGeom>
              <a:rect b="b" l="l" r="r" t="t"/>
              <a:pathLst>
                <a:path extrusionOk="0" h="89597" w="50345">
                  <a:moveTo>
                    <a:pt x="3154" y="17945"/>
                  </a:moveTo>
                  <a:cubicBezTo>
                    <a:pt x="-6580" y="13402"/>
                    <a:pt x="38264" y="-12858"/>
                    <a:pt x="43731" y="7868"/>
                  </a:cubicBezTo>
                  <a:cubicBezTo>
                    <a:pt x="48360" y="25442"/>
                    <a:pt x="14404" y="50483"/>
                    <a:pt x="14356" y="48797"/>
                  </a:cubicBezTo>
                  <a:cubicBezTo>
                    <a:pt x="14004" y="35262"/>
                    <a:pt x="54056" y="40615"/>
                    <a:pt x="50065" y="63770"/>
                  </a:cubicBezTo>
                  <a:cubicBezTo>
                    <a:pt x="44798" y="94307"/>
                    <a:pt x="-10647" y="98679"/>
                    <a:pt x="1821" y="71981"/>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63" name="Google Shape;1063;p19"/>
            <p:cNvSpPr/>
            <p:nvPr/>
          </p:nvSpPr>
          <p:spPr>
            <a:xfrm>
              <a:off x="6255169" y="2654065"/>
              <a:ext cx="23622" cy="105365"/>
            </a:xfrm>
            <a:custGeom>
              <a:rect b="b" l="l" r="r" t="t"/>
              <a:pathLst>
                <a:path extrusionOk="0" h="105365" w="23622">
                  <a:moveTo>
                    <a:pt x="1763" y="0"/>
                  </a:moveTo>
                  <a:cubicBezTo>
                    <a:pt x="-8639" y="8239"/>
                    <a:pt x="30747" y="68018"/>
                    <a:pt x="22470" y="101908"/>
                  </a:cubicBezTo>
                  <a:cubicBezTo>
                    <a:pt x="22193" y="103022"/>
                    <a:pt x="22536" y="104213"/>
                    <a:pt x="22565" y="105366"/>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64" name="Google Shape;1064;p19"/>
            <p:cNvSpPr/>
            <p:nvPr/>
          </p:nvSpPr>
          <p:spPr>
            <a:xfrm>
              <a:off x="6242500" y="2637701"/>
              <a:ext cx="85708" cy="146434"/>
            </a:xfrm>
            <a:custGeom>
              <a:rect b="b" l="l" r="r" t="t"/>
              <a:pathLst>
                <a:path extrusionOk="0" h="146434" w="85708">
                  <a:moveTo>
                    <a:pt x="963" y="30565"/>
                  </a:moveTo>
                  <a:cubicBezTo>
                    <a:pt x="-7552" y="22498"/>
                    <a:pt x="42778" y="-12640"/>
                    <a:pt x="59113" y="4791"/>
                  </a:cubicBezTo>
                  <a:cubicBezTo>
                    <a:pt x="71143" y="17612"/>
                    <a:pt x="38681" y="82563"/>
                    <a:pt x="25242" y="84610"/>
                  </a:cubicBezTo>
                  <a:cubicBezTo>
                    <a:pt x="22670" y="85001"/>
                    <a:pt x="32957" y="70628"/>
                    <a:pt x="43568" y="70971"/>
                  </a:cubicBezTo>
                  <a:cubicBezTo>
                    <a:pt x="58789" y="71456"/>
                    <a:pt x="82058" y="78314"/>
                    <a:pt x="85069" y="95478"/>
                  </a:cubicBezTo>
                  <a:cubicBezTo>
                    <a:pt x="95384" y="154267"/>
                    <a:pt x="-23002" y="155086"/>
                    <a:pt x="12697" y="133407"/>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65" name="Google Shape;1065;p19"/>
            <p:cNvSpPr/>
            <p:nvPr/>
          </p:nvSpPr>
          <p:spPr>
            <a:xfrm>
              <a:off x="6316540" y="2630895"/>
              <a:ext cx="80018" cy="119134"/>
            </a:xfrm>
            <a:custGeom>
              <a:rect b="b" l="l" r="r" t="t"/>
              <a:pathLst>
                <a:path extrusionOk="0" h="119134" w="80018">
                  <a:moveTo>
                    <a:pt x="694" y="100"/>
                  </a:moveTo>
                  <a:cubicBezTo>
                    <a:pt x="513" y="-385"/>
                    <a:pt x="-163" y="1024"/>
                    <a:pt x="37" y="1501"/>
                  </a:cubicBezTo>
                  <a:cubicBezTo>
                    <a:pt x="8219" y="21065"/>
                    <a:pt x="17544" y="40134"/>
                    <a:pt x="25821" y="59660"/>
                  </a:cubicBezTo>
                  <a:cubicBezTo>
                    <a:pt x="26669" y="61679"/>
                    <a:pt x="43576" y="119353"/>
                    <a:pt x="39166" y="118839"/>
                  </a:cubicBezTo>
                  <a:cubicBezTo>
                    <a:pt x="34212" y="118268"/>
                    <a:pt x="36051" y="114572"/>
                    <a:pt x="35518" y="112019"/>
                  </a:cubicBezTo>
                  <a:cubicBezTo>
                    <a:pt x="30393" y="87549"/>
                    <a:pt x="25021" y="17131"/>
                    <a:pt x="57882" y="67804"/>
                  </a:cubicBezTo>
                  <a:cubicBezTo>
                    <a:pt x="60682" y="72138"/>
                    <a:pt x="62911" y="76815"/>
                    <a:pt x="65169" y="81453"/>
                  </a:cubicBezTo>
                  <a:cubicBezTo>
                    <a:pt x="67560" y="86387"/>
                    <a:pt x="69503" y="91531"/>
                    <a:pt x="71798" y="96513"/>
                  </a:cubicBezTo>
                  <a:cubicBezTo>
                    <a:pt x="75360" y="104247"/>
                    <a:pt x="78723" y="110676"/>
                    <a:pt x="80018" y="119134"/>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066" name="Google Shape;1066;p19"/>
          <p:cNvGrpSpPr/>
          <p:nvPr/>
        </p:nvGrpSpPr>
        <p:grpSpPr>
          <a:xfrm>
            <a:off x="9814993" y="741298"/>
            <a:ext cx="1095184" cy="926124"/>
            <a:chOff x="9814993" y="741298"/>
            <a:chExt cx="1095184" cy="926124"/>
          </a:xfrm>
        </p:grpSpPr>
        <p:grpSp>
          <p:nvGrpSpPr>
            <p:cNvPr id="1067" name="Google Shape;1067;p19"/>
            <p:cNvGrpSpPr/>
            <p:nvPr/>
          </p:nvGrpSpPr>
          <p:grpSpPr>
            <a:xfrm>
              <a:off x="9814993" y="741298"/>
              <a:ext cx="1095184" cy="926124"/>
              <a:chOff x="3034905" y="-1515202"/>
              <a:chExt cx="972028" cy="821979"/>
            </a:xfrm>
          </p:grpSpPr>
          <p:sp>
            <p:nvSpPr>
              <p:cNvPr id="1068" name="Google Shape;1068;p19"/>
              <p:cNvSpPr/>
              <p:nvPr/>
            </p:nvSpPr>
            <p:spPr>
              <a:xfrm>
                <a:off x="3056815" y="-1515058"/>
                <a:ext cx="950118" cy="821835"/>
              </a:xfrm>
              <a:custGeom>
                <a:rect b="b" l="l" r="r" t="t"/>
                <a:pathLst>
                  <a:path extrusionOk="0" h="821835" w="950118">
                    <a:moveTo>
                      <a:pt x="475059" y="0"/>
                    </a:moveTo>
                    <a:lnTo>
                      <a:pt x="22022" y="673008"/>
                    </a:lnTo>
                    <a:lnTo>
                      <a:pt x="0" y="705745"/>
                    </a:lnTo>
                    <a:cubicBezTo>
                      <a:pt x="0" y="769801"/>
                      <a:pt x="212665" y="821836"/>
                      <a:pt x="475059" y="821836"/>
                    </a:cubicBezTo>
                    <a:cubicBezTo>
                      <a:pt x="737445" y="821836"/>
                      <a:pt x="950119" y="769801"/>
                      <a:pt x="950119" y="705745"/>
                    </a:cubicBezTo>
                    <a:lnTo>
                      <a:pt x="927792" y="672408"/>
                    </a:lnTo>
                    <a:lnTo>
                      <a:pt x="475059"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1069" name="Google Shape;1069;p19"/>
              <p:cNvGrpSpPr/>
              <p:nvPr/>
            </p:nvGrpSpPr>
            <p:grpSpPr>
              <a:xfrm>
                <a:off x="3034905" y="-1515202"/>
                <a:ext cx="950195" cy="821979"/>
                <a:chOff x="6726228" y="2970999"/>
                <a:chExt cx="950195" cy="821979"/>
              </a:xfrm>
            </p:grpSpPr>
            <p:sp>
              <p:nvSpPr>
                <p:cNvPr id="1070" name="Google Shape;1070;p19"/>
                <p:cNvSpPr/>
                <p:nvPr/>
              </p:nvSpPr>
              <p:spPr>
                <a:xfrm>
                  <a:off x="6726228" y="3569236"/>
                  <a:ext cx="950118" cy="116090"/>
                </a:xfrm>
                <a:custGeom>
                  <a:rect b="b" l="l" r="r" t="t"/>
                  <a:pathLst>
                    <a:path extrusionOk="0" h="116090" w="950118">
                      <a:moveTo>
                        <a:pt x="950119" y="116091"/>
                      </a:moveTo>
                      <a:cubicBezTo>
                        <a:pt x="950119" y="52035"/>
                        <a:pt x="737454" y="0"/>
                        <a:pt x="475059" y="0"/>
                      </a:cubicBezTo>
                      <a:cubicBezTo>
                        <a:pt x="212674" y="0"/>
                        <a:pt x="0" y="52035"/>
                        <a:pt x="0" y="116091"/>
                      </a:cubicBezTo>
                    </a:path>
                  </a:pathLst>
                </a:custGeom>
                <a:noFill/>
                <a:ln cap="rnd" cmpd="sng" w="9525">
                  <a:solidFill>
                    <a:schemeClr val="dk2"/>
                  </a:solidFill>
                  <a:prstDash val="dash"/>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71" name="Google Shape;1071;p19"/>
                <p:cNvSpPr/>
                <p:nvPr/>
              </p:nvSpPr>
              <p:spPr>
                <a:xfrm>
                  <a:off x="6726228" y="3676888"/>
                  <a:ext cx="950118" cy="116090"/>
                </a:xfrm>
                <a:custGeom>
                  <a:rect b="b" l="l" r="r" t="t"/>
                  <a:pathLst>
                    <a:path extrusionOk="0" h="116090" w="950118">
                      <a:moveTo>
                        <a:pt x="950119" y="0"/>
                      </a:moveTo>
                      <a:cubicBezTo>
                        <a:pt x="950119" y="64056"/>
                        <a:pt x="737454" y="116091"/>
                        <a:pt x="475059" y="116091"/>
                      </a:cubicBezTo>
                      <a:cubicBezTo>
                        <a:pt x="212674" y="116091"/>
                        <a:pt x="0" y="64056"/>
                        <a:pt x="0" y="0"/>
                      </a:cubicBezTo>
                    </a:path>
                  </a:pathLst>
                </a:custGeom>
                <a:noFill/>
                <a:ln cap="rnd"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72" name="Google Shape;1072;p19"/>
                <p:cNvSpPr/>
                <p:nvPr/>
              </p:nvSpPr>
              <p:spPr>
                <a:xfrm>
                  <a:off x="6726228" y="2970999"/>
                  <a:ext cx="950195" cy="705888"/>
                </a:xfrm>
                <a:custGeom>
                  <a:rect b="b" l="l" r="r" t="t"/>
                  <a:pathLst>
                    <a:path extrusionOk="0" h="705888" w="950195">
                      <a:moveTo>
                        <a:pt x="950196" y="705888"/>
                      </a:moveTo>
                      <a:lnTo>
                        <a:pt x="475098" y="0"/>
                      </a:lnTo>
                      <a:lnTo>
                        <a:pt x="0" y="705888"/>
                      </a:lnTo>
                    </a:path>
                  </a:pathLst>
                </a:custGeom>
                <a:noFill/>
                <a:ln cap="rnd"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sp>
          <p:nvSpPr>
            <p:cNvPr id="1073" name="Google Shape;1073;p19"/>
            <p:cNvSpPr/>
            <p:nvPr/>
          </p:nvSpPr>
          <p:spPr>
            <a:xfrm>
              <a:off x="10357113" y="741300"/>
              <a:ext cx="10954" cy="811771"/>
            </a:xfrm>
            <a:custGeom>
              <a:rect b="b" l="l" r="r" t="t"/>
              <a:pathLst>
                <a:path extrusionOk="0" h="705888" w="9525">
                  <a:moveTo>
                    <a:pt x="0" y="705888"/>
                  </a:moveTo>
                  <a:lnTo>
                    <a:pt x="0" y="0"/>
                  </a:lnTo>
                </a:path>
              </a:pathLst>
            </a:custGeom>
            <a:noFill/>
            <a:ln cap="rnd" cmpd="sng" w="12700">
              <a:solidFill>
                <a:schemeClr val="dk2"/>
              </a:solidFill>
              <a:prstDash val="solid"/>
              <a:round/>
              <a:headEnd len="sm" w="sm" type="none"/>
              <a:tailEnd len="sm" w="sm" type="none"/>
            </a:ln>
            <a:effectLst>
              <a:outerShdw rotWithShape="0" algn="bl" dir="13500000" dist="9525">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074" name="Google Shape;1074;p19"/>
          <p:cNvGrpSpPr/>
          <p:nvPr/>
        </p:nvGrpSpPr>
        <p:grpSpPr>
          <a:xfrm>
            <a:off x="1908556" y="694489"/>
            <a:ext cx="819297" cy="839255"/>
            <a:chOff x="1908556" y="694489"/>
            <a:chExt cx="819297" cy="839255"/>
          </a:xfrm>
        </p:grpSpPr>
        <p:grpSp>
          <p:nvGrpSpPr>
            <p:cNvPr id="1075" name="Google Shape;1075;p19"/>
            <p:cNvGrpSpPr/>
            <p:nvPr/>
          </p:nvGrpSpPr>
          <p:grpSpPr>
            <a:xfrm>
              <a:off x="1908556" y="694489"/>
              <a:ext cx="819297" cy="839255"/>
              <a:chOff x="2176960" y="794387"/>
              <a:chExt cx="1211082" cy="1240583"/>
            </a:xfrm>
          </p:grpSpPr>
          <p:sp>
            <p:nvSpPr>
              <p:cNvPr id="1076" name="Google Shape;1076;p19"/>
              <p:cNvSpPr/>
              <p:nvPr/>
            </p:nvSpPr>
            <p:spPr>
              <a:xfrm>
                <a:off x="2177038" y="824848"/>
                <a:ext cx="1210043" cy="1210122"/>
              </a:xfrm>
              <a:custGeom>
                <a:rect b="b" l="l" r="r" t="t"/>
                <a:pathLst>
                  <a:path extrusionOk="0" h="734520" w="734472">
                    <a:moveTo>
                      <a:pt x="0" y="367265"/>
                    </a:moveTo>
                    <a:cubicBezTo>
                      <a:pt x="0" y="164430"/>
                      <a:pt x="164402" y="0"/>
                      <a:pt x="367285" y="0"/>
                    </a:cubicBezTo>
                    <a:cubicBezTo>
                      <a:pt x="570072" y="0"/>
                      <a:pt x="734473" y="164430"/>
                      <a:pt x="734473" y="367265"/>
                    </a:cubicBezTo>
                    <a:cubicBezTo>
                      <a:pt x="734473" y="570090"/>
                      <a:pt x="570072" y="734520"/>
                      <a:pt x="367285" y="734520"/>
                    </a:cubicBezTo>
                    <a:cubicBezTo>
                      <a:pt x="164402" y="734520"/>
                      <a:pt x="0" y="570090"/>
                      <a:pt x="0" y="367265"/>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1077" name="Google Shape;1077;p19"/>
              <p:cNvGrpSpPr/>
              <p:nvPr/>
            </p:nvGrpSpPr>
            <p:grpSpPr>
              <a:xfrm>
                <a:off x="2176960" y="794387"/>
                <a:ext cx="1211082" cy="1211003"/>
                <a:chOff x="9753387" y="4851015"/>
                <a:chExt cx="734568" cy="734520"/>
              </a:xfrm>
            </p:grpSpPr>
            <p:sp>
              <p:nvSpPr>
                <p:cNvPr id="1078" name="Google Shape;1078;p19"/>
                <p:cNvSpPr/>
                <p:nvPr/>
              </p:nvSpPr>
              <p:spPr>
                <a:xfrm>
                  <a:off x="9753482" y="4851015"/>
                  <a:ext cx="734473" cy="734520"/>
                </a:xfrm>
                <a:custGeom>
                  <a:rect b="b" l="l" r="r" t="t"/>
                  <a:pathLst>
                    <a:path extrusionOk="0" h="734520" w="734473">
                      <a:moveTo>
                        <a:pt x="0" y="367265"/>
                      </a:moveTo>
                      <a:cubicBezTo>
                        <a:pt x="0" y="164430"/>
                        <a:pt x="164401" y="0"/>
                        <a:pt x="367189" y="0"/>
                      </a:cubicBezTo>
                      <a:cubicBezTo>
                        <a:pt x="570072" y="0"/>
                        <a:pt x="734473" y="164430"/>
                        <a:pt x="734473" y="367265"/>
                      </a:cubicBezTo>
                      <a:cubicBezTo>
                        <a:pt x="734473" y="570091"/>
                        <a:pt x="570072" y="734521"/>
                        <a:pt x="367189" y="734521"/>
                      </a:cubicBezTo>
                      <a:cubicBezTo>
                        <a:pt x="164401" y="734521"/>
                        <a:pt x="0" y="570091"/>
                        <a:pt x="0" y="367265"/>
                      </a:cubicBezTo>
                      <a:close/>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79" name="Google Shape;1079;p19"/>
                <p:cNvSpPr/>
                <p:nvPr/>
              </p:nvSpPr>
              <p:spPr>
                <a:xfrm>
                  <a:off x="9753387" y="5086416"/>
                  <a:ext cx="734568" cy="131864"/>
                </a:xfrm>
                <a:custGeom>
                  <a:rect b="b" l="l" r="r" t="t"/>
                  <a:pathLst>
                    <a:path extrusionOk="0" h="131864" w="734568">
                      <a:moveTo>
                        <a:pt x="734569" y="131864"/>
                      </a:moveTo>
                      <a:cubicBezTo>
                        <a:pt x="734569" y="58969"/>
                        <a:pt x="570072" y="0"/>
                        <a:pt x="367284" y="0"/>
                      </a:cubicBezTo>
                      <a:cubicBezTo>
                        <a:pt x="164402" y="0"/>
                        <a:pt x="0" y="58969"/>
                        <a:pt x="0" y="131864"/>
                      </a:cubicBezTo>
                    </a:path>
                  </a:pathLst>
                </a:custGeom>
                <a:noFill/>
                <a:ln cap="rnd" cmpd="sng" w="9525">
                  <a:solidFill>
                    <a:schemeClr val="dk2"/>
                  </a:solidFill>
                  <a:prstDash val="dash"/>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80" name="Google Shape;1080;p19"/>
                <p:cNvSpPr/>
                <p:nvPr/>
              </p:nvSpPr>
              <p:spPr>
                <a:xfrm>
                  <a:off x="9753387" y="5218280"/>
                  <a:ext cx="734568" cy="131864"/>
                </a:xfrm>
                <a:custGeom>
                  <a:rect b="b" l="l" r="r" t="t"/>
                  <a:pathLst>
                    <a:path extrusionOk="0" h="131864" w="734568">
                      <a:moveTo>
                        <a:pt x="0" y="0"/>
                      </a:moveTo>
                      <a:cubicBezTo>
                        <a:pt x="0" y="72885"/>
                        <a:pt x="164402" y="131864"/>
                        <a:pt x="367284" y="131864"/>
                      </a:cubicBezTo>
                      <a:cubicBezTo>
                        <a:pt x="570072" y="131864"/>
                        <a:pt x="734569" y="72894"/>
                        <a:pt x="734569" y="0"/>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sp>
          <p:nvSpPr>
            <p:cNvPr id="1081" name="Google Shape;1081;p19"/>
            <p:cNvSpPr/>
            <p:nvPr/>
          </p:nvSpPr>
          <p:spPr>
            <a:xfrm>
              <a:off x="2338350" y="1084000"/>
              <a:ext cx="389321" cy="16597"/>
            </a:xfrm>
            <a:custGeom>
              <a:rect b="b" l="l" r="r" t="t"/>
              <a:pathLst>
                <a:path extrusionOk="0" h="9525" w="367284">
                  <a:moveTo>
                    <a:pt x="367285" y="0"/>
                  </a:moveTo>
                  <a:lnTo>
                    <a:pt x="0" y="0"/>
                  </a:ln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082" name="Google Shape;1082;p19"/>
          <p:cNvGrpSpPr/>
          <p:nvPr/>
        </p:nvGrpSpPr>
        <p:grpSpPr>
          <a:xfrm>
            <a:off x="10807502" y="2176440"/>
            <a:ext cx="691992" cy="961316"/>
            <a:chOff x="4361457" y="3155811"/>
            <a:chExt cx="591143" cy="821217"/>
          </a:xfrm>
        </p:grpSpPr>
        <p:sp>
          <p:nvSpPr>
            <p:cNvPr id="1083" name="Google Shape;1083;p19"/>
            <p:cNvSpPr/>
            <p:nvPr/>
          </p:nvSpPr>
          <p:spPr>
            <a:xfrm>
              <a:off x="4361457" y="3155811"/>
              <a:ext cx="581624" cy="816168"/>
            </a:xfrm>
            <a:custGeom>
              <a:rect b="b" l="l" r="r" t="t"/>
              <a:pathLst>
                <a:path extrusionOk="0" h="816168" w="581624">
                  <a:moveTo>
                    <a:pt x="290808" y="0"/>
                  </a:moveTo>
                  <a:cubicBezTo>
                    <a:pt x="130207" y="0"/>
                    <a:pt x="0" y="35452"/>
                    <a:pt x="0" y="79172"/>
                  </a:cubicBezTo>
                  <a:lnTo>
                    <a:pt x="0" y="736997"/>
                  </a:lnTo>
                  <a:cubicBezTo>
                    <a:pt x="0" y="780707"/>
                    <a:pt x="130207" y="816169"/>
                    <a:pt x="290808" y="816169"/>
                  </a:cubicBezTo>
                  <a:cubicBezTo>
                    <a:pt x="451418" y="816169"/>
                    <a:pt x="581625" y="780717"/>
                    <a:pt x="581625" y="736997"/>
                  </a:cubicBezTo>
                  <a:lnTo>
                    <a:pt x="581625" y="79172"/>
                  </a:lnTo>
                  <a:cubicBezTo>
                    <a:pt x="581625" y="35452"/>
                    <a:pt x="451418" y="0"/>
                    <a:pt x="290808" y="0"/>
                  </a:cubicBezTo>
                  <a:close/>
                </a:path>
              </a:pathLst>
            </a:custGeom>
            <a:solidFill>
              <a:schemeClr val="accent4"/>
            </a:solidFill>
            <a:ln>
              <a:noFill/>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1084" name="Google Shape;1084;p19"/>
            <p:cNvGrpSpPr/>
            <p:nvPr/>
          </p:nvGrpSpPr>
          <p:grpSpPr>
            <a:xfrm>
              <a:off x="4361460" y="3155888"/>
              <a:ext cx="591140" cy="821140"/>
              <a:chOff x="8319351" y="4894840"/>
              <a:chExt cx="591140" cy="821140"/>
            </a:xfrm>
          </p:grpSpPr>
          <p:sp>
            <p:nvSpPr>
              <p:cNvPr id="1085" name="Google Shape;1085;p19"/>
              <p:cNvSpPr/>
              <p:nvPr/>
            </p:nvSpPr>
            <p:spPr>
              <a:xfrm>
                <a:off x="8319351" y="4894840"/>
                <a:ext cx="581615" cy="158315"/>
              </a:xfrm>
              <a:custGeom>
                <a:rect b="b" l="l" r="r" t="t"/>
                <a:pathLst>
                  <a:path extrusionOk="0" h="158315" w="581615">
                    <a:moveTo>
                      <a:pt x="0" y="79153"/>
                    </a:moveTo>
                    <a:cubicBezTo>
                      <a:pt x="0" y="35433"/>
                      <a:pt x="130197" y="0"/>
                      <a:pt x="290808" y="0"/>
                    </a:cubicBezTo>
                    <a:cubicBezTo>
                      <a:pt x="451409" y="0"/>
                      <a:pt x="581616" y="35433"/>
                      <a:pt x="581616" y="79153"/>
                    </a:cubicBezTo>
                    <a:cubicBezTo>
                      <a:pt x="581616" y="122873"/>
                      <a:pt x="451409" y="158315"/>
                      <a:pt x="290808" y="158315"/>
                    </a:cubicBezTo>
                    <a:cubicBezTo>
                      <a:pt x="130197" y="158315"/>
                      <a:pt x="0" y="122873"/>
                      <a:pt x="0" y="79153"/>
                    </a:cubicBezTo>
                    <a:close/>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86" name="Google Shape;1086;p19"/>
              <p:cNvSpPr/>
              <p:nvPr/>
            </p:nvSpPr>
            <p:spPr>
              <a:xfrm>
                <a:off x="8319351" y="5636809"/>
                <a:ext cx="581615" cy="79171"/>
              </a:xfrm>
              <a:custGeom>
                <a:rect b="b" l="l" r="r" t="t"/>
                <a:pathLst>
                  <a:path extrusionOk="0" h="79171" w="581615">
                    <a:moveTo>
                      <a:pt x="0" y="0"/>
                    </a:moveTo>
                    <a:cubicBezTo>
                      <a:pt x="0" y="43719"/>
                      <a:pt x="130207" y="79171"/>
                      <a:pt x="290808" y="79171"/>
                    </a:cubicBezTo>
                    <a:cubicBezTo>
                      <a:pt x="451418" y="79171"/>
                      <a:pt x="581616" y="43719"/>
                      <a:pt x="581616" y="0"/>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87" name="Google Shape;1087;p19"/>
              <p:cNvSpPr/>
              <p:nvPr/>
            </p:nvSpPr>
            <p:spPr>
              <a:xfrm>
                <a:off x="8319351" y="4973992"/>
                <a:ext cx="9525" cy="657720"/>
              </a:xfrm>
              <a:custGeom>
                <a:rect b="b" l="l" r="r" t="t"/>
                <a:pathLst>
                  <a:path extrusionOk="0" h="657720" w="9525">
                    <a:moveTo>
                      <a:pt x="0" y="657720"/>
                    </a:moveTo>
                    <a:lnTo>
                      <a:pt x="0" y="0"/>
                    </a:ln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88" name="Google Shape;1088;p19"/>
              <p:cNvSpPr/>
              <p:nvPr/>
            </p:nvSpPr>
            <p:spPr>
              <a:xfrm>
                <a:off x="8900966" y="4973992"/>
                <a:ext cx="9525" cy="657720"/>
              </a:xfrm>
              <a:custGeom>
                <a:rect b="b" l="l" r="r" t="t"/>
                <a:pathLst>
                  <a:path extrusionOk="0" h="657720" w="9525">
                    <a:moveTo>
                      <a:pt x="0" y="0"/>
                    </a:moveTo>
                    <a:lnTo>
                      <a:pt x="0" y="657720"/>
                    </a:ln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89" name="Google Shape;1089;p19"/>
              <p:cNvSpPr/>
              <p:nvPr/>
            </p:nvSpPr>
            <p:spPr>
              <a:xfrm>
                <a:off x="8319351" y="5557627"/>
                <a:ext cx="581615" cy="79181"/>
              </a:xfrm>
              <a:custGeom>
                <a:rect b="b" l="l" r="r" t="t"/>
                <a:pathLst>
                  <a:path extrusionOk="0" h="79181" w="581615">
                    <a:moveTo>
                      <a:pt x="581616" y="79182"/>
                    </a:moveTo>
                    <a:cubicBezTo>
                      <a:pt x="581616" y="35462"/>
                      <a:pt x="451418" y="0"/>
                      <a:pt x="290808" y="0"/>
                    </a:cubicBezTo>
                    <a:cubicBezTo>
                      <a:pt x="130207" y="0"/>
                      <a:pt x="0" y="35462"/>
                      <a:pt x="0" y="79182"/>
                    </a:cubicBezTo>
                  </a:path>
                </a:pathLst>
              </a:custGeom>
              <a:noFill/>
              <a:ln cap="rnd" cmpd="sng" w="9525">
                <a:solidFill>
                  <a:schemeClr val="dk2"/>
                </a:solidFill>
                <a:prstDash val="dash"/>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7" name="Shape 2097"/>
        <p:cNvGrpSpPr/>
        <p:nvPr/>
      </p:nvGrpSpPr>
      <p:grpSpPr>
        <a:xfrm>
          <a:off x="0" y="0"/>
          <a:ext cx="0" cy="0"/>
          <a:chOff x="0" y="0"/>
          <a:chExt cx="0" cy="0"/>
        </a:xfrm>
      </p:grpSpPr>
      <p:sp>
        <p:nvSpPr>
          <p:cNvPr id="2098" name="Google Shape;2098;p37"/>
          <p:cNvSpPr txBox="1"/>
          <p:nvPr>
            <p:ph type="title"/>
          </p:nvPr>
        </p:nvSpPr>
        <p:spPr>
          <a:xfrm>
            <a:off x="1575575" y="738500"/>
            <a:ext cx="9517200" cy="6744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sz="4000"/>
              <a:t>Editable Icons</a:t>
            </a:r>
            <a:endParaRPr sz="4000"/>
          </a:p>
        </p:txBody>
      </p:sp>
      <p:grpSp>
        <p:nvGrpSpPr>
          <p:cNvPr id="2099" name="Google Shape;2099;p37"/>
          <p:cNvGrpSpPr/>
          <p:nvPr/>
        </p:nvGrpSpPr>
        <p:grpSpPr>
          <a:xfrm>
            <a:off x="3799364" y="1773752"/>
            <a:ext cx="405160" cy="253589"/>
            <a:chOff x="4797800" y="1994125"/>
            <a:chExt cx="306475" cy="186025"/>
          </a:xfrm>
        </p:grpSpPr>
        <p:sp>
          <p:nvSpPr>
            <p:cNvPr id="2100" name="Google Shape;2100;p37"/>
            <p:cNvSpPr/>
            <p:nvPr/>
          </p:nvSpPr>
          <p:spPr>
            <a:xfrm>
              <a:off x="4837950" y="1994125"/>
              <a:ext cx="226175" cy="152575"/>
            </a:xfrm>
            <a:custGeom>
              <a:rect b="b" l="l" r="r" t="t"/>
              <a:pathLst>
                <a:path extrusionOk="0" h="6103" w="9047">
                  <a:moveTo>
                    <a:pt x="8244" y="786"/>
                  </a:moveTo>
                  <a:lnTo>
                    <a:pt x="8244" y="5318"/>
                  </a:lnTo>
                  <a:lnTo>
                    <a:pt x="803" y="5318"/>
                  </a:lnTo>
                  <a:lnTo>
                    <a:pt x="803" y="786"/>
                  </a:lnTo>
                  <a:close/>
                  <a:moveTo>
                    <a:pt x="536" y="1"/>
                  </a:moveTo>
                  <a:cubicBezTo>
                    <a:pt x="232" y="1"/>
                    <a:pt x="0" y="233"/>
                    <a:pt x="0" y="518"/>
                  </a:cubicBezTo>
                  <a:lnTo>
                    <a:pt x="0" y="6103"/>
                  </a:lnTo>
                  <a:lnTo>
                    <a:pt x="9047" y="6103"/>
                  </a:lnTo>
                  <a:lnTo>
                    <a:pt x="9047" y="518"/>
                  </a:lnTo>
                  <a:cubicBezTo>
                    <a:pt x="9047" y="233"/>
                    <a:pt x="8815" y="1"/>
                    <a:pt x="8511" y="1"/>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01" name="Google Shape;2101;p37"/>
            <p:cNvSpPr/>
            <p:nvPr/>
          </p:nvSpPr>
          <p:spPr>
            <a:xfrm>
              <a:off x="4797800" y="2160075"/>
              <a:ext cx="306475" cy="20075"/>
            </a:xfrm>
            <a:custGeom>
              <a:rect b="b" l="l" r="r" t="t"/>
              <a:pathLst>
                <a:path extrusionOk="0" h="803" w="12259">
                  <a:moveTo>
                    <a:pt x="1" y="0"/>
                  </a:moveTo>
                  <a:lnTo>
                    <a:pt x="1" y="268"/>
                  </a:lnTo>
                  <a:cubicBezTo>
                    <a:pt x="1" y="571"/>
                    <a:pt x="250" y="803"/>
                    <a:pt x="536" y="803"/>
                  </a:cubicBezTo>
                  <a:lnTo>
                    <a:pt x="11723" y="803"/>
                  </a:lnTo>
                  <a:cubicBezTo>
                    <a:pt x="12026" y="803"/>
                    <a:pt x="12258" y="571"/>
                    <a:pt x="12258" y="268"/>
                  </a:cubicBezTo>
                  <a:lnTo>
                    <a:pt x="12258" y="0"/>
                  </a:lnTo>
                  <a:lnTo>
                    <a:pt x="6923" y="0"/>
                  </a:lnTo>
                  <a:lnTo>
                    <a:pt x="6923" y="125"/>
                  </a:lnTo>
                  <a:cubicBezTo>
                    <a:pt x="6923" y="214"/>
                    <a:pt x="6870" y="268"/>
                    <a:pt x="6799" y="268"/>
                  </a:cubicBezTo>
                  <a:lnTo>
                    <a:pt x="5460" y="268"/>
                  </a:lnTo>
                  <a:cubicBezTo>
                    <a:pt x="5389" y="268"/>
                    <a:pt x="5336" y="214"/>
                    <a:pt x="5336" y="125"/>
                  </a:cubicBezTo>
                  <a:lnTo>
                    <a:pt x="5336" y="0"/>
                  </a:ln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102" name="Google Shape;2102;p37"/>
          <p:cNvSpPr/>
          <p:nvPr/>
        </p:nvSpPr>
        <p:spPr>
          <a:xfrm>
            <a:off x="3242172" y="1789650"/>
            <a:ext cx="351487" cy="308322"/>
          </a:xfrm>
          <a:custGeom>
            <a:rect b="b" l="l" r="r" t="t"/>
            <a:pathLst>
              <a:path extrusionOk="0" h="9047" w="10635">
                <a:moveTo>
                  <a:pt x="9850" y="803"/>
                </a:moveTo>
                <a:lnTo>
                  <a:pt x="9850" y="6656"/>
                </a:lnTo>
                <a:lnTo>
                  <a:pt x="804" y="6656"/>
                </a:lnTo>
                <a:lnTo>
                  <a:pt x="804" y="803"/>
                </a:lnTo>
                <a:close/>
                <a:moveTo>
                  <a:pt x="536" y="0"/>
                </a:moveTo>
                <a:cubicBezTo>
                  <a:pt x="250" y="0"/>
                  <a:pt x="1" y="250"/>
                  <a:pt x="1" y="536"/>
                </a:cubicBezTo>
                <a:lnTo>
                  <a:pt x="1" y="6923"/>
                </a:lnTo>
                <a:cubicBezTo>
                  <a:pt x="1" y="7227"/>
                  <a:pt x="250" y="7459"/>
                  <a:pt x="536" y="7459"/>
                </a:cubicBezTo>
                <a:lnTo>
                  <a:pt x="4265" y="7459"/>
                </a:lnTo>
                <a:lnTo>
                  <a:pt x="4265" y="8261"/>
                </a:lnTo>
                <a:lnTo>
                  <a:pt x="2927" y="8261"/>
                </a:lnTo>
                <a:lnTo>
                  <a:pt x="2927" y="9047"/>
                </a:lnTo>
                <a:lnTo>
                  <a:pt x="7709" y="9047"/>
                </a:lnTo>
                <a:lnTo>
                  <a:pt x="7709" y="8261"/>
                </a:lnTo>
                <a:lnTo>
                  <a:pt x="6388" y="8261"/>
                </a:lnTo>
                <a:lnTo>
                  <a:pt x="6388" y="7459"/>
                </a:lnTo>
                <a:lnTo>
                  <a:pt x="10100" y="7459"/>
                </a:lnTo>
                <a:cubicBezTo>
                  <a:pt x="10403" y="7459"/>
                  <a:pt x="10635" y="7227"/>
                  <a:pt x="10635" y="6923"/>
                </a:cubicBezTo>
                <a:lnTo>
                  <a:pt x="10635" y="536"/>
                </a:lnTo>
                <a:cubicBezTo>
                  <a:pt x="10635" y="250"/>
                  <a:pt x="10403" y="0"/>
                  <a:pt x="10100" y="0"/>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03" name="Google Shape;2103;p37"/>
          <p:cNvSpPr/>
          <p:nvPr/>
        </p:nvSpPr>
        <p:spPr>
          <a:xfrm>
            <a:off x="2827083" y="1706244"/>
            <a:ext cx="211156" cy="398327"/>
          </a:xfrm>
          <a:custGeom>
            <a:rect b="b" l="l" r="r" t="t"/>
            <a:pathLst>
              <a:path extrusionOk="0" h="11688" w="6389">
                <a:moveTo>
                  <a:pt x="3730" y="518"/>
                </a:moveTo>
                <a:cubicBezTo>
                  <a:pt x="3873" y="518"/>
                  <a:pt x="3998" y="643"/>
                  <a:pt x="3998" y="785"/>
                </a:cubicBezTo>
                <a:cubicBezTo>
                  <a:pt x="3998" y="946"/>
                  <a:pt x="3873" y="1053"/>
                  <a:pt x="3730" y="1053"/>
                </a:cubicBezTo>
                <a:lnTo>
                  <a:pt x="2659" y="1053"/>
                </a:lnTo>
                <a:cubicBezTo>
                  <a:pt x="2517" y="1053"/>
                  <a:pt x="2392" y="946"/>
                  <a:pt x="2392" y="785"/>
                </a:cubicBezTo>
                <a:cubicBezTo>
                  <a:pt x="2392" y="643"/>
                  <a:pt x="2517" y="518"/>
                  <a:pt x="2659" y="518"/>
                </a:cubicBezTo>
                <a:close/>
                <a:moveTo>
                  <a:pt x="5586" y="1588"/>
                </a:moveTo>
                <a:lnTo>
                  <a:pt x="5586" y="10099"/>
                </a:lnTo>
                <a:lnTo>
                  <a:pt x="804" y="10099"/>
                </a:lnTo>
                <a:lnTo>
                  <a:pt x="804" y="1588"/>
                </a:lnTo>
                <a:close/>
                <a:moveTo>
                  <a:pt x="268" y="0"/>
                </a:moveTo>
                <a:cubicBezTo>
                  <a:pt x="126" y="0"/>
                  <a:pt x="1" y="125"/>
                  <a:pt x="1" y="250"/>
                </a:cubicBezTo>
                <a:lnTo>
                  <a:pt x="1" y="11420"/>
                </a:lnTo>
                <a:cubicBezTo>
                  <a:pt x="1" y="11562"/>
                  <a:pt x="126" y="11687"/>
                  <a:pt x="268" y="11687"/>
                </a:cubicBezTo>
                <a:lnTo>
                  <a:pt x="6121" y="11687"/>
                </a:lnTo>
                <a:cubicBezTo>
                  <a:pt x="6264" y="11687"/>
                  <a:pt x="6388" y="11562"/>
                  <a:pt x="6388" y="11420"/>
                </a:cubicBezTo>
                <a:lnTo>
                  <a:pt x="6388" y="250"/>
                </a:lnTo>
                <a:cubicBezTo>
                  <a:pt x="6388" y="125"/>
                  <a:pt x="6264" y="0"/>
                  <a:pt x="6121" y="0"/>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04" name="Google Shape;2104;p37"/>
          <p:cNvSpPr/>
          <p:nvPr/>
        </p:nvSpPr>
        <p:spPr>
          <a:xfrm>
            <a:off x="4354119" y="1774124"/>
            <a:ext cx="352082" cy="253589"/>
          </a:xfrm>
          <a:custGeom>
            <a:rect b="b" l="l" r="r" t="t"/>
            <a:pathLst>
              <a:path extrusionOk="0" h="7441" w="10653">
                <a:moveTo>
                  <a:pt x="5317" y="268"/>
                </a:moveTo>
                <a:cubicBezTo>
                  <a:pt x="5406" y="268"/>
                  <a:pt x="5460" y="322"/>
                  <a:pt x="5460" y="393"/>
                </a:cubicBezTo>
                <a:cubicBezTo>
                  <a:pt x="5460" y="482"/>
                  <a:pt x="5406" y="518"/>
                  <a:pt x="5317" y="518"/>
                </a:cubicBezTo>
                <a:cubicBezTo>
                  <a:pt x="5246" y="518"/>
                  <a:pt x="5192" y="482"/>
                  <a:pt x="5192" y="393"/>
                </a:cubicBezTo>
                <a:cubicBezTo>
                  <a:pt x="5192" y="322"/>
                  <a:pt x="5246" y="268"/>
                  <a:pt x="5317" y="268"/>
                </a:cubicBezTo>
                <a:close/>
                <a:moveTo>
                  <a:pt x="9849" y="786"/>
                </a:moveTo>
                <a:lnTo>
                  <a:pt x="9849" y="6638"/>
                </a:lnTo>
                <a:lnTo>
                  <a:pt x="785" y="6638"/>
                </a:lnTo>
                <a:lnTo>
                  <a:pt x="785" y="786"/>
                </a:lnTo>
                <a:close/>
                <a:moveTo>
                  <a:pt x="5977" y="6906"/>
                </a:moveTo>
                <a:cubicBezTo>
                  <a:pt x="6067" y="6906"/>
                  <a:pt x="6120" y="6959"/>
                  <a:pt x="6120" y="7031"/>
                </a:cubicBezTo>
                <a:cubicBezTo>
                  <a:pt x="6120" y="7120"/>
                  <a:pt x="6067" y="7173"/>
                  <a:pt x="5977" y="7173"/>
                </a:cubicBezTo>
                <a:lnTo>
                  <a:pt x="4657" y="7173"/>
                </a:lnTo>
                <a:cubicBezTo>
                  <a:pt x="4586" y="7173"/>
                  <a:pt x="4514" y="7120"/>
                  <a:pt x="4514" y="7031"/>
                </a:cubicBezTo>
                <a:cubicBezTo>
                  <a:pt x="4514" y="6959"/>
                  <a:pt x="4586" y="6906"/>
                  <a:pt x="4657" y="6906"/>
                </a:cubicBezTo>
                <a:close/>
                <a:moveTo>
                  <a:pt x="535" y="1"/>
                </a:moveTo>
                <a:cubicBezTo>
                  <a:pt x="232" y="1"/>
                  <a:pt x="0" y="233"/>
                  <a:pt x="0" y="518"/>
                </a:cubicBezTo>
                <a:lnTo>
                  <a:pt x="0" y="6906"/>
                </a:lnTo>
                <a:cubicBezTo>
                  <a:pt x="0" y="7209"/>
                  <a:pt x="232" y="7441"/>
                  <a:pt x="535" y="7441"/>
                </a:cubicBezTo>
                <a:lnTo>
                  <a:pt x="10117" y="7441"/>
                </a:lnTo>
                <a:cubicBezTo>
                  <a:pt x="10402" y="7441"/>
                  <a:pt x="10652" y="7209"/>
                  <a:pt x="10652" y="6906"/>
                </a:cubicBezTo>
                <a:lnTo>
                  <a:pt x="10652" y="518"/>
                </a:lnTo>
                <a:cubicBezTo>
                  <a:pt x="10652" y="233"/>
                  <a:pt x="10402" y="1"/>
                  <a:pt x="10117" y="1"/>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05" name="Google Shape;2105;p37"/>
          <p:cNvSpPr/>
          <p:nvPr/>
        </p:nvSpPr>
        <p:spPr>
          <a:xfrm>
            <a:off x="4857624" y="1731262"/>
            <a:ext cx="333805" cy="339335"/>
          </a:xfrm>
          <a:custGeom>
            <a:rect b="b" l="l" r="r" t="t"/>
            <a:pathLst>
              <a:path extrusionOk="0" h="9957" w="10100">
                <a:moveTo>
                  <a:pt x="8762" y="1464"/>
                </a:moveTo>
                <a:lnTo>
                  <a:pt x="8762" y="6245"/>
                </a:lnTo>
                <a:lnTo>
                  <a:pt x="1321" y="6245"/>
                </a:lnTo>
                <a:lnTo>
                  <a:pt x="1321" y="1464"/>
                </a:lnTo>
                <a:close/>
                <a:moveTo>
                  <a:pt x="5050" y="0"/>
                </a:moveTo>
                <a:cubicBezTo>
                  <a:pt x="4907" y="0"/>
                  <a:pt x="4783" y="125"/>
                  <a:pt x="4783" y="268"/>
                </a:cubicBezTo>
                <a:lnTo>
                  <a:pt x="4783" y="536"/>
                </a:lnTo>
                <a:lnTo>
                  <a:pt x="251" y="536"/>
                </a:lnTo>
                <a:cubicBezTo>
                  <a:pt x="126" y="536"/>
                  <a:pt x="1" y="661"/>
                  <a:pt x="1" y="803"/>
                </a:cubicBezTo>
                <a:cubicBezTo>
                  <a:pt x="1" y="946"/>
                  <a:pt x="126" y="1053"/>
                  <a:pt x="251" y="1053"/>
                </a:cubicBezTo>
                <a:lnTo>
                  <a:pt x="518" y="1053"/>
                </a:lnTo>
                <a:lnTo>
                  <a:pt x="518" y="6513"/>
                </a:lnTo>
                <a:lnTo>
                  <a:pt x="251" y="6513"/>
                </a:lnTo>
                <a:cubicBezTo>
                  <a:pt x="126" y="6513"/>
                  <a:pt x="1" y="6638"/>
                  <a:pt x="1" y="6781"/>
                </a:cubicBezTo>
                <a:cubicBezTo>
                  <a:pt x="1" y="6923"/>
                  <a:pt x="126" y="7048"/>
                  <a:pt x="251" y="7048"/>
                </a:cubicBezTo>
                <a:lnTo>
                  <a:pt x="4319" y="7048"/>
                </a:lnTo>
                <a:lnTo>
                  <a:pt x="2285" y="9100"/>
                </a:lnTo>
                <a:cubicBezTo>
                  <a:pt x="2178" y="9207"/>
                  <a:pt x="2178" y="9368"/>
                  <a:pt x="2285" y="9475"/>
                </a:cubicBezTo>
                <a:cubicBezTo>
                  <a:pt x="2338" y="9528"/>
                  <a:pt x="2405" y="9555"/>
                  <a:pt x="2472" y="9555"/>
                </a:cubicBezTo>
                <a:cubicBezTo>
                  <a:pt x="2539" y="9555"/>
                  <a:pt x="2606" y="9528"/>
                  <a:pt x="2659" y="9475"/>
                </a:cubicBezTo>
                <a:lnTo>
                  <a:pt x="4783" y="7334"/>
                </a:lnTo>
                <a:lnTo>
                  <a:pt x="4783" y="9707"/>
                </a:lnTo>
                <a:cubicBezTo>
                  <a:pt x="4783" y="9850"/>
                  <a:pt x="4907" y="9957"/>
                  <a:pt x="5050" y="9957"/>
                </a:cubicBezTo>
                <a:cubicBezTo>
                  <a:pt x="5193" y="9957"/>
                  <a:pt x="5318" y="9850"/>
                  <a:pt x="5318" y="9707"/>
                </a:cubicBezTo>
                <a:lnTo>
                  <a:pt x="5318" y="7334"/>
                </a:lnTo>
                <a:lnTo>
                  <a:pt x="7441" y="9475"/>
                </a:lnTo>
                <a:cubicBezTo>
                  <a:pt x="7495" y="9520"/>
                  <a:pt x="7562" y="9542"/>
                  <a:pt x="7628" y="9542"/>
                </a:cubicBezTo>
                <a:cubicBezTo>
                  <a:pt x="7695" y="9542"/>
                  <a:pt x="7762" y="9520"/>
                  <a:pt x="7816" y="9475"/>
                </a:cubicBezTo>
                <a:cubicBezTo>
                  <a:pt x="7923" y="9350"/>
                  <a:pt x="7923" y="9189"/>
                  <a:pt x="7816" y="9082"/>
                </a:cubicBezTo>
                <a:lnTo>
                  <a:pt x="5782" y="7048"/>
                </a:lnTo>
                <a:lnTo>
                  <a:pt x="9832" y="7048"/>
                </a:lnTo>
                <a:cubicBezTo>
                  <a:pt x="9975" y="7048"/>
                  <a:pt x="10100" y="6923"/>
                  <a:pt x="10100" y="6781"/>
                </a:cubicBezTo>
                <a:cubicBezTo>
                  <a:pt x="10100" y="6638"/>
                  <a:pt x="9975" y="6513"/>
                  <a:pt x="9832" y="6513"/>
                </a:cubicBezTo>
                <a:lnTo>
                  <a:pt x="9564" y="6513"/>
                </a:lnTo>
                <a:lnTo>
                  <a:pt x="9564" y="1053"/>
                </a:lnTo>
                <a:lnTo>
                  <a:pt x="9832" y="1053"/>
                </a:lnTo>
                <a:cubicBezTo>
                  <a:pt x="9975" y="1053"/>
                  <a:pt x="10100" y="946"/>
                  <a:pt x="10100" y="803"/>
                </a:cubicBezTo>
                <a:cubicBezTo>
                  <a:pt x="10100" y="661"/>
                  <a:pt x="9975" y="536"/>
                  <a:pt x="9832" y="536"/>
                </a:cubicBezTo>
                <a:lnTo>
                  <a:pt x="5318" y="536"/>
                </a:lnTo>
                <a:lnTo>
                  <a:pt x="5318" y="268"/>
                </a:lnTo>
                <a:cubicBezTo>
                  <a:pt x="5318" y="125"/>
                  <a:pt x="5193" y="0"/>
                  <a:pt x="5050" y="0"/>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06" name="Google Shape;2106;p37"/>
          <p:cNvSpPr/>
          <p:nvPr/>
        </p:nvSpPr>
        <p:spPr>
          <a:xfrm>
            <a:off x="5846940" y="1764938"/>
            <a:ext cx="299003" cy="280956"/>
          </a:xfrm>
          <a:custGeom>
            <a:rect b="b" l="l" r="r" t="t"/>
            <a:pathLst>
              <a:path extrusionOk="0" h="8244" w="9047">
                <a:moveTo>
                  <a:pt x="464" y="1"/>
                </a:moveTo>
                <a:cubicBezTo>
                  <a:pt x="196" y="1"/>
                  <a:pt x="0" y="215"/>
                  <a:pt x="0" y="464"/>
                </a:cubicBezTo>
                <a:lnTo>
                  <a:pt x="0" y="5960"/>
                </a:lnTo>
                <a:cubicBezTo>
                  <a:pt x="0" y="6210"/>
                  <a:pt x="196" y="6406"/>
                  <a:pt x="464" y="6406"/>
                </a:cubicBezTo>
                <a:lnTo>
                  <a:pt x="5424" y="6406"/>
                </a:lnTo>
                <a:lnTo>
                  <a:pt x="7244" y="8244"/>
                </a:lnTo>
                <a:lnTo>
                  <a:pt x="7244" y="6424"/>
                </a:lnTo>
                <a:lnTo>
                  <a:pt x="8600" y="6424"/>
                </a:lnTo>
                <a:cubicBezTo>
                  <a:pt x="8850" y="6424"/>
                  <a:pt x="9046" y="6210"/>
                  <a:pt x="9046" y="5960"/>
                </a:cubicBezTo>
                <a:lnTo>
                  <a:pt x="9046" y="464"/>
                </a:lnTo>
                <a:cubicBezTo>
                  <a:pt x="9046" y="215"/>
                  <a:pt x="8850" y="1"/>
                  <a:pt x="8600" y="1"/>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107" name="Google Shape;2107;p37"/>
          <p:cNvGrpSpPr/>
          <p:nvPr/>
        </p:nvGrpSpPr>
        <p:grpSpPr>
          <a:xfrm>
            <a:off x="6392658" y="1777777"/>
            <a:ext cx="352082" cy="254203"/>
            <a:chOff x="4250025" y="2848800"/>
            <a:chExt cx="266325" cy="186475"/>
          </a:xfrm>
        </p:grpSpPr>
        <p:sp>
          <p:nvSpPr>
            <p:cNvPr id="2108" name="Google Shape;2108;p37"/>
            <p:cNvSpPr/>
            <p:nvPr/>
          </p:nvSpPr>
          <p:spPr>
            <a:xfrm>
              <a:off x="4250025" y="2848800"/>
              <a:ext cx="166425" cy="149900"/>
            </a:xfrm>
            <a:custGeom>
              <a:rect b="b" l="l" r="r" t="t"/>
              <a:pathLst>
                <a:path extrusionOk="0" h="5996" w="6657">
                  <a:moveTo>
                    <a:pt x="536" y="0"/>
                  </a:moveTo>
                  <a:cubicBezTo>
                    <a:pt x="233" y="0"/>
                    <a:pt x="1" y="250"/>
                    <a:pt x="1" y="535"/>
                  </a:cubicBezTo>
                  <a:lnTo>
                    <a:pt x="1" y="4122"/>
                  </a:lnTo>
                  <a:cubicBezTo>
                    <a:pt x="1" y="4425"/>
                    <a:pt x="233" y="4657"/>
                    <a:pt x="536" y="4657"/>
                  </a:cubicBezTo>
                  <a:lnTo>
                    <a:pt x="1321" y="4657"/>
                  </a:lnTo>
                  <a:lnTo>
                    <a:pt x="1321" y="5995"/>
                  </a:lnTo>
                  <a:lnTo>
                    <a:pt x="2659" y="4657"/>
                  </a:lnTo>
                  <a:lnTo>
                    <a:pt x="3462" y="4657"/>
                  </a:lnTo>
                  <a:lnTo>
                    <a:pt x="3462" y="1998"/>
                  </a:lnTo>
                  <a:cubicBezTo>
                    <a:pt x="3462" y="1427"/>
                    <a:pt x="3944" y="928"/>
                    <a:pt x="4515" y="928"/>
                  </a:cubicBezTo>
                  <a:lnTo>
                    <a:pt x="6656" y="928"/>
                  </a:lnTo>
                  <a:lnTo>
                    <a:pt x="6656" y="535"/>
                  </a:lnTo>
                  <a:cubicBezTo>
                    <a:pt x="6656" y="250"/>
                    <a:pt x="6424" y="0"/>
                    <a:pt x="6121" y="0"/>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09" name="Google Shape;2109;p37"/>
            <p:cNvSpPr/>
            <p:nvPr/>
          </p:nvSpPr>
          <p:spPr>
            <a:xfrm>
              <a:off x="4349950" y="2885375"/>
              <a:ext cx="166400" cy="149900"/>
            </a:xfrm>
            <a:custGeom>
              <a:rect b="b" l="l" r="r" t="t"/>
              <a:pathLst>
                <a:path extrusionOk="0" h="5996" w="6656">
                  <a:moveTo>
                    <a:pt x="518" y="0"/>
                  </a:moveTo>
                  <a:cubicBezTo>
                    <a:pt x="232" y="0"/>
                    <a:pt x="1" y="250"/>
                    <a:pt x="1" y="535"/>
                  </a:cubicBezTo>
                  <a:lnTo>
                    <a:pt x="1" y="4122"/>
                  </a:lnTo>
                  <a:cubicBezTo>
                    <a:pt x="1" y="4425"/>
                    <a:pt x="232" y="4657"/>
                    <a:pt x="518" y="4657"/>
                  </a:cubicBezTo>
                  <a:lnTo>
                    <a:pt x="3979" y="4657"/>
                  </a:lnTo>
                  <a:lnTo>
                    <a:pt x="5318" y="5995"/>
                  </a:lnTo>
                  <a:lnTo>
                    <a:pt x="5318" y="4657"/>
                  </a:lnTo>
                  <a:lnTo>
                    <a:pt x="6121" y="4657"/>
                  </a:lnTo>
                  <a:cubicBezTo>
                    <a:pt x="6424" y="4657"/>
                    <a:pt x="6656" y="4425"/>
                    <a:pt x="6656" y="4122"/>
                  </a:cubicBezTo>
                  <a:lnTo>
                    <a:pt x="6656" y="535"/>
                  </a:lnTo>
                  <a:cubicBezTo>
                    <a:pt x="6656" y="250"/>
                    <a:pt x="6424" y="0"/>
                    <a:pt x="6121" y="0"/>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110" name="Google Shape;2110;p37"/>
          <p:cNvGrpSpPr/>
          <p:nvPr/>
        </p:nvGrpSpPr>
        <p:grpSpPr>
          <a:xfrm>
            <a:off x="6990006" y="1741891"/>
            <a:ext cx="343224" cy="326555"/>
            <a:chOff x="4707700" y="2822475"/>
            <a:chExt cx="259625" cy="239550"/>
          </a:xfrm>
        </p:grpSpPr>
        <p:sp>
          <p:nvSpPr>
            <p:cNvPr id="2111" name="Google Shape;2111;p37"/>
            <p:cNvSpPr/>
            <p:nvPr/>
          </p:nvSpPr>
          <p:spPr>
            <a:xfrm>
              <a:off x="4707700" y="2822475"/>
              <a:ext cx="259625" cy="176225"/>
            </a:xfrm>
            <a:custGeom>
              <a:rect b="b" l="l" r="r" t="t"/>
              <a:pathLst>
                <a:path extrusionOk="0" h="7049" w="10385">
                  <a:moveTo>
                    <a:pt x="5335" y="0"/>
                  </a:moveTo>
                  <a:cubicBezTo>
                    <a:pt x="4729" y="0"/>
                    <a:pt x="4193" y="429"/>
                    <a:pt x="4051" y="1000"/>
                  </a:cubicBezTo>
                  <a:cubicBezTo>
                    <a:pt x="3801" y="643"/>
                    <a:pt x="3408" y="393"/>
                    <a:pt x="2944" y="393"/>
                  </a:cubicBezTo>
                  <a:cubicBezTo>
                    <a:pt x="2195" y="393"/>
                    <a:pt x="1606" y="1000"/>
                    <a:pt x="1606" y="1731"/>
                  </a:cubicBezTo>
                  <a:cubicBezTo>
                    <a:pt x="1606" y="1838"/>
                    <a:pt x="1624" y="1927"/>
                    <a:pt x="1642" y="2034"/>
                  </a:cubicBezTo>
                  <a:cubicBezTo>
                    <a:pt x="1535" y="1999"/>
                    <a:pt x="1446" y="1981"/>
                    <a:pt x="1339" y="1981"/>
                  </a:cubicBezTo>
                  <a:cubicBezTo>
                    <a:pt x="607" y="1981"/>
                    <a:pt x="0" y="2588"/>
                    <a:pt x="0" y="3319"/>
                  </a:cubicBezTo>
                  <a:cubicBezTo>
                    <a:pt x="0" y="4051"/>
                    <a:pt x="607" y="4657"/>
                    <a:pt x="1339" y="4657"/>
                  </a:cubicBezTo>
                  <a:lnTo>
                    <a:pt x="1356" y="4657"/>
                  </a:lnTo>
                  <a:cubicBezTo>
                    <a:pt x="1428" y="5335"/>
                    <a:pt x="1999" y="5853"/>
                    <a:pt x="2677" y="5853"/>
                  </a:cubicBezTo>
                  <a:cubicBezTo>
                    <a:pt x="2980" y="5853"/>
                    <a:pt x="3266" y="5746"/>
                    <a:pt x="3480" y="5567"/>
                  </a:cubicBezTo>
                  <a:lnTo>
                    <a:pt x="3480" y="5567"/>
                  </a:lnTo>
                  <a:cubicBezTo>
                    <a:pt x="3480" y="5621"/>
                    <a:pt x="3462" y="5656"/>
                    <a:pt x="3462" y="5710"/>
                  </a:cubicBezTo>
                  <a:cubicBezTo>
                    <a:pt x="3462" y="6442"/>
                    <a:pt x="4068" y="7048"/>
                    <a:pt x="4800" y="7048"/>
                  </a:cubicBezTo>
                  <a:cubicBezTo>
                    <a:pt x="5496" y="7048"/>
                    <a:pt x="6067" y="6513"/>
                    <a:pt x="6138" y="5835"/>
                  </a:cubicBezTo>
                  <a:cubicBezTo>
                    <a:pt x="6370" y="6174"/>
                    <a:pt x="6763" y="6388"/>
                    <a:pt x="7191" y="6388"/>
                  </a:cubicBezTo>
                  <a:cubicBezTo>
                    <a:pt x="7922" y="6388"/>
                    <a:pt x="8529" y="5781"/>
                    <a:pt x="8529" y="5050"/>
                  </a:cubicBezTo>
                  <a:lnTo>
                    <a:pt x="8529" y="4925"/>
                  </a:lnTo>
                  <a:cubicBezTo>
                    <a:pt x="8690" y="4996"/>
                    <a:pt x="8868" y="5050"/>
                    <a:pt x="9064" y="5050"/>
                  </a:cubicBezTo>
                  <a:cubicBezTo>
                    <a:pt x="9796" y="5050"/>
                    <a:pt x="10385" y="4443"/>
                    <a:pt x="10385" y="3712"/>
                  </a:cubicBezTo>
                  <a:cubicBezTo>
                    <a:pt x="10385" y="2980"/>
                    <a:pt x="9796" y="2391"/>
                    <a:pt x="9064" y="2391"/>
                  </a:cubicBezTo>
                  <a:cubicBezTo>
                    <a:pt x="8957" y="2391"/>
                    <a:pt x="8868" y="2409"/>
                    <a:pt x="8761" y="2427"/>
                  </a:cubicBezTo>
                  <a:cubicBezTo>
                    <a:pt x="8779" y="2338"/>
                    <a:pt x="8797" y="2231"/>
                    <a:pt x="8797" y="2124"/>
                  </a:cubicBezTo>
                  <a:cubicBezTo>
                    <a:pt x="8797" y="1392"/>
                    <a:pt x="8190" y="785"/>
                    <a:pt x="7459" y="785"/>
                  </a:cubicBezTo>
                  <a:cubicBezTo>
                    <a:pt x="7155" y="785"/>
                    <a:pt x="6870" y="892"/>
                    <a:pt x="6638" y="1071"/>
                  </a:cubicBezTo>
                  <a:cubicBezTo>
                    <a:pt x="6531" y="464"/>
                    <a:pt x="5995" y="0"/>
                    <a:pt x="5335" y="0"/>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12" name="Google Shape;2112;p37"/>
            <p:cNvSpPr/>
            <p:nvPr/>
          </p:nvSpPr>
          <p:spPr>
            <a:xfrm>
              <a:off x="4754525" y="2991975"/>
              <a:ext cx="39725" cy="39725"/>
            </a:xfrm>
            <a:custGeom>
              <a:rect b="b" l="l" r="r" t="t"/>
              <a:pathLst>
                <a:path extrusionOk="0" h="1589" w="1589">
                  <a:moveTo>
                    <a:pt x="804" y="1"/>
                  </a:moveTo>
                  <a:cubicBezTo>
                    <a:pt x="358" y="1"/>
                    <a:pt x="1" y="357"/>
                    <a:pt x="1" y="803"/>
                  </a:cubicBezTo>
                  <a:cubicBezTo>
                    <a:pt x="1" y="1232"/>
                    <a:pt x="358" y="1589"/>
                    <a:pt x="804" y="1589"/>
                  </a:cubicBezTo>
                  <a:cubicBezTo>
                    <a:pt x="1232" y="1589"/>
                    <a:pt x="1589" y="1232"/>
                    <a:pt x="1589" y="803"/>
                  </a:cubicBezTo>
                  <a:cubicBezTo>
                    <a:pt x="1589" y="357"/>
                    <a:pt x="1232" y="1"/>
                    <a:pt x="804" y="1"/>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13" name="Google Shape;2113;p37"/>
            <p:cNvSpPr/>
            <p:nvPr/>
          </p:nvSpPr>
          <p:spPr>
            <a:xfrm>
              <a:off x="4719750" y="3031675"/>
              <a:ext cx="29900" cy="30350"/>
            </a:xfrm>
            <a:custGeom>
              <a:rect b="b" l="l" r="r" t="t"/>
              <a:pathLst>
                <a:path extrusionOk="0" h="1214" w="1196">
                  <a:moveTo>
                    <a:pt x="589" y="1"/>
                  </a:moveTo>
                  <a:cubicBezTo>
                    <a:pt x="268" y="1"/>
                    <a:pt x="0" y="286"/>
                    <a:pt x="0" y="607"/>
                  </a:cubicBezTo>
                  <a:cubicBezTo>
                    <a:pt x="0" y="946"/>
                    <a:pt x="268" y="1214"/>
                    <a:pt x="589" y="1214"/>
                  </a:cubicBezTo>
                  <a:cubicBezTo>
                    <a:pt x="928" y="1214"/>
                    <a:pt x="1196" y="946"/>
                    <a:pt x="1196" y="607"/>
                  </a:cubicBezTo>
                  <a:cubicBezTo>
                    <a:pt x="1196" y="286"/>
                    <a:pt x="928" y="1"/>
                    <a:pt x="589" y="1"/>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114" name="Google Shape;2114;p37"/>
          <p:cNvSpPr/>
          <p:nvPr/>
        </p:nvSpPr>
        <p:spPr>
          <a:xfrm>
            <a:off x="7463978" y="1745476"/>
            <a:ext cx="340878" cy="320045"/>
          </a:xfrm>
          <a:custGeom>
            <a:rect b="b" l="l" r="r" t="t"/>
            <a:pathLst>
              <a:path extrusionOk="0" h="9391" w="10314">
                <a:moveTo>
                  <a:pt x="5157" y="1"/>
                </a:moveTo>
                <a:cubicBezTo>
                  <a:pt x="4568" y="1"/>
                  <a:pt x="4086" y="482"/>
                  <a:pt x="4086" y="1071"/>
                </a:cubicBezTo>
                <a:cubicBezTo>
                  <a:pt x="4086" y="1553"/>
                  <a:pt x="4425" y="1963"/>
                  <a:pt x="4889" y="2088"/>
                </a:cubicBezTo>
                <a:lnTo>
                  <a:pt x="4889" y="3926"/>
                </a:lnTo>
                <a:cubicBezTo>
                  <a:pt x="4497" y="3997"/>
                  <a:pt x="4176" y="4229"/>
                  <a:pt x="3997" y="4550"/>
                </a:cubicBezTo>
                <a:lnTo>
                  <a:pt x="2284" y="3837"/>
                </a:lnTo>
                <a:cubicBezTo>
                  <a:pt x="2338" y="3373"/>
                  <a:pt x="2088" y="2891"/>
                  <a:pt x="1624" y="2695"/>
                </a:cubicBezTo>
                <a:cubicBezTo>
                  <a:pt x="1490" y="2643"/>
                  <a:pt x="1353" y="2618"/>
                  <a:pt x="1219" y="2618"/>
                </a:cubicBezTo>
                <a:cubicBezTo>
                  <a:pt x="798" y="2618"/>
                  <a:pt x="404" y="2860"/>
                  <a:pt x="214" y="3266"/>
                </a:cubicBezTo>
                <a:cubicBezTo>
                  <a:pt x="0" y="3819"/>
                  <a:pt x="250" y="4443"/>
                  <a:pt x="803" y="4675"/>
                </a:cubicBezTo>
                <a:cubicBezTo>
                  <a:pt x="932" y="4727"/>
                  <a:pt x="1067" y="4752"/>
                  <a:pt x="1201" y="4752"/>
                </a:cubicBezTo>
                <a:cubicBezTo>
                  <a:pt x="1529" y="4752"/>
                  <a:pt x="1849" y="4603"/>
                  <a:pt x="2052" y="4336"/>
                </a:cubicBezTo>
                <a:lnTo>
                  <a:pt x="3801" y="5050"/>
                </a:lnTo>
                <a:cubicBezTo>
                  <a:pt x="3801" y="5086"/>
                  <a:pt x="3801" y="5157"/>
                  <a:pt x="3801" y="5211"/>
                </a:cubicBezTo>
                <a:cubicBezTo>
                  <a:pt x="3801" y="5514"/>
                  <a:pt x="3890" y="5799"/>
                  <a:pt x="4051" y="6014"/>
                </a:cubicBezTo>
                <a:lnTo>
                  <a:pt x="2677" y="7423"/>
                </a:lnTo>
                <a:cubicBezTo>
                  <a:pt x="2506" y="7319"/>
                  <a:pt x="2313" y="7268"/>
                  <a:pt x="2122" y="7268"/>
                </a:cubicBezTo>
                <a:cubicBezTo>
                  <a:pt x="1854" y="7268"/>
                  <a:pt x="1590" y="7368"/>
                  <a:pt x="1392" y="7566"/>
                </a:cubicBezTo>
                <a:cubicBezTo>
                  <a:pt x="964" y="7994"/>
                  <a:pt x="964" y="8654"/>
                  <a:pt x="1392" y="9082"/>
                </a:cubicBezTo>
                <a:cubicBezTo>
                  <a:pt x="1597" y="9288"/>
                  <a:pt x="1869" y="9390"/>
                  <a:pt x="2141" y="9390"/>
                </a:cubicBezTo>
                <a:cubicBezTo>
                  <a:pt x="2414" y="9390"/>
                  <a:pt x="2686" y="9288"/>
                  <a:pt x="2891" y="9082"/>
                </a:cubicBezTo>
                <a:cubicBezTo>
                  <a:pt x="3230" y="8726"/>
                  <a:pt x="3283" y="8190"/>
                  <a:pt x="3051" y="7780"/>
                </a:cubicBezTo>
                <a:lnTo>
                  <a:pt x="4461" y="6370"/>
                </a:lnTo>
                <a:cubicBezTo>
                  <a:pt x="4657" y="6495"/>
                  <a:pt x="4889" y="6549"/>
                  <a:pt x="5121" y="6549"/>
                </a:cubicBezTo>
                <a:lnTo>
                  <a:pt x="5175" y="6549"/>
                </a:lnTo>
                <a:cubicBezTo>
                  <a:pt x="5407" y="6549"/>
                  <a:pt x="5639" y="6495"/>
                  <a:pt x="5853" y="6370"/>
                </a:cubicBezTo>
                <a:lnTo>
                  <a:pt x="7244" y="7780"/>
                </a:lnTo>
                <a:cubicBezTo>
                  <a:pt x="7013" y="8190"/>
                  <a:pt x="7066" y="8726"/>
                  <a:pt x="7405" y="9082"/>
                </a:cubicBezTo>
                <a:cubicBezTo>
                  <a:pt x="7619" y="9288"/>
                  <a:pt x="7896" y="9390"/>
                  <a:pt x="8170" y="9390"/>
                </a:cubicBezTo>
                <a:cubicBezTo>
                  <a:pt x="8444" y="9390"/>
                  <a:pt x="8716" y="9288"/>
                  <a:pt x="8922" y="9082"/>
                </a:cubicBezTo>
                <a:cubicBezTo>
                  <a:pt x="9332" y="8672"/>
                  <a:pt x="9332" y="7994"/>
                  <a:pt x="8922" y="7584"/>
                </a:cubicBezTo>
                <a:cubicBezTo>
                  <a:pt x="8720" y="7382"/>
                  <a:pt x="8450" y="7282"/>
                  <a:pt x="8174" y="7282"/>
                </a:cubicBezTo>
                <a:cubicBezTo>
                  <a:pt x="7985" y="7282"/>
                  <a:pt x="7793" y="7329"/>
                  <a:pt x="7619" y="7423"/>
                </a:cubicBezTo>
                <a:lnTo>
                  <a:pt x="6245" y="6031"/>
                </a:lnTo>
                <a:cubicBezTo>
                  <a:pt x="6406" y="5799"/>
                  <a:pt x="6513" y="5532"/>
                  <a:pt x="6513" y="5228"/>
                </a:cubicBezTo>
                <a:cubicBezTo>
                  <a:pt x="6513" y="5175"/>
                  <a:pt x="6513" y="5104"/>
                  <a:pt x="6495" y="5068"/>
                </a:cubicBezTo>
                <a:lnTo>
                  <a:pt x="8244" y="4336"/>
                </a:lnTo>
                <a:cubicBezTo>
                  <a:pt x="8450" y="4607"/>
                  <a:pt x="8777" y="4766"/>
                  <a:pt x="9118" y="4766"/>
                </a:cubicBezTo>
                <a:cubicBezTo>
                  <a:pt x="9249" y="4766"/>
                  <a:pt x="9382" y="4743"/>
                  <a:pt x="9510" y="4693"/>
                </a:cubicBezTo>
                <a:cubicBezTo>
                  <a:pt x="10046" y="4443"/>
                  <a:pt x="10313" y="3837"/>
                  <a:pt x="10081" y="3284"/>
                </a:cubicBezTo>
                <a:cubicBezTo>
                  <a:pt x="9906" y="2878"/>
                  <a:pt x="9504" y="2636"/>
                  <a:pt x="9079" y="2636"/>
                </a:cubicBezTo>
                <a:cubicBezTo>
                  <a:pt x="8944" y="2636"/>
                  <a:pt x="8806" y="2661"/>
                  <a:pt x="8672" y="2713"/>
                </a:cubicBezTo>
                <a:cubicBezTo>
                  <a:pt x="8226" y="2891"/>
                  <a:pt x="7958" y="3373"/>
                  <a:pt x="8030" y="3855"/>
                </a:cubicBezTo>
                <a:lnTo>
                  <a:pt x="6317" y="4568"/>
                </a:lnTo>
                <a:cubicBezTo>
                  <a:pt x="6120" y="4247"/>
                  <a:pt x="5781" y="3997"/>
                  <a:pt x="5407" y="3944"/>
                </a:cubicBezTo>
                <a:lnTo>
                  <a:pt x="5407" y="2088"/>
                </a:lnTo>
                <a:cubicBezTo>
                  <a:pt x="5871" y="1963"/>
                  <a:pt x="6210" y="1553"/>
                  <a:pt x="6210" y="1071"/>
                </a:cubicBezTo>
                <a:cubicBezTo>
                  <a:pt x="6210" y="482"/>
                  <a:pt x="5746" y="1"/>
                  <a:pt x="5157" y="1"/>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15" name="Google Shape;2115;p37"/>
          <p:cNvSpPr/>
          <p:nvPr/>
        </p:nvSpPr>
        <p:spPr>
          <a:xfrm>
            <a:off x="7987473" y="1778333"/>
            <a:ext cx="352082" cy="254203"/>
          </a:xfrm>
          <a:custGeom>
            <a:rect b="b" l="l" r="r" t="t"/>
            <a:pathLst>
              <a:path extrusionOk="0" h="7459" w="10653">
                <a:moveTo>
                  <a:pt x="9475" y="803"/>
                </a:moveTo>
                <a:lnTo>
                  <a:pt x="5514" y="4657"/>
                </a:lnTo>
                <a:cubicBezTo>
                  <a:pt x="5460" y="4711"/>
                  <a:pt x="5394" y="4737"/>
                  <a:pt x="5327" y="4737"/>
                </a:cubicBezTo>
                <a:cubicBezTo>
                  <a:pt x="5260" y="4737"/>
                  <a:pt x="5193" y="4711"/>
                  <a:pt x="5139" y="4657"/>
                </a:cubicBezTo>
                <a:lnTo>
                  <a:pt x="1196" y="803"/>
                </a:lnTo>
                <a:close/>
                <a:moveTo>
                  <a:pt x="804" y="1160"/>
                </a:moveTo>
                <a:lnTo>
                  <a:pt x="3409" y="3693"/>
                </a:lnTo>
                <a:lnTo>
                  <a:pt x="804" y="6299"/>
                </a:lnTo>
                <a:lnTo>
                  <a:pt x="804" y="1160"/>
                </a:lnTo>
                <a:close/>
                <a:moveTo>
                  <a:pt x="9850" y="1178"/>
                </a:moveTo>
                <a:lnTo>
                  <a:pt x="9850" y="6299"/>
                </a:lnTo>
                <a:lnTo>
                  <a:pt x="7263" y="3693"/>
                </a:lnTo>
                <a:lnTo>
                  <a:pt x="9850" y="1178"/>
                </a:lnTo>
                <a:close/>
                <a:moveTo>
                  <a:pt x="6906" y="4068"/>
                </a:moveTo>
                <a:lnTo>
                  <a:pt x="9493" y="6655"/>
                </a:lnTo>
                <a:lnTo>
                  <a:pt x="1196" y="6655"/>
                </a:lnTo>
                <a:lnTo>
                  <a:pt x="3783" y="4068"/>
                </a:lnTo>
                <a:lnTo>
                  <a:pt x="4782" y="5032"/>
                </a:lnTo>
                <a:cubicBezTo>
                  <a:pt x="4943" y="5192"/>
                  <a:pt x="5139" y="5264"/>
                  <a:pt x="5353" y="5264"/>
                </a:cubicBezTo>
                <a:cubicBezTo>
                  <a:pt x="5550" y="5264"/>
                  <a:pt x="5746" y="5192"/>
                  <a:pt x="5907" y="5032"/>
                </a:cubicBezTo>
                <a:lnTo>
                  <a:pt x="6906" y="4068"/>
                </a:lnTo>
                <a:close/>
                <a:moveTo>
                  <a:pt x="1" y="0"/>
                </a:moveTo>
                <a:lnTo>
                  <a:pt x="1" y="7458"/>
                </a:lnTo>
                <a:lnTo>
                  <a:pt x="10653" y="7458"/>
                </a:lnTo>
                <a:lnTo>
                  <a:pt x="10653" y="0"/>
                </a:ln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116" name="Google Shape;2116;p37"/>
          <p:cNvGrpSpPr/>
          <p:nvPr/>
        </p:nvGrpSpPr>
        <p:grpSpPr>
          <a:xfrm>
            <a:off x="8625172" y="1705391"/>
            <a:ext cx="351487" cy="398940"/>
            <a:chOff x="6425500" y="2795700"/>
            <a:chExt cx="265875" cy="292650"/>
          </a:xfrm>
        </p:grpSpPr>
        <p:sp>
          <p:nvSpPr>
            <p:cNvPr id="2117" name="Google Shape;2117;p37"/>
            <p:cNvSpPr/>
            <p:nvPr/>
          </p:nvSpPr>
          <p:spPr>
            <a:xfrm>
              <a:off x="6425500" y="2795700"/>
              <a:ext cx="265875" cy="292650"/>
            </a:xfrm>
            <a:custGeom>
              <a:rect b="b" l="l" r="r" t="t"/>
              <a:pathLst>
                <a:path extrusionOk="0" h="11706" w="10635">
                  <a:moveTo>
                    <a:pt x="7976" y="2124"/>
                  </a:moveTo>
                  <a:lnTo>
                    <a:pt x="7976" y="6567"/>
                  </a:lnTo>
                  <a:lnTo>
                    <a:pt x="6781" y="7709"/>
                  </a:lnTo>
                  <a:cubicBezTo>
                    <a:pt x="6343" y="7379"/>
                    <a:pt x="5826" y="7214"/>
                    <a:pt x="5311" y="7214"/>
                  </a:cubicBezTo>
                  <a:cubicBezTo>
                    <a:pt x="4796" y="7214"/>
                    <a:pt x="4283" y="7379"/>
                    <a:pt x="3854" y="7709"/>
                  </a:cubicBezTo>
                  <a:lnTo>
                    <a:pt x="2659" y="6567"/>
                  </a:lnTo>
                  <a:lnTo>
                    <a:pt x="2659" y="2124"/>
                  </a:lnTo>
                  <a:close/>
                  <a:moveTo>
                    <a:pt x="785" y="5514"/>
                  </a:moveTo>
                  <a:lnTo>
                    <a:pt x="3444" y="8048"/>
                  </a:lnTo>
                  <a:lnTo>
                    <a:pt x="785" y="10581"/>
                  </a:lnTo>
                  <a:lnTo>
                    <a:pt x="785" y="5514"/>
                  </a:lnTo>
                  <a:close/>
                  <a:moveTo>
                    <a:pt x="9832" y="5532"/>
                  </a:moveTo>
                  <a:lnTo>
                    <a:pt x="9832" y="10599"/>
                  </a:lnTo>
                  <a:lnTo>
                    <a:pt x="7173" y="8066"/>
                  </a:lnTo>
                  <a:lnTo>
                    <a:pt x="9832" y="5532"/>
                  </a:lnTo>
                  <a:close/>
                  <a:moveTo>
                    <a:pt x="5317" y="7749"/>
                  </a:moveTo>
                  <a:cubicBezTo>
                    <a:pt x="5781" y="7749"/>
                    <a:pt x="6245" y="7914"/>
                    <a:pt x="6602" y="8244"/>
                  </a:cubicBezTo>
                  <a:lnTo>
                    <a:pt x="6781" y="8423"/>
                  </a:lnTo>
                  <a:lnTo>
                    <a:pt x="9403" y="10903"/>
                  </a:lnTo>
                  <a:lnTo>
                    <a:pt x="1232" y="10903"/>
                  </a:lnTo>
                  <a:lnTo>
                    <a:pt x="3854" y="8423"/>
                  </a:lnTo>
                  <a:lnTo>
                    <a:pt x="4033" y="8244"/>
                  </a:lnTo>
                  <a:cubicBezTo>
                    <a:pt x="4390" y="7914"/>
                    <a:pt x="4854" y="7749"/>
                    <a:pt x="5317" y="7749"/>
                  </a:cubicBezTo>
                  <a:close/>
                  <a:moveTo>
                    <a:pt x="5317" y="1"/>
                  </a:moveTo>
                  <a:lnTo>
                    <a:pt x="3712" y="1339"/>
                  </a:lnTo>
                  <a:lnTo>
                    <a:pt x="1856" y="1339"/>
                  </a:lnTo>
                  <a:lnTo>
                    <a:pt x="1856" y="2499"/>
                  </a:lnTo>
                  <a:lnTo>
                    <a:pt x="0" y="4283"/>
                  </a:lnTo>
                  <a:lnTo>
                    <a:pt x="0" y="11706"/>
                  </a:lnTo>
                  <a:lnTo>
                    <a:pt x="10635" y="11706"/>
                  </a:lnTo>
                  <a:lnTo>
                    <a:pt x="10635" y="4283"/>
                  </a:lnTo>
                  <a:lnTo>
                    <a:pt x="8761" y="2499"/>
                  </a:lnTo>
                  <a:lnTo>
                    <a:pt x="8761" y="1339"/>
                  </a:lnTo>
                  <a:lnTo>
                    <a:pt x="6905" y="1339"/>
                  </a:lnTo>
                  <a:lnTo>
                    <a:pt x="5317" y="1"/>
                  </a:ln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18" name="Google Shape;2118;p37"/>
            <p:cNvSpPr/>
            <p:nvPr/>
          </p:nvSpPr>
          <p:spPr>
            <a:xfrm>
              <a:off x="6515150" y="2868425"/>
              <a:ext cx="86575" cy="87000"/>
            </a:xfrm>
            <a:custGeom>
              <a:rect b="b" l="l" r="r" t="t"/>
              <a:pathLst>
                <a:path extrusionOk="0" h="3480" w="3463">
                  <a:moveTo>
                    <a:pt x="1731" y="1338"/>
                  </a:moveTo>
                  <a:cubicBezTo>
                    <a:pt x="1963" y="1338"/>
                    <a:pt x="2160" y="1517"/>
                    <a:pt x="2160" y="1767"/>
                  </a:cubicBezTo>
                  <a:cubicBezTo>
                    <a:pt x="2160" y="1999"/>
                    <a:pt x="1963" y="2195"/>
                    <a:pt x="1731" y="2195"/>
                  </a:cubicBezTo>
                  <a:cubicBezTo>
                    <a:pt x="1500" y="2195"/>
                    <a:pt x="1303" y="1981"/>
                    <a:pt x="1303" y="1767"/>
                  </a:cubicBezTo>
                  <a:cubicBezTo>
                    <a:pt x="1303" y="1517"/>
                    <a:pt x="1500" y="1338"/>
                    <a:pt x="1731" y="1338"/>
                  </a:cubicBezTo>
                  <a:close/>
                  <a:moveTo>
                    <a:pt x="1749" y="0"/>
                  </a:moveTo>
                  <a:cubicBezTo>
                    <a:pt x="786" y="0"/>
                    <a:pt x="19" y="767"/>
                    <a:pt x="19" y="1731"/>
                  </a:cubicBezTo>
                  <a:cubicBezTo>
                    <a:pt x="1" y="2694"/>
                    <a:pt x="768" y="3462"/>
                    <a:pt x="1731" y="3479"/>
                  </a:cubicBezTo>
                  <a:cubicBezTo>
                    <a:pt x="2035" y="3479"/>
                    <a:pt x="2320" y="3408"/>
                    <a:pt x="2588" y="3265"/>
                  </a:cubicBezTo>
                  <a:cubicBezTo>
                    <a:pt x="2695" y="3212"/>
                    <a:pt x="2731" y="3069"/>
                    <a:pt x="2695" y="2962"/>
                  </a:cubicBezTo>
                  <a:cubicBezTo>
                    <a:pt x="2646" y="2888"/>
                    <a:pt x="2562" y="2848"/>
                    <a:pt x="2480" y="2848"/>
                  </a:cubicBezTo>
                  <a:cubicBezTo>
                    <a:pt x="2444" y="2848"/>
                    <a:pt x="2407" y="2856"/>
                    <a:pt x="2374" y="2873"/>
                  </a:cubicBezTo>
                  <a:cubicBezTo>
                    <a:pt x="2178" y="2980"/>
                    <a:pt x="1963" y="3033"/>
                    <a:pt x="1731" y="3033"/>
                  </a:cubicBezTo>
                  <a:cubicBezTo>
                    <a:pt x="1018" y="3033"/>
                    <a:pt x="429" y="2445"/>
                    <a:pt x="447" y="1749"/>
                  </a:cubicBezTo>
                  <a:cubicBezTo>
                    <a:pt x="447" y="1035"/>
                    <a:pt x="1036" y="446"/>
                    <a:pt x="1749" y="446"/>
                  </a:cubicBezTo>
                  <a:cubicBezTo>
                    <a:pt x="2445" y="446"/>
                    <a:pt x="3034" y="1017"/>
                    <a:pt x="3034" y="1749"/>
                  </a:cubicBezTo>
                  <a:lnTo>
                    <a:pt x="3034" y="2159"/>
                  </a:lnTo>
                  <a:cubicBezTo>
                    <a:pt x="2784" y="2159"/>
                    <a:pt x="2606" y="1981"/>
                    <a:pt x="2606" y="1749"/>
                  </a:cubicBezTo>
                  <a:cubicBezTo>
                    <a:pt x="2606" y="1321"/>
                    <a:pt x="2320" y="946"/>
                    <a:pt x="1892" y="874"/>
                  </a:cubicBezTo>
                  <a:cubicBezTo>
                    <a:pt x="1836" y="862"/>
                    <a:pt x="1778" y="855"/>
                    <a:pt x="1721" y="855"/>
                  </a:cubicBezTo>
                  <a:cubicBezTo>
                    <a:pt x="1382" y="855"/>
                    <a:pt x="1051" y="1074"/>
                    <a:pt x="929" y="1410"/>
                  </a:cubicBezTo>
                  <a:cubicBezTo>
                    <a:pt x="786" y="1784"/>
                    <a:pt x="929" y="2248"/>
                    <a:pt x="1285" y="2462"/>
                  </a:cubicBezTo>
                  <a:cubicBezTo>
                    <a:pt x="1423" y="2545"/>
                    <a:pt x="1575" y="2585"/>
                    <a:pt x="1728" y="2585"/>
                  </a:cubicBezTo>
                  <a:cubicBezTo>
                    <a:pt x="1972" y="2585"/>
                    <a:pt x="2216" y="2482"/>
                    <a:pt x="2392" y="2284"/>
                  </a:cubicBezTo>
                  <a:cubicBezTo>
                    <a:pt x="2552" y="2480"/>
                    <a:pt x="2784" y="2587"/>
                    <a:pt x="3052" y="2587"/>
                  </a:cubicBezTo>
                  <a:cubicBezTo>
                    <a:pt x="3284" y="2587"/>
                    <a:pt x="3462" y="2391"/>
                    <a:pt x="3462" y="2141"/>
                  </a:cubicBezTo>
                  <a:lnTo>
                    <a:pt x="3462" y="1731"/>
                  </a:lnTo>
                  <a:cubicBezTo>
                    <a:pt x="3462" y="767"/>
                    <a:pt x="2695" y="0"/>
                    <a:pt x="1749" y="0"/>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119" name="Google Shape;2119;p37"/>
          <p:cNvSpPr/>
          <p:nvPr/>
        </p:nvSpPr>
        <p:spPr>
          <a:xfrm>
            <a:off x="9122878" y="1737892"/>
            <a:ext cx="352677" cy="335654"/>
          </a:xfrm>
          <a:custGeom>
            <a:rect b="b" l="l" r="r" t="t"/>
            <a:pathLst>
              <a:path extrusionOk="0" h="9849" w="10671">
                <a:moveTo>
                  <a:pt x="8726" y="1430"/>
                </a:moveTo>
                <a:lnTo>
                  <a:pt x="3391" y="6426"/>
                </a:lnTo>
                <a:lnTo>
                  <a:pt x="946" y="5588"/>
                </a:lnTo>
                <a:lnTo>
                  <a:pt x="8726" y="1430"/>
                </a:lnTo>
                <a:close/>
                <a:moveTo>
                  <a:pt x="9957" y="1216"/>
                </a:moveTo>
                <a:lnTo>
                  <a:pt x="8833" y="8282"/>
                </a:lnTo>
                <a:lnTo>
                  <a:pt x="6442" y="7461"/>
                </a:lnTo>
                <a:lnTo>
                  <a:pt x="6424" y="7461"/>
                </a:lnTo>
                <a:lnTo>
                  <a:pt x="5478" y="7122"/>
                </a:lnTo>
                <a:lnTo>
                  <a:pt x="9957" y="1216"/>
                </a:lnTo>
                <a:close/>
                <a:moveTo>
                  <a:pt x="8761" y="2001"/>
                </a:moveTo>
                <a:lnTo>
                  <a:pt x="4943" y="6944"/>
                </a:lnTo>
                <a:lnTo>
                  <a:pt x="4782" y="7158"/>
                </a:lnTo>
                <a:cubicBezTo>
                  <a:pt x="4765" y="7176"/>
                  <a:pt x="4747" y="7211"/>
                  <a:pt x="4729" y="7265"/>
                </a:cubicBezTo>
                <a:lnTo>
                  <a:pt x="4693" y="7425"/>
                </a:lnTo>
                <a:lnTo>
                  <a:pt x="4426" y="8639"/>
                </a:lnTo>
                <a:lnTo>
                  <a:pt x="3783" y="6783"/>
                </a:lnTo>
                <a:lnTo>
                  <a:pt x="8761" y="2001"/>
                </a:lnTo>
                <a:close/>
                <a:moveTo>
                  <a:pt x="5211" y="7622"/>
                </a:moveTo>
                <a:lnTo>
                  <a:pt x="5853" y="7836"/>
                </a:lnTo>
                <a:lnTo>
                  <a:pt x="4961" y="8710"/>
                </a:lnTo>
                <a:lnTo>
                  <a:pt x="4961" y="8710"/>
                </a:lnTo>
                <a:lnTo>
                  <a:pt x="5211" y="7622"/>
                </a:lnTo>
                <a:close/>
                <a:moveTo>
                  <a:pt x="10390" y="0"/>
                </a:moveTo>
                <a:cubicBezTo>
                  <a:pt x="10342" y="0"/>
                  <a:pt x="10292" y="14"/>
                  <a:pt x="10242" y="39"/>
                </a:cubicBezTo>
                <a:lnTo>
                  <a:pt x="161" y="5391"/>
                </a:lnTo>
                <a:cubicBezTo>
                  <a:pt x="72" y="5445"/>
                  <a:pt x="1" y="5552"/>
                  <a:pt x="1" y="5641"/>
                </a:cubicBezTo>
                <a:cubicBezTo>
                  <a:pt x="1" y="5748"/>
                  <a:pt x="90" y="5855"/>
                  <a:pt x="179" y="5873"/>
                </a:cubicBezTo>
                <a:lnTo>
                  <a:pt x="2945" y="6819"/>
                </a:lnTo>
                <a:lnTo>
                  <a:pt x="3301" y="6944"/>
                </a:lnTo>
                <a:lnTo>
                  <a:pt x="3373" y="7176"/>
                </a:lnTo>
                <a:lnTo>
                  <a:pt x="4194" y="9638"/>
                </a:lnTo>
                <a:lnTo>
                  <a:pt x="4194" y="9656"/>
                </a:lnTo>
                <a:lnTo>
                  <a:pt x="4194" y="9674"/>
                </a:lnTo>
                <a:cubicBezTo>
                  <a:pt x="4229" y="9745"/>
                  <a:pt x="4301" y="9816"/>
                  <a:pt x="4390" y="9834"/>
                </a:cubicBezTo>
                <a:cubicBezTo>
                  <a:pt x="4419" y="9844"/>
                  <a:pt x="4446" y="9848"/>
                  <a:pt x="4472" y="9848"/>
                </a:cubicBezTo>
                <a:cubicBezTo>
                  <a:pt x="4543" y="9848"/>
                  <a:pt x="4605" y="9815"/>
                  <a:pt x="4658" y="9763"/>
                </a:cubicBezTo>
                <a:lnTo>
                  <a:pt x="4747" y="9674"/>
                </a:lnTo>
                <a:lnTo>
                  <a:pt x="6424" y="8032"/>
                </a:lnTo>
                <a:lnTo>
                  <a:pt x="8975" y="8906"/>
                </a:lnTo>
                <a:cubicBezTo>
                  <a:pt x="9001" y="8919"/>
                  <a:pt x="9028" y="8925"/>
                  <a:pt x="9056" y="8925"/>
                </a:cubicBezTo>
                <a:cubicBezTo>
                  <a:pt x="9106" y="8925"/>
                  <a:pt x="9155" y="8905"/>
                  <a:pt x="9190" y="8871"/>
                </a:cubicBezTo>
                <a:cubicBezTo>
                  <a:pt x="9261" y="8835"/>
                  <a:pt x="9314" y="8764"/>
                  <a:pt x="9332" y="8692"/>
                </a:cubicBezTo>
                <a:lnTo>
                  <a:pt x="10653" y="324"/>
                </a:lnTo>
                <a:cubicBezTo>
                  <a:pt x="10670" y="199"/>
                  <a:pt x="10617" y="110"/>
                  <a:pt x="10546" y="56"/>
                </a:cubicBezTo>
                <a:cubicBezTo>
                  <a:pt x="10498" y="18"/>
                  <a:pt x="10445" y="0"/>
                  <a:pt x="10390" y="0"/>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120" name="Google Shape;2120;p37"/>
          <p:cNvGrpSpPr/>
          <p:nvPr/>
        </p:nvGrpSpPr>
        <p:grpSpPr>
          <a:xfrm>
            <a:off x="9703218" y="1760035"/>
            <a:ext cx="350297" cy="290464"/>
            <a:chOff x="5549875" y="2418425"/>
            <a:chExt cx="264975" cy="213075"/>
          </a:xfrm>
        </p:grpSpPr>
        <p:sp>
          <p:nvSpPr>
            <p:cNvPr id="2121" name="Google Shape;2121;p37"/>
            <p:cNvSpPr/>
            <p:nvPr/>
          </p:nvSpPr>
          <p:spPr>
            <a:xfrm>
              <a:off x="5549875" y="2576925"/>
              <a:ext cx="42400" cy="54575"/>
            </a:xfrm>
            <a:custGeom>
              <a:rect b="b" l="l" r="r" t="t"/>
              <a:pathLst>
                <a:path extrusionOk="0" h="2183" w="1696">
                  <a:moveTo>
                    <a:pt x="448" y="0"/>
                  </a:moveTo>
                  <a:cubicBezTo>
                    <a:pt x="379" y="0"/>
                    <a:pt x="311" y="20"/>
                    <a:pt x="250" y="62"/>
                  </a:cubicBezTo>
                  <a:cubicBezTo>
                    <a:pt x="54" y="169"/>
                    <a:pt x="0" y="419"/>
                    <a:pt x="107" y="598"/>
                  </a:cubicBezTo>
                  <a:lnTo>
                    <a:pt x="910" y="1989"/>
                  </a:lnTo>
                  <a:cubicBezTo>
                    <a:pt x="971" y="2111"/>
                    <a:pt x="1114" y="2182"/>
                    <a:pt x="1255" y="2182"/>
                  </a:cubicBezTo>
                  <a:cubicBezTo>
                    <a:pt x="1322" y="2182"/>
                    <a:pt x="1388" y="2167"/>
                    <a:pt x="1446" y="2132"/>
                  </a:cubicBezTo>
                  <a:cubicBezTo>
                    <a:pt x="1624" y="2025"/>
                    <a:pt x="1695" y="1775"/>
                    <a:pt x="1588" y="1579"/>
                  </a:cubicBezTo>
                  <a:lnTo>
                    <a:pt x="785" y="205"/>
                  </a:lnTo>
                  <a:cubicBezTo>
                    <a:pt x="715" y="75"/>
                    <a:pt x="581" y="0"/>
                    <a:pt x="448" y="0"/>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22" name="Google Shape;2122;p37"/>
            <p:cNvSpPr/>
            <p:nvPr/>
          </p:nvSpPr>
          <p:spPr>
            <a:xfrm>
              <a:off x="5576175" y="2418425"/>
              <a:ext cx="238675" cy="211200"/>
            </a:xfrm>
            <a:custGeom>
              <a:rect b="b" l="l" r="r" t="t"/>
              <a:pathLst>
                <a:path extrusionOk="0" h="8448" w="9547">
                  <a:moveTo>
                    <a:pt x="5693" y="6724"/>
                  </a:moveTo>
                  <a:lnTo>
                    <a:pt x="5568" y="7348"/>
                  </a:lnTo>
                  <a:lnTo>
                    <a:pt x="3730" y="7883"/>
                  </a:lnTo>
                  <a:lnTo>
                    <a:pt x="3284" y="7402"/>
                  </a:lnTo>
                  <a:lnTo>
                    <a:pt x="5693" y="6724"/>
                  </a:lnTo>
                  <a:close/>
                  <a:moveTo>
                    <a:pt x="6248" y="1"/>
                  </a:moveTo>
                  <a:cubicBezTo>
                    <a:pt x="6184" y="1"/>
                    <a:pt x="6119" y="24"/>
                    <a:pt x="6067" y="68"/>
                  </a:cubicBezTo>
                  <a:lnTo>
                    <a:pt x="1" y="5921"/>
                  </a:lnTo>
                  <a:lnTo>
                    <a:pt x="1196" y="8008"/>
                  </a:lnTo>
                  <a:lnTo>
                    <a:pt x="2713" y="7580"/>
                  </a:lnTo>
                  <a:lnTo>
                    <a:pt x="3391" y="8312"/>
                  </a:lnTo>
                  <a:cubicBezTo>
                    <a:pt x="3476" y="8396"/>
                    <a:pt x="3583" y="8448"/>
                    <a:pt x="3703" y="8448"/>
                  </a:cubicBezTo>
                  <a:cubicBezTo>
                    <a:pt x="3735" y="8448"/>
                    <a:pt x="3768" y="8444"/>
                    <a:pt x="3801" y="8437"/>
                  </a:cubicBezTo>
                  <a:lnTo>
                    <a:pt x="5800" y="7866"/>
                  </a:lnTo>
                  <a:cubicBezTo>
                    <a:pt x="5836" y="7848"/>
                    <a:pt x="5871" y="7830"/>
                    <a:pt x="5889" y="7812"/>
                  </a:cubicBezTo>
                  <a:cubicBezTo>
                    <a:pt x="5996" y="7758"/>
                    <a:pt x="6067" y="7651"/>
                    <a:pt x="6085" y="7544"/>
                  </a:cubicBezTo>
                  <a:lnTo>
                    <a:pt x="6264" y="6563"/>
                  </a:lnTo>
                  <a:lnTo>
                    <a:pt x="9315" y="5707"/>
                  </a:lnTo>
                  <a:cubicBezTo>
                    <a:pt x="9475" y="5635"/>
                    <a:pt x="9547" y="5439"/>
                    <a:pt x="9458" y="5296"/>
                  </a:cubicBezTo>
                  <a:lnTo>
                    <a:pt x="8565" y="3744"/>
                  </a:lnTo>
                  <a:lnTo>
                    <a:pt x="7370" y="1674"/>
                  </a:lnTo>
                  <a:lnTo>
                    <a:pt x="6478" y="140"/>
                  </a:lnTo>
                  <a:cubicBezTo>
                    <a:pt x="6426" y="46"/>
                    <a:pt x="6337" y="1"/>
                    <a:pt x="6248" y="1"/>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123" name="Google Shape;2123;p37"/>
          <p:cNvSpPr/>
          <p:nvPr/>
        </p:nvSpPr>
        <p:spPr>
          <a:xfrm>
            <a:off x="2849188" y="2368871"/>
            <a:ext cx="166936" cy="380674"/>
          </a:xfrm>
          <a:custGeom>
            <a:rect b="b" l="l" r="r" t="t"/>
            <a:pathLst>
              <a:path extrusionOk="0" h="11170" w="5051">
                <a:moveTo>
                  <a:pt x="1857" y="0"/>
                </a:moveTo>
                <a:cubicBezTo>
                  <a:pt x="839" y="0"/>
                  <a:pt x="1" y="839"/>
                  <a:pt x="1" y="1856"/>
                </a:cubicBezTo>
                <a:lnTo>
                  <a:pt x="1" y="8654"/>
                </a:lnTo>
                <a:cubicBezTo>
                  <a:pt x="1" y="10046"/>
                  <a:pt x="1125" y="11170"/>
                  <a:pt x="2517" y="11170"/>
                </a:cubicBezTo>
                <a:cubicBezTo>
                  <a:pt x="3908" y="11170"/>
                  <a:pt x="5050" y="10046"/>
                  <a:pt x="5050" y="8654"/>
                </a:cubicBezTo>
                <a:lnTo>
                  <a:pt x="5050" y="5853"/>
                </a:lnTo>
                <a:lnTo>
                  <a:pt x="4247" y="5853"/>
                </a:lnTo>
                <a:lnTo>
                  <a:pt x="4247" y="8654"/>
                </a:lnTo>
                <a:cubicBezTo>
                  <a:pt x="4247" y="9618"/>
                  <a:pt x="3480" y="10385"/>
                  <a:pt x="2517" y="10385"/>
                </a:cubicBezTo>
                <a:cubicBezTo>
                  <a:pt x="1571" y="10385"/>
                  <a:pt x="786" y="9618"/>
                  <a:pt x="786" y="8654"/>
                </a:cubicBezTo>
                <a:lnTo>
                  <a:pt x="786" y="1856"/>
                </a:lnTo>
                <a:cubicBezTo>
                  <a:pt x="786" y="1285"/>
                  <a:pt x="1268" y="803"/>
                  <a:pt x="1857" y="803"/>
                </a:cubicBezTo>
                <a:cubicBezTo>
                  <a:pt x="2445" y="803"/>
                  <a:pt x="2909" y="1285"/>
                  <a:pt x="2909" y="1856"/>
                </a:cubicBezTo>
                <a:lnTo>
                  <a:pt x="2909" y="8119"/>
                </a:lnTo>
                <a:cubicBezTo>
                  <a:pt x="2909" y="8351"/>
                  <a:pt x="2749" y="8511"/>
                  <a:pt x="2517" y="8511"/>
                </a:cubicBezTo>
                <a:cubicBezTo>
                  <a:pt x="2303" y="8511"/>
                  <a:pt x="2124" y="8351"/>
                  <a:pt x="2124" y="8119"/>
                </a:cubicBezTo>
                <a:lnTo>
                  <a:pt x="2124" y="4925"/>
                </a:lnTo>
                <a:lnTo>
                  <a:pt x="1321" y="4925"/>
                </a:lnTo>
                <a:lnTo>
                  <a:pt x="1321" y="8119"/>
                </a:lnTo>
                <a:cubicBezTo>
                  <a:pt x="1321" y="8779"/>
                  <a:pt x="1857" y="9314"/>
                  <a:pt x="2517" y="9314"/>
                </a:cubicBezTo>
                <a:cubicBezTo>
                  <a:pt x="3177" y="9314"/>
                  <a:pt x="3712" y="8779"/>
                  <a:pt x="3712" y="8119"/>
                </a:cubicBezTo>
                <a:lnTo>
                  <a:pt x="3712" y="1856"/>
                </a:lnTo>
                <a:cubicBezTo>
                  <a:pt x="3712" y="839"/>
                  <a:pt x="2891" y="0"/>
                  <a:pt x="1857" y="0"/>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124" name="Google Shape;2124;p37"/>
          <p:cNvGrpSpPr/>
          <p:nvPr/>
        </p:nvGrpSpPr>
        <p:grpSpPr>
          <a:xfrm>
            <a:off x="3799294" y="2404542"/>
            <a:ext cx="299598" cy="308322"/>
            <a:chOff x="3739275" y="2525850"/>
            <a:chExt cx="226625" cy="226175"/>
          </a:xfrm>
        </p:grpSpPr>
        <p:sp>
          <p:nvSpPr>
            <p:cNvPr id="2125" name="Google Shape;2125;p37"/>
            <p:cNvSpPr/>
            <p:nvPr/>
          </p:nvSpPr>
          <p:spPr>
            <a:xfrm>
              <a:off x="3779425" y="2525850"/>
              <a:ext cx="20100" cy="40150"/>
            </a:xfrm>
            <a:custGeom>
              <a:rect b="b" l="l" r="r" t="t"/>
              <a:pathLst>
                <a:path extrusionOk="0" h="1606" w="804">
                  <a:moveTo>
                    <a:pt x="393" y="0"/>
                  </a:moveTo>
                  <a:cubicBezTo>
                    <a:pt x="179" y="0"/>
                    <a:pt x="1" y="178"/>
                    <a:pt x="1" y="410"/>
                  </a:cubicBezTo>
                  <a:lnTo>
                    <a:pt x="1" y="1195"/>
                  </a:lnTo>
                  <a:cubicBezTo>
                    <a:pt x="1" y="1427"/>
                    <a:pt x="179" y="1606"/>
                    <a:pt x="393" y="1606"/>
                  </a:cubicBezTo>
                  <a:cubicBezTo>
                    <a:pt x="625" y="1606"/>
                    <a:pt x="804" y="1427"/>
                    <a:pt x="804" y="1195"/>
                  </a:cubicBezTo>
                  <a:lnTo>
                    <a:pt x="804" y="410"/>
                  </a:lnTo>
                  <a:cubicBezTo>
                    <a:pt x="804" y="178"/>
                    <a:pt x="625" y="0"/>
                    <a:pt x="393" y="0"/>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26" name="Google Shape;2126;p37"/>
            <p:cNvSpPr/>
            <p:nvPr/>
          </p:nvSpPr>
          <p:spPr>
            <a:xfrm>
              <a:off x="3739275" y="2605675"/>
              <a:ext cx="226625" cy="146350"/>
            </a:xfrm>
            <a:custGeom>
              <a:rect b="b" l="l" r="r" t="t"/>
              <a:pathLst>
                <a:path extrusionOk="0" h="5854" w="9065">
                  <a:moveTo>
                    <a:pt x="2927" y="804"/>
                  </a:moveTo>
                  <a:lnTo>
                    <a:pt x="2927" y="1856"/>
                  </a:lnTo>
                  <a:lnTo>
                    <a:pt x="804" y="1856"/>
                  </a:lnTo>
                  <a:lnTo>
                    <a:pt x="804" y="804"/>
                  </a:lnTo>
                  <a:close/>
                  <a:moveTo>
                    <a:pt x="5604" y="804"/>
                  </a:moveTo>
                  <a:lnTo>
                    <a:pt x="5604" y="1856"/>
                  </a:lnTo>
                  <a:lnTo>
                    <a:pt x="3462" y="1856"/>
                  </a:lnTo>
                  <a:lnTo>
                    <a:pt x="3462" y="804"/>
                  </a:lnTo>
                  <a:close/>
                  <a:moveTo>
                    <a:pt x="8262" y="804"/>
                  </a:moveTo>
                  <a:lnTo>
                    <a:pt x="8262" y="1856"/>
                  </a:lnTo>
                  <a:lnTo>
                    <a:pt x="6121" y="1856"/>
                  </a:lnTo>
                  <a:lnTo>
                    <a:pt x="6121" y="804"/>
                  </a:lnTo>
                  <a:close/>
                  <a:moveTo>
                    <a:pt x="2927" y="2392"/>
                  </a:moveTo>
                  <a:lnTo>
                    <a:pt x="2927" y="3462"/>
                  </a:lnTo>
                  <a:lnTo>
                    <a:pt x="804" y="3462"/>
                  </a:lnTo>
                  <a:lnTo>
                    <a:pt x="804" y="2392"/>
                  </a:lnTo>
                  <a:close/>
                  <a:moveTo>
                    <a:pt x="5604" y="2392"/>
                  </a:moveTo>
                  <a:lnTo>
                    <a:pt x="5604" y="3462"/>
                  </a:lnTo>
                  <a:lnTo>
                    <a:pt x="3462" y="3462"/>
                  </a:lnTo>
                  <a:lnTo>
                    <a:pt x="3462" y="2392"/>
                  </a:lnTo>
                  <a:close/>
                  <a:moveTo>
                    <a:pt x="8262" y="2392"/>
                  </a:moveTo>
                  <a:lnTo>
                    <a:pt x="8262" y="3462"/>
                  </a:lnTo>
                  <a:lnTo>
                    <a:pt x="6121" y="3462"/>
                  </a:lnTo>
                  <a:lnTo>
                    <a:pt x="6121" y="2392"/>
                  </a:lnTo>
                  <a:close/>
                  <a:moveTo>
                    <a:pt x="2927" y="3980"/>
                  </a:moveTo>
                  <a:lnTo>
                    <a:pt x="2927" y="5050"/>
                  </a:lnTo>
                  <a:lnTo>
                    <a:pt x="804" y="5050"/>
                  </a:lnTo>
                  <a:lnTo>
                    <a:pt x="804" y="3980"/>
                  </a:lnTo>
                  <a:close/>
                  <a:moveTo>
                    <a:pt x="5604" y="3980"/>
                  </a:moveTo>
                  <a:lnTo>
                    <a:pt x="5604" y="5050"/>
                  </a:lnTo>
                  <a:lnTo>
                    <a:pt x="3462" y="5050"/>
                  </a:lnTo>
                  <a:lnTo>
                    <a:pt x="3462" y="3980"/>
                  </a:lnTo>
                  <a:close/>
                  <a:moveTo>
                    <a:pt x="8262" y="3980"/>
                  </a:moveTo>
                  <a:lnTo>
                    <a:pt x="8262" y="5050"/>
                  </a:lnTo>
                  <a:lnTo>
                    <a:pt x="6121" y="5050"/>
                  </a:lnTo>
                  <a:lnTo>
                    <a:pt x="6121" y="3980"/>
                  </a:lnTo>
                  <a:close/>
                  <a:moveTo>
                    <a:pt x="1" y="1"/>
                  </a:moveTo>
                  <a:lnTo>
                    <a:pt x="1" y="5853"/>
                  </a:lnTo>
                  <a:lnTo>
                    <a:pt x="9065" y="5853"/>
                  </a:lnTo>
                  <a:lnTo>
                    <a:pt x="9065" y="1"/>
                  </a:ln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27" name="Google Shape;2127;p37"/>
            <p:cNvSpPr/>
            <p:nvPr/>
          </p:nvSpPr>
          <p:spPr>
            <a:xfrm>
              <a:off x="3905675" y="2525850"/>
              <a:ext cx="20100" cy="40150"/>
            </a:xfrm>
            <a:custGeom>
              <a:rect b="b" l="l" r="r" t="t"/>
              <a:pathLst>
                <a:path extrusionOk="0" h="1606" w="804">
                  <a:moveTo>
                    <a:pt x="411" y="0"/>
                  </a:moveTo>
                  <a:cubicBezTo>
                    <a:pt x="179" y="0"/>
                    <a:pt x="0" y="178"/>
                    <a:pt x="0" y="410"/>
                  </a:cubicBezTo>
                  <a:lnTo>
                    <a:pt x="0" y="1195"/>
                  </a:lnTo>
                  <a:cubicBezTo>
                    <a:pt x="0" y="1427"/>
                    <a:pt x="179" y="1606"/>
                    <a:pt x="411" y="1606"/>
                  </a:cubicBezTo>
                  <a:cubicBezTo>
                    <a:pt x="643" y="1606"/>
                    <a:pt x="803" y="1427"/>
                    <a:pt x="803" y="1195"/>
                  </a:cubicBezTo>
                  <a:lnTo>
                    <a:pt x="803" y="410"/>
                  </a:lnTo>
                  <a:cubicBezTo>
                    <a:pt x="803" y="178"/>
                    <a:pt x="643" y="0"/>
                    <a:pt x="411" y="0"/>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28" name="Google Shape;2128;p37"/>
            <p:cNvSpPr/>
            <p:nvPr/>
          </p:nvSpPr>
          <p:spPr>
            <a:xfrm>
              <a:off x="3739275" y="2545900"/>
              <a:ext cx="226625" cy="46425"/>
            </a:xfrm>
            <a:custGeom>
              <a:rect b="b" l="l" r="r" t="t"/>
              <a:pathLst>
                <a:path extrusionOk="0" h="1857" w="9065">
                  <a:moveTo>
                    <a:pt x="1" y="1"/>
                  </a:moveTo>
                  <a:lnTo>
                    <a:pt x="1" y="1857"/>
                  </a:lnTo>
                  <a:lnTo>
                    <a:pt x="9065" y="1857"/>
                  </a:lnTo>
                  <a:lnTo>
                    <a:pt x="9065" y="1"/>
                  </a:lnTo>
                  <a:lnTo>
                    <a:pt x="7994" y="1"/>
                  </a:lnTo>
                  <a:lnTo>
                    <a:pt x="7994" y="393"/>
                  </a:lnTo>
                  <a:cubicBezTo>
                    <a:pt x="7994" y="929"/>
                    <a:pt x="7584" y="1321"/>
                    <a:pt x="7067" y="1321"/>
                  </a:cubicBezTo>
                  <a:cubicBezTo>
                    <a:pt x="6549" y="1321"/>
                    <a:pt x="6121" y="929"/>
                    <a:pt x="6121" y="393"/>
                  </a:cubicBezTo>
                  <a:lnTo>
                    <a:pt x="6121" y="1"/>
                  </a:lnTo>
                  <a:lnTo>
                    <a:pt x="2927" y="1"/>
                  </a:lnTo>
                  <a:lnTo>
                    <a:pt x="2927" y="393"/>
                  </a:lnTo>
                  <a:cubicBezTo>
                    <a:pt x="2927" y="929"/>
                    <a:pt x="2535" y="1321"/>
                    <a:pt x="1999" y="1321"/>
                  </a:cubicBezTo>
                  <a:cubicBezTo>
                    <a:pt x="1482" y="1321"/>
                    <a:pt x="1072" y="929"/>
                    <a:pt x="1072" y="393"/>
                  </a:cubicBezTo>
                  <a:lnTo>
                    <a:pt x="1072" y="1"/>
                  </a:ln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129" name="Google Shape;2129;p37"/>
          <p:cNvGrpSpPr/>
          <p:nvPr/>
        </p:nvGrpSpPr>
        <p:grpSpPr>
          <a:xfrm>
            <a:off x="3272476" y="2377772"/>
            <a:ext cx="272464" cy="361861"/>
            <a:chOff x="4518575" y="2506200"/>
            <a:chExt cx="206100" cy="265450"/>
          </a:xfrm>
        </p:grpSpPr>
        <p:sp>
          <p:nvSpPr>
            <p:cNvPr id="2130" name="Google Shape;2130;p37"/>
            <p:cNvSpPr/>
            <p:nvPr/>
          </p:nvSpPr>
          <p:spPr>
            <a:xfrm>
              <a:off x="4518575" y="2506200"/>
              <a:ext cx="206100" cy="265450"/>
            </a:xfrm>
            <a:custGeom>
              <a:rect b="b" l="l" r="r" t="t"/>
              <a:pathLst>
                <a:path extrusionOk="0" h="10618" w="8244">
                  <a:moveTo>
                    <a:pt x="7440" y="786"/>
                  </a:moveTo>
                  <a:lnTo>
                    <a:pt x="7440" y="9832"/>
                  </a:lnTo>
                  <a:lnTo>
                    <a:pt x="803" y="9832"/>
                  </a:lnTo>
                  <a:lnTo>
                    <a:pt x="803" y="786"/>
                  </a:lnTo>
                  <a:close/>
                  <a:moveTo>
                    <a:pt x="0" y="1"/>
                  </a:moveTo>
                  <a:lnTo>
                    <a:pt x="0" y="10617"/>
                  </a:lnTo>
                  <a:lnTo>
                    <a:pt x="8243" y="10617"/>
                  </a:lnTo>
                  <a:lnTo>
                    <a:pt x="8243" y="1"/>
                  </a:ln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31" name="Google Shape;2131;p37"/>
            <p:cNvSpPr/>
            <p:nvPr/>
          </p:nvSpPr>
          <p:spPr>
            <a:xfrm>
              <a:off x="4628300" y="2555725"/>
              <a:ext cx="56225" cy="13400"/>
            </a:xfrm>
            <a:custGeom>
              <a:rect b="b" l="l" r="r" t="t"/>
              <a:pathLst>
                <a:path extrusionOk="0" h="536" w="2249">
                  <a:moveTo>
                    <a:pt x="0" y="0"/>
                  </a:moveTo>
                  <a:lnTo>
                    <a:pt x="0" y="536"/>
                  </a:lnTo>
                  <a:lnTo>
                    <a:pt x="2249" y="536"/>
                  </a:lnTo>
                  <a:lnTo>
                    <a:pt x="2249" y="0"/>
                  </a:ln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32" name="Google Shape;2132;p37"/>
            <p:cNvSpPr/>
            <p:nvPr/>
          </p:nvSpPr>
          <p:spPr>
            <a:xfrm>
              <a:off x="4628300" y="2608800"/>
              <a:ext cx="56225" cy="13425"/>
            </a:xfrm>
            <a:custGeom>
              <a:rect b="b" l="l" r="r" t="t"/>
              <a:pathLst>
                <a:path extrusionOk="0" h="537" w="2249">
                  <a:moveTo>
                    <a:pt x="0" y="1"/>
                  </a:moveTo>
                  <a:lnTo>
                    <a:pt x="0" y="536"/>
                  </a:lnTo>
                  <a:lnTo>
                    <a:pt x="2249" y="536"/>
                  </a:lnTo>
                  <a:lnTo>
                    <a:pt x="2249" y="1"/>
                  </a:ln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33" name="Google Shape;2133;p37"/>
            <p:cNvSpPr/>
            <p:nvPr/>
          </p:nvSpPr>
          <p:spPr>
            <a:xfrm>
              <a:off x="4628300" y="2715425"/>
              <a:ext cx="56225" cy="13400"/>
            </a:xfrm>
            <a:custGeom>
              <a:rect b="b" l="l" r="r" t="t"/>
              <a:pathLst>
                <a:path extrusionOk="0" h="536" w="2249">
                  <a:moveTo>
                    <a:pt x="0" y="0"/>
                  </a:moveTo>
                  <a:lnTo>
                    <a:pt x="0" y="535"/>
                  </a:lnTo>
                  <a:lnTo>
                    <a:pt x="2249" y="535"/>
                  </a:lnTo>
                  <a:lnTo>
                    <a:pt x="2249" y="0"/>
                  </a:ln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34" name="Google Shape;2134;p37"/>
            <p:cNvSpPr/>
            <p:nvPr/>
          </p:nvSpPr>
          <p:spPr>
            <a:xfrm>
              <a:off x="4628300" y="2662325"/>
              <a:ext cx="56225" cy="12975"/>
            </a:xfrm>
            <a:custGeom>
              <a:rect b="b" l="l" r="r" t="t"/>
              <a:pathLst>
                <a:path extrusionOk="0" h="519" w="2249">
                  <a:moveTo>
                    <a:pt x="0" y="1"/>
                  </a:moveTo>
                  <a:lnTo>
                    <a:pt x="0" y="518"/>
                  </a:lnTo>
                  <a:lnTo>
                    <a:pt x="2249" y="518"/>
                  </a:lnTo>
                  <a:lnTo>
                    <a:pt x="2249" y="1"/>
                  </a:ln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35" name="Google Shape;2135;p37"/>
            <p:cNvSpPr/>
            <p:nvPr/>
          </p:nvSpPr>
          <p:spPr>
            <a:xfrm>
              <a:off x="4558275" y="2539225"/>
              <a:ext cx="49525" cy="40600"/>
            </a:xfrm>
            <a:custGeom>
              <a:rect b="b" l="l" r="r" t="t"/>
              <a:pathLst>
                <a:path extrusionOk="0" h="1624" w="1981">
                  <a:moveTo>
                    <a:pt x="1606" y="0"/>
                  </a:moveTo>
                  <a:lnTo>
                    <a:pt x="732" y="875"/>
                  </a:lnTo>
                  <a:lnTo>
                    <a:pt x="375" y="536"/>
                  </a:lnTo>
                  <a:lnTo>
                    <a:pt x="0" y="910"/>
                  </a:lnTo>
                  <a:lnTo>
                    <a:pt x="732" y="1624"/>
                  </a:lnTo>
                  <a:lnTo>
                    <a:pt x="1981" y="375"/>
                  </a:lnTo>
                  <a:lnTo>
                    <a:pt x="1606" y="0"/>
                  </a:ln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36" name="Google Shape;2136;p37"/>
            <p:cNvSpPr/>
            <p:nvPr/>
          </p:nvSpPr>
          <p:spPr>
            <a:xfrm>
              <a:off x="4558275" y="2592300"/>
              <a:ext cx="49525" cy="40625"/>
            </a:xfrm>
            <a:custGeom>
              <a:rect b="b" l="l" r="r" t="t"/>
              <a:pathLst>
                <a:path extrusionOk="0" h="1625" w="1981">
                  <a:moveTo>
                    <a:pt x="1606" y="1"/>
                  </a:moveTo>
                  <a:lnTo>
                    <a:pt x="732" y="893"/>
                  </a:lnTo>
                  <a:lnTo>
                    <a:pt x="375" y="536"/>
                  </a:lnTo>
                  <a:lnTo>
                    <a:pt x="0" y="911"/>
                  </a:lnTo>
                  <a:lnTo>
                    <a:pt x="732" y="1624"/>
                  </a:lnTo>
                  <a:lnTo>
                    <a:pt x="1981" y="375"/>
                  </a:lnTo>
                  <a:lnTo>
                    <a:pt x="1606" y="1"/>
                  </a:ln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37" name="Google Shape;2137;p37"/>
            <p:cNvSpPr/>
            <p:nvPr/>
          </p:nvSpPr>
          <p:spPr>
            <a:xfrm>
              <a:off x="4558275" y="2645375"/>
              <a:ext cx="49525" cy="41075"/>
            </a:xfrm>
            <a:custGeom>
              <a:rect b="b" l="l" r="r" t="t"/>
              <a:pathLst>
                <a:path extrusionOk="0" h="1643" w="1981">
                  <a:moveTo>
                    <a:pt x="1606" y="1"/>
                  </a:moveTo>
                  <a:lnTo>
                    <a:pt x="732" y="893"/>
                  </a:lnTo>
                  <a:lnTo>
                    <a:pt x="375" y="536"/>
                  </a:lnTo>
                  <a:lnTo>
                    <a:pt x="0" y="911"/>
                  </a:lnTo>
                  <a:lnTo>
                    <a:pt x="732" y="1642"/>
                  </a:lnTo>
                  <a:lnTo>
                    <a:pt x="1981" y="376"/>
                  </a:lnTo>
                  <a:lnTo>
                    <a:pt x="1606" y="1"/>
                  </a:ln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38" name="Google Shape;2138;p37"/>
            <p:cNvSpPr/>
            <p:nvPr/>
          </p:nvSpPr>
          <p:spPr>
            <a:xfrm>
              <a:off x="4558275" y="2698025"/>
              <a:ext cx="49525" cy="40600"/>
            </a:xfrm>
            <a:custGeom>
              <a:rect b="b" l="l" r="r" t="t"/>
              <a:pathLst>
                <a:path extrusionOk="0" h="1624" w="1981">
                  <a:moveTo>
                    <a:pt x="1606" y="0"/>
                  </a:moveTo>
                  <a:lnTo>
                    <a:pt x="732" y="875"/>
                  </a:lnTo>
                  <a:lnTo>
                    <a:pt x="375" y="536"/>
                  </a:lnTo>
                  <a:lnTo>
                    <a:pt x="0" y="910"/>
                  </a:lnTo>
                  <a:lnTo>
                    <a:pt x="732" y="1624"/>
                  </a:lnTo>
                  <a:lnTo>
                    <a:pt x="1981" y="375"/>
                  </a:lnTo>
                  <a:lnTo>
                    <a:pt x="1606" y="0"/>
                  </a:ln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139" name="Google Shape;2139;p37"/>
          <p:cNvGrpSpPr/>
          <p:nvPr/>
        </p:nvGrpSpPr>
        <p:grpSpPr>
          <a:xfrm>
            <a:off x="4353677" y="2404742"/>
            <a:ext cx="299631" cy="308322"/>
            <a:chOff x="4164375" y="1677425"/>
            <a:chExt cx="226650" cy="226175"/>
          </a:xfrm>
        </p:grpSpPr>
        <p:sp>
          <p:nvSpPr>
            <p:cNvPr id="2140" name="Google Shape;2140;p37"/>
            <p:cNvSpPr/>
            <p:nvPr/>
          </p:nvSpPr>
          <p:spPr>
            <a:xfrm>
              <a:off x="4164375" y="1677425"/>
              <a:ext cx="226650" cy="226175"/>
            </a:xfrm>
            <a:custGeom>
              <a:rect b="b" l="l" r="r" t="t"/>
              <a:pathLst>
                <a:path extrusionOk="0" h="9047" w="9066">
                  <a:moveTo>
                    <a:pt x="1" y="0"/>
                  </a:moveTo>
                  <a:lnTo>
                    <a:pt x="1" y="9047"/>
                  </a:lnTo>
                  <a:lnTo>
                    <a:pt x="9065" y="9047"/>
                  </a:lnTo>
                  <a:lnTo>
                    <a:pt x="9065" y="8244"/>
                  </a:lnTo>
                  <a:lnTo>
                    <a:pt x="804" y="8244"/>
                  </a:lnTo>
                  <a:lnTo>
                    <a:pt x="804" y="0"/>
                  </a:ln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41" name="Google Shape;2141;p37"/>
            <p:cNvSpPr/>
            <p:nvPr/>
          </p:nvSpPr>
          <p:spPr>
            <a:xfrm>
              <a:off x="4204525" y="1747450"/>
              <a:ext cx="36600" cy="116450"/>
            </a:xfrm>
            <a:custGeom>
              <a:rect b="b" l="l" r="r" t="t"/>
              <a:pathLst>
                <a:path extrusionOk="0" h="4658" w="1464">
                  <a:moveTo>
                    <a:pt x="1" y="1"/>
                  </a:moveTo>
                  <a:lnTo>
                    <a:pt x="1" y="4658"/>
                  </a:lnTo>
                  <a:lnTo>
                    <a:pt x="1464" y="4658"/>
                  </a:lnTo>
                  <a:lnTo>
                    <a:pt x="1464" y="1"/>
                  </a:ln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42" name="Google Shape;2142;p37"/>
            <p:cNvSpPr/>
            <p:nvPr/>
          </p:nvSpPr>
          <p:spPr>
            <a:xfrm>
              <a:off x="4254500" y="1677425"/>
              <a:ext cx="36600" cy="186475"/>
            </a:xfrm>
            <a:custGeom>
              <a:rect b="b" l="l" r="r" t="t"/>
              <a:pathLst>
                <a:path extrusionOk="0" h="7459" w="1464">
                  <a:moveTo>
                    <a:pt x="0" y="0"/>
                  </a:moveTo>
                  <a:lnTo>
                    <a:pt x="0" y="7459"/>
                  </a:lnTo>
                  <a:lnTo>
                    <a:pt x="1463" y="7459"/>
                  </a:lnTo>
                  <a:lnTo>
                    <a:pt x="1463" y="0"/>
                  </a:ln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43" name="Google Shape;2143;p37"/>
            <p:cNvSpPr/>
            <p:nvPr/>
          </p:nvSpPr>
          <p:spPr>
            <a:xfrm>
              <a:off x="4304450" y="1747450"/>
              <a:ext cx="36600" cy="116450"/>
            </a:xfrm>
            <a:custGeom>
              <a:rect b="b" l="l" r="r" t="t"/>
              <a:pathLst>
                <a:path extrusionOk="0" h="4658" w="1464">
                  <a:moveTo>
                    <a:pt x="1" y="1"/>
                  </a:moveTo>
                  <a:lnTo>
                    <a:pt x="1" y="4658"/>
                  </a:lnTo>
                  <a:lnTo>
                    <a:pt x="1464" y="4658"/>
                  </a:lnTo>
                  <a:lnTo>
                    <a:pt x="1464" y="1"/>
                  </a:ln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44" name="Google Shape;2144;p37"/>
            <p:cNvSpPr/>
            <p:nvPr/>
          </p:nvSpPr>
          <p:spPr>
            <a:xfrm>
              <a:off x="4354400" y="1803650"/>
              <a:ext cx="36625" cy="60250"/>
            </a:xfrm>
            <a:custGeom>
              <a:rect b="b" l="l" r="r" t="t"/>
              <a:pathLst>
                <a:path extrusionOk="0" h="2410" w="1465">
                  <a:moveTo>
                    <a:pt x="1" y="1"/>
                  </a:moveTo>
                  <a:lnTo>
                    <a:pt x="1" y="2410"/>
                  </a:lnTo>
                  <a:lnTo>
                    <a:pt x="1464" y="2410"/>
                  </a:lnTo>
                  <a:lnTo>
                    <a:pt x="1464" y="1"/>
                  </a:ln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145" name="Google Shape;2145;p37"/>
          <p:cNvGrpSpPr/>
          <p:nvPr/>
        </p:nvGrpSpPr>
        <p:grpSpPr>
          <a:xfrm>
            <a:off x="5407642" y="2395931"/>
            <a:ext cx="299003" cy="308322"/>
            <a:chOff x="5226025" y="1677425"/>
            <a:chExt cx="226175" cy="226175"/>
          </a:xfrm>
        </p:grpSpPr>
        <p:sp>
          <p:nvSpPr>
            <p:cNvPr id="2146" name="Google Shape;2146;p37"/>
            <p:cNvSpPr/>
            <p:nvPr/>
          </p:nvSpPr>
          <p:spPr>
            <a:xfrm>
              <a:off x="5226025" y="1677425"/>
              <a:ext cx="226175" cy="226175"/>
            </a:xfrm>
            <a:custGeom>
              <a:rect b="b" l="l" r="r" t="t"/>
              <a:pathLst>
                <a:path extrusionOk="0" h="9047" w="9047">
                  <a:moveTo>
                    <a:pt x="0" y="0"/>
                  </a:moveTo>
                  <a:lnTo>
                    <a:pt x="0" y="9047"/>
                  </a:lnTo>
                  <a:lnTo>
                    <a:pt x="9047" y="9047"/>
                  </a:lnTo>
                  <a:lnTo>
                    <a:pt x="9047" y="8244"/>
                  </a:lnTo>
                  <a:lnTo>
                    <a:pt x="803" y="8244"/>
                  </a:lnTo>
                  <a:lnTo>
                    <a:pt x="803" y="0"/>
                  </a:ln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47" name="Google Shape;2147;p37"/>
            <p:cNvSpPr/>
            <p:nvPr/>
          </p:nvSpPr>
          <p:spPr>
            <a:xfrm>
              <a:off x="5259025" y="1733625"/>
              <a:ext cx="193175" cy="113325"/>
            </a:xfrm>
            <a:custGeom>
              <a:rect b="b" l="l" r="r" t="t"/>
              <a:pathLst>
                <a:path extrusionOk="0" h="4533" w="7727">
                  <a:moveTo>
                    <a:pt x="554" y="1"/>
                  </a:moveTo>
                  <a:lnTo>
                    <a:pt x="1" y="571"/>
                  </a:lnTo>
                  <a:lnTo>
                    <a:pt x="2410" y="2980"/>
                  </a:lnTo>
                  <a:lnTo>
                    <a:pt x="3213" y="2177"/>
                  </a:lnTo>
                  <a:lnTo>
                    <a:pt x="4533" y="3516"/>
                  </a:lnTo>
                  <a:lnTo>
                    <a:pt x="5336" y="2713"/>
                  </a:lnTo>
                  <a:lnTo>
                    <a:pt x="6389" y="3765"/>
                  </a:lnTo>
                  <a:lnTo>
                    <a:pt x="5603" y="4533"/>
                  </a:lnTo>
                  <a:lnTo>
                    <a:pt x="7727" y="4533"/>
                  </a:lnTo>
                  <a:lnTo>
                    <a:pt x="7727" y="2409"/>
                  </a:lnTo>
                  <a:lnTo>
                    <a:pt x="6942" y="3194"/>
                  </a:lnTo>
                  <a:lnTo>
                    <a:pt x="5336" y="1589"/>
                  </a:lnTo>
                  <a:lnTo>
                    <a:pt x="4533" y="2391"/>
                  </a:lnTo>
                  <a:lnTo>
                    <a:pt x="3213" y="1053"/>
                  </a:lnTo>
                  <a:lnTo>
                    <a:pt x="2410" y="1856"/>
                  </a:lnTo>
                  <a:lnTo>
                    <a:pt x="554" y="1"/>
                  </a:ln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148" name="Google Shape;2148;p37"/>
          <p:cNvGrpSpPr/>
          <p:nvPr/>
        </p:nvGrpSpPr>
        <p:grpSpPr>
          <a:xfrm>
            <a:off x="4881026" y="2396024"/>
            <a:ext cx="299003" cy="308322"/>
            <a:chOff x="4835275" y="1198350"/>
            <a:chExt cx="226175" cy="226175"/>
          </a:xfrm>
        </p:grpSpPr>
        <p:sp>
          <p:nvSpPr>
            <p:cNvPr id="2149" name="Google Shape;2149;p37"/>
            <p:cNvSpPr/>
            <p:nvPr/>
          </p:nvSpPr>
          <p:spPr>
            <a:xfrm>
              <a:off x="4835275" y="1198350"/>
              <a:ext cx="226175" cy="226175"/>
            </a:xfrm>
            <a:custGeom>
              <a:rect b="b" l="l" r="r" t="t"/>
              <a:pathLst>
                <a:path extrusionOk="0" h="9047" w="9047">
                  <a:moveTo>
                    <a:pt x="0" y="0"/>
                  </a:moveTo>
                  <a:lnTo>
                    <a:pt x="0" y="9047"/>
                  </a:lnTo>
                  <a:lnTo>
                    <a:pt x="9047" y="9047"/>
                  </a:lnTo>
                  <a:lnTo>
                    <a:pt x="9047" y="8244"/>
                  </a:lnTo>
                  <a:lnTo>
                    <a:pt x="803" y="8244"/>
                  </a:lnTo>
                  <a:lnTo>
                    <a:pt x="803" y="0"/>
                  </a:ln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50" name="Google Shape;2150;p37"/>
            <p:cNvSpPr/>
            <p:nvPr/>
          </p:nvSpPr>
          <p:spPr>
            <a:xfrm>
              <a:off x="4868275" y="1255000"/>
              <a:ext cx="193175" cy="113325"/>
            </a:xfrm>
            <a:custGeom>
              <a:rect b="b" l="l" r="r" t="t"/>
              <a:pathLst>
                <a:path extrusionOk="0" h="4533" w="7727">
                  <a:moveTo>
                    <a:pt x="5603" y="0"/>
                  </a:moveTo>
                  <a:lnTo>
                    <a:pt x="6388" y="785"/>
                  </a:lnTo>
                  <a:lnTo>
                    <a:pt x="5336" y="1838"/>
                  </a:lnTo>
                  <a:lnTo>
                    <a:pt x="4533" y="1035"/>
                  </a:lnTo>
                  <a:lnTo>
                    <a:pt x="3195" y="2356"/>
                  </a:lnTo>
                  <a:lnTo>
                    <a:pt x="2409" y="1571"/>
                  </a:lnTo>
                  <a:lnTo>
                    <a:pt x="1" y="3979"/>
                  </a:lnTo>
                  <a:lnTo>
                    <a:pt x="554" y="4532"/>
                  </a:lnTo>
                  <a:lnTo>
                    <a:pt x="2409" y="2695"/>
                  </a:lnTo>
                  <a:lnTo>
                    <a:pt x="3195" y="3480"/>
                  </a:lnTo>
                  <a:lnTo>
                    <a:pt x="4533" y="2159"/>
                  </a:lnTo>
                  <a:lnTo>
                    <a:pt x="5336" y="2962"/>
                  </a:lnTo>
                  <a:lnTo>
                    <a:pt x="6941" y="1339"/>
                  </a:lnTo>
                  <a:lnTo>
                    <a:pt x="7727" y="2124"/>
                  </a:lnTo>
                  <a:lnTo>
                    <a:pt x="7727" y="0"/>
                  </a:ln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151" name="Google Shape;2151;p37"/>
          <p:cNvGrpSpPr/>
          <p:nvPr/>
        </p:nvGrpSpPr>
        <p:grpSpPr>
          <a:xfrm>
            <a:off x="6567871" y="2379923"/>
            <a:ext cx="347356" cy="358215"/>
            <a:chOff x="968775" y="1180050"/>
            <a:chExt cx="262750" cy="262775"/>
          </a:xfrm>
        </p:grpSpPr>
        <p:sp>
          <p:nvSpPr>
            <p:cNvPr id="2152" name="Google Shape;2152;p37"/>
            <p:cNvSpPr/>
            <p:nvPr/>
          </p:nvSpPr>
          <p:spPr>
            <a:xfrm>
              <a:off x="1061550" y="1180050"/>
              <a:ext cx="169975" cy="169550"/>
            </a:xfrm>
            <a:custGeom>
              <a:rect b="b" l="l" r="r" t="t"/>
              <a:pathLst>
                <a:path extrusionOk="0" h="6782" w="6799">
                  <a:moveTo>
                    <a:pt x="5478" y="1"/>
                  </a:moveTo>
                  <a:lnTo>
                    <a:pt x="4015" y="1464"/>
                  </a:lnTo>
                  <a:lnTo>
                    <a:pt x="4086" y="2160"/>
                  </a:lnTo>
                  <a:lnTo>
                    <a:pt x="1963" y="4283"/>
                  </a:lnTo>
                  <a:cubicBezTo>
                    <a:pt x="1785" y="4194"/>
                    <a:pt x="1571" y="4122"/>
                    <a:pt x="1339" y="4122"/>
                  </a:cubicBezTo>
                  <a:cubicBezTo>
                    <a:pt x="607" y="4122"/>
                    <a:pt x="1" y="4729"/>
                    <a:pt x="1" y="5461"/>
                  </a:cubicBezTo>
                  <a:cubicBezTo>
                    <a:pt x="1" y="6192"/>
                    <a:pt x="607" y="6781"/>
                    <a:pt x="1339" y="6781"/>
                  </a:cubicBezTo>
                  <a:cubicBezTo>
                    <a:pt x="2070" y="6781"/>
                    <a:pt x="2677" y="6192"/>
                    <a:pt x="2677" y="5461"/>
                  </a:cubicBezTo>
                  <a:cubicBezTo>
                    <a:pt x="2677" y="5229"/>
                    <a:pt x="2606" y="5032"/>
                    <a:pt x="2516" y="4854"/>
                  </a:cubicBezTo>
                  <a:lnTo>
                    <a:pt x="4657" y="2713"/>
                  </a:lnTo>
                  <a:lnTo>
                    <a:pt x="5335" y="2784"/>
                  </a:lnTo>
                  <a:lnTo>
                    <a:pt x="6799" y="1321"/>
                  </a:lnTo>
                  <a:lnTo>
                    <a:pt x="5603" y="1196"/>
                  </a:lnTo>
                  <a:lnTo>
                    <a:pt x="5478" y="1"/>
                  </a:ln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53" name="Google Shape;2153;p37"/>
            <p:cNvSpPr/>
            <p:nvPr/>
          </p:nvSpPr>
          <p:spPr>
            <a:xfrm>
              <a:off x="968775" y="1189875"/>
              <a:ext cx="252950" cy="252950"/>
            </a:xfrm>
            <a:custGeom>
              <a:rect b="b" l="l" r="r" t="t"/>
              <a:pathLst>
                <a:path extrusionOk="0" h="10118" w="10118">
                  <a:moveTo>
                    <a:pt x="5050" y="0"/>
                  </a:moveTo>
                  <a:cubicBezTo>
                    <a:pt x="2266" y="0"/>
                    <a:pt x="0" y="2266"/>
                    <a:pt x="0" y="5068"/>
                  </a:cubicBezTo>
                  <a:cubicBezTo>
                    <a:pt x="0" y="7851"/>
                    <a:pt x="2266" y="10117"/>
                    <a:pt x="5050" y="10117"/>
                  </a:cubicBezTo>
                  <a:cubicBezTo>
                    <a:pt x="7851" y="10117"/>
                    <a:pt x="10117" y="7851"/>
                    <a:pt x="10117" y="5068"/>
                  </a:cubicBezTo>
                  <a:cubicBezTo>
                    <a:pt x="10117" y="4193"/>
                    <a:pt x="9903" y="3390"/>
                    <a:pt x="9510" y="2695"/>
                  </a:cubicBezTo>
                  <a:lnTo>
                    <a:pt x="9421" y="2766"/>
                  </a:lnTo>
                  <a:lnTo>
                    <a:pt x="9243" y="2962"/>
                  </a:lnTo>
                  <a:lnTo>
                    <a:pt x="9011" y="2927"/>
                  </a:lnTo>
                  <a:lnTo>
                    <a:pt x="8725" y="2891"/>
                  </a:lnTo>
                  <a:lnTo>
                    <a:pt x="8725" y="2891"/>
                  </a:lnTo>
                  <a:cubicBezTo>
                    <a:pt x="9100" y="3533"/>
                    <a:pt x="9314" y="4265"/>
                    <a:pt x="9314" y="5068"/>
                  </a:cubicBezTo>
                  <a:cubicBezTo>
                    <a:pt x="9314" y="7405"/>
                    <a:pt x="7405" y="9314"/>
                    <a:pt x="5050" y="9314"/>
                  </a:cubicBezTo>
                  <a:cubicBezTo>
                    <a:pt x="2712" y="9314"/>
                    <a:pt x="803" y="7405"/>
                    <a:pt x="803" y="5068"/>
                  </a:cubicBezTo>
                  <a:cubicBezTo>
                    <a:pt x="803" y="2730"/>
                    <a:pt x="2712" y="803"/>
                    <a:pt x="5050" y="803"/>
                  </a:cubicBezTo>
                  <a:cubicBezTo>
                    <a:pt x="5853" y="803"/>
                    <a:pt x="6584" y="1017"/>
                    <a:pt x="7227" y="1392"/>
                  </a:cubicBezTo>
                  <a:lnTo>
                    <a:pt x="7209" y="1142"/>
                  </a:lnTo>
                  <a:lnTo>
                    <a:pt x="7155" y="875"/>
                  </a:lnTo>
                  <a:lnTo>
                    <a:pt x="7351" y="678"/>
                  </a:lnTo>
                  <a:lnTo>
                    <a:pt x="7441" y="589"/>
                  </a:lnTo>
                  <a:cubicBezTo>
                    <a:pt x="6727" y="214"/>
                    <a:pt x="5924" y="0"/>
                    <a:pt x="5050" y="0"/>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54" name="Google Shape;2154;p37"/>
            <p:cNvSpPr/>
            <p:nvPr/>
          </p:nvSpPr>
          <p:spPr>
            <a:xfrm>
              <a:off x="1015150" y="1236700"/>
              <a:ext cx="160175" cy="159725"/>
            </a:xfrm>
            <a:custGeom>
              <a:rect b="b" l="l" r="r" t="t"/>
              <a:pathLst>
                <a:path extrusionOk="0" h="6389" w="6407">
                  <a:moveTo>
                    <a:pt x="3195" y="1"/>
                  </a:moveTo>
                  <a:cubicBezTo>
                    <a:pt x="1446" y="1"/>
                    <a:pt x="1" y="1428"/>
                    <a:pt x="1" y="3195"/>
                  </a:cubicBezTo>
                  <a:cubicBezTo>
                    <a:pt x="1" y="4943"/>
                    <a:pt x="1446" y="6388"/>
                    <a:pt x="3195" y="6388"/>
                  </a:cubicBezTo>
                  <a:cubicBezTo>
                    <a:pt x="4961" y="6388"/>
                    <a:pt x="6406" y="4943"/>
                    <a:pt x="6406" y="3195"/>
                  </a:cubicBezTo>
                  <a:cubicBezTo>
                    <a:pt x="6406" y="2642"/>
                    <a:pt x="6264" y="2142"/>
                    <a:pt x="6032" y="1696"/>
                  </a:cubicBezTo>
                  <a:lnTo>
                    <a:pt x="5425" y="2285"/>
                  </a:lnTo>
                  <a:cubicBezTo>
                    <a:pt x="5550" y="2570"/>
                    <a:pt x="5603" y="2873"/>
                    <a:pt x="5603" y="3195"/>
                  </a:cubicBezTo>
                  <a:cubicBezTo>
                    <a:pt x="5603" y="4515"/>
                    <a:pt x="4533" y="5586"/>
                    <a:pt x="3195" y="5586"/>
                  </a:cubicBezTo>
                  <a:cubicBezTo>
                    <a:pt x="1892" y="5586"/>
                    <a:pt x="804" y="4515"/>
                    <a:pt x="804" y="3195"/>
                  </a:cubicBezTo>
                  <a:cubicBezTo>
                    <a:pt x="804" y="1874"/>
                    <a:pt x="1892" y="786"/>
                    <a:pt x="3195" y="786"/>
                  </a:cubicBezTo>
                  <a:cubicBezTo>
                    <a:pt x="3534" y="786"/>
                    <a:pt x="3837" y="857"/>
                    <a:pt x="4105" y="964"/>
                  </a:cubicBezTo>
                  <a:lnTo>
                    <a:pt x="4711" y="376"/>
                  </a:lnTo>
                  <a:cubicBezTo>
                    <a:pt x="4265" y="126"/>
                    <a:pt x="3748" y="1"/>
                    <a:pt x="3195" y="1"/>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155" name="Google Shape;2155;p37"/>
          <p:cNvGrpSpPr/>
          <p:nvPr/>
        </p:nvGrpSpPr>
        <p:grpSpPr>
          <a:xfrm>
            <a:off x="5932770" y="2446992"/>
            <a:ext cx="386288" cy="224042"/>
            <a:chOff x="1678900" y="1231350"/>
            <a:chExt cx="292200" cy="164350"/>
          </a:xfrm>
        </p:grpSpPr>
        <p:sp>
          <p:nvSpPr>
            <p:cNvPr id="2156" name="Google Shape;2156;p37"/>
            <p:cNvSpPr/>
            <p:nvPr/>
          </p:nvSpPr>
          <p:spPr>
            <a:xfrm>
              <a:off x="1678900" y="1231350"/>
              <a:ext cx="233775" cy="159725"/>
            </a:xfrm>
            <a:custGeom>
              <a:rect b="b" l="l" r="r" t="t"/>
              <a:pathLst>
                <a:path extrusionOk="0" h="6389" w="9351">
                  <a:moveTo>
                    <a:pt x="5853" y="1"/>
                  </a:moveTo>
                  <a:cubicBezTo>
                    <a:pt x="2624" y="1"/>
                    <a:pt x="1" y="2641"/>
                    <a:pt x="1" y="5871"/>
                  </a:cubicBezTo>
                  <a:lnTo>
                    <a:pt x="1" y="6388"/>
                  </a:lnTo>
                  <a:lnTo>
                    <a:pt x="786" y="6388"/>
                  </a:lnTo>
                  <a:lnTo>
                    <a:pt x="786" y="5871"/>
                  </a:lnTo>
                  <a:cubicBezTo>
                    <a:pt x="786" y="5318"/>
                    <a:pt x="893" y="4783"/>
                    <a:pt x="1053" y="4301"/>
                  </a:cubicBezTo>
                  <a:lnTo>
                    <a:pt x="1535" y="4497"/>
                  </a:lnTo>
                  <a:cubicBezTo>
                    <a:pt x="1589" y="4319"/>
                    <a:pt x="1660" y="4158"/>
                    <a:pt x="1731" y="3997"/>
                  </a:cubicBezTo>
                  <a:lnTo>
                    <a:pt x="1232" y="3801"/>
                  </a:lnTo>
                  <a:cubicBezTo>
                    <a:pt x="1428" y="3355"/>
                    <a:pt x="1714" y="2927"/>
                    <a:pt x="2035" y="2570"/>
                  </a:cubicBezTo>
                  <a:lnTo>
                    <a:pt x="2410" y="2927"/>
                  </a:lnTo>
                  <a:cubicBezTo>
                    <a:pt x="2517" y="2802"/>
                    <a:pt x="2641" y="2677"/>
                    <a:pt x="2784" y="2552"/>
                  </a:cubicBezTo>
                  <a:lnTo>
                    <a:pt x="2410" y="2178"/>
                  </a:lnTo>
                  <a:cubicBezTo>
                    <a:pt x="2766" y="1839"/>
                    <a:pt x="3177" y="1553"/>
                    <a:pt x="3623" y="1321"/>
                  </a:cubicBezTo>
                  <a:lnTo>
                    <a:pt x="3819" y="1821"/>
                  </a:lnTo>
                  <a:cubicBezTo>
                    <a:pt x="3980" y="1731"/>
                    <a:pt x="4158" y="1678"/>
                    <a:pt x="4319" y="1607"/>
                  </a:cubicBezTo>
                  <a:lnTo>
                    <a:pt x="4122" y="1107"/>
                  </a:lnTo>
                  <a:cubicBezTo>
                    <a:pt x="4568" y="946"/>
                    <a:pt x="5068" y="839"/>
                    <a:pt x="5586" y="821"/>
                  </a:cubicBezTo>
                  <a:lnTo>
                    <a:pt x="5586" y="1357"/>
                  </a:lnTo>
                  <a:cubicBezTo>
                    <a:pt x="5675" y="1357"/>
                    <a:pt x="5746" y="1339"/>
                    <a:pt x="5853" y="1339"/>
                  </a:cubicBezTo>
                  <a:cubicBezTo>
                    <a:pt x="5942" y="1339"/>
                    <a:pt x="6014" y="1339"/>
                    <a:pt x="6103" y="1357"/>
                  </a:cubicBezTo>
                  <a:lnTo>
                    <a:pt x="6103" y="821"/>
                  </a:lnTo>
                  <a:cubicBezTo>
                    <a:pt x="6638" y="839"/>
                    <a:pt x="7120" y="964"/>
                    <a:pt x="7566" y="1125"/>
                  </a:cubicBezTo>
                  <a:lnTo>
                    <a:pt x="7370" y="1607"/>
                  </a:lnTo>
                  <a:cubicBezTo>
                    <a:pt x="7548" y="1678"/>
                    <a:pt x="7709" y="1731"/>
                    <a:pt x="7869" y="1821"/>
                  </a:cubicBezTo>
                  <a:lnTo>
                    <a:pt x="8066" y="1321"/>
                  </a:lnTo>
                  <a:cubicBezTo>
                    <a:pt x="8315" y="1446"/>
                    <a:pt x="8547" y="1589"/>
                    <a:pt x="8761" y="1749"/>
                  </a:cubicBezTo>
                  <a:lnTo>
                    <a:pt x="9350" y="1178"/>
                  </a:lnTo>
                  <a:cubicBezTo>
                    <a:pt x="8369" y="447"/>
                    <a:pt x="7173" y="1"/>
                    <a:pt x="5853" y="1"/>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57" name="Google Shape;2157;p37"/>
            <p:cNvSpPr/>
            <p:nvPr/>
          </p:nvSpPr>
          <p:spPr>
            <a:xfrm>
              <a:off x="1927800" y="1294250"/>
              <a:ext cx="43300" cy="96825"/>
            </a:xfrm>
            <a:custGeom>
              <a:rect b="b" l="l" r="r" t="t"/>
              <a:pathLst>
                <a:path extrusionOk="0" h="3873" w="1732">
                  <a:moveTo>
                    <a:pt x="697" y="1"/>
                  </a:moveTo>
                  <a:lnTo>
                    <a:pt x="126" y="571"/>
                  </a:lnTo>
                  <a:cubicBezTo>
                    <a:pt x="269" y="786"/>
                    <a:pt x="393" y="1035"/>
                    <a:pt x="501" y="1267"/>
                  </a:cubicBezTo>
                  <a:lnTo>
                    <a:pt x="1" y="1481"/>
                  </a:lnTo>
                  <a:cubicBezTo>
                    <a:pt x="72" y="1642"/>
                    <a:pt x="144" y="1820"/>
                    <a:pt x="197" y="1981"/>
                  </a:cubicBezTo>
                  <a:lnTo>
                    <a:pt x="697" y="1785"/>
                  </a:lnTo>
                  <a:cubicBezTo>
                    <a:pt x="840" y="2267"/>
                    <a:pt x="947" y="2802"/>
                    <a:pt x="947" y="3355"/>
                  </a:cubicBezTo>
                  <a:lnTo>
                    <a:pt x="947" y="3872"/>
                  </a:lnTo>
                  <a:lnTo>
                    <a:pt x="1732" y="3872"/>
                  </a:lnTo>
                  <a:lnTo>
                    <a:pt x="1732" y="3355"/>
                  </a:lnTo>
                  <a:cubicBezTo>
                    <a:pt x="1732" y="2106"/>
                    <a:pt x="1357" y="946"/>
                    <a:pt x="697" y="1"/>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58" name="Google Shape;2158;p37"/>
            <p:cNvSpPr/>
            <p:nvPr/>
          </p:nvSpPr>
          <p:spPr>
            <a:xfrm>
              <a:off x="1809600" y="1267925"/>
              <a:ext cx="128500" cy="127775"/>
            </a:xfrm>
            <a:custGeom>
              <a:rect b="b" l="l" r="r" t="t"/>
              <a:pathLst>
                <a:path extrusionOk="0" h="5111" w="5140">
                  <a:moveTo>
                    <a:pt x="5139" y="1"/>
                  </a:moveTo>
                  <a:lnTo>
                    <a:pt x="250" y="4158"/>
                  </a:lnTo>
                  <a:cubicBezTo>
                    <a:pt x="215" y="4176"/>
                    <a:pt x="215" y="4194"/>
                    <a:pt x="179" y="4230"/>
                  </a:cubicBezTo>
                  <a:cubicBezTo>
                    <a:pt x="1" y="4461"/>
                    <a:pt x="18" y="4783"/>
                    <a:pt x="250" y="4997"/>
                  </a:cubicBezTo>
                  <a:cubicBezTo>
                    <a:pt x="351" y="5074"/>
                    <a:pt x="468" y="5111"/>
                    <a:pt x="584" y="5111"/>
                  </a:cubicBezTo>
                  <a:cubicBezTo>
                    <a:pt x="737" y="5111"/>
                    <a:pt x="888" y="5047"/>
                    <a:pt x="1000" y="4925"/>
                  </a:cubicBezTo>
                  <a:lnTo>
                    <a:pt x="5139" y="1"/>
                  </a:ln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159" name="Google Shape;2159;p37"/>
          <p:cNvSpPr/>
          <p:nvPr/>
        </p:nvSpPr>
        <p:spPr>
          <a:xfrm>
            <a:off x="7251759" y="2368888"/>
            <a:ext cx="245958" cy="363054"/>
          </a:xfrm>
          <a:custGeom>
            <a:rect b="b" l="l" r="r" t="t"/>
            <a:pathLst>
              <a:path extrusionOk="0" h="10653" w="7442">
                <a:moveTo>
                  <a:pt x="6299" y="803"/>
                </a:moveTo>
                <a:cubicBezTo>
                  <a:pt x="6156" y="2106"/>
                  <a:pt x="5389" y="3926"/>
                  <a:pt x="4479" y="4622"/>
                </a:cubicBezTo>
                <a:cubicBezTo>
                  <a:pt x="4247" y="4800"/>
                  <a:pt x="4122" y="5050"/>
                  <a:pt x="4122" y="5318"/>
                </a:cubicBezTo>
                <a:cubicBezTo>
                  <a:pt x="4122" y="5603"/>
                  <a:pt x="4247" y="5853"/>
                  <a:pt x="4479" y="6031"/>
                </a:cubicBezTo>
                <a:cubicBezTo>
                  <a:pt x="4925" y="6388"/>
                  <a:pt x="5354" y="7013"/>
                  <a:pt x="5675" y="7726"/>
                </a:cubicBezTo>
                <a:lnTo>
                  <a:pt x="1785" y="7726"/>
                </a:lnTo>
                <a:cubicBezTo>
                  <a:pt x="2124" y="7013"/>
                  <a:pt x="2534" y="6388"/>
                  <a:pt x="2980" y="6031"/>
                </a:cubicBezTo>
                <a:cubicBezTo>
                  <a:pt x="3195" y="5853"/>
                  <a:pt x="3319" y="5603"/>
                  <a:pt x="3319" y="5318"/>
                </a:cubicBezTo>
                <a:cubicBezTo>
                  <a:pt x="3319" y="5050"/>
                  <a:pt x="3195" y="4800"/>
                  <a:pt x="2980" y="4622"/>
                </a:cubicBezTo>
                <a:cubicBezTo>
                  <a:pt x="2071" y="3926"/>
                  <a:pt x="1303" y="2106"/>
                  <a:pt x="1161" y="803"/>
                </a:cubicBezTo>
                <a:close/>
                <a:moveTo>
                  <a:pt x="1" y="0"/>
                </a:moveTo>
                <a:lnTo>
                  <a:pt x="1" y="803"/>
                </a:lnTo>
                <a:lnTo>
                  <a:pt x="358" y="803"/>
                </a:lnTo>
                <a:cubicBezTo>
                  <a:pt x="500" y="2284"/>
                  <a:pt x="1339" y="4425"/>
                  <a:pt x="2588" y="5318"/>
                </a:cubicBezTo>
                <a:cubicBezTo>
                  <a:pt x="1339" y="6228"/>
                  <a:pt x="483" y="8369"/>
                  <a:pt x="358" y="9850"/>
                </a:cubicBezTo>
                <a:lnTo>
                  <a:pt x="1" y="9850"/>
                </a:lnTo>
                <a:lnTo>
                  <a:pt x="1" y="10652"/>
                </a:lnTo>
                <a:lnTo>
                  <a:pt x="7441" y="10652"/>
                </a:lnTo>
                <a:lnTo>
                  <a:pt x="7441" y="9850"/>
                </a:lnTo>
                <a:lnTo>
                  <a:pt x="7084" y="9850"/>
                </a:lnTo>
                <a:cubicBezTo>
                  <a:pt x="6959" y="8369"/>
                  <a:pt x="6085" y="6228"/>
                  <a:pt x="4854" y="5318"/>
                </a:cubicBezTo>
                <a:cubicBezTo>
                  <a:pt x="6085" y="4425"/>
                  <a:pt x="6959" y="2284"/>
                  <a:pt x="7084" y="803"/>
                </a:cubicBezTo>
                <a:lnTo>
                  <a:pt x="7441" y="803"/>
                </a:lnTo>
                <a:lnTo>
                  <a:pt x="7441" y="0"/>
                </a:ln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160" name="Google Shape;2160;p37"/>
          <p:cNvGrpSpPr/>
          <p:nvPr/>
        </p:nvGrpSpPr>
        <p:grpSpPr>
          <a:xfrm>
            <a:off x="7696006" y="2373531"/>
            <a:ext cx="322006" cy="353205"/>
            <a:chOff x="2405550" y="1181850"/>
            <a:chExt cx="243575" cy="259100"/>
          </a:xfrm>
        </p:grpSpPr>
        <p:sp>
          <p:nvSpPr>
            <p:cNvPr id="2161" name="Google Shape;2161;p37"/>
            <p:cNvSpPr/>
            <p:nvPr/>
          </p:nvSpPr>
          <p:spPr>
            <a:xfrm>
              <a:off x="2517500" y="1255000"/>
              <a:ext cx="13425" cy="12950"/>
            </a:xfrm>
            <a:custGeom>
              <a:rect b="b" l="l" r="r" t="t"/>
              <a:pathLst>
                <a:path extrusionOk="0" h="518" w="537">
                  <a:moveTo>
                    <a:pt x="269" y="0"/>
                  </a:moveTo>
                  <a:cubicBezTo>
                    <a:pt x="126" y="0"/>
                    <a:pt x="1" y="125"/>
                    <a:pt x="1" y="268"/>
                  </a:cubicBezTo>
                  <a:cubicBezTo>
                    <a:pt x="1" y="411"/>
                    <a:pt x="126" y="518"/>
                    <a:pt x="269" y="518"/>
                  </a:cubicBezTo>
                  <a:cubicBezTo>
                    <a:pt x="429" y="518"/>
                    <a:pt x="536" y="411"/>
                    <a:pt x="536" y="268"/>
                  </a:cubicBezTo>
                  <a:cubicBezTo>
                    <a:pt x="536" y="125"/>
                    <a:pt x="429" y="0"/>
                    <a:pt x="269" y="0"/>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62" name="Google Shape;2162;p37"/>
            <p:cNvSpPr/>
            <p:nvPr/>
          </p:nvSpPr>
          <p:spPr>
            <a:xfrm>
              <a:off x="2517500" y="1387925"/>
              <a:ext cx="13425" cy="13400"/>
            </a:xfrm>
            <a:custGeom>
              <a:rect b="b" l="l" r="r" t="t"/>
              <a:pathLst>
                <a:path extrusionOk="0" h="536" w="537">
                  <a:moveTo>
                    <a:pt x="269" y="0"/>
                  </a:moveTo>
                  <a:cubicBezTo>
                    <a:pt x="126" y="0"/>
                    <a:pt x="1" y="125"/>
                    <a:pt x="1" y="268"/>
                  </a:cubicBezTo>
                  <a:cubicBezTo>
                    <a:pt x="1" y="411"/>
                    <a:pt x="126" y="536"/>
                    <a:pt x="269" y="536"/>
                  </a:cubicBezTo>
                  <a:cubicBezTo>
                    <a:pt x="429" y="536"/>
                    <a:pt x="536" y="411"/>
                    <a:pt x="536" y="268"/>
                  </a:cubicBezTo>
                  <a:cubicBezTo>
                    <a:pt x="536" y="125"/>
                    <a:pt x="429" y="0"/>
                    <a:pt x="269" y="0"/>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63" name="Google Shape;2163;p37"/>
            <p:cNvSpPr/>
            <p:nvPr/>
          </p:nvSpPr>
          <p:spPr>
            <a:xfrm>
              <a:off x="2584425" y="1317900"/>
              <a:ext cx="12950" cy="13400"/>
            </a:xfrm>
            <a:custGeom>
              <a:rect b="b" l="l" r="r" t="t"/>
              <a:pathLst>
                <a:path extrusionOk="0" h="536" w="518">
                  <a:moveTo>
                    <a:pt x="268" y="0"/>
                  </a:moveTo>
                  <a:cubicBezTo>
                    <a:pt x="125" y="0"/>
                    <a:pt x="0" y="125"/>
                    <a:pt x="0" y="268"/>
                  </a:cubicBezTo>
                  <a:cubicBezTo>
                    <a:pt x="0" y="428"/>
                    <a:pt x="125" y="535"/>
                    <a:pt x="268" y="535"/>
                  </a:cubicBezTo>
                  <a:cubicBezTo>
                    <a:pt x="411" y="535"/>
                    <a:pt x="518" y="428"/>
                    <a:pt x="518" y="268"/>
                  </a:cubicBezTo>
                  <a:cubicBezTo>
                    <a:pt x="518" y="125"/>
                    <a:pt x="411" y="0"/>
                    <a:pt x="268" y="0"/>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64" name="Google Shape;2164;p37"/>
            <p:cNvSpPr/>
            <p:nvPr/>
          </p:nvSpPr>
          <p:spPr>
            <a:xfrm>
              <a:off x="2451050" y="1317900"/>
              <a:ext cx="13400" cy="13400"/>
            </a:xfrm>
            <a:custGeom>
              <a:rect b="b" l="l" r="r" t="t"/>
              <a:pathLst>
                <a:path extrusionOk="0" h="536" w="536">
                  <a:moveTo>
                    <a:pt x="268" y="0"/>
                  </a:moveTo>
                  <a:cubicBezTo>
                    <a:pt x="125" y="0"/>
                    <a:pt x="0" y="125"/>
                    <a:pt x="0" y="268"/>
                  </a:cubicBezTo>
                  <a:cubicBezTo>
                    <a:pt x="0" y="428"/>
                    <a:pt x="125" y="535"/>
                    <a:pt x="268" y="535"/>
                  </a:cubicBezTo>
                  <a:cubicBezTo>
                    <a:pt x="429" y="535"/>
                    <a:pt x="536" y="428"/>
                    <a:pt x="536" y="268"/>
                  </a:cubicBezTo>
                  <a:cubicBezTo>
                    <a:pt x="536" y="125"/>
                    <a:pt x="429" y="0"/>
                    <a:pt x="268" y="0"/>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65" name="Google Shape;2165;p37"/>
            <p:cNvSpPr/>
            <p:nvPr/>
          </p:nvSpPr>
          <p:spPr>
            <a:xfrm>
              <a:off x="2517500" y="1278200"/>
              <a:ext cx="44650" cy="84325"/>
            </a:xfrm>
            <a:custGeom>
              <a:rect b="b" l="l" r="r" t="t"/>
              <a:pathLst>
                <a:path extrusionOk="0" h="3373" w="1786">
                  <a:moveTo>
                    <a:pt x="1" y="0"/>
                  </a:moveTo>
                  <a:lnTo>
                    <a:pt x="1" y="1856"/>
                  </a:lnTo>
                  <a:cubicBezTo>
                    <a:pt x="1" y="1927"/>
                    <a:pt x="37" y="1999"/>
                    <a:pt x="90" y="2052"/>
                  </a:cubicBezTo>
                  <a:lnTo>
                    <a:pt x="1411" y="3372"/>
                  </a:lnTo>
                  <a:lnTo>
                    <a:pt x="1785" y="2998"/>
                  </a:lnTo>
                  <a:lnTo>
                    <a:pt x="536" y="1767"/>
                  </a:lnTo>
                  <a:lnTo>
                    <a:pt x="536" y="0"/>
                  </a:ln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66" name="Google Shape;2166;p37"/>
            <p:cNvSpPr/>
            <p:nvPr/>
          </p:nvSpPr>
          <p:spPr>
            <a:xfrm>
              <a:off x="2405550" y="1181850"/>
              <a:ext cx="243575" cy="259100"/>
            </a:xfrm>
            <a:custGeom>
              <a:rect b="b" l="l" r="r" t="t"/>
              <a:pathLst>
                <a:path extrusionOk="0" h="10364" w="9743">
                  <a:moveTo>
                    <a:pt x="4747" y="2123"/>
                  </a:moveTo>
                  <a:cubicBezTo>
                    <a:pt x="6816" y="2123"/>
                    <a:pt x="8476" y="3783"/>
                    <a:pt x="8476" y="5853"/>
                  </a:cubicBezTo>
                  <a:cubicBezTo>
                    <a:pt x="8476" y="7904"/>
                    <a:pt x="6816" y="9564"/>
                    <a:pt x="4747" y="9564"/>
                  </a:cubicBezTo>
                  <a:cubicBezTo>
                    <a:pt x="2695" y="9564"/>
                    <a:pt x="1017" y="7904"/>
                    <a:pt x="1017" y="5853"/>
                  </a:cubicBezTo>
                  <a:cubicBezTo>
                    <a:pt x="1017" y="3783"/>
                    <a:pt x="2695" y="2123"/>
                    <a:pt x="4747" y="2123"/>
                  </a:cubicBezTo>
                  <a:close/>
                  <a:moveTo>
                    <a:pt x="3159" y="0"/>
                  </a:moveTo>
                  <a:lnTo>
                    <a:pt x="3159" y="785"/>
                  </a:lnTo>
                  <a:lnTo>
                    <a:pt x="4354" y="785"/>
                  </a:lnTo>
                  <a:lnTo>
                    <a:pt x="4354" y="1338"/>
                  </a:lnTo>
                  <a:cubicBezTo>
                    <a:pt x="2249" y="1517"/>
                    <a:pt x="536" y="3158"/>
                    <a:pt x="268" y="5282"/>
                  </a:cubicBezTo>
                  <a:cubicBezTo>
                    <a:pt x="0" y="7387"/>
                    <a:pt x="1249" y="9403"/>
                    <a:pt x="3248" y="10099"/>
                  </a:cubicBezTo>
                  <a:cubicBezTo>
                    <a:pt x="3752" y="10278"/>
                    <a:pt x="4268" y="10363"/>
                    <a:pt x="4777" y="10363"/>
                  </a:cubicBezTo>
                  <a:cubicBezTo>
                    <a:pt x="6303" y="10363"/>
                    <a:pt x="7762" y="9591"/>
                    <a:pt x="8618" y="8226"/>
                  </a:cubicBezTo>
                  <a:cubicBezTo>
                    <a:pt x="9743" y="6424"/>
                    <a:pt x="9421" y="4086"/>
                    <a:pt x="7923" y="2605"/>
                  </a:cubicBezTo>
                  <a:lnTo>
                    <a:pt x="8315" y="2213"/>
                  </a:lnTo>
                  <a:cubicBezTo>
                    <a:pt x="8458" y="2052"/>
                    <a:pt x="8458" y="1802"/>
                    <a:pt x="8297" y="1642"/>
                  </a:cubicBezTo>
                  <a:cubicBezTo>
                    <a:pt x="8221" y="1566"/>
                    <a:pt x="8115" y="1525"/>
                    <a:pt x="8009" y="1525"/>
                  </a:cubicBezTo>
                  <a:cubicBezTo>
                    <a:pt x="7914" y="1525"/>
                    <a:pt x="7819" y="1557"/>
                    <a:pt x="7744" y="1624"/>
                  </a:cubicBezTo>
                  <a:lnTo>
                    <a:pt x="7280" y="2088"/>
                  </a:lnTo>
                  <a:cubicBezTo>
                    <a:pt x="6656" y="1677"/>
                    <a:pt x="5924" y="1410"/>
                    <a:pt x="5157" y="1356"/>
                  </a:cubicBezTo>
                  <a:lnTo>
                    <a:pt x="5157" y="785"/>
                  </a:lnTo>
                  <a:lnTo>
                    <a:pt x="6352" y="785"/>
                  </a:lnTo>
                  <a:lnTo>
                    <a:pt x="6352" y="0"/>
                  </a:ln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167" name="Google Shape;2167;p37"/>
          <p:cNvSpPr/>
          <p:nvPr/>
        </p:nvSpPr>
        <p:spPr>
          <a:xfrm>
            <a:off x="8304150" y="2396514"/>
            <a:ext cx="299003" cy="308322"/>
          </a:xfrm>
          <a:custGeom>
            <a:rect b="b" l="l" r="r" t="t"/>
            <a:pathLst>
              <a:path extrusionOk="0" h="9047" w="9047">
                <a:moveTo>
                  <a:pt x="4514" y="2927"/>
                </a:moveTo>
                <a:cubicBezTo>
                  <a:pt x="5389" y="2927"/>
                  <a:pt x="6102" y="3640"/>
                  <a:pt x="6102" y="4515"/>
                </a:cubicBezTo>
                <a:cubicBezTo>
                  <a:pt x="6102" y="5407"/>
                  <a:pt x="5389" y="6120"/>
                  <a:pt x="4514" y="6120"/>
                </a:cubicBezTo>
                <a:cubicBezTo>
                  <a:pt x="3640" y="6120"/>
                  <a:pt x="2926" y="5407"/>
                  <a:pt x="2926" y="4515"/>
                </a:cubicBezTo>
                <a:cubicBezTo>
                  <a:pt x="2926" y="3640"/>
                  <a:pt x="3640" y="2927"/>
                  <a:pt x="4514" y="2927"/>
                </a:cubicBezTo>
                <a:close/>
                <a:moveTo>
                  <a:pt x="3979" y="0"/>
                </a:moveTo>
                <a:lnTo>
                  <a:pt x="3515" y="928"/>
                </a:lnTo>
                <a:cubicBezTo>
                  <a:pt x="3230" y="1017"/>
                  <a:pt x="2944" y="1124"/>
                  <a:pt x="2695" y="1285"/>
                </a:cubicBezTo>
                <a:lnTo>
                  <a:pt x="1695" y="946"/>
                </a:lnTo>
                <a:lnTo>
                  <a:pt x="946" y="1695"/>
                </a:lnTo>
                <a:lnTo>
                  <a:pt x="1267" y="2695"/>
                </a:lnTo>
                <a:cubicBezTo>
                  <a:pt x="1124" y="2962"/>
                  <a:pt x="999" y="3248"/>
                  <a:pt x="928" y="3533"/>
                </a:cubicBezTo>
                <a:lnTo>
                  <a:pt x="0" y="3997"/>
                </a:lnTo>
                <a:lnTo>
                  <a:pt x="0" y="5050"/>
                </a:lnTo>
                <a:lnTo>
                  <a:pt x="928" y="5514"/>
                </a:lnTo>
                <a:cubicBezTo>
                  <a:pt x="999" y="5817"/>
                  <a:pt x="1124" y="6085"/>
                  <a:pt x="1267" y="6352"/>
                </a:cubicBezTo>
                <a:lnTo>
                  <a:pt x="946" y="7352"/>
                </a:lnTo>
                <a:lnTo>
                  <a:pt x="1695" y="8101"/>
                </a:lnTo>
                <a:lnTo>
                  <a:pt x="2695" y="7780"/>
                </a:lnTo>
                <a:cubicBezTo>
                  <a:pt x="2962" y="7922"/>
                  <a:pt x="3248" y="8047"/>
                  <a:pt x="3533" y="8119"/>
                </a:cubicBezTo>
                <a:lnTo>
                  <a:pt x="3997" y="9047"/>
                </a:lnTo>
                <a:lnTo>
                  <a:pt x="5068" y="9047"/>
                </a:lnTo>
                <a:lnTo>
                  <a:pt x="5532" y="8119"/>
                </a:lnTo>
                <a:cubicBezTo>
                  <a:pt x="5817" y="8047"/>
                  <a:pt x="6102" y="7922"/>
                  <a:pt x="6352" y="7780"/>
                </a:cubicBezTo>
                <a:lnTo>
                  <a:pt x="7351" y="8101"/>
                </a:lnTo>
                <a:lnTo>
                  <a:pt x="8101" y="7352"/>
                </a:lnTo>
                <a:lnTo>
                  <a:pt x="7762" y="6352"/>
                </a:lnTo>
                <a:cubicBezTo>
                  <a:pt x="7922" y="6085"/>
                  <a:pt x="8029" y="5799"/>
                  <a:pt x="8119" y="5514"/>
                </a:cubicBezTo>
                <a:lnTo>
                  <a:pt x="9047" y="5050"/>
                </a:lnTo>
                <a:lnTo>
                  <a:pt x="9047" y="3979"/>
                </a:lnTo>
                <a:lnTo>
                  <a:pt x="8101" y="3515"/>
                </a:lnTo>
                <a:cubicBezTo>
                  <a:pt x="8029" y="3230"/>
                  <a:pt x="7905" y="2962"/>
                  <a:pt x="7762" y="2695"/>
                </a:cubicBezTo>
                <a:lnTo>
                  <a:pt x="8101" y="1695"/>
                </a:lnTo>
                <a:lnTo>
                  <a:pt x="7334" y="946"/>
                </a:lnTo>
                <a:lnTo>
                  <a:pt x="6334" y="1285"/>
                </a:lnTo>
                <a:cubicBezTo>
                  <a:pt x="6085" y="1124"/>
                  <a:pt x="5799" y="1017"/>
                  <a:pt x="5496" y="928"/>
                </a:cubicBezTo>
                <a:lnTo>
                  <a:pt x="5050" y="0"/>
                </a:ln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168" name="Google Shape;2168;p37"/>
          <p:cNvGrpSpPr/>
          <p:nvPr/>
        </p:nvGrpSpPr>
        <p:grpSpPr>
          <a:xfrm>
            <a:off x="8729193" y="2371333"/>
            <a:ext cx="286610" cy="357601"/>
            <a:chOff x="3086700" y="1180050"/>
            <a:chExt cx="216800" cy="262325"/>
          </a:xfrm>
        </p:grpSpPr>
        <p:sp>
          <p:nvSpPr>
            <p:cNvPr id="2169" name="Google Shape;2169;p37"/>
            <p:cNvSpPr/>
            <p:nvPr/>
          </p:nvSpPr>
          <p:spPr>
            <a:xfrm>
              <a:off x="3161625" y="1180050"/>
              <a:ext cx="141875" cy="141425"/>
            </a:xfrm>
            <a:custGeom>
              <a:rect b="b" l="l" r="r" t="t"/>
              <a:pathLst>
                <a:path extrusionOk="0" h="5657" w="5675">
                  <a:moveTo>
                    <a:pt x="2838" y="1839"/>
                  </a:moveTo>
                  <a:cubicBezTo>
                    <a:pt x="3391" y="1839"/>
                    <a:pt x="3837" y="2285"/>
                    <a:pt x="3837" y="2838"/>
                  </a:cubicBezTo>
                  <a:cubicBezTo>
                    <a:pt x="3837" y="3373"/>
                    <a:pt x="3391" y="3837"/>
                    <a:pt x="2838" y="3837"/>
                  </a:cubicBezTo>
                  <a:cubicBezTo>
                    <a:pt x="2285" y="3837"/>
                    <a:pt x="1839" y="3373"/>
                    <a:pt x="1839" y="2838"/>
                  </a:cubicBezTo>
                  <a:cubicBezTo>
                    <a:pt x="1839" y="2285"/>
                    <a:pt x="2302" y="1839"/>
                    <a:pt x="2838" y="1839"/>
                  </a:cubicBezTo>
                  <a:close/>
                  <a:moveTo>
                    <a:pt x="2499" y="1"/>
                  </a:moveTo>
                  <a:lnTo>
                    <a:pt x="2213" y="590"/>
                  </a:lnTo>
                  <a:cubicBezTo>
                    <a:pt x="2035" y="643"/>
                    <a:pt x="1856" y="697"/>
                    <a:pt x="1696" y="804"/>
                  </a:cubicBezTo>
                  <a:lnTo>
                    <a:pt x="1071" y="590"/>
                  </a:lnTo>
                  <a:lnTo>
                    <a:pt x="590" y="1054"/>
                  </a:lnTo>
                  <a:lnTo>
                    <a:pt x="804" y="1696"/>
                  </a:lnTo>
                  <a:cubicBezTo>
                    <a:pt x="714" y="1856"/>
                    <a:pt x="643" y="2035"/>
                    <a:pt x="590" y="2213"/>
                  </a:cubicBezTo>
                  <a:lnTo>
                    <a:pt x="1" y="2499"/>
                  </a:lnTo>
                  <a:lnTo>
                    <a:pt x="1" y="3159"/>
                  </a:lnTo>
                  <a:lnTo>
                    <a:pt x="590" y="3462"/>
                  </a:lnTo>
                  <a:cubicBezTo>
                    <a:pt x="643" y="3641"/>
                    <a:pt x="714" y="3819"/>
                    <a:pt x="804" y="3980"/>
                  </a:cubicBezTo>
                  <a:lnTo>
                    <a:pt x="590" y="4604"/>
                  </a:lnTo>
                  <a:lnTo>
                    <a:pt x="1053" y="5068"/>
                  </a:lnTo>
                  <a:lnTo>
                    <a:pt x="1678" y="4854"/>
                  </a:lnTo>
                  <a:cubicBezTo>
                    <a:pt x="1839" y="4961"/>
                    <a:pt x="2017" y="5015"/>
                    <a:pt x="2195" y="5068"/>
                  </a:cubicBezTo>
                  <a:lnTo>
                    <a:pt x="2499" y="5657"/>
                  </a:lnTo>
                  <a:lnTo>
                    <a:pt x="3159" y="5657"/>
                  </a:lnTo>
                  <a:lnTo>
                    <a:pt x="3462" y="5068"/>
                  </a:lnTo>
                  <a:cubicBezTo>
                    <a:pt x="3641" y="5015"/>
                    <a:pt x="3819" y="4961"/>
                    <a:pt x="3962" y="4854"/>
                  </a:cubicBezTo>
                  <a:lnTo>
                    <a:pt x="4586" y="5068"/>
                  </a:lnTo>
                  <a:lnTo>
                    <a:pt x="5068" y="4604"/>
                  </a:lnTo>
                  <a:lnTo>
                    <a:pt x="4854" y="3980"/>
                  </a:lnTo>
                  <a:cubicBezTo>
                    <a:pt x="4961" y="3819"/>
                    <a:pt x="5032" y="3623"/>
                    <a:pt x="5086" y="3462"/>
                  </a:cubicBezTo>
                  <a:lnTo>
                    <a:pt x="5675" y="3159"/>
                  </a:lnTo>
                  <a:lnTo>
                    <a:pt x="5675" y="2499"/>
                  </a:lnTo>
                  <a:lnTo>
                    <a:pt x="5086" y="2213"/>
                  </a:lnTo>
                  <a:cubicBezTo>
                    <a:pt x="5032" y="2035"/>
                    <a:pt x="4961" y="1856"/>
                    <a:pt x="4872" y="1696"/>
                  </a:cubicBezTo>
                  <a:lnTo>
                    <a:pt x="5086" y="1054"/>
                  </a:lnTo>
                  <a:lnTo>
                    <a:pt x="4604" y="590"/>
                  </a:lnTo>
                  <a:lnTo>
                    <a:pt x="3980" y="804"/>
                  </a:lnTo>
                  <a:cubicBezTo>
                    <a:pt x="3819" y="697"/>
                    <a:pt x="3658" y="643"/>
                    <a:pt x="3462" y="590"/>
                  </a:cubicBezTo>
                  <a:lnTo>
                    <a:pt x="3177" y="1"/>
                  </a:ln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70" name="Google Shape;2170;p37"/>
            <p:cNvSpPr/>
            <p:nvPr/>
          </p:nvSpPr>
          <p:spPr>
            <a:xfrm>
              <a:off x="3086700" y="1301400"/>
              <a:ext cx="141425" cy="140975"/>
            </a:xfrm>
            <a:custGeom>
              <a:rect b="b" l="l" r="r" t="t"/>
              <a:pathLst>
                <a:path extrusionOk="0" h="5639" w="5657">
                  <a:moveTo>
                    <a:pt x="2837" y="1838"/>
                  </a:moveTo>
                  <a:cubicBezTo>
                    <a:pt x="3390" y="1838"/>
                    <a:pt x="3836" y="2284"/>
                    <a:pt x="3836" y="2819"/>
                  </a:cubicBezTo>
                  <a:cubicBezTo>
                    <a:pt x="3836" y="3372"/>
                    <a:pt x="3390" y="3818"/>
                    <a:pt x="2837" y="3818"/>
                  </a:cubicBezTo>
                  <a:cubicBezTo>
                    <a:pt x="2266" y="3818"/>
                    <a:pt x="1838" y="3372"/>
                    <a:pt x="1838" y="2819"/>
                  </a:cubicBezTo>
                  <a:cubicBezTo>
                    <a:pt x="1838" y="2266"/>
                    <a:pt x="2284" y="1838"/>
                    <a:pt x="2837" y="1838"/>
                  </a:cubicBezTo>
                  <a:close/>
                  <a:moveTo>
                    <a:pt x="2498" y="0"/>
                  </a:moveTo>
                  <a:lnTo>
                    <a:pt x="2195" y="571"/>
                  </a:lnTo>
                  <a:cubicBezTo>
                    <a:pt x="2016" y="624"/>
                    <a:pt x="1838" y="696"/>
                    <a:pt x="1677" y="785"/>
                  </a:cubicBezTo>
                  <a:lnTo>
                    <a:pt x="1053" y="571"/>
                  </a:lnTo>
                  <a:lnTo>
                    <a:pt x="589" y="1035"/>
                  </a:lnTo>
                  <a:lnTo>
                    <a:pt x="785" y="1659"/>
                  </a:lnTo>
                  <a:cubicBezTo>
                    <a:pt x="696" y="1838"/>
                    <a:pt x="642" y="2016"/>
                    <a:pt x="571" y="2195"/>
                  </a:cubicBezTo>
                  <a:lnTo>
                    <a:pt x="0" y="2480"/>
                  </a:lnTo>
                  <a:lnTo>
                    <a:pt x="0" y="3140"/>
                  </a:lnTo>
                  <a:lnTo>
                    <a:pt x="571" y="3426"/>
                  </a:lnTo>
                  <a:cubicBezTo>
                    <a:pt x="642" y="3622"/>
                    <a:pt x="696" y="3800"/>
                    <a:pt x="785" y="3961"/>
                  </a:cubicBezTo>
                  <a:lnTo>
                    <a:pt x="589" y="4586"/>
                  </a:lnTo>
                  <a:lnTo>
                    <a:pt x="1053" y="5049"/>
                  </a:lnTo>
                  <a:lnTo>
                    <a:pt x="1677" y="4853"/>
                  </a:lnTo>
                  <a:cubicBezTo>
                    <a:pt x="1838" y="4942"/>
                    <a:pt x="2016" y="5014"/>
                    <a:pt x="2195" y="5049"/>
                  </a:cubicBezTo>
                  <a:lnTo>
                    <a:pt x="2498" y="5638"/>
                  </a:lnTo>
                  <a:lnTo>
                    <a:pt x="3158" y="5638"/>
                  </a:lnTo>
                  <a:lnTo>
                    <a:pt x="3462" y="5049"/>
                  </a:lnTo>
                  <a:cubicBezTo>
                    <a:pt x="3640" y="5014"/>
                    <a:pt x="3818" y="4942"/>
                    <a:pt x="3979" y="4853"/>
                  </a:cubicBezTo>
                  <a:lnTo>
                    <a:pt x="4604" y="5049"/>
                  </a:lnTo>
                  <a:lnTo>
                    <a:pt x="5067" y="4586"/>
                  </a:lnTo>
                  <a:lnTo>
                    <a:pt x="4853" y="3961"/>
                  </a:lnTo>
                  <a:cubicBezTo>
                    <a:pt x="4960" y="3800"/>
                    <a:pt x="5032" y="3640"/>
                    <a:pt x="5085" y="3444"/>
                  </a:cubicBezTo>
                  <a:lnTo>
                    <a:pt x="5656" y="3158"/>
                  </a:lnTo>
                  <a:lnTo>
                    <a:pt x="5656" y="2498"/>
                  </a:lnTo>
                  <a:lnTo>
                    <a:pt x="5085" y="2195"/>
                  </a:lnTo>
                  <a:cubicBezTo>
                    <a:pt x="5032" y="2016"/>
                    <a:pt x="4960" y="1838"/>
                    <a:pt x="4853" y="1677"/>
                  </a:cubicBezTo>
                  <a:lnTo>
                    <a:pt x="5085" y="1053"/>
                  </a:lnTo>
                  <a:lnTo>
                    <a:pt x="4604" y="571"/>
                  </a:lnTo>
                  <a:lnTo>
                    <a:pt x="3979" y="785"/>
                  </a:lnTo>
                  <a:cubicBezTo>
                    <a:pt x="3818" y="696"/>
                    <a:pt x="3622" y="624"/>
                    <a:pt x="3462" y="571"/>
                  </a:cubicBezTo>
                  <a:lnTo>
                    <a:pt x="3158" y="0"/>
                  </a:ln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171" name="Google Shape;2171;p37"/>
          <p:cNvGrpSpPr/>
          <p:nvPr/>
        </p:nvGrpSpPr>
        <p:grpSpPr>
          <a:xfrm>
            <a:off x="9235787" y="2359473"/>
            <a:ext cx="228243" cy="381321"/>
            <a:chOff x="3741075" y="1171575"/>
            <a:chExt cx="172650" cy="279725"/>
          </a:xfrm>
        </p:grpSpPr>
        <p:sp>
          <p:nvSpPr>
            <p:cNvPr id="2172" name="Google Shape;2172;p37"/>
            <p:cNvSpPr/>
            <p:nvPr/>
          </p:nvSpPr>
          <p:spPr>
            <a:xfrm>
              <a:off x="3784350" y="1364725"/>
              <a:ext cx="86100" cy="19650"/>
            </a:xfrm>
            <a:custGeom>
              <a:rect b="b" l="l" r="r" t="t"/>
              <a:pathLst>
                <a:path extrusionOk="0" h="786" w="3444">
                  <a:moveTo>
                    <a:pt x="393" y="1"/>
                  </a:moveTo>
                  <a:cubicBezTo>
                    <a:pt x="161" y="1"/>
                    <a:pt x="0" y="161"/>
                    <a:pt x="0" y="393"/>
                  </a:cubicBezTo>
                  <a:cubicBezTo>
                    <a:pt x="0" y="625"/>
                    <a:pt x="161" y="786"/>
                    <a:pt x="393" y="786"/>
                  </a:cubicBezTo>
                  <a:lnTo>
                    <a:pt x="3051" y="786"/>
                  </a:lnTo>
                  <a:cubicBezTo>
                    <a:pt x="3283" y="786"/>
                    <a:pt x="3444" y="625"/>
                    <a:pt x="3444" y="393"/>
                  </a:cubicBezTo>
                  <a:cubicBezTo>
                    <a:pt x="3444" y="161"/>
                    <a:pt x="3283" y="1"/>
                    <a:pt x="3051" y="1"/>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73" name="Google Shape;2173;p37"/>
            <p:cNvSpPr/>
            <p:nvPr/>
          </p:nvSpPr>
          <p:spPr>
            <a:xfrm>
              <a:off x="3784350" y="1397750"/>
              <a:ext cx="86100" cy="20075"/>
            </a:xfrm>
            <a:custGeom>
              <a:rect b="b" l="l" r="r" t="t"/>
              <a:pathLst>
                <a:path extrusionOk="0" h="803" w="3444">
                  <a:moveTo>
                    <a:pt x="393" y="0"/>
                  </a:moveTo>
                  <a:cubicBezTo>
                    <a:pt x="161" y="0"/>
                    <a:pt x="0" y="178"/>
                    <a:pt x="0" y="410"/>
                  </a:cubicBezTo>
                  <a:cubicBezTo>
                    <a:pt x="0" y="642"/>
                    <a:pt x="161" y="803"/>
                    <a:pt x="393" y="803"/>
                  </a:cubicBezTo>
                  <a:lnTo>
                    <a:pt x="3051" y="803"/>
                  </a:lnTo>
                  <a:cubicBezTo>
                    <a:pt x="3283" y="803"/>
                    <a:pt x="3444" y="642"/>
                    <a:pt x="3444" y="410"/>
                  </a:cubicBezTo>
                  <a:cubicBezTo>
                    <a:pt x="3444" y="178"/>
                    <a:pt x="3283" y="0"/>
                    <a:pt x="3051" y="0"/>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74" name="Google Shape;2174;p37"/>
            <p:cNvSpPr/>
            <p:nvPr/>
          </p:nvSpPr>
          <p:spPr>
            <a:xfrm>
              <a:off x="3805750" y="1431200"/>
              <a:ext cx="43300" cy="20100"/>
            </a:xfrm>
            <a:custGeom>
              <a:rect b="b" l="l" r="r" t="t"/>
              <a:pathLst>
                <a:path extrusionOk="0" h="804" w="1732">
                  <a:moveTo>
                    <a:pt x="1" y="0"/>
                  </a:moveTo>
                  <a:cubicBezTo>
                    <a:pt x="36" y="446"/>
                    <a:pt x="411" y="803"/>
                    <a:pt x="857" y="803"/>
                  </a:cubicBezTo>
                  <a:cubicBezTo>
                    <a:pt x="1321" y="803"/>
                    <a:pt x="1696" y="446"/>
                    <a:pt x="1731" y="0"/>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75" name="Google Shape;2175;p37"/>
            <p:cNvSpPr/>
            <p:nvPr/>
          </p:nvSpPr>
          <p:spPr>
            <a:xfrm>
              <a:off x="3741075" y="1171575"/>
              <a:ext cx="172650" cy="179800"/>
            </a:xfrm>
            <a:custGeom>
              <a:rect b="b" l="l" r="r" t="t"/>
              <a:pathLst>
                <a:path extrusionOk="0" h="7192" w="6906">
                  <a:moveTo>
                    <a:pt x="3462" y="786"/>
                  </a:moveTo>
                  <a:cubicBezTo>
                    <a:pt x="4907" y="804"/>
                    <a:pt x="6103" y="1963"/>
                    <a:pt x="6120" y="3427"/>
                  </a:cubicBezTo>
                  <a:lnTo>
                    <a:pt x="6120" y="3534"/>
                  </a:lnTo>
                  <a:lnTo>
                    <a:pt x="6103" y="3534"/>
                  </a:lnTo>
                  <a:cubicBezTo>
                    <a:pt x="6103" y="3855"/>
                    <a:pt x="6031" y="4176"/>
                    <a:pt x="5924" y="4461"/>
                  </a:cubicBezTo>
                  <a:cubicBezTo>
                    <a:pt x="5817" y="4729"/>
                    <a:pt x="5674" y="4979"/>
                    <a:pt x="5478" y="5193"/>
                  </a:cubicBezTo>
                  <a:cubicBezTo>
                    <a:pt x="5175" y="5568"/>
                    <a:pt x="4907" y="5960"/>
                    <a:pt x="4711" y="6388"/>
                  </a:cubicBezTo>
                  <a:lnTo>
                    <a:pt x="2213" y="6388"/>
                  </a:lnTo>
                  <a:cubicBezTo>
                    <a:pt x="1999" y="5960"/>
                    <a:pt x="1731" y="5568"/>
                    <a:pt x="1446" y="5193"/>
                  </a:cubicBezTo>
                  <a:cubicBezTo>
                    <a:pt x="1249" y="4979"/>
                    <a:pt x="1107" y="4729"/>
                    <a:pt x="1000" y="4461"/>
                  </a:cubicBezTo>
                  <a:cubicBezTo>
                    <a:pt x="875" y="4176"/>
                    <a:pt x="821" y="3855"/>
                    <a:pt x="803" y="3534"/>
                  </a:cubicBezTo>
                  <a:lnTo>
                    <a:pt x="803" y="3427"/>
                  </a:lnTo>
                  <a:cubicBezTo>
                    <a:pt x="839" y="1981"/>
                    <a:pt x="2017" y="804"/>
                    <a:pt x="3462" y="786"/>
                  </a:cubicBezTo>
                  <a:close/>
                  <a:moveTo>
                    <a:pt x="3444" y="1"/>
                  </a:moveTo>
                  <a:cubicBezTo>
                    <a:pt x="1570" y="19"/>
                    <a:pt x="36" y="1535"/>
                    <a:pt x="0" y="3427"/>
                  </a:cubicBezTo>
                  <a:lnTo>
                    <a:pt x="0" y="3551"/>
                  </a:lnTo>
                  <a:cubicBezTo>
                    <a:pt x="18" y="3962"/>
                    <a:pt x="90" y="4354"/>
                    <a:pt x="232" y="4747"/>
                  </a:cubicBezTo>
                  <a:cubicBezTo>
                    <a:pt x="393" y="5104"/>
                    <a:pt x="589" y="5443"/>
                    <a:pt x="839" y="5728"/>
                  </a:cubicBezTo>
                  <a:cubicBezTo>
                    <a:pt x="1160" y="6067"/>
                    <a:pt x="1499" y="6763"/>
                    <a:pt x="1642" y="7049"/>
                  </a:cubicBezTo>
                  <a:cubicBezTo>
                    <a:pt x="1695" y="7138"/>
                    <a:pt x="1785" y="7191"/>
                    <a:pt x="1892" y="7191"/>
                  </a:cubicBezTo>
                  <a:lnTo>
                    <a:pt x="5014" y="7191"/>
                  </a:lnTo>
                  <a:cubicBezTo>
                    <a:pt x="5121" y="7191"/>
                    <a:pt x="5228" y="7138"/>
                    <a:pt x="5264" y="7049"/>
                  </a:cubicBezTo>
                  <a:cubicBezTo>
                    <a:pt x="5407" y="6763"/>
                    <a:pt x="5746" y="6067"/>
                    <a:pt x="6085" y="5728"/>
                  </a:cubicBezTo>
                  <a:cubicBezTo>
                    <a:pt x="6317" y="5443"/>
                    <a:pt x="6549" y="5104"/>
                    <a:pt x="6673" y="4747"/>
                  </a:cubicBezTo>
                  <a:cubicBezTo>
                    <a:pt x="6816" y="4354"/>
                    <a:pt x="6905" y="3962"/>
                    <a:pt x="6905" y="3551"/>
                  </a:cubicBezTo>
                  <a:lnTo>
                    <a:pt x="6905" y="3427"/>
                  </a:lnTo>
                  <a:cubicBezTo>
                    <a:pt x="6870" y="1535"/>
                    <a:pt x="5353" y="19"/>
                    <a:pt x="3444" y="1"/>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176" name="Google Shape;2176;p37"/>
          <p:cNvSpPr/>
          <p:nvPr/>
        </p:nvSpPr>
        <p:spPr>
          <a:xfrm>
            <a:off x="9694199" y="2371870"/>
            <a:ext cx="350330" cy="358181"/>
          </a:xfrm>
          <a:custGeom>
            <a:rect b="b" l="l" r="r" t="t"/>
            <a:pathLst>
              <a:path extrusionOk="0" h="10510" w="10600">
                <a:moveTo>
                  <a:pt x="3979" y="786"/>
                </a:moveTo>
                <a:cubicBezTo>
                  <a:pt x="5746" y="786"/>
                  <a:pt x="7173" y="2213"/>
                  <a:pt x="7173" y="3980"/>
                </a:cubicBezTo>
                <a:cubicBezTo>
                  <a:pt x="7173" y="5728"/>
                  <a:pt x="5746" y="7173"/>
                  <a:pt x="3979" y="7173"/>
                </a:cubicBezTo>
                <a:cubicBezTo>
                  <a:pt x="2231" y="7173"/>
                  <a:pt x="786" y="5728"/>
                  <a:pt x="786" y="3980"/>
                </a:cubicBezTo>
                <a:cubicBezTo>
                  <a:pt x="786" y="2213"/>
                  <a:pt x="2231" y="786"/>
                  <a:pt x="3979" y="786"/>
                </a:cubicBezTo>
                <a:close/>
                <a:moveTo>
                  <a:pt x="3997" y="1"/>
                </a:moveTo>
                <a:cubicBezTo>
                  <a:pt x="1803" y="1"/>
                  <a:pt x="1" y="1785"/>
                  <a:pt x="1" y="3980"/>
                </a:cubicBezTo>
                <a:cubicBezTo>
                  <a:pt x="1" y="6192"/>
                  <a:pt x="1803" y="7976"/>
                  <a:pt x="3997" y="7976"/>
                </a:cubicBezTo>
                <a:cubicBezTo>
                  <a:pt x="4907" y="7976"/>
                  <a:pt x="5746" y="7673"/>
                  <a:pt x="6424" y="7156"/>
                </a:cubicBezTo>
                <a:lnTo>
                  <a:pt x="7013" y="7744"/>
                </a:lnTo>
                <a:cubicBezTo>
                  <a:pt x="6959" y="8030"/>
                  <a:pt x="7031" y="8333"/>
                  <a:pt x="7263" y="8565"/>
                </a:cubicBezTo>
                <a:lnTo>
                  <a:pt x="8922" y="10224"/>
                </a:lnTo>
                <a:cubicBezTo>
                  <a:pt x="9100" y="10421"/>
                  <a:pt x="9350" y="10510"/>
                  <a:pt x="9582" y="10510"/>
                </a:cubicBezTo>
                <a:cubicBezTo>
                  <a:pt x="9832" y="10510"/>
                  <a:pt x="10082" y="10421"/>
                  <a:pt x="10260" y="10224"/>
                </a:cubicBezTo>
                <a:cubicBezTo>
                  <a:pt x="10599" y="9868"/>
                  <a:pt x="10599" y="9261"/>
                  <a:pt x="10242" y="8904"/>
                </a:cubicBezTo>
                <a:lnTo>
                  <a:pt x="8583" y="7245"/>
                </a:lnTo>
                <a:cubicBezTo>
                  <a:pt x="8395" y="7071"/>
                  <a:pt x="8160" y="6980"/>
                  <a:pt x="7916" y="6980"/>
                </a:cubicBezTo>
                <a:cubicBezTo>
                  <a:pt x="7859" y="6980"/>
                  <a:pt x="7802" y="6985"/>
                  <a:pt x="7744" y="6995"/>
                </a:cubicBezTo>
                <a:lnTo>
                  <a:pt x="7173" y="6406"/>
                </a:lnTo>
                <a:cubicBezTo>
                  <a:pt x="7691" y="5746"/>
                  <a:pt x="7994" y="4890"/>
                  <a:pt x="7994" y="3980"/>
                </a:cubicBezTo>
                <a:cubicBezTo>
                  <a:pt x="7994" y="1785"/>
                  <a:pt x="6192" y="1"/>
                  <a:pt x="3997" y="1"/>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177" name="Google Shape;2177;p37"/>
          <p:cNvGrpSpPr/>
          <p:nvPr/>
        </p:nvGrpSpPr>
        <p:grpSpPr>
          <a:xfrm>
            <a:off x="2757282" y="3103577"/>
            <a:ext cx="351520" cy="253623"/>
            <a:chOff x="952700" y="1101100"/>
            <a:chExt cx="265900" cy="186050"/>
          </a:xfrm>
        </p:grpSpPr>
        <p:sp>
          <p:nvSpPr>
            <p:cNvPr id="2178" name="Google Shape;2178;p37"/>
            <p:cNvSpPr/>
            <p:nvPr/>
          </p:nvSpPr>
          <p:spPr>
            <a:xfrm>
              <a:off x="952700" y="1101100"/>
              <a:ext cx="265900" cy="186050"/>
            </a:xfrm>
            <a:custGeom>
              <a:rect b="b" l="l" r="r" t="t"/>
              <a:pathLst>
                <a:path extrusionOk="0" h="7442" w="10636">
                  <a:moveTo>
                    <a:pt x="9832" y="786"/>
                  </a:moveTo>
                  <a:lnTo>
                    <a:pt x="9832" y="2927"/>
                  </a:lnTo>
                  <a:lnTo>
                    <a:pt x="804" y="2927"/>
                  </a:lnTo>
                  <a:lnTo>
                    <a:pt x="804" y="786"/>
                  </a:lnTo>
                  <a:close/>
                  <a:moveTo>
                    <a:pt x="9832" y="4515"/>
                  </a:moveTo>
                  <a:lnTo>
                    <a:pt x="9832" y="6638"/>
                  </a:lnTo>
                  <a:lnTo>
                    <a:pt x="804" y="6638"/>
                  </a:lnTo>
                  <a:lnTo>
                    <a:pt x="804" y="4515"/>
                  </a:lnTo>
                  <a:close/>
                  <a:moveTo>
                    <a:pt x="536" y="1"/>
                  </a:moveTo>
                  <a:cubicBezTo>
                    <a:pt x="251" y="1"/>
                    <a:pt x="1" y="233"/>
                    <a:pt x="1" y="518"/>
                  </a:cubicBezTo>
                  <a:lnTo>
                    <a:pt x="1" y="6906"/>
                  </a:lnTo>
                  <a:cubicBezTo>
                    <a:pt x="1" y="7209"/>
                    <a:pt x="251" y="7441"/>
                    <a:pt x="536" y="7441"/>
                  </a:cubicBezTo>
                  <a:lnTo>
                    <a:pt x="10100" y="7441"/>
                  </a:lnTo>
                  <a:cubicBezTo>
                    <a:pt x="10403" y="7441"/>
                    <a:pt x="10635" y="7209"/>
                    <a:pt x="10635" y="6906"/>
                  </a:cubicBezTo>
                  <a:lnTo>
                    <a:pt x="10635" y="518"/>
                  </a:lnTo>
                  <a:cubicBezTo>
                    <a:pt x="10635" y="233"/>
                    <a:pt x="10403" y="1"/>
                    <a:pt x="10100" y="1"/>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79" name="Google Shape;2179;p37"/>
            <p:cNvSpPr/>
            <p:nvPr/>
          </p:nvSpPr>
          <p:spPr>
            <a:xfrm>
              <a:off x="992850" y="1234025"/>
              <a:ext cx="53125" cy="13425"/>
            </a:xfrm>
            <a:custGeom>
              <a:rect b="b" l="l" r="r" t="t"/>
              <a:pathLst>
                <a:path extrusionOk="0" h="537" w="2125">
                  <a:moveTo>
                    <a:pt x="1" y="1"/>
                  </a:moveTo>
                  <a:lnTo>
                    <a:pt x="1" y="536"/>
                  </a:lnTo>
                  <a:lnTo>
                    <a:pt x="2124" y="536"/>
                  </a:lnTo>
                  <a:lnTo>
                    <a:pt x="2124" y="1"/>
                  </a:ln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80" name="Google Shape;2180;p37"/>
            <p:cNvSpPr/>
            <p:nvPr/>
          </p:nvSpPr>
          <p:spPr>
            <a:xfrm>
              <a:off x="1059325" y="1234025"/>
              <a:ext cx="26350" cy="13425"/>
            </a:xfrm>
            <a:custGeom>
              <a:rect b="b" l="l" r="r" t="t"/>
              <a:pathLst>
                <a:path extrusionOk="0" h="537" w="1054">
                  <a:moveTo>
                    <a:pt x="0" y="1"/>
                  </a:moveTo>
                  <a:lnTo>
                    <a:pt x="0" y="536"/>
                  </a:lnTo>
                  <a:lnTo>
                    <a:pt x="1053" y="536"/>
                  </a:lnTo>
                  <a:lnTo>
                    <a:pt x="1053" y="1"/>
                  </a:ln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181" name="Google Shape;2181;p37"/>
          <p:cNvSpPr/>
          <p:nvPr/>
        </p:nvSpPr>
        <p:spPr>
          <a:xfrm>
            <a:off x="3283753" y="3020420"/>
            <a:ext cx="246520" cy="362475"/>
          </a:xfrm>
          <a:custGeom>
            <a:rect b="b" l="l" r="r" t="t"/>
            <a:pathLst>
              <a:path extrusionOk="0" h="10636" w="7459">
                <a:moveTo>
                  <a:pt x="6120" y="1321"/>
                </a:moveTo>
                <a:lnTo>
                  <a:pt x="6120" y="3462"/>
                </a:lnTo>
                <a:lnTo>
                  <a:pt x="1339" y="3462"/>
                </a:lnTo>
                <a:lnTo>
                  <a:pt x="1339" y="1321"/>
                </a:lnTo>
                <a:close/>
                <a:moveTo>
                  <a:pt x="2141" y="4515"/>
                </a:moveTo>
                <a:lnTo>
                  <a:pt x="2141" y="5318"/>
                </a:lnTo>
                <a:lnTo>
                  <a:pt x="1339" y="5318"/>
                </a:lnTo>
                <a:lnTo>
                  <a:pt x="1339" y="4515"/>
                </a:lnTo>
                <a:close/>
                <a:moveTo>
                  <a:pt x="3462" y="4515"/>
                </a:moveTo>
                <a:lnTo>
                  <a:pt x="3462" y="5318"/>
                </a:lnTo>
                <a:lnTo>
                  <a:pt x="2659" y="5318"/>
                </a:lnTo>
                <a:lnTo>
                  <a:pt x="2659" y="4515"/>
                </a:lnTo>
                <a:close/>
                <a:moveTo>
                  <a:pt x="4800" y="4515"/>
                </a:moveTo>
                <a:lnTo>
                  <a:pt x="4800" y="5318"/>
                </a:lnTo>
                <a:lnTo>
                  <a:pt x="3997" y="5318"/>
                </a:lnTo>
                <a:lnTo>
                  <a:pt x="3997" y="4515"/>
                </a:lnTo>
                <a:close/>
                <a:moveTo>
                  <a:pt x="6120" y="4515"/>
                </a:moveTo>
                <a:lnTo>
                  <a:pt x="6120" y="5318"/>
                </a:lnTo>
                <a:lnTo>
                  <a:pt x="5317" y="5318"/>
                </a:lnTo>
                <a:lnTo>
                  <a:pt x="5317" y="4515"/>
                </a:lnTo>
                <a:close/>
                <a:moveTo>
                  <a:pt x="2141" y="5853"/>
                </a:moveTo>
                <a:lnTo>
                  <a:pt x="2141" y="6638"/>
                </a:lnTo>
                <a:lnTo>
                  <a:pt x="1339" y="6638"/>
                </a:lnTo>
                <a:lnTo>
                  <a:pt x="1339" y="5853"/>
                </a:lnTo>
                <a:close/>
                <a:moveTo>
                  <a:pt x="3462" y="5853"/>
                </a:moveTo>
                <a:lnTo>
                  <a:pt x="3462" y="6638"/>
                </a:lnTo>
                <a:lnTo>
                  <a:pt x="2659" y="6638"/>
                </a:lnTo>
                <a:lnTo>
                  <a:pt x="2659" y="5853"/>
                </a:lnTo>
                <a:close/>
                <a:moveTo>
                  <a:pt x="4800" y="5853"/>
                </a:moveTo>
                <a:lnTo>
                  <a:pt x="4800" y="6638"/>
                </a:lnTo>
                <a:lnTo>
                  <a:pt x="3997" y="6638"/>
                </a:lnTo>
                <a:lnTo>
                  <a:pt x="3997" y="5853"/>
                </a:lnTo>
                <a:close/>
                <a:moveTo>
                  <a:pt x="6120" y="5853"/>
                </a:moveTo>
                <a:lnTo>
                  <a:pt x="6120" y="6638"/>
                </a:lnTo>
                <a:lnTo>
                  <a:pt x="5317" y="6638"/>
                </a:lnTo>
                <a:lnTo>
                  <a:pt x="5317" y="5853"/>
                </a:lnTo>
                <a:close/>
                <a:moveTo>
                  <a:pt x="2141" y="7174"/>
                </a:moveTo>
                <a:lnTo>
                  <a:pt x="2141" y="7977"/>
                </a:lnTo>
                <a:lnTo>
                  <a:pt x="1339" y="7977"/>
                </a:lnTo>
                <a:lnTo>
                  <a:pt x="1339" y="7174"/>
                </a:lnTo>
                <a:close/>
                <a:moveTo>
                  <a:pt x="3462" y="7174"/>
                </a:moveTo>
                <a:lnTo>
                  <a:pt x="3462" y="7977"/>
                </a:lnTo>
                <a:lnTo>
                  <a:pt x="2659" y="7977"/>
                </a:lnTo>
                <a:lnTo>
                  <a:pt x="2659" y="7174"/>
                </a:lnTo>
                <a:close/>
                <a:moveTo>
                  <a:pt x="4800" y="7174"/>
                </a:moveTo>
                <a:lnTo>
                  <a:pt x="4800" y="7977"/>
                </a:lnTo>
                <a:lnTo>
                  <a:pt x="3997" y="7977"/>
                </a:lnTo>
                <a:lnTo>
                  <a:pt x="3997" y="7174"/>
                </a:lnTo>
                <a:close/>
                <a:moveTo>
                  <a:pt x="6120" y="7174"/>
                </a:moveTo>
                <a:lnTo>
                  <a:pt x="6120" y="7977"/>
                </a:lnTo>
                <a:lnTo>
                  <a:pt x="5317" y="7977"/>
                </a:lnTo>
                <a:lnTo>
                  <a:pt x="5317" y="7174"/>
                </a:lnTo>
                <a:close/>
                <a:moveTo>
                  <a:pt x="3462" y="8512"/>
                </a:moveTo>
                <a:lnTo>
                  <a:pt x="3462" y="9297"/>
                </a:lnTo>
                <a:lnTo>
                  <a:pt x="1339" y="9297"/>
                </a:lnTo>
                <a:lnTo>
                  <a:pt x="1339" y="8512"/>
                </a:lnTo>
                <a:close/>
                <a:moveTo>
                  <a:pt x="4800" y="8512"/>
                </a:moveTo>
                <a:lnTo>
                  <a:pt x="4800" y="9297"/>
                </a:lnTo>
                <a:lnTo>
                  <a:pt x="3997" y="9297"/>
                </a:lnTo>
                <a:lnTo>
                  <a:pt x="3997" y="8512"/>
                </a:lnTo>
                <a:close/>
                <a:moveTo>
                  <a:pt x="6120" y="8512"/>
                </a:moveTo>
                <a:lnTo>
                  <a:pt x="6120" y="9297"/>
                </a:lnTo>
                <a:lnTo>
                  <a:pt x="5317" y="9297"/>
                </a:lnTo>
                <a:lnTo>
                  <a:pt x="5317" y="8512"/>
                </a:lnTo>
                <a:close/>
                <a:moveTo>
                  <a:pt x="536" y="1"/>
                </a:moveTo>
                <a:cubicBezTo>
                  <a:pt x="250" y="1"/>
                  <a:pt x="0" y="233"/>
                  <a:pt x="0" y="536"/>
                </a:cubicBezTo>
                <a:lnTo>
                  <a:pt x="0" y="10100"/>
                </a:lnTo>
                <a:cubicBezTo>
                  <a:pt x="0" y="10403"/>
                  <a:pt x="250" y="10635"/>
                  <a:pt x="536" y="10635"/>
                </a:cubicBezTo>
                <a:lnTo>
                  <a:pt x="6923" y="10635"/>
                </a:lnTo>
                <a:cubicBezTo>
                  <a:pt x="7227" y="10635"/>
                  <a:pt x="7459" y="10403"/>
                  <a:pt x="7459" y="10100"/>
                </a:cubicBezTo>
                <a:lnTo>
                  <a:pt x="7459" y="536"/>
                </a:lnTo>
                <a:cubicBezTo>
                  <a:pt x="7459" y="233"/>
                  <a:pt x="7227" y="1"/>
                  <a:pt x="6923" y="1"/>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82" name="Google Shape;2182;p37"/>
          <p:cNvSpPr/>
          <p:nvPr/>
        </p:nvSpPr>
        <p:spPr>
          <a:xfrm>
            <a:off x="3705615" y="3047825"/>
            <a:ext cx="396303" cy="399281"/>
          </a:xfrm>
          <a:custGeom>
            <a:rect b="b" l="l" r="r" t="t"/>
            <a:pathLst>
              <a:path extrusionOk="0" h="11716" w="11991">
                <a:moveTo>
                  <a:pt x="9819" y="1"/>
                </a:moveTo>
                <a:cubicBezTo>
                  <a:pt x="9326" y="1"/>
                  <a:pt x="8840" y="179"/>
                  <a:pt x="8458" y="525"/>
                </a:cubicBezTo>
                <a:cubicBezTo>
                  <a:pt x="7887" y="1043"/>
                  <a:pt x="7655" y="1828"/>
                  <a:pt x="7851" y="2560"/>
                </a:cubicBezTo>
                <a:lnTo>
                  <a:pt x="2694" y="7716"/>
                </a:lnTo>
                <a:cubicBezTo>
                  <a:pt x="2522" y="7670"/>
                  <a:pt x="2346" y="7647"/>
                  <a:pt x="2172" y="7647"/>
                </a:cubicBezTo>
                <a:cubicBezTo>
                  <a:pt x="1608" y="7647"/>
                  <a:pt x="1060" y="7882"/>
                  <a:pt x="678" y="8305"/>
                </a:cubicBezTo>
                <a:cubicBezTo>
                  <a:pt x="179" y="8876"/>
                  <a:pt x="0" y="9679"/>
                  <a:pt x="268" y="10392"/>
                </a:cubicBezTo>
                <a:lnTo>
                  <a:pt x="1463" y="9197"/>
                </a:lnTo>
                <a:lnTo>
                  <a:pt x="2409" y="9447"/>
                </a:lnTo>
                <a:lnTo>
                  <a:pt x="2659" y="10392"/>
                </a:lnTo>
                <a:lnTo>
                  <a:pt x="1463" y="11588"/>
                </a:lnTo>
                <a:cubicBezTo>
                  <a:pt x="1692" y="11674"/>
                  <a:pt x="1931" y="11716"/>
                  <a:pt x="2168" y="11716"/>
                </a:cubicBezTo>
                <a:cubicBezTo>
                  <a:pt x="2669" y="11716"/>
                  <a:pt x="3163" y="11529"/>
                  <a:pt x="3551" y="11178"/>
                </a:cubicBezTo>
                <a:cubicBezTo>
                  <a:pt x="4104" y="10678"/>
                  <a:pt x="4354" y="9875"/>
                  <a:pt x="4140" y="9143"/>
                </a:cubicBezTo>
                <a:lnTo>
                  <a:pt x="9296" y="3987"/>
                </a:lnTo>
                <a:cubicBezTo>
                  <a:pt x="9469" y="4033"/>
                  <a:pt x="9645" y="4056"/>
                  <a:pt x="9819" y="4056"/>
                </a:cubicBezTo>
                <a:cubicBezTo>
                  <a:pt x="10383" y="4056"/>
                  <a:pt x="10931" y="3821"/>
                  <a:pt x="11312" y="3398"/>
                </a:cubicBezTo>
                <a:cubicBezTo>
                  <a:pt x="11830" y="2845"/>
                  <a:pt x="11990" y="2042"/>
                  <a:pt x="11723" y="1328"/>
                </a:cubicBezTo>
                <a:lnTo>
                  <a:pt x="11723" y="1328"/>
                </a:lnTo>
                <a:lnTo>
                  <a:pt x="10545" y="2524"/>
                </a:lnTo>
                <a:lnTo>
                  <a:pt x="9582" y="2274"/>
                </a:lnTo>
                <a:lnTo>
                  <a:pt x="9332" y="1328"/>
                </a:lnTo>
                <a:lnTo>
                  <a:pt x="10545" y="133"/>
                </a:lnTo>
                <a:cubicBezTo>
                  <a:pt x="10309" y="44"/>
                  <a:pt x="10063" y="1"/>
                  <a:pt x="9819" y="1"/>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83" name="Google Shape;2183;p37"/>
          <p:cNvSpPr/>
          <p:nvPr/>
        </p:nvSpPr>
        <p:spPr>
          <a:xfrm>
            <a:off x="4277233" y="3047893"/>
            <a:ext cx="360939" cy="301063"/>
          </a:xfrm>
          <a:custGeom>
            <a:rect b="b" l="l" r="r" t="t"/>
            <a:pathLst>
              <a:path extrusionOk="0" h="8834" w="10921">
                <a:moveTo>
                  <a:pt x="5460" y="804"/>
                </a:moveTo>
                <a:cubicBezTo>
                  <a:pt x="5478" y="804"/>
                  <a:pt x="5532" y="804"/>
                  <a:pt x="5550" y="840"/>
                </a:cubicBezTo>
                <a:lnTo>
                  <a:pt x="7298" y="2570"/>
                </a:lnTo>
                <a:lnTo>
                  <a:pt x="3623" y="2570"/>
                </a:lnTo>
                <a:lnTo>
                  <a:pt x="5371" y="840"/>
                </a:lnTo>
                <a:cubicBezTo>
                  <a:pt x="5407" y="804"/>
                  <a:pt x="5442" y="804"/>
                  <a:pt x="5460" y="804"/>
                </a:cubicBezTo>
                <a:close/>
                <a:moveTo>
                  <a:pt x="2802" y="3373"/>
                </a:moveTo>
                <a:lnTo>
                  <a:pt x="2909" y="4569"/>
                </a:lnTo>
                <a:lnTo>
                  <a:pt x="1142" y="4569"/>
                </a:lnTo>
                <a:lnTo>
                  <a:pt x="946" y="3373"/>
                </a:lnTo>
                <a:close/>
                <a:moveTo>
                  <a:pt x="5193" y="3373"/>
                </a:moveTo>
                <a:lnTo>
                  <a:pt x="5193" y="4569"/>
                </a:lnTo>
                <a:lnTo>
                  <a:pt x="3444" y="4569"/>
                </a:lnTo>
                <a:lnTo>
                  <a:pt x="3319" y="3373"/>
                </a:lnTo>
                <a:close/>
                <a:moveTo>
                  <a:pt x="7584" y="3373"/>
                </a:moveTo>
                <a:lnTo>
                  <a:pt x="7494" y="4569"/>
                </a:lnTo>
                <a:lnTo>
                  <a:pt x="5728" y="4569"/>
                </a:lnTo>
                <a:lnTo>
                  <a:pt x="5728" y="3373"/>
                </a:lnTo>
                <a:close/>
                <a:moveTo>
                  <a:pt x="9975" y="3373"/>
                </a:moveTo>
                <a:lnTo>
                  <a:pt x="9778" y="4569"/>
                </a:lnTo>
                <a:lnTo>
                  <a:pt x="8030" y="4569"/>
                </a:lnTo>
                <a:lnTo>
                  <a:pt x="8137" y="3373"/>
                </a:lnTo>
                <a:close/>
                <a:moveTo>
                  <a:pt x="2945" y="5104"/>
                </a:moveTo>
                <a:lnTo>
                  <a:pt x="3034" y="6299"/>
                </a:lnTo>
                <a:lnTo>
                  <a:pt x="1446" y="6299"/>
                </a:lnTo>
                <a:lnTo>
                  <a:pt x="1232" y="5104"/>
                </a:lnTo>
                <a:close/>
                <a:moveTo>
                  <a:pt x="5193" y="5104"/>
                </a:moveTo>
                <a:lnTo>
                  <a:pt x="5193" y="6299"/>
                </a:lnTo>
                <a:lnTo>
                  <a:pt x="3569" y="6299"/>
                </a:lnTo>
                <a:lnTo>
                  <a:pt x="3480" y="5104"/>
                </a:lnTo>
                <a:close/>
                <a:moveTo>
                  <a:pt x="7441" y="5104"/>
                </a:moveTo>
                <a:lnTo>
                  <a:pt x="7334" y="6299"/>
                </a:lnTo>
                <a:lnTo>
                  <a:pt x="5728" y="6299"/>
                </a:lnTo>
                <a:lnTo>
                  <a:pt x="5728" y="5104"/>
                </a:lnTo>
                <a:close/>
                <a:moveTo>
                  <a:pt x="9689" y="5104"/>
                </a:moveTo>
                <a:lnTo>
                  <a:pt x="9493" y="6299"/>
                </a:lnTo>
                <a:lnTo>
                  <a:pt x="7887" y="6299"/>
                </a:lnTo>
                <a:lnTo>
                  <a:pt x="7976" y="5104"/>
                </a:lnTo>
                <a:close/>
                <a:moveTo>
                  <a:pt x="3069" y="6835"/>
                </a:moveTo>
                <a:lnTo>
                  <a:pt x="3194" y="8030"/>
                </a:lnTo>
                <a:lnTo>
                  <a:pt x="1749" y="8030"/>
                </a:lnTo>
                <a:lnTo>
                  <a:pt x="1535" y="6835"/>
                </a:lnTo>
                <a:close/>
                <a:moveTo>
                  <a:pt x="5193" y="6835"/>
                </a:moveTo>
                <a:lnTo>
                  <a:pt x="5193" y="8030"/>
                </a:lnTo>
                <a:lnTo>
                  <a:pt x="3712" y="8030"/>
                </a:lnTo>
                <a:lnTo>
                  <a:pt x="3605" y="6835"/>
                </a:lnTo>
                <a:close/>
                <a:moveTo>
                  <a:pt x="7298" y="6835"/>
                </a:moveTo>
                <a:lnTo>
                  <a:pt x="7191" y="8030"/>
                </a:lnTo>
                <a:lnTo>
                  <a:pt x="5728" y="8030"/>
                </a:lnTo>
                <a:lnTo>
                  <a:pt x="5728" y="6835"/>
                </a:lnTo>
                <a:close/>
                <a:moveTo>
                  <a:pt x="9386" y="6835"/>
                </a:moveTo>
                <a:lnTo>
                  <a:pt x="9189" y="8030"/>
                </a:lnTo>
                <a:lnTo>
                  <a:pt x="7744" y="8030"/>
                </a:lnTo>
                <a:lnTo>
                  <a:pt x="7851" y="6835"/>
                </a:lnTo>
                <a:close/>
                <a:moveTo>
                  <a:pt x="5460" y="1"/>
                </a:moveTo>
                <a:cubicBezTo>
                  <a:pt x="5211" y="1"/>
                  <a:pt x="4979" y="90"/>
                  <a:pt x="4800" y="286"/>
                </a:cubicBezTo>
                <a:lnTo>
                  <a:pt x="2516" y="2570"/>
                </a:lnTo>
                <a:lnTo>
                  <a:pt x="2498" y="2588"/>
                </a:lnTo>
                <a:lnTo>
                  <a:pt x="0" y="2588"/>
                </a:lnTo>
                <a:lnTo>
                  <a:pt x="982" y="8387"/>
                </a:lnTo>
                <a:cubicBezTo>
                  <a:pt x="1035" y="8637"/>
                  <a:pt x="1249" y="8833"/>
                  <a:pt x="1499" y="8833"/>
                </a:cubicBezTo>
                <a:lnTo>
                  <a:pt x="9386" y="8833"/>
                </a:lnTo>
                <a:cubicBezTo>
                  <a:pt x="9636" y="8833"/>
                  <a:pt x="9867" y="8637"/>
                  <a:pt x="9903" y="8387"/>
                </a:cubicBezTo>
                <a:lnTo>
                  <a:pt x="10920" y="2588"/>
                </a:lnTo>
                <a:lnTo>
                  <a:pt x="8422" y="2588"/>
                </a:lnTo>
                <a:lnTo>
                  <a:pt x="6121" y="286"/>
                </a:lnTo>
                <a:cubicBezTo>
                  <a:pt x="5960" y="108"/>
                  <a:pt x="5710" y="1"/>
                  <a:pt x="5460" y="1"/>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84" name="Google Shape;2184;p37"/>
          <p:cNvSpPr/>
          <p:nvPr/>
        </p:nvSpPr>
        <p:spPr>
          <a:xfrm>
            <a:off x="4886600" y="3086034"/>
            <a:ext cx="311397" cy="336915"/>
          </a:xfrm>
          <a:custGeom>
            <a:rect b="b" l="l" r="r" t="t"/>
            <a:pathLst>
              <a:path extrusionOk="0" h="9886" w="9422">
                <a:moveTo>
                  <a:pt x="2927" y="2730"/>
                </a:moveTo>
                <a:cubicBezTo>
                  <a:pt x="3070" y="2837"/>
                  <a:pt x="3195" y="2998"/>
                  <a:pt x="3195" y="3194"/>
                </a:cubicBezTo>
                <a:cubicBezTo>
                  <a:pt x="3195" y="3497"/>
                  <a:pt x="2963" y="3729"/>
                  <a:pt x="2659" y="3729"/>
                </a:cubicBezTo>
                <a:cubicBezTo>
                  <a:pt x="2374" y="3729"/>
                  <a:pt x="2124" y="3497"/>
                  <a:pt x="2124" y="3194"/>
                </a:cubicBezTo>
                <a:cubicBezTo>
                  <a:pt x="2124" y="3016"/>
                  <a:pt x="2231" y="2837"/>
                  <a:pt x="2392" y="2748"/>
                </a:cubicBezTo>
                <a:cubicBezTo>
                  <a:pt x="2392" y="2837"/>
                  <a:pt x="2392" y="2944"/>
                  <a:pt x="2392" y="3069"/>
                </a:cubicBezTo>
                <a:cubicBezTo>
                  <a:pt x="2392" y="3212"/>
                  <a:pt x="2517" y="3319"/>
                  <a:pt x="2659" y="3319"/>
                </a:cubicBezTo>
                <a:cubicBezTo>
                  <a:pt x="2802" y="3319"/>
                  <a:pt x="2927" y="3212"/>
                  <a:pt x="2927" y="3069"/>
                </a:cubicBezTo>
                <a:cubicBezTo>
                  <a:pt x="2927" y="2944"/>
                  <a:pt x="2927" y="2837"/>
                  <a:pt x="2927" y="2730"/>
                </a:cubicBezTo>
                <a:close/>
                <a:moveTo>
                  <a:pt x="268" y="0"/>
                </a:moveTo>
                <a:cubicBezTo>
                  <a:pt x="126" y="0"/>
                  <a:pt x="1" y="125"/>
                  <a:pt x="1" y="268"/>
                </a:cubicBezTo>
                <a:cubicBezTo>
                  <a:pt x="1" y="1517"/>
                  <a:pt x="500" y="1660"/>
                  <a:pt x="1375" y="1784"/>
                </a:cubicBezTo>
                <a:cubicBezTo>
                  <a:pt x="1500" y="1820"/>
                  <a:pt x="1660" y="1838"/>
                  <a:pt x="1821" y="1874"/>
                </a:cubicBezTo>
                <a:cubicBezTo>
                  <a:pt x="1999" y="1909"/>
                  <a:pt x="2195" y="1927"/>
                  <a:pt x="2303" y="2213"/>
                </a:cubicBezTo>
                <a:cubicBezTo>
                  <a:pt x="1892" y="2373"/>
                  <a:pt x="1607" y="2766"/>
                  <a:pt x="1607" y="3212"/>
                </a:cubicBezTo>
                <a:lnTo>
                  <a:pt x="1607" y="5638"/>
                </a:lnTo>
                <a:cubicBezTo>
                  <a:pt x="1607" y="5781"/>
                  <a:pt x="1660" y="5924"/>
                  <a:pt x="1767" y="6013"/>
                </a:cubicBezTo>
                <a:lnTo>
                  <a:pt x="5496" y="9742"/>
                </a:lnTo>
                <a:cubicBezTo>
                  <a:pt x="5586" y="9831"/>
                  <a:pt x="5728" y="9885"/>
                  <a:pt x="5853" y="9885"/>
                </a:cubicBezTo>
                <a:cubicBezTo>
                  <a:pt x="5996" y="9885"/>
                  <a:pt x="6121" y="9831"/>
                  <a:pt x="6228" y="9724"/>
                </a:cubicBezTo>
                <a:lnTo>
                  <a:pt x="9208" y="6763"/>
                </a:lnTo>
                <a:cubicBezTo>
                  <a:pt x="9422" y="6566"/>
                  <a:pt x="9422" y="6209"/>
                  <a:pt x="9225" y="6013"/>
                </a:cubicBezTo>
                <a:lnTo>
                  <a:pt x="5496" y="2302"/>
                </a:lnTo>
                <a:cubicBezTo>
                  <a:pt x="5389" y="2195"/>
                  <a:pt x="5247" y="2123"/>
                  <a:pt x="5122" y="2123"/>
                </a:cubicBezTo>
                <a:lnTo>
                  <a:pt x="2820" y="2123"/>
                </a:lnTo>
                <a:cubicBezTo>
                  <a:pt x="2677" y="1660"/>
                  <a:pt x="2392" y="1428"/>
                  <a:pt x="1928" y="1338"/>
                </a:cubicBezTo>
                <a:cubicBezTo>
                  <a:pt x="1749" y="1303"/>
                  <a:pt x="1589" y="1285"/>
                  <a:pt x="1446" y="1267"/>
                </a:cubicBezTo>
                <a:cubicBezTo>
                  <a:pt x="697" y="1160"/>
                  <a:pt x="536" y="1124"/>
                  <a:pt x="536" y="268"/>
                </a:cubicBezTo>
                <a:cubicBezTo>
                  <a:pt x="536" y="125"/>
                  <a:pt x="411" y="0"/>
                  <a:pt x="268" y="0"/>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185" name="Google Shape;2185;p37"/>
          <p:cNvGrpSpPr/>
          <p:nvPr/>
        </p:nvGrpSpPr>
        <p:grpSpPr>
          <a:xfrm>
            <a:off x="5448549" y="3082177"/>
            <a:ext cx="317875" cy="344208"/>
            <a:chOff x="5583325" y="1073450"/>
            <a:chExt cx="240450" cy="252500"/>
          </a:xfrm>
        </p:grpSpPr>
        <p:sp>
          <p:nvSpPr>
            <p:cNvPr id="2186" name="Google Shape;2186;p37"/>
            <p:cNvSpPr/>
            <p:nvPr/>
          </p:nvSpPr>
          <p:spPr>
            <a:xfrm>
              <a:off x="5613200" y="1229575"/>
              <a:ext cx="96375" cy="96375"/>
            </a:xfrm>
            <a:custGeom>
              <a:rect b="b" l="l" r="r" t="t"/>
              <a:pathLst>
                <a:path extrusionOk="0" h="3855" w="3855">
                  <a:moveTo>
                    <a:pt x="1928" y="1267"/>
                  </a:moveTo>
                  <a:cubicBezTo>
                    <a:pt x="2303" y="1267"/>
                    <a:pt x="2588" y="1553"/>
                    <a:pt x="2588" y="1927"/>
                  </a:cubicBezTo>
                  <a:cubicBezTo>
                    <a:pt x="2588" y="2302"/>
                    <a:pt x="2285" y="2588"/>
                    <a:pt x="1928" y="2588"/>
                  </a:cubicBezTo>
                  <a:cubicBezTo>
                    <a:pt x="1553" y="2588"/>
                    <a:pt x="1268" y="2302"/>
                    <a:pt x="1268" y="1927"/>
                  </a:cubicBezTo>
                  <a:cubicBezTo>
                    <a:pt x="1268" y="1553"/>
                    <a:pt x="1553" y="1267"/>
                    <a:pt x="1928" y="1267"/>
                  </a:cubicBezTo>
                  <a:close/>
                  <a:moveTo>
                    <a:pt x="1928" y="0"/>
                  </a:moveTo>
                  <a:cubicBezTo>
                    <a:pt x="857" y="0"/>
                    <a:pt x="1" y="857"/>
                    <a:pt x="1" y="1927"/>
                  </a:cubicBezTo>
                  <a:cubicBezTo>
                    <a:pt x="1" y="2998"/>
                    <a:pt x="857" y="3854"/>
                    <a:pt x="1928" y="3854"/>
                  </a:cubicBezTo>
                  <a:cubicBezTo>
                    <a:pt x="2998" y="3854"/>
                    <a:pt x="3855" y="2998"/>
                    <a:pt x="3855" y="1927"/>
                  </a:cubicBezTo>
                  <a:cubicBezTo>
                    <a:pt x="3855" y="857"/>
                    <a:pt x="2998" y="0"/>
                    <a:pt x="1928" y="0"/>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87" name="Google Shape;2187;p37"/>
            <p:cNvSpPr/>
            <p:nvPr/>
          </p:nvSpPr>
          <p:spPr>
            <a:xfrm>
              <a:off x="5689050" y="1144825"/>
              <a:ext cx="134725" cy="122250"/>
            </a:xfrm>
            <a:custGeom>
              <a:rect b="b" l="l" r="r" t="t"/>
              <a:pathLst>
                <a:path extrusionOk="0" h="4890" w="5389">
                  <a:moveTo>
                    <a:pt x="4050" y="0"/>
                  </a:moveTo>
                  <a:lnTo>
                    <a:pt x="0" y="1695"/>
                  </a:lnTo>
                  <a:lnTo>
                    <a:pt x="1321" y="4889"/>
                  </a:lnTo>
                  <a:lnTo>
                    <a:pt x="5389" y="3212"/>
                  </a:lnTo>
                  <a:lnTo>
                    <a:pt x="4050" y="0"/>
                  </a:ln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88" name="Google Shape;2188;p37"/>
            <p:cNvSpPr/>
            <p:nvPr/>
          </p:nvSpPr>
          <p:spPr>
            <a:xfrm>
              <a:off x="5583325" y="1073450"/>
              <a:ext cx="106175" cy="150350"/>
            </a:xfrm>
            <a:custGeom>
              <a:rect b="b" l="l" r="r" t="t"/>
              <a:pathLst>
                <a:path extrusionOk="0" h="6014" w="4247">
                  <a:moveTo>
                    <a:pt x="1820" y="0"/>
                  </a:moveTo>
                  <a:lnTo>
                    <a:pt x="1071" y="304"/>
                  </a:lnTo>
                  <a:cubicBezTo>
                    <a:pt x="1071" y="322"/>
                    <a:pt x="1089" y="339"/>
                    <a:pt x="1089" y="357"/>
                  </a:cubicBezTo>
                  <a:lnTo>
                    <a:pt x="1392" y="1107"/>
                  </a:lnTo>
                  <a:lnTo>
                    <a:pt x="304" y="1553"/>
                  </a:lnTo>
                  <a:cubicBezTo>
                    <a:pt x="108" y="1642"/>
                    <a:pt x="0" y="1892"/>
                    <a:pt x="90" y="2088"/>
                  </a:cubicBezTo>
                  <a:cubicBezTo>
                    <a:pt x="143" y="2249"/>
                    <a:pt x="304" y="2338"/>
                    <a:pt x="464" y="2338"/>
                  </a:cubicBezTo>
                  <a:cubicBezTo>
                    <a:pt x="518" y="2338"/>
                    <a:pt x="571" y="2320"/>
                    <a:pt x="607" y="2302"/>
                  </a:cubicBezTo>
                  <a:lnTo>
                    <a:pt x="1696" y="1856"/>
                  </a:lnTo>
                  <a:lnTo>
                    <a:pt x="3284" y="5728"/>
                  </a:lnTo>
                  <a:cubicBezTo>
                    <a:pt x="3623" y="5746"/>
                    <a:pt x="3962" y="5835"/>
                    <a:pt x="4247" y="6013"/>
                  </a:cubicBezTo>
                  <a:lnTo>
                    <a:pt x="1838" y="54"/>
                  </a:lnTo>
                  <a:cubicBezTo>
                    <a:pt x="1838" y="36"/>
                    <a:pt x="1820" y="18"/>
                    <a:pt x="1820" y="0"/>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89" name="Google Shape;2189;p37"/>
            <p:cNvSpPr/>
            <p:nvPr/>
          </p:nvSpPr>
          <p:spPr>
            <a:xfrm>
              <a:off x="5716250" y="1252775"/>
              <a:ext cx="88350" cy="53100"/>
            </a:xfrm>
            <a:custGeom>
              <a:rect b="b" l="l" r="r" t="t"/>
              <a:pathLst>
                <a:path extrusionOk="0" h="2124" w="3534">
                  <a:moveTo>
                    <a:pt x="3123" y="0"/>
                  </a:moveTo>
                  <a:cubicBezTo>
                    <a:pt x="3087" y="0"/>
                    <a:pt x="3016" y="0"/>
                    <a:pt x="2962" y="18"/>
                  </a:cubicBezTo>
                  <a:lnTo>
                    <a:pt x="268" y="1124"/>
                  </a:lnTo>
                  <a:cubicBezTo>
                    <a:pt x="250" y="1481"/>
                    <a:pt x="161" y="1820"/>
                    <a:pt x="1" y="2106"/>
                  </a:cubicBezTo>
                  <a:lnTo>
                    <a:pt x="1" y="2123"/>
                  </a:lnTo>
                  <a:lnTo>
                    <a:pt x="3248" y="767"/>
                  </a:lnTo>
                  <a:cubicBezTo>
                    <a:pt x="3409" y="714"/>
                    <a:pt x="3533" y="571"/>
                    <a:pt x="3533" y="393"/>
                  </a:cubicBezTo>
                  <a:cubicBezTo>
                    <a:pt x="3533" y="179"/>
                    <a:pt x="3337" y="0"/>
                    <a:pt x="3123" y="0"/>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190" name="Google Shape;2190;p37"/>
          <p:cNvGrpSpPr/>
          <p:nvPr/>
        </p:nvGrpSpPr>
        <p:grpSpPr>
          <a:xfrm>
            <a:off x="5932422" y="3071928"/>
            <a:ext cx="386850" cy="294962"/>
            <a:chOff x="1502275" y="3638775"/>
            <a:chExt cx="292625" cy="216375"/>
          </a:xfrm>
        </p:grpSpPr>
        <p:sp>
          <p:nvSpPr>
            <p:cNvPr id="2191" name="Google Shape;2191;p37"/>
            <p:cNvSpPr/>
            <p:nvPr/>
          </p:nvSpPr>
          <p:spPr>
            <a:xfrm>
              <a:off x="1502275" y="3658850"/>
              <a:ext cx="292625" cy="196300"/>
            </a:xfrm>
            <a:custGeom>
              <a:rect b="b" l="l" r="r" t="t"/>
              <a:pathLst>
                <a:path extrusionOk="0" h="7852" w="11705">
                  <a:moveTo>
                    <a:pt x="0" y="0"/>
                  </a:moveTo>
                  <a:lnTo>
                    <a:pt x="0" y="7441"/>
                  </a:lnTo>
                  <a:lnTo>
                    <a:pt x="4657" y="7441"/>
                  </a:lnTo>
                  <a:cubicBezTo>
                    <a:pt x="4657" y="7673"/>
                    <a:pt x="4835" y="7851"/>
                    <a:pt x="5050" y="7851"/>
                  </a:cubicBezTo>
                  <a:lnTo>
                    <a:pt x="6655" y="7851"/>
                  </a:lnTo>
                  <a:cubicBezTo>
                    <a:pt x="6887" y="7851"/>
                    <a:pt x="7048" y="7673"/>
                    <a:pt x="7048" y="7441"/>
                  </a:cubicBezTo>
                  <a:lnTo>
                    <a:pt x="11705" y="7441"/>
                  </a:lnTo>
                  <a:lnTo>
                    <a:pt x="11705" y="0"/>
                  </a:lnTo>
                  <a:lnTo>
                    <a:pt x="10902" y="0"/>
                  </a:lnTo>
                  <a:lnTo>
                    <a:pt x="10902" y="6513"/>
                  </a:lnTo>
                  <a:lnTo>
                    <a:pt x="785" y="6513"/>
                  </a:lnTo>
                  <a:lnTo>
                    <a:pt x="785" y="0"/>
                  </a:ln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92" name="Google Shape;2192;p37"/>
            <p:cNvSpPr/>
            <p:nvPr/>
          </p:nvSpPr>
          <p:spPr>
            <a:xfrm>
              <a:off x="1535275" y="3638775"/>
              <a:ext cx="226625" cy="169525"/>
            </a:xfrm>
            <a:custGeom>
              <a:rect b="b" l="l" r="r" t="t"/>
              <a:pathLst>
                <a:path extrusionOk="0" h="6781" w="9065">
                  <a:moveTo>
                    <a:pt x="4265" y="803"/>
                  </a:moveTo>
                  <a:lnTo>
                    <a:pt x="4265" y="5978"/>
                  </a:lnTo>
                  <a:lnTo>
                    <a:pt x="803" y="5978"/>
                  </a:lnTo>
                  <a:lnTo>
                    <a:pt x="803" y="803"/>
                  </a:lnTo>
                  <a:close/>
                  <a:moveTo>
                    <a:pt x="8262" y="803"/>
                  </a:moveTo>
                  <a:lnTo>
                    <a:pt x="8262" y="5978"/>
                  </a:lnTo>
                  <a:lnTo>
                    <a:pt x="4800" y="5978"/>
                  </a:lnTo>
                  <a:lnTo>
                    <a:pt x="4800" y="803"/>
                  </a:lnTo>
                  <a:close/>
                  <a:moveTo>
                    <a:pt x="0" y="0"/>
                  </a:moveTo>
                  <a:lnTo>
                    <a:pt x="0" y="6781"/>
                  </a:lnTo>
                  <a:lnTo>
                    <a:pt x="9064" y="6781"/>
                  </a:lnTo>
                  <a:lnTo>
                    <a:pt x="9064" y="0"/>
                  </a:ln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93" name="Google Shape;2193;p37"/>
            <p:cNvSpPr/>
            <p:nvPr/>
          </p:nvSpPr>
          <p:spPr>
            <a:xfrm>
              <a:off x="1675350" y="3691850"/>
              <a:ext cx="46400" cy="10300"/>
            </a:xfrm>
            <a:custGeom>
              <a:rect b="b" l="l" r="r" t="t"/>
              <a:pathLst>
                <a:path extrusionOk="0" h="412" w="1856">
                  <a:moveTo>
                    <a:pt x="0" y="1"/>
                  </a:moveTo>
                  <a:lnTo>
                    <a:pt x="0" y="411"/>
                  </a:lnTo>
                  <a:lnTo>
                    <a:pt x="1856" y="411"/>
                  </a:lnTo>
                  <a:lnTo>
                    <a:pt x="1856" y="1"/>
                  </a:ln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94" name="Google Shape;2194;p37"/>
            <p:cNvSpPr/>
            <p:nvPr/>
          </p:nvSpPr>
          <p:spPr>
            <a:xfrm>
              <a:off x="1675350" y="3711925"/>
              <a:ext cx="46400" cy="9850"/>
            </a:xfrm>
            <a:custGeom>
              <a:rect b="b" l="l" r="r" t="t"/>
              <a:pathLst>
                <a:path extrusionOk="0" h="394" w="1856">
                  <a:moveTo>
                    <a:pt x="0" y="1"/>
                  </a:moveTo>
                  <a:lnTo>
                    <a:pt x="0" y="393"/>
                  </a:lnTo>
                  <a:lnTo>
                    <a:pt x="1856" y="393"/>
                  </a:lnTo>
                  <a:lnTo>
                    <a:pt x="1856" y="1"/>
                  </a:ln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95" name="Google Shape;2195;p37"/>
            <p:cNvSpPr/>
            <p:nvPr/>
          </p:nvSpPr>
          <p:spPr>
            <a:xfrm>
              <a:off x="1675350" y="3732000"/>
              <a:ext cx="32125" cy="9825"/>
            </a:xfrm>
            <a:custGeom>
              <a:rect b="b" l="l" r="r" t="t"/>
              <a:pathLst>
                <a:path extrusionOk="0" h="393" w="1285">
                  <a:moveTo>
                    <a:pt x="0" y="0"/>
                  </a:moveTo>
                  <a:lnTo>
                    <a:pt x="0" y="393"/>
                  </a:lnTo>
                  <a:lnTo>
                    <a:pt x="1285" y="393"/>
                  </a:lnTo>
                  <a:lnTo>
                    <a:pt x="1285" y="0"/>
                  </a:ln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196" name="Google Shape;2196;p37"/>
          <p:cNvGrpSpPr/>
          <p:nvPr/>
        </p:nvGrpSpPr>
        <p:grpSpPr>
          <a:xfrm>
            <a:off x="6487457" y="3016414"/>
            <a:ext cx="354428" cy="362441"/>
            <a:chOff x="3171000" y="4021950"/>
            <a:chExt cx="268100" cy="265875"/>
          </a:xfrm>
        </p:grpSpPr>
        <p:sp>
          <p:nvSpPr>
            <p:cNvPr id="2197" name="Google Shape;2197;p37"/>
            <p:cNvSpPr/>
            <p:nvPr/>
          </p:nvSpPr>
          <p:spPr>
            <a:xfrm>
              <a:off x="3171000" y="4058525"/>
              <a:ext cx="230200" cy="229300"/>
            </a:xfrm>
            <a:custGeom>
              <a:rect b="b" l="l" r="r" t="t"/>
              <a:pathLst>
                <a:path extrusionOk="0" h="9172" w="9208">
                  <a:moveTo>
                    <a:pt x="1782" y="6720"/>
                  </a:moveTo>
                  <a:cubicBezTo>
                    <a:pt x="1957" y="6720"/>
                    <a:pt x="2130" y="6787"/>
                    <a:pt x="2266" y="6923"/>
                  </a:cubicBezTo>
                  <a:cubicBezTo>
                    <a:pt x="2534" y="7191"/>
                    <a:pt x="2534" y="7619"/>
                    <a:pt x="2266" y="7869"/>
                  </a:cubicBezTo>
                  <a:lnTo>
                    <a:pt x="1142" y="8244"/>
                  </a:lnTo>
                  <a:lnTo>
                    <a:pt x="928" y="8047"/>
                  </a:lnTo>
                  <a:lnTo>
                    <a:pt x="1303" y="6905"/>
                  </a:lnTo>
                  <a:cubicBezTo>
                    <a:pt x="1443" y="6783"/>
                    <a:pt x="1614" y="6720"/>
                    <a:pt x="1782" y="6720"/>
                  </a:cubicBezTo>
                  <a:close/>
                  <a:moveTo>
                    <a:pt x="7494" y="0"/>
                  </a:moveTo>
                  <a:lnTo>
                    <a:pt x="839" y="6656"/>
                  </a:lnTo>
                  <a:lnTo>
                    <a:pt x="0" y="9171"/>
                  </a:lnTo>
                  <a:lnTo>
                    <a:pt x="2552" y="8333"/>
                  </a:lnTo>
                  <a:lnTo>
                    <a:pt x="9207" y="1695"/>
                  </a:lnTo>
                  <a:lnTo>
                    <a:pt x="7494" y="0"/>
                  </a:ln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98" name="Google Shape;2198;p37"/>
            <p:cNvSpPr/>
            <p:nvPr/>
          </p:nvSpPr>
          <p:spPr>
            <a:xfrm>
              <a:off x="3367725" y="4021950"/>
              <a:ext cx="71375" cy="69150"/>
            </a:xfrm>
            <a:custGeom>
              <a:rect b="b" l="l" r="r" t="t"/>
              <a:pathLst>
                <a:path extrusionOk="0" h="2766" w="2855">
                  <a:moveTo>
                    <a:pt x="1320" y="0"/>
                  </a:moveTo>
                  <a:cubicBezTo>
                    <a:pt x="1187" y="0"/>
                    <a:pt x="1053" y="54"/>
                    <a:pt x="946" y="161"/>
                  </a:cubicBezTo>
                  <a:lnTo>
                    <a:pt x="0" y="1089"/>
                  </a:lnTo>
                  <a:lnTo>
                    <a:pt x="1695" y="2766"/>
                  </a:lnTo>
                  <a:lnTo>
                    <a:pt x="2623" y="1838"/>
                  </a:lnTo>
                  <a:cubicBezTo>
                    <a:pt x="2855" y="1642"/>
                    <a:pt x="2855" y="1303"/>
                    <a:pt x="2641" y="1106"/>
                  </a:cubicBezTo>
                  <a:lnTo>
                    <a:pt x="1695" y="161"/>
                  </a:lnTo>
                  <a:cubicBezTo>
                    <a:pt x="1588" y="54"/>
                    <a:pt x="1454" y="0"/>
                    <a:pt x="1320" y="0"/>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199" name="Google Shape;2199;p37"/>
          <p:cNvSpPr/>
          <p:nvPr/>
        </p:nvSpPr>
        <p:spPr>
          <a:xfrm>
            <a:off x="7008233" y="3050756"/>
            <a:ext cx="394518" cy="407460"/>
          </a:xfrm>
          <a:custGeom>
            <a:rect b="b" l="l" r="r" t="t"/>
            <a:pathLst>
              <a:path extrusionOk="0" h="11956" w="11937">
                <a:moveTo>
                  <a:pt x="9225" y="1125"/>
                </a:moveTo>
                <a:lnTo>
                  <a:pt x="10831" y="2730"/>
                </a:lnTo>
                <a:lnTo>
                  <a:pt x="9814" y="3747"/>
                </a:lnTo>
                <a:lnTo>
                  <a:pt x="8975" y="2927"/>
                </a:lnTo>
                <a:lnTo>
                  <a:pt x="8583" y="3301"/>
                </a:lnTo>
                <a:lnTo>
                  <a:pt x="9421" y="4140"/>
                </a:lnTo>
                <a:lnTo>
                  <a:pt x="8368" y="5175"/>
                </a:lnTo>
                <a:lnTo>
                  <a:pt x="7548" y="4354"/>
                </a:lnTo>
                <a:lnTo>
                  <a:pt x="7173" y="4729"/>
                </a:lnTo>
                <a:lnTo>
                  <a:pt x="8012" y="5550"/>
                </a:lnTo>
                <a:lnTo>
                  <a:pt x="6977" y="6584"/>
                </a:lnTo>
                <a:lnTo>
                  <a:pt x="6138" y="5764"/>
                </a:lnTo>
                <a:lnTo>
                  <a:pt x="5763" y="6138"/>
                </a:lnTo>
                <a:lnTo>
                  <a:pt x="6602" y="6959"/>
                </a:lnTo>
                <a:lnTo>
                  <a:pt x="5549" y="7994"/>
                </a:lnTo>
                <a:lnTo>
                  <a:pt x="4728" y="7173"/>
                </a:lnTo>
                <a:lnTo>
                  <a:pt x="4354" y="7548"/>
                </a:lnTo>
                <a:lnTo>
                  <a:pt x="5175" y="8369"/>
                </a:lnTo>
                <a:lnTo>
                  <a:pt x="4140" y="9404"/>
                </a:lnTo>
                <a:lnTo>
                  <a:pt x="3319" y="8583"/>
                </a:lnTo>
                <a:lnTo>
                  <a:pt x="2944" y="8958"/>
                </a:lnTo>
                <a:lnTo>
                  <a:pt x="3765" y="9778"/>
                </a:lnTo>
                <a:lnTo>
                  <a:pt x="2748" y="10795"/>
                </a:lnTo>
                <a:lnTo>
                  <a:pt x="1160" y="9207"/>
                </a:lnTo>
                <a:lnTo>
                  <a:pt x="9225" y="1125"/>
                </a:lnTo>
                <a:close/>
                <a:moveTo>
                  <a:pt x="9225" y="1"/>
                </a:moveTo>
                <a:lnTo>
                  <a:pt x="0" y="9225"/>
                </a:lnTo>
                <a:lnTo>
                  <a:pt x="2730" y="11955"/>
                </a:lnTo>
                <a:lnTo>
                  <a:pt x="11937" y="2748"/>
                </a:lnTo>
                <a:lnTo>
                  <a:pt x="9225" y="1"/>
                </a:ln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00" name="Google Shape;2200;p37"/>
          <p:cNvSpPr/>
          <p:nvPr/>
        </p:nvSpPr>
        <p:spPr>
          <a:xfrm>
            <a:off x="7562621" y="3035213"/>
            <a:ext cx="352082" cy="363191"/>
          </a:xfrm>
          <a:custGeom>
            <a:rect b="b" l="l" r="r" t="t"/>
            <a:pathLst>
              <a:path extrusionOk="0" h="10657" w="10653">
                <a:moveTo>
                  <a:pt x="6254" y="823"/>
                </a:moveTo>
                <a:cubicBezTo>
                  <a:pt x="6352" y="823"/>
                  <a:pt x="6452" y="841"/>
                  <a:pt x="6549" y="879"/>
                </a:cubicBezTo>
                <a:cubicBezTo>
                  <a:pt x="6959" y="1040"/>
                  <a:pt x="7155" y="1504"/>
                  <a:pt x="6977" y="1914"/>
                </a:cubicBezTo>
                <a:cubicBezTo>
                  <a:pt x="6867" y="2217"/>
                  <a:pt x="6554" y="2414"/>
                  <a:pt x="6237" y="2414"/>
                </a:cubicBezTo>
                <a:cubicBezTo>
                  <a:pt x="6143" y="2414"/>
                  <a:pt x="6049" y="2397"/>
                  <a:pt x="5960" y="2360"/>
                </a:cubicBezTo>
                <a:cubicBezTo>
                  <a:pt x="5532" y="2200"/>
                  <a:pt x="5353" y="1736"/>
                  <a:pt x="5514" y="1325"/>
                </a:cubicBezTo>
                <a:cubicBezTo>
                  <a:pt x="5636" y="1012"/>
                  <a:pt x="5936" y="823"/>
                  <a:pt x="6254" y="823"/>
                </a:cubicBezTo>
                <a:close/>
                <a:moveTo>
                  <a:pt x="9047" y="3609"/>
                </a:moveTo>
                <a:cubicBezTo>
                  <a:pt x="9493" y="3609"/>
                  <a:pt x="9849" y="3966"/>
                  <a:pt x="9849" y="4394"/>
                </a:cubicBezTo>
                <a:cubicBezTo>
                  <a:pt x="9849" y="4840"/>
                  <a:pt x="9493" y="5197"/>
                  <a:pt x="9047" y="5197"/>
                </a:cubicBezTo>
                <a:cubicBezTo>
                  <a:pt x="8618" y="5197"/>
                  <a:pt x="8244" y="4840"/>
                  <a:pt x="8244" y="4394"/>
                </a:cubicBezTo>
                <a:cubicBezTo>
                  <a:pt x="8244" y="3966"/>
                  <a:pt x="8618" y="3609"/>
                  <a:pt x="9047" y="3609"/>
                </a:cubicBezTo>
                <a:close/>
                <a:moveTo>
                  <a:pt x="5585" y="4662"/>
                </a:moveTo>
                <a:cubicBezTo>
                  <a:pt x="5817" y="4662"/>
                  <a:pt x="5978" y="4840"/>
                  <a:pt x="5978" y="5072"/>
                </a:cubicBezTo>
                <a:cubicBezTo>
                  <a:pt x="5978" y="5304"/>
                  <a:pt x="5817" y="5465"/>
                  <a:pt x="5585" y="5465"/>
                </a:cubicBezTo>
                <a:cubicBezTo>
                  <a:pt x="5371" y="5465"/>
                  <a:pt x="5193" y="5304"/>
                  <a:pt x="5193" y="5072"/>
                </a:cubicBezTo>
                <a:cubicBezTo>
                  <a:pt x="5193" y="4840"/>
                  <a:pt x="5371" y="4662"/>
                  <a:pt x="5585" y="4662"/>
                </a:cubicBezTo>
                <a:close/>
                <a:moveTo>
                  <a:pt x="6272" y="0"/>
                </a:moveTo>
                <a:cubicBezTo>
                  <a:pt x="5644" y="0"/>
                  <a:pt x="5041" y="377"/>
                  <a:pt x="4782" y="1004"/>
                </a:cubicBezTo>
                <a:cubicBezTo>
                  <a:pt x="4443" y="1807"/>
                  <a:pt x="4853" y="2735"/>
                  <a:pt x="5656" y="3074"/>
                </a:cubicBezTo>
                <a:cubicBezTo>
                  <a:pt x="5817" y="3145"/>
                  <a:pt x="5978" y="3163"/>
                  <a:pt x="6138" y="3181"/>
                </a:cubicBezTo>
                <a:lnTo>
                  <a:pt x="4943" y="4376"/>
                </a:lnTo>
                <a:lnTo>
                  <a:pt x="4639" y="5036"/>
                </a:lnTo>
                <a:lnTo>
                  <a:pt x="803" y="7195"/>
                </a:lnTo>
                <a:lnTo>
                  <a:pt x="0" y="8534"/>
                </a:lnTo>
                <a:lnTo>
                  <a:pt x="3854" y="6803"/>
                </a:lnTo>
                <a:lnTo>
                  <a:pt x="2124" y="10657"/>
                </a:lnTo>
                <a:lnTo>
                  <a:pt x="2124" y="10657"/>
                </a:lnTo>
                <a:lnTo>
                  <a:pt x="3462" y="9854"/>
                </a:lnTo>
                <a:lnTo>
                  <a:pt x="5603" y="6036"/>
                </a:lnTo>
                <a:lnTo>
                  <a:pt x="6245" y="5732"/>
                </a:lnTo>
                <a:lnTo>
                  <a:pt x="7459" y="4537"/>
                </a:lnTo>
                <a:cubicBezTo>
                  <a:pt x="7512" y="5376"/>
                  <a:pt x="8208" y="6000"/>
                  <a:pt x="9047" y="6000"/>
                </a:cubicBezTo>
                <a:cubicBezTo>
                  <a:pt x="9939" y="6000"/>
                  <a:pt x="10652" y="5286"/>
                  <a:pt x="10652" y="4394"/>
                </a:cubicBezTo>
                <a:cubicBezTo>
                  <a:pt x="10652" y="3520"/>
                  <a:pt x="9939" y="2806"/>
                  <a:pt x="9047" y="2806"/>
                </a:cubicBezTo>
                <a:cubicBezTo>
                  <a:pt x="8708" y="2806"/>
                  <a:pt x="8386" y="2913"/>
                  <a:pt x="8119" y="3109"/>
                </a:cubicBezTo>
                <a:lnTo>
                  <a:pt x="6834" y="3823"/>
                </a:lnTo>
                <a:lnTo>
                  <a:pt x="7548" y="2539"/>
                </a:lnTo>
                <a:cubicBezTo>
                  <a:pt x="7619" y="2431"/>
                  <a:pt x="7690" y="2307"/>
                  <a:pt x="7726" y="2200"/>
                </a:cubicBezTo>
                <a:cubicBezTo>
                  <a:pt x="8065" y="1379"/>
                  <a:pt x="7673" y="451"/>
                  <a:pt x="6852" y="112"/>
                </a:cubicBezTo>
                <a:cubicBezTo>
                  <a:pt x="6662" y="36"/>
                  <a:pt x="6466" y="0"/>
                  <a:pt x="6272" y="0"/>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201" name="Google Shape;2201;p37"/>
          <p:cNvGrpSpPr/>
          <p:nvPr/>
        </p:nvGrpSpPr>
        <p:grpSpPr>
          <a:xfrm>
            <a:off x="8076732" y="3068067"/>
            <a:ext cx="334400" cy="344821"/>
            <a:chOff x="5684575" y="4038000"/>
            <a:chExt cx="252950" cy="252950"/>
          </a:xfrm>
        </p:grpSpPr>
        <p:sp>
          <p:nvSpPr>
            <p:cNvPr id="2202" name="Google Shape;2202;p37"/>
            <p:cNvSpPr/>
            <p:nvPr/>
          </p:nvSpPr>
          <p:spPr>
            <a:xfrm>
              <a:off x="5684575" y="4038000"/>
              <a:ext cx="252950" cy="252950"/>
            </a:xfrm>
            <a:custGeom>
              <a:rect b="b" l="l" r="r" t="t"/>
              <a:pathLst>
                <a:path extrusionOk="0" h="10118" w="10118">
                  <a:moveTo>
                    <a:pt x="5068" y="803"/>
                  </a:moveTo>
                  <a:cubicBezTo>
                    <a:pt x="7405" y="803"/>
                    <a:pt x="9332" y="2730"/>
                    <a:pt x="9332" y="5068"/>
                  </a:cubicBezTo>
                  <a:cubicBezTo>
                    <a:pt x="9332" y="7405"/>
                    <a:pt x="7405" y="9314"/>
                    <a:pt x="5068" y="9314"/>
                  </a:cubicBezTo>
                  <a:cubicBezTo>
                    <a:pt x="2731" y="9314"/>
                    <a:pt x="804" y="7405"/>
                    <a:pt x="804" y="5068"/>
                  </a:cubicBezTo>
                  <a:cubicBezTo>
                    <a:pt x="804" y="2730"/>
                    <a:pt x="2731" y="803"/>
                    <a:pt x="5068" y="803"/>
                  </a:cubicBezTo>
                  <a:close/>
                  <a:moveTo>
                    <a:pt x="5068" y="1"/>
                  </a:moveTo>
                  <a:cubicBezTo>
                    <a:pt x="2267" y="1"/>
                    <a:pt x="1" y="2267"/>
                    <a:pt x="1" y="5068"/>
                  </a:cubicBezTo>
                  <a:cubicBezTo>
                    <a:pt x="1" y="7851"/>
                    <a:pt x="2267" y="10117"/>
                    <a:pt x="5068" y="10117"/>
                  </a:cubicBezTo>
                  <a:cubicBezTo>
                    <a:pt x="7851" y="10117"/>
                    <a:pt x="10118" y="7851"/>
                    <a:pt x="10118" y="5068"/>
                  </a:cubicBezTo>
                  <a:cubicBezTo>
                    <a:pt x="10118" y="2267"/>
                    <a:pt x="7851" y="1"/>
                    <a:pt x="5068" y="1"/>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03" name="Google Shape;2203;p37"/>
            <p:cNvSpPr/>
            <p:nvPr/>
          </p:nvSpPr>
          <p:spPr>
            <a:xfrm>
              <a:off x="5804575" y="4097775"/>
              <a:ext cx="58000" cy="118225"/>
            </a:xfrm>
            <a:custGeom>
              <a:rect b="b" l="l" r="r" t="t"/>
              <a:pathLst>
                <a:path extrusionOk="0" h="4729" w="2320">
                  <a:moveTo>
                    <a:pt x="0" y="0"/>
                  </a:moveTo>
                  <a:lnTo>
                    <a:pt x="0" y="2677"/>
                  </a:lnTo>
                  <a:cubicBezTo>
                    <a:pt x="0" y="2748"/>
                    <a:pt x="36" y="2820"/>
                    <a:pt x="90" y="2855"/>
                  </a:cubicBezTo>
                  <a:lnTo>
                    <a:pt x="1963" y="4729"/>
                  </a:lnTo>
                  <a:lnTo>
                    <a:pt x="2320" y="4372"/>
                  </a:lnTo>
                  <a:lnTo>
                    <a:pt x="536" y="2570"/>
                  </a:lnTo>
                  <a:lnTo>
                    <a:pt x="536" y="0"/>
                  </a:ln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04" name="Google Shape;2204;p37"/>
            <p:cNvSpPr/>
            <p:nvPr/>
          </p:nvSpPr>
          <p:spPr>
            <a:xfrm>
              <a:off x="5804575" y="4071450"/>
              <a:ext cx="13400" cy="13400"/>
            </a:xfrm>
            <a:custGeom>
              <a:rect b="b" l="l" r="r" t="t"/>
              <a:pathLst>
                <a:path extrusionOk="0" h="536" w="536">
                  <a:moveTo>
                    <a:pt x="268" y="1"/>
                  </a:moveTo>
                  <a:cubicBezTo>
                    <a:pt x="125" y="1"/>
                    <a:pt x="0" y="126"/>
                    <a:pt x="0" y="268"/>
                  </a:cubicBezTo>
                  <a:cubicBezTo>
                    <a:pt x="0" y="411"/>
                    <a:pt x="125" y="536"/>
                    <a:pt x="268" y="536"/>
                  </a:cubicBezTo>
                  <a:cubicBezTo>
                    <a:pt x="411" y="536"/>
                    <a:pt x="536" y="411"/>
                    <a:pt x="536" y="268"/>
                  </a:cubicBezTo>
                  <a:cubicBezTo>
                    <a:pt x="536" y="126"/>
                    <a:pt x="411" y="1"/>
                    <a:pt x="268" y="1"/>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05" name="Google Shape;2205;p37"/>
            <p:cNvSpPr/>
            <p:nvPr/>
          </p:nvSpPr>
          <p:spPr>
            <a:xfrm>
              <a:off x="5804575" y="4244525"/>
              <a:ext cx="13400" cy="12975"/>
            </a:xfrm>
            <a:custGeom>
              <a:rect b="b" l="l" r="r" t="t"/>
              <a:pathLst>
                <a:path extrusionOk="0" h="519" w="536">
                  <a:moveTo>
                    <a:pt x="268" y="1"/>
                  </a:moveTo>
                  <a:cubicBezTo>
                    <a:pt x="125" y="1"/>
                    <a:pt x="0" y="126"/>
                    <a:pt x="0" y="268"/>
                  </a:cubicBezTo>
                  <a:cubicBezTo>
                    <a:pt x="0" y="411"/>
                    <a:pt x="125" y="518"/>
                    <a:pt x="268" y="518"/>
                  </a:cubicBezTo>
                  <a:cubicBezTo>
                    <a:pt x="411" y="518"/>
                    <a:pt x="536" y="411"/>
                    <a:pt x="536" y="268"/>
                  </a:cubicBezTo>
                  <a:cubicBezTo>
                    <a:pt x="536" y="126"/>
                    <a:pt x="411" y="1"/>
                    <a:pt x="268" y="1"/>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06" name="Google Shape;2206;p37"/>
            <p:cNvSpPr/>
            <p:nvPr/>
          </p:nvSpPr>
          <p:spPr>
            <a:xfrm>
              <a:off x="5718025" y="4158000"/>
              <a:ext cx="13425" cy="13400"/>
            </a:xfrm>
            <a:custGeom>
              <a:rect b="b" l="l" r="r" t="t"/>
              <a:pathLst>
                <a:path extrusionOk="0" h="536" w="537">
                  <a:moveTo>
                    <a:pt x="269" y="0"/>
                  </a:moveTo>
                  <a:cubicBezTo>
                    <a:pt x="126" y="0"/>
                    <a:pt x="1" y="125"/>
                    <a:pt x="1" y="268"/>
                  </a:cubicBezTo>
                  <a:cubicBezTo>
                    <a:pt x="1" y="411"/>
                    <a:pt x="126" y="535"/>
                    <a:pt x="269" y="535"/>
                  </a:cubicBezTo>
                  <a:cubicBezTo>
                    <a:pt x="411" y="535"/>
                    <a:pt x="536" y="411"/>
                    <a:pt x="536" y="268"/>
                  </a:cubicBezTo>
                  <a:cubicBezTo>
                    <a:pt x="536" y="125"/>
                    <a:pt x="411" y="0"/>
                    <a:pt x="269" y="0"/>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07" name="Google Shape;2207;p37"/>
            <p:cNvSpPr/>
            <p:nvPr/>
          </p:nvSpPr>
          <p:spPr>
            <a:xfrm>
              <a:off x="5891100" y="4158000"/>
              <a:ext cx="13425" cy="13400"/>
            </a:xfrm>
            <a:custGeom>
              <a:rect b="b" l="l" r="r" t="t"/>
              <a:pathLst>
                <a:path extrusionOk="0" h="536" w="537">
                  <a:moveTo>
                    <a:pt x="269" y="0"/>
                  </a:moveTo>
                  <a:cubicBezTo>
                    <a:pt x="126" y="0"/>
                    <a:pt x="1" y="125"/>
                    <a:pt x="1" y="268"/>
                  </a:cubicBezTo>
                  <a:cubicBezTo>
                    <a:pt x="1" y="411"/>
                    <a:pt x="126" y="535"/>
                    <a:pt x="269" y="535"/>
                  </a:cubicBezTo>
                  <a:cubicBezTo>
                    <a:pt x="411" y="535"/>
                    <a:pt x="536" y="411"/>
                    <a:pt x="536" y="268"/>
                  </a:cubicBezTo>
                  <a:cubicBezTo>
                    <a:pt x="536" y="125"/>
                    <a:pt x="411" y="0"/>
                    <a:pt x="269" y="0"/>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208" name="Google Shape;2208;p37"/>
          <p:cNvGrpSpPr/>
          <p:nvPr/>
        </p:nvGrpSpPr>
        <p:grpSpPr>
          <a:xfrm>
            <a:off x="8670327" y="3026501"/>
            <a:ext cx="247115" cy="399520"/>
            <a:chOff x="1982675" y="3599525"/>
            <a:chExt cx="186925" cy="293075"/>
          </a:xfrm>
        </p:grpSpPr>
        <p:sp>
          <p:nvSpPr>
            <p:cNvPr id="2209" name="Google Shape;2209;p37"/>
            <p:cNvSpPr/>
            <p:nvPr/>
          </p:nvSpPr>
          <p:spPr>
            <a:xfrm>
              <a:off x="2029075" y="3639675"/>
              <a:ext cx="40175" cy="39725"/>
            </a:xfrm>
            <a:custGeom>
              <a:rect b="b" l="l" r="r" t="t"/>
              <a:pathLst>
                <a:path extrusionOk="0" h="1589" w="1607">
                  <a:moveTo>
                    <a:pt x="803" y="0"/>
                  </a:moveTo>
                  <a:cubicBezTo>
                    <a:pt x="357" y="0"/>
                    <a:pt x="0" y="357"/>
                    <a:pt x="0" y="803"/>
                  </a:cubicBezTo>
                  <a:cubicBezTo>
                    <a:pt x="0" y="1231"/>
                    <a:pt x="357" y="1588"/>
                    <a:pt x="803" y="1588"/>
                  </a:cubicBezTo>
                  <a:cubicBezTo>
                    <a:pt x="1249" y="1588"/>
                    <a:pt x="1606" y="1231"/>
                    <a:pt x="1606" y="803"/>
                  </a:cubicBezTo>
                  <a:cubicBezTo>
                    <a:pt x="1606" y="357"/>
                    <a:pt x="1249" y="0"/>
                    <a:pt x="803" y="0"/>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10" name="Google Shape;2210;p37"/>
            <p:cNvSpPr/>
            <p:nvPr/>
          </p:nvSpPr>
          <p:spPr>
            <a:xfrm>
              <a:off x="2029075" y="3599525"/>
              <a:ext cx="20100" cy="20100"/>
            </a:xfrm>
            <a:custGeom>
              <a:rect b="b" l="l" r="r" t="t"/>
              <a:pathLst>
                <a:path extrusionOk="0" h="804" w="804">
                  <a:moveTo>
                    <a:pt x="411" y="0"/>
                  </a:moveTo>
                  <a:cubicBezTo>
                    <a:pt x="197" y="0"/>
                    <a:pt x="0" y="196"/>
                    <a:pt x="0" y="411"/>
                  </a:cubicBezTo>
                  <a:cubicBezTo>
                    <a:pt x="0" y="625"/>
                    <a:pt x="197" y="803"/>
                    <a:pt x="411" y="803"/>
                  </a:cubicBezTo>
                  <a:cubicBezTo>
                    <a:pt x="625" y="803"/>
                    <a:pt x="803" y="625"/>
                    <a:pt x="803" y="411"/>
                  </a:cubicBezTo>
                  <a:cubicBezTo>
                    <a:pt x="803" y="196"/>
                    <a:pt x="625" y="0"/>
                    <a:pt x="411" y="0"/>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11" name="Google Shape;2211;p37"/>
            <p:cNvSpPr/>
            <p:nvPr/>
          </p:nvSpPr>
          <p:spPr>
            <a:xfrm>
              <a:off x="2085725" y="3659725"/>
              <a:ext cx="20100" cy="19675"/>
            </a:xfrm>
            <a:custGeom>
              <a:rect b="b" l="l" r="r" t="t"/>
              <a:pathLst>
                <a:path extrusionOk="0" h="787" w="804">
                  <a:moveTo>
                    <a:pt x="393" y="1"/>
                  </a:moveTo>
                  <a:cubicBezTo>
                    <a:pt x="179" y="1"/>
                    <a:pt x="0" y="179"/>
                    <a:pt x="0" y="394"/>
                  </a:cubicBezTo>
                  <a:cubicBezTo>
                    <a:pt x="0" y="625"/>
                    <a:pt x="179" y="786"/>
                    <a:pt x="393" y="786"/>
                  </a:cubicBezTo>
                  <a:cubicBezTo>
                    <a:pt x="625" y="786"/>
                    <a:pt x="803" y="625"/>
                    <a:pt x="803" y="394"/>
                  </a:cubicBezTo>
                  <a:cubicBezTo>
                    <a:pt x="803" y="179"/>
                    <a:pt x="625" y="1"/>
                    <a:pt x="393" y="1"/>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12" name="Google Shape;2212;p37"/>
            <p:cNvSpPr/>
            <p:nvPr/>
          </p:nvSpPr>
          <p:spPr>
            <a:xfrm>
              <a:off x="2088850" y="3612900"/>
              <a:ext cx="26775" cy="26800"/>
            </a:xfrm>
            <a:custGeom>
              <a:rect b="b" l="l" r="r" t="t"/>
              <a:pathLst>
                <a:path extrusionOk="0" h="1072" w="1071">
                  <a:moveTo>
                    <a:pt x="535" y="0"/>
                  </a:moveTo>
                  <a:cubicBezTo>
                    <a:pt x="250" y="0"/>
                    <a:pt x="0" y="250"/>
                    <a:pt x="0" y="536"/>
                  </a:cubicBezTo>
                  <a:cubicBezTo>
                    <a:pt x="0" y="839"/>
                    <a:pt x="250" y="1071"/>
                    <a:pt x="535" y="1071"/>
                  </a:cubicBezTo>
                  <a:cubicBezTo>
                    <a:pt x="839" y="1071"/>
                    <a:pt x="1071" y="839"/>
                    <a:pt x="1071" y="536"/>
                  </a:cubicBezTo>
                  <a:cubicBezTo>
                    <a:pt x="1071" y="250"/>
                    <a:pt x="839" y="0"/>
                    <a:pt x="535" y="0"/>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13" name="Google Shape;2213;p37"/>
            <p:cNvSpPr/>
            <p:nvPr/>
          </p:nvSpPr>
          <p:spPr>
            <a:xfrm>
              <a:off x="1982675" y="3689625"/>
              <a:ext cx="186925" cy="202975"/>
            </a:xfrm>
            <a:custGeom>
              <a:rect b="b" l="l" r="r" t="t"/>
              <a:pathLst>
                <a:path extrusionOk="0" h="8119" w="7477">
                  <a:moveTo>
                    <a:pt x="6549" y="536"/>
                  </a:moveTo>
                  <a:cubicBezTo>
                    <a:pt x="6460" y="696"/>
                    <a:pt x="6388" y="928"/>
                    <a:pt x="6388" y="1196"/>
                  </a:cubicBezTo>
                  <a:lnTo>
                    <a:pt x="6388" y="1446"/>
                  </a:lnTo>
                  <a:cubicBezTo>
                    <a:pt x="5978" y="1285"/>
                    <a:pt x="5318" y="1053"/>
                    <a:pt x="4658" y="1053"/>
                  </a:cubicBezTo>
                  <a:cubicBezTo>
                    <a:pt x="3944" y="1053"/>
                    <a:pt x="3498" y="1178"/>
                    <a:pt x="3052" y="1303"/>
                  </a:cubicBezTo>
                  <a:cubicBezTo>
                    <a:pt x="2552" y="1428"/>
                    <a:pt x="2035" y="1571"/>
                    <a:pt x="1071" y="1588"/>
                  </a:cubicBezTo>
                  <a:lnTo>
                    <a:pt x="1071" y="1196"/>
                  </a:lnTo>
                  <a:cubicBezTo>
                    <a:pt x="1071" y="928"/>
                    <a:pt x="982" y="696"/>
                    <a:pt x="893" y="536"/>
                  </a:cubicBezTo>
                  <a:close/>
                  <a:moveTo>
                    <a:pt x="5585" y="2249"/>
                  </a:moveTo>
                  <a:lnTo>
                    <a:pt x="5585" y="2784"/>
                  </a:lnTo>
                  <a:lnTo>
                    <a:pt x="3997" y="2784"/>
                  </a:lnTo>
                  <a:lnTo>
                    <a:pt x="3997" y="2249"/>
                  </a:lnTo>
                  <a:close/>
                  <a:moveTo>
                    <a:pt x="5585" y="3319"/>
                  </a:moveTo>
                  <a:lnTo>
                    <a:pt x="5585" y="3854"/>
                  </a:lnTo>
                  <a:lnTo>
                    <a:pt x="3997" y="3854"/>
                  </a:lnTo>
                  <a:lnTo>
                    <a:pt x="3997" y="3319"/>
                  </a:lnTo>
                  <a:close/>
                  <a:moveTo>
                    <a:pt x="5585" y="4390"/>
                  </a:moveTo>
                  <a:lnTo>
                    <a:pt x="5585" y="4925"/>
                  </a:lnTo>
                  <a:lnTo>
                    <a:pt x="3997" y="4925"/>
                  </a:lnTo>
                  <a:lnTo>
                    <a:pt x="3997" y="4390"/>
                  </a:lnTo>
                  <a:close/>
                  <a:moveTo>
                    <a:pt x="5585" y="5442"/>
                  </a:moveTo>
                  <a:lnTo>
                    <a:pt x="5585" y="5978"/>
                  </a:lnTo>
                  <a:lnTo>
                    <a:pt x="3997" y="5978"/>
                  </a:lnTo>
                  <a:lnTo>
                    <a:pt x="3997" y="5442"/>
                  </a:lnTo>
                  <a:close/>
                  <a:moveTo>
                    <a:pt x="5585" y="6513"/>
                  </a:moveTo>
                  <a:lnTo>
                    <a:pt x="5585" y="7048"/>
                  </a:lnTo>
                  <a:lnTo>
                    <a:pt x="3997" y="7048"/>
                  </a:lnTo>
                  <a:lnTo>
                    <a:pt x="3997" y="6513"/>
                  </a:lnTo>
                  <a:close/>
                  <a:moveTo>
                    <a:pt x="268" y="0"/>
                  </a:moveTo>
                  <a:cubicBezTo>
                    <a:pt x="143" y="0"/>
                    <a:pt x="36" y="72"/>
                    <a:pt x="18" y="197"/>
                  </a:cubicBezTo>
                  <a:cubicBezTo>
                    <a:pt x="1" y="322"/>
                    <a:pt x="36" y="429"/>
                    <a:pt x="143" y="500"/>
                  </a:cubicBezTo>
                  <a:cubicBezTo>
                    <a:pt x="143" y="500"/>
                    <a:pt x="554" y="714"/>
                    <a:pt x="554" y="1196"/>
                  </a:cubicBezTo>
                  <a:lnTo>
                    <a:pt x="554" y="7316"/>
                  </a:lnTo>
                  <a:cubicBezTo>
                    <a:pt x="554" y="7762"/>
                    <a:pt x="911" y="8119"/>
                    <a:pt x="1339" y="8119"/>
                  </a:cubicBezTo>
                  <a:lnTo>
                    <a:pt x="6138" y="8119"/>
                  </a:lnTo>
                  <a:cubicBezTo>
                    <a:pt x="6567" y="8119"/>
                    <a:pt x="6924" y="7762"/>
                    <a:pt x="6924" y="7316"/>
                  </a:cubicBezTo>
                  <a:lnTo>
                    <a:pt x="6924" y="1196"/>
                  </a:lnTo>
                  <a:cubicBezTo>
                    <a:pt x="6924" y="714"/>
                    <a:pt x="7298" y="500"/>
                    <a:pt x="7316" y="500"/>
                  </a:cubicBezTo>
                  <a:cubicBezTo>
                    <a:pt x="7405" y="429"/>
                    <a:pt x="7477" y="322"/>
                    <a:pt x="7441" y="197"/>
                  </a:cubicBezTo>
                  <a:cubicBezTo>
                    <a:pt x="7405" y="72"/>
                    <a:pt x="7298" y="0"/>
                    <a:pt x="7173" y="0"/>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214" name="Google Shape;2214;p37"/>
          <p:cNvGrpSpPr/>
          <p:nvPr/>
        </p:nvGrpSpPr>
        <p:grpSpPr>
          <a:xfrm>
            <a:off x="9176335" y="3026500"/>
            <a:ext cx="178106" cy="398940"/>
            <a:chOff x="2397075" y="3602200"/>
            <a:chExt cx="134725" cy="292650"/>
          </a:xfrm>
        </p:grpSpPr>
        <p:sp>
          <p:nvSpPr>
            <p:cNvPr id="2215" name="Google Shape;2215;p37"/>
            <p:cNvSpPr/>
            <p:nvPr/>
          </p:nvSpPr>
          <p:spPr>
            <a:xfrm>
              <a:off x="2460850" y="3602200"/>
              <a:ext cx="20100" cy="20100"/>
            </a:xfrm>
            <a:custGeom>
              <a:rect b="b" l="l" r="r" t="t"/>
              <a:pathLst>
                <a:path extrusionOk="0" h="804" w="804">
                  <a:moveTo>
                    <a:pt x="411" y="0"/>
                  </a:moveTo>
                  <a:cubicBezTo>
                    <a:pt x="197" y="0"/>
                    <a:pt x="1" y="197"/>
                    <a:pt x="1" y="411"/>
                  </a:cubicBezTo>
                  <a:cubicBezTo>
                    <a:pt x="1" y="625"/>
                    <a:pt x="197" y="803"/>
                    <a:pt x="411" y="803"/>
                  </a:cubicBezTo>
                  <a:cubicBezTo>
                    <a:pt x="625" y="803"/>
                    <a:pt x="804" y="625"/>
                    <a:pt x="804" y="411"/>
                  </a:cubicBezTo>
                  <a:cubicBezTo>
                    <a:pt x="804" y="197"/>
                    <a:pt x="625" y="0"/>
                    <a:pt x="411" y="0"/>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16" name="Google Shape;2216;p37"/>
            <p:cNvSpPr/>
            <p:nvPr/>
          </p:nvSpPr>
          <p:spPr>
            <a:xfrm>
              <a:off x="2477800" y="3632075"/>
              <a:ext cx="19675" cy="20100"/>
            </a:xfrm>
            <a:custGeom>
              <a:rect b="b" l="l" r="r" t="t"/>
              <a:pathLst>
                <a:path extrusionOk="0" h="804" w="787">
                  <a:moveTo>
                    <a:pt x="393" y="1"/>
                  </a:moveTo>
                  <a:cubicBezTo>
                    <a:pt x="179" y="1"/>
                    <a:pt x="1" y="197"/>
                    <a:pt x="1" y="411"/>
                  </a:cubicBezTo>
                  <a:cubicBezTo>
                    <a:pt x="1" y="625"/>
                    <a:pt x="179" y="804"/>
                    <a:pt x="393" y="804"/>
                  </a:cubicBezTo>
                  <a:cubicBezTo>
                    <a:pt x="625" y="804"/>
                    <a:pt x="786" y="625"/>
                    <a:pt x="786" y="411"/>
                  </a:cubicBezTo>
                  <a:cubicBezTo>
                    <a:pt x="786" y="197"/>
                    <a:pt x="625" y="1"/>
                    <a:pt x="393" y="1"/>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17" name="Google Shape;2217;p37"/>
            <p:cNvSpPr/>
            <p:nvPr/>
          </p:nvSpPr>
          <p:spPr>
            <a:xfrm>
              <a:off x="2441225" y="3625400"/>
              <a:ext cx="19650" cy="20075"/>
            </a:xfrm>
            <a:custGeom>
              <a:rect b="b" l="l" r="r" t="t"/>
              <a:pathLst>
                <a:path extrusionOk="0" h="803" w="786">
                  <a:moveTo>
                    <a:pt x="393" y="0"/>
                  </a:moveTo>
                  <a:cubicBezTo>
                    <a:pt x="179" y="0"/>
                    <a:pt x="1" y="196"/>
                    <a:pt x="1" y="410"/>
                  </a:cubicBezTo>
                  <a:cubicBezTo>
                    <a:pt x="1" y="625"/>
                    <a:pt x="179" y="803"/>
                    <a:pt x="393" y="803"/>
                  </a:cubicBezTo>
                  <a:cubicBezTo>
                    <a:pt x="625" y="803"/>
                    <a:pt x="786" y="625"/>
                    <a:pt x="786" y="410"/>
                  </a:cubicBezTo>
                  <a:cubicBezTo>
                    <a:pt x="786" y="196"/>
                    <a:pt x="625" y="0"/>
                    <a:pt x="393" y="0"/>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18" name="Google Shape;2218;p37"/>
            <p:cNvSpPr/>
            <p:nvPr/>
          </p:nvSpPr>
          <p:spPr>
            <a:xfrm>
              <a:off x="2444350" y="3658850"/>
              <a:ext cx="26800" cy="26325"/>
            </a:xfrm>
            <a:custGeom>
              <a:rect b="b" l="l" r="r" t="t"/>
              <a:pathLst>
                <a:path extrusionOk="0" h="1053" w="1072">
                  <a:moveTo>
                    <a:pt x="536" y="0"/>
                  </a:moveTo>
                  <a:cubicBezTo>
                    <a:pt x="251" y="0"/>
                    <a:pt x="1" y="232"/>
                    <a:pt x="1" y="536"/>
                  </a:cubicBezTo>
                  <a:cubicBezTo>
                    <a:pt x="1" y="821"/>
                    <a:pt x="251" y="1053"/>
                    <a:pt x="536" y="1053"/>
                  </a:cubicBezTo>
                  <a:cubicBezTo>
                    <a:pt x="839" y="1053"/>
                    <a:pt x="1071" y="821"/>
                    <a:pt x="1071" y="536"/>
                  </a:cubicBezTo>
                  <a:cubicBezTo>
                    <a:pt x="1071" y="232"/>
                    <a:pt x="839" y="0"/>
                    <a:pt x="536" y="0"/>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19" name="Google Shape;2219;p37"/>
            <p:cNvSpPr/>
            <p:nvPr/>
          </p:nvSpPr>
          <p:spPr>
            <a:xfrm>
              <a:off x="2397075" y="3691850"/>
              <a:ext cx="134725" cy="203000"/>
            </a:xfrm>
            <a:custGeom>
              <a:rect b="b" l="l" r="r" t="t"/>
              <a:pathLst>
                <a:path extrusionOk="0" h="8120" w="5389">
                  <a:moveTo>
                    <a:pt x="3408" y="536"/>
                  </a:moveTo>
                  <a:cubicBezTo>
                    <a:pt x="3301" y="714"/>
                    <a:pt x="3230" y="928"/>
                    <a:pt x="3230" y="1196"/>
                  </a:cubicBezTo>
                  <a:lnTo>
                    <a:pt x="3230" y="1731"/>
                  </a:lnTo>
                  <a:lnTo>
                    <a:pt x="2159" y="1731"/>
                  </a:lnTo>
                  <a:lnTo>
                    <a:pt x="2159" y="1196"/>
                  </a:lnTo>
                  <a:cubicBezTo>
                    <a:pt x="2159" y="928"/>
                    <a:pt x="2088" y="714"/>
                    <a:pt x="1999" y="536"/>
                  </a:cubicBezTo>
                  <a:close/>
                  <a:moveTo>
                    <a:pt x="1356" y="1"/>
                  </a:moveTo>
                  <a:cubicBezTo>
                    <a:pt x="1267" y="1"/>
                    <a:pt x="1160" y="72"/>
                    <a:pt x="1107" y="161"/>
                  </a:cubicBezTo>
                  <a:cubicBezTo>
                    <a:pt x="1053" y="286"/>
                    <a:pt x="1089" y="447"/>
                    <a:pt x="1232" y="518"/>
                  </a:cubicBezTo>
                  <a:cubicBezTo>
                    <a:pt x="1232" y="518"/>
                    <a:pt x="1624" y="732"/>
                    <a:pt x="1624" y="1196"/>
                  </a:cubicBezTo>
                  <a:lnTo>
                    <a:pt x="1624" y="3551"/>
                  </a:lnTo>
                  <a:lnTo>
                    <a:pt x="107" y="6995"/>
                  </a:lnTo>
                  <a:cubicBezTo>
                    <a:pt x="0" y="7245"/>
                    <a:pt x="18" y="7530"/>
                    <a:pt x="161" y="7762"/>
                  </a:cubicBezTo>
                  <a:cubicBezTo>
                    <a:pt x="322" y="7976"/>
                    <a:pt x="571" y="8119"/>
                    <a:pt x="821" y="8119"/>
                  </a:cubicBezTo>
                  <a:lnTo>
                    <a:pt x="4550" y="8119"/>
                  </a:lnTo>
                  <a:cubicBezTo>
                    <a:pt x="4818" y="8119"/>
                    <a:pt x="5068" y="7976"/>
                    <a:pt x="5210" y="7762"/>
                  </a:cubicBezTo>
                  <a:cubicBezTo>
                    <a:pt x="5371" y="7530"/>
                    <a:pt x="5389" y="7245"/>
                    <a:pt x="5282" y="6995"/>
                  </a:cubicBezTo>
                  <a:lnTo>
                    <a:pt x="3747" y="3551"/>
                  </a:lnTo>
                  <a:lnTo>
                    <a:pt x="3747" y="1196"/>
                  </a:lnTo>
                  <a:cubicBezTo>
                    <a:pt x="3747" y="732"/>
                    <a:pt x="4140" y="536"/>
                    <a:pt x="4158" y="518"/>
                  </a:cubicBezTo>
                  <a:cubicBezTo>
                    <a:pt x="4283" y="447"/>
                    <a:pt x="4336" y="286"/>
                    <a:pt x="4283" y="161"/>
                  </a:cubicBezTo>
                  <a:cubicBezTo>
                    <a:pt x="4211" y="72"/>
                    <a:pt x="4122" y="1"/>
                    <a:pt x="4015" y="1"/>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220" name="Google Shape;2220;p37"/>
          <p:cNvGrpSpPr/>
          <p:nvPr/>
        </p:nvGrpSpPr>
        <p:grpSpPr>
          <a:xfrm>
            <a:off x="2810450" y="3710924"/>
            <a:ext cx="246520" cy="383741"/>
            <a:chOff x="2717350" y="3603525"/>
            <a:chExt cx="186475" cy="281500"/>
          </a:xfrm>
        </p:grpSpPr>
        <p:sp>
          <p:nvSpPr>
            <p:cNvPr id="2221" name="Google Shape;2221;p37"/>
            <p:cNvSpPr/>
            <p:nvPr/>
          </p:nvSpPr>
          <p:spPr>
            <a:xfrm>
              <a:off x="2741875" y="3786425"/>
              <a:ext cx="60250" cy="35250"/>
            </a:xfrm>
            <a:custGeom>
              <a:rect b="b" l="l" r="r" t="t"/>
              <a:pathLst>
                <a:path extrusionOk="0" h="1410" w="2410">
                  <a:moveTo>
                    <a:pt x="197" y="0"/>
                  </a:moveTo>
                  <a:lnTo>
                    <a:pt x="1" y="500"/>
                  </a:lnTo>
                  <a:lnTo>
                    <a:pt x="2213" y="1410"/>
                  </a:lnTo>
                  <a:lnTo>
                    <a:pt x="2410" y="910"/>
                  </a:lnTo>
                  <a:lnTo>
                    <a:pt x="197" y="0"/>
                  </a:ln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22" name="Google Shape;2222;p37"/>
            <p:cNvSpPr/>
            <p:nvPr/>
          </p:nvSpPr>
          <p:spPr>
            <a:xfrm>
              <a:off x="2820400" y="3718625"/>
              <a:ext cx="26775" cy="26775"/>
            </a:xfrm>
            <a:custGeom>
              <a:rect b="b" l="l" r="r" t="t"/>
              <a:pathLst>
                <a:path extrusionOk="0" h="1071" w="1071">
                  <a:moveTo>
                    <a:pt x="535" y="0"/>
                  </a:moveTo>
                  <a:cubicBezTo>
                    <a:pt x="250" y="0"/>
                    <a:pt x="0" y="250"/>
                    <a:pt x="0" y="535"/>
                  </a:cubicBezTo>
                  <a:cubicBezTo>
                    <a:pt x="0" y="839"/>
                    <a:pt x="250" y="1071"/>
                    <a:pt x="535" y="1071"/>
                  </a:cubicBezTo>
                  <a:cubicBezTo>
                    <a:pt x="839" y="1071"/>
                    <a:pt x="1071" y="839"/>
                    <a:pt x="1071" y="535"/>
                  </a:cubicBezTo>
                  <a:cubicBezTo>
                    <a:pt x="1071" y="250"/>
                    <a:pt x="839" y="0"/>
                    <a:pt x="535" y="0"/>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23" name="Google Shape;2223;p37"/>
            <p:cNvSpPr/>
            <p:nvPr/>
          </p:nvSpPr>
          <p:spPr>
            <a:xfrm>
              <a:off x="2820400" y="3718625"/>
              <a:ext cx="26775" cy="26775"/>
            </a:xfrm>
            <a:custGeom>
              <a:rect b="b" l="l" r="r" t="t"/>
              <a:pathLst>
                <a:path extrusionOk="0" h="1071" w="1071">
                  <a:moveTo>
                    <a:pt x="535" y="0"/>
                  </a:moveTo>
                  <a:cubicBezTo>
                    <a:pt x="250" y="0"/>
                    <a:pt x="0" y="250"/>
                    <a:pt x="0" y="535"/>
                  </a:cubicBezTo>
                  <a:cubicBezTo>
                    <a:pt x="0" y="839"/>
                    <a:pt x="250" y="1071"/>
                    <a:pt x="535" y="1071"/>
                  </a:cubicBezTo>
                  <a:cubicBezTo>
                    <a:pt x="839" y="1071"/>
                    <a:pt x="1071" y="839"/>
                    <a:pt x="1071" y="535"/>
                  </a:cubicBezTo>
                  <a:cubicBezTo>
                    <a:pt x="1071" y="250"/>
                    <a:pt x="839" y="0"/>
                    <a:pt x="535" y="0"/>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24" name="Google Shape;2224;p37"/>
            <p:cNvSpPr/>
            <p:nvPr/>
          </p:nvSpPr>
          <p:spPr>
            <a:xfrm>
              <a:off x="2717350" y="3603525"/>
              <a:ext cx="186475" cy="281500"/>
            </a:xfrm>
            <a:custGeom>
              <a:rect b="b" l="l" r="r" t="t"/>
              <a:pathLst>
                <a:path extrusionOk="0" h="11260" w="7459">
                  <a:moveTo>
                    <a:pt x="4657" y="4337"/>
                  </a:moveTo>
                  <a:cubicBezTo>
                    <a:pt x="5103" y="4337"/>
                    <a:pt x="5460" y="4711"/>
                    <a:pt x="5460" y="5139"/>
                  </a:cubicBezTo>
                  <a:cubicBezTo>
                    <a:pt x="5460" y="5586"/>
                    <a:pt x="5103" y="5942"/>
                    <a:pt x="4657" y="5942"/>
                  </a:cubicBezTo>
                  <a:cubicBezTo>
                    <a:pt x="4229" y="5942"/>
                    <a:pt x="3854" y="5586"/>
                    <a:pt x="3854" y="5139"/>
                  </a:cubicBezTo>
                  <a:cubicBezTo>
                    <a:pt x="3854" y="4711"/>
                    <a:pt x="4229" y="4337"/>
                    <a:pt x="4657" y="4337"/>
                  </a:cubicBezTo>
                  <a:close/>
                  <a:moveTo>
                    <a:pt x="5086" y="1"/>
                  </a:moveTo>
                  <a:lnTo>
                    <a:pt x="4800" y="715"/>
                  </a:lnTo>
                  <a:lnTo>
                    <a:pt x="4425" y="554"/>
                  </a:lnTo>
                  <a:lnTo>
                    <a:pt x="2177" y="5978"/>
                  </a:lnTo>
                  <a:cubicBezTo>
                    <a:pt x="2070" y="6246"/>
                    <a:pt x="2106" y="6531"/>
                    <a:pt x="2284" y="6745"/>
                  </a:cubicBezTo>
                  <a:lnTo>
                    <a:pt x="2142" y="7102"/>
                  </a:lnTo>
                  <a:lnTo>
                    <a:pt x="2873" y="7405"/>
                  </a:lnTo>
                  <a:lnTo>
                    <a:pt x="3016" y="7066"/>
                  </a:lnTo>
                  <a:cubicBezTo>
                    <a:pt x="3301" y="7013"/>
                    <a:pt x="3533" y="6852"/>
                    <a:pt x="3658" y="6585"/>
                  </a:cubicBezTo>
                  <a:lnTo>
                    <a:pt x="3801" y="6210"/>
                  </a:lnTo>
                  <a:lnTo>
                    <a:pt x="5621" y="6210"/>
                  </a:lnTo>
                  <a:cubicBezTo>
                    <a:pt x="5692" y="6460"/>
                    <a:pt x="5728" y="6727"/>
                    <a:pt x="5728" y="6995"/>
                  </a:cubicBezTo>
                  <a:cubicBezTo>
                    <a:pt x="5728" y="8762"/>
                    <a:pt x="4301" y="10189"/>
                    <a:pt x="2534" y="10189"/>
                  </a:cubicBezTo>
                  <a:lnTo>
                    <a:pt x="0" y="10189"/>
                  </a:lnTo>
                  <a:lnTo>
                    <a:pt x="0" y="10992"/>
                  </a:lnTo>
                  <a:lnTo>
                    <a:pt x="0" y="11259"/>
                  </a:lnTo>
                  <a:lnTo>
                    <a:pt x="7459" y="11259"/>
                  </a:lnTo>
                  <a:lnTo>
                    <a:pt x="7459" y="10992"/>
                  </a:lnTo>
                  <a:lnTo>
                    <a:pt x="7459" y="10189"/>
                  </a:lnTo>
                  <a:lnTo>
                    <a:pt x="4925" y="10189"/>
                  </a:lnTo>
                  <a:cubicBezTo>
                    <a:pt x="5889" y="9457"/>
                    <a:pt x="6513" y="8298"/>
                    <a:pt x="6513" y="6995"/>
                  </a:cubicBezTo>
                  <a:cubicBezTo>
                    <a:pt x="6513" y="5657"/>
                    <a:pt x="5853" y="4461"/>
                    <a:pt x="4818" y="3748"/>
                  </a:cubicBezTo>
                  <a:lnTo>
                    <a:pt x="5889" y="1161"/>
                  </a:lnTo>
                  <a:lnTo>
                    <a:pt x="5532" y="1018"/>
                  </a:lnTo>
                  <a:lnTo>
                    <a:pt x="5817" y="286"/>
                  </a:lnTo>
                  <a:lnTo>
                    <a:pt x="5086" y="1"/>
                  </a:ln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225" name="Google Shape;2225;p37"/>
          <p:cNvSpPr/>
          <p:nvPr/>
        </p:nvSpPr>
        <p:spPr>
          <a:xfrm>
            <a:off x="9612291" y="3050995"/>
            <a:ext cx="387478" cy="335143"/>
          </a:xfrm>
          <a:custGeom>
            <a:rect b="b" l="l" r="r" t="t"/>
            <a:pathLst>
              <a:path extrusionOk="0" h="9834" w="11724">
                <a:moveTo>
                  <a:pt x="3515" y="520"/>
                </a:moveTo>
                <a:cubicBezTo>
                  <a:pt x="3480" y="627"/>
                  <a:pt x="3462" y="769"/>
                  <a:pt x="3462" y="930"/>
                </a:cubicBezTo>
                <a:lnTo>
                  <a:pt x="3462" y="2125"/>
                </a:lnTo>
                <a:cubicBezTo>
                  <a:pt x="3462" y="2125"/>
                  <a:pt x="3194" y="1983"/>
                  <a:pt x="2927" y="1983"/>
                </a:cubicBezTo>
                <a:cubicBezTo>
                  <a:pt x="2677" y="1983"/>
                  <a:pt x="2409" y="2125"/>
                  <a:pt x="2409" y="2125"/>
                </a:cubicBezTo>
                <a:lnTo>
                  <a:pt x="2409" y="930"/>
                </a:lnTo>
                <a:cubicBezTo>
                  <a:pt x="2409" y="769"/>
                  <a:pt x="2391" y="627"/>
                  <a:pt x="2374" y="520"/>
                </a:cubicBezTo>
                <a:close/>
                <a:moveTo>
                  <a:pt x="6442" y="520"/>
                </a:moveTo>
                <a:cubicBezTo>
                  <a:pt x="6406" y="627"/>
                  <a:pt x="6388" y="769"/>
                  <a:pt x="6388" y="930"/>
                </a:cubicBezTo>
                <a:lnTo>
                  <a:pt x="6388" y="2125"/>
                </a:lnTo>
                <a:cubicBezTo>
                  <a:pt x="6388" y="2125"/>
                  <a:pt x="6138" y="1983"/>
                  <a:pt x="5871" y="1983"/>
                </a:cubicBezTo>
                <a:cubicBezTo>
                  <a:pt x="5603" y="1983"/>
                  <a:pt x="5335" y="2125"/>
                  <a:pt x="5335" y="2125"/>
                </a:cubicBezTo>
                <a:lnTo>
                  <a:pt x="5335" y="930"/>
                </a:lnTo>
                <a:cubicBezTo>
                  <a:pt x="5335" y="769"/>
                  <a:pt x="5318" y="627"/>
                  <a:pt x="5300" y="520"/>
                </a:cubicBezTo>
                <a:close/>
                <a:moveTo>
                  <a:pt x="9368" y="520"/>
                </a:moveTo>
                <a:cubicBezTo>
                  <a:pt x="9350" y="627"/>
                  <a:pt x="9332" y="769"/>
                  <a:pt x="9332" y="930"/>
                </a:cubicBezTo>
                <a:lnTo>
                  <a:pt x="9332" y="2125"/>
                </a:lnTo>
                <a:cubicBezTo>
                  <a:pt x="9332" y="2125"/>
                  <a:pt x="9065" y="1983"/>
                  <a:pt x="8797" y="1983"/>
                </a:cubicBezTo>
                <a:cubicBezTo>
                  <a:pt x="8529" y="1983"/>
                  <a:pt x="8262" y="2125"/>
                  <a:pt x="8262" y="2125"/>
                </a:cubicBezTo>
                <a:lnTo>
                  <a:pt x="8262" y="930"/>
                </a:lnTo>
                <a:cubicBezTo>
                  <a:pt x="8262" y="769"/>
                  <a:pt x="8244" y="627"/>
                  <a:pt x="8226" y="520"/>
                </a:cubicBezTo>
                <a:close/>
                <a:moveTo>
                  <a:pt x="10653" y="3321"/>
                </a:moveTo>
                <a:lnTo>
                  <a:pt x="10653" y="9048"/>
                </a:lnTo>
                <a:lnTo>
                  <a:pt x="1071" y="9048"/>
                </a:lnTo>
                <a:lnTo>
                  <a:pt x="1071" y="3321"/>
                </a:lnTo>
                <a:lnTo>
                  <a:pt x="1874" y="3321"/>
                </a:lnTo>
                <a:lnTo>
                  <a:pt x="1874" y="7443"/>
                </a:lnTo>
                <a:cubicBezTo>
                  <a:pt x="1874" y="8031"/>
                  <a:pt x="2356" y="8513"/>
                  <a:pt x="2927" y="8513"/>
                </a:cubicBezTo>
                <a:cubicBezTo>
                  <a:pt x="3533" y="8513"/>
                  <a:pt x="3997" y="8031"/>
                  <a:pt x="3997" y="7443"/>
                </a:cubicBezTo>
                <a:lnTo>
                  <a:pt x="3997" y="3321"/>
                </a:lnTo>
                <a:lnTo>
                  <a:pt x="4800" y="3321"/>
                </a:lnTo>
                <a:lnTo>
                  <a:pt x="4800" y="7443"/>
                </a:lnTo>
                <a:cubicBezTo>
                  <a:pt x="4800" y="8031"/>
                  <a:pt x="5282" y="8513"/>
                  <a:pt x="5871" y="8513"/>
                </a:cubicBezTo>
                <a:cubicBezTo>
                  <a:pt x="6459" y="8513"/>
                  <a:pt x="6923" y="8031"/>
                  <a:pt x="6923" y="7443"/>
                </a:cubicBezTo>
                <a:lnTo>
                  <a:pt x="6923" y="3321"/>
                </a:lnTo>
                <a:lnTo>
                  <a:pt x="7726" y="3321"/>
                </a:lnTo>
                <a:lnTo>
                  <a:pt x="7726" y="7443"/>
                </a:lnTo>
                <a:cubicBezTo>
                  <a:pt x="7726" y="8031"/>
                  <a:pt x="8208" y="8513"/>
                  <a:pt x="8797" y="8513"/>
                </a:cubicBezTo>
                <a:cubicBezTo>
                  <a:pt x="9386" y="8513"/>
                  <a:pt x="9850" y="8031"/>
                  <a:pt x="9850" y="7443"/>
                </a:cubicBezTo>
                <a:lnTo>
                  <a:pt x="9850" y="3321"/>
                </a:lnTo>
                <a:close/>
                <a:moveTo>
                  <a:pt x="1861" y="0"/>
                </a:moveTo>
                <a:cubicBezTo>
                  <a:pt x="1718" y="0"/>
                  <a:pt x="1623" y="118"/>
                  <a:pt x="1606" y="252"/>
                </a:cubicBezTo>
                <a:cubicBezTo>
                  <a:pt x="1606" y="359"/>
                  <a:pt x="1695" y="484"/>
                  <a:pt x="1803" y="520"/>
                </a:cubicBezTo>
                <a:cubicBezTo>
                  <a:pt x="1820" y="537"/>
                  <a:pt x="1874" y="645"/>
                  <a:pt x="1874" y="930"/>
                </a:cubicBezTo>
                <a:lnTo>
                  <a:pt x="1874" y="2786"/>
                </a:lnTo>
                <a:lnTo>
                  <a:pt x="1071" y="2786"/>
                </a:lnTo>
                <a:lnTo>
                  <a:pt x="1071" y="1590"/>
                </a:lnTo>
                <a:lnTo>
                  <a:pt x="536" y="1590"/>
                </a:lnTo>
                <a:lnTo>
                  <a:pt x="536" y="9048"/>
                </a:lnTo>
                <a:lnTo>
                  <a:pt x="0" y="9048"/>
                </a:lnTo>
                <a:lnTo>
                  <a:pt x="0" y="9833"/>
                </a:lnTo>
                <a:lnTo>
                  <a:pt x="11723" y="9833"/>
                </a:lnTo>
                <a:lnTo>
                  <a:pt x="11723" y="9048"/>
                </a:lnTo>
                <a:lnTo>
                  <a:pt x="11188" y="9048"/>
                </a:lnTo>
                <a:lnTo>
                  <a:pt x="11188" y="1590"/>
                </a:lnTo>
                <a:lnTo>
                  <a:pt x="10653" y="1590"/>
                </a:lnTo>
                <a:lnTo>
                  <a:pt x="10653" y="2786"/>
                </a:lnTo>
                <a:lnTo>
                  <a:pt x="9850" y="2786"/>
                </a:lnTo>
                <a:lnTo>
                  <a:pt x="9850" y="930"/>
                </a:lnTo>
                <a:cubicBezTo>
                  <a:pt x="9850" y="645"/>
                  <a:pt x="9921" y="537"/>
                  <a:pt x="9921" y="520"/>
                </a:cubicBezTo>
                <a:cubicBezTo>
                  <a:pt x="10046" y="484"/>
                  <a:pt x="10117" y="377"/>
                  <a:pt x="10117" y="252"/>
                </a:cubicBezTo>
                <a:cubicBezTo>
                  <a:pt x="10117" y="118"/>
                  <a:pt x="10024" y="0"/>
                  <a:pt x="9880" y="0"/>
                </a:cubicBezTo>
                <a:cubicBezTo>
                  <a:pt x="9870" y="0"/>
                  <a:pt x="9860" y="1"/>
                  <a:pt x="9850" y="2"/>
                </a:cubicBezTo>
                <a:lnTo>
                  <a:pt x="7744" y="2"/>
                </a:lnTo>
                <a:cubicBezTo>
                  <a:pt x="7735" y="1"/>
                  <a:pt x="7726" y="0"/>
                  <a:pt x="7717" y="0"/>
                </a:cubicBezTo>
                <a:cubicBezTo>
                  <a:pt x="7586" y="0"/>
                  <a:pt x="7475" y="118"/>
                  <a:pt x="7459" y="252"/>
                </a:cubicBezTo>
                <a:cubicBezTo>
                  <a:pt x="7459" y="359"/>
                  <a:pt x="7548" y="484"/>
                  <a:pt x="7655" y="520"/>
                </a:cubicBezTo>
                <a:cubicBezTo>
                  <a:pt x="7673" y="537"/>
                  <a:pt x="7726" y="645"/>
                  <a:pt x="7726" y="930"/>
                </a:cubicBezTo>
                <a:lnTo>
                  <a:pt x="7726" y="2786"/>
                </a:lnTo>
                <a:lnTo>
                  <a:pt x="6923" y="2786"/>
                </a:lnTo>
                <a:lnTo>
                  <a:pt x="6923" y="930"/>
                </a:lnTo>
                <a:cubicBezTo>
                  <a:pt x="6923" y="645"/>
                  <a:pt x="6995" y="537"/>
                  <a:pt x="6995" y="520"/>
                </a:cubicBezTo>
                <a:cubicBezTo>
                  <a:pt x="7120" y="484"/>
                  <a:pt x="7191" y="377"/>
                  <a:pt x="7191" y="252"/>
                </a:cubicBezTo>
                <a:cubicBezTo>
                  <a:pt x="7191" y="118"/>
                  <a:pt x="7097" y="0"/>
                  <a:pt x="6954" y="0"/>
                </a:cubicBezTo>
                <a:cubicBezTo>
                  <a:pt x="6944" y="0"/>
                  <a:pt x="6934" y="1"/>
                  <a:pt x="6923" y="2"/>
                </a:cubicBezTo>
                <a:lnTo>
                  <a:pt x="4818" y="2"/>
                </a:lnTo>
                <a:cubicBezTo>
                  <a:pt x="4808" y="1"/>
                  <a:pt x="4798" y="0"/>
                  <a:pt x="4788" y="0"/>
                </a:cubicBezTo>
                <a:cubicBezTo>
                  <a:pt x="4644" y="0"/>
                  <a:pt x="4549" y="118"/>
                  <a:pt x="4532" y="252"/>
                </a:cubicBezTo>
                <a:cubicBezTo>
                  <a:pt x="4532" y="359"/>
                  <a:pt x="4622" y="484"/>
                  <a:pt x="4729" y="520"/>
                </a:cubicBezTo>
                <a:cubicBezTo>
                  <a:pt x="4747" y="537"/>
                  <a:pt x="4800" y="645"/>
                  <a:pt x="4800" y="930"/>
                </a:cubicBezTo>
                <a:lnTo>
                  <a:pt x="4800" y="2786"/>
                </a:lnTo>
                <a:lnTo>
                  <a:pt x="3997" y="2786"/>
                </a:lnTo>
                <a:lnTo>
                  <a:pt x="3997" y="930"/>
                </a:lnTo>
                <a:cubicBezTo>
                  <a:pt x="3997" y="645"/>
                  <a:pt x="4051" y="537"/>
                  <a:pt x="4069" y="520"/>
                </a:cubicBezTo>
                <a:cubicBezTo>
                  <a:pt x="4193" y="484"/>
                  <a:pt x="4265" y="377"/>
                  <a:pt x="4265" y="252"/>
                </a:cubicBezTo>
                <a:cubicBezTo>
                  <a:pt x="4265" y="118"/>
                  <a:pt x="4171" y="0"/>
                  <a:pt x="4028" y="0"/>
                </a:cubicBezTo>
                <a:cubicBezTo>
                  <a:pt x="4018" y="0"/>
                  <a:pt x="4008" y="1"/>
                  <a:pt x="3997" y="2"/>
                </a:cubicBezTo>
                <a:lnTo>
                  <a:pt x="1892" y="2"/>
                </a:lnTo>
                <a:cubicBezTo>
                  <a:pt x="1881" y="1"/>
                  <a:pt x="1871" y="0"/>
                  <a:pt x="1861" y="0"/>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226" name="Google Shape;2226;p37"/>
          <p:cNvGrpSpPr/>
          <p:nvPr/>
        </p:nvGrpSpPr>
        <p:grpSpPr>
          <a:xfrm>
            <a:off x="3253370" y="3721267"/>
            <a:ext cx="332053" cy="363054"/>
            <a:chOff x="3927075" y="3612900"/>
            <a:chExt cx="251175" cy="266325"/>
          </a:xfrm>
        </p:grpSpPr>
        <p:sp>
          <p:nvSpPr>
            <p:cNvPr id="2227" name="Google Shape;2227;p37"/>
            <p:cNvSpPr/>
            <p:nvPr/>
          </p:nvSpPr>
          <p:spPr>
            <a:xfrm>
              <a:off x="4031450" y="3726200"/>
              <a:ext cx="40175" cy="39725"/>
            </a:xfrm>
            <a:custGeom>
              <a:rect b="b" l="l" r="r" t="t"/>
              <a:pathLst>
                <a:path extrusionOk="0" h="1589" w="1607">
                  <a:moveTo>
                    <a:pt x="804" y="1"/>
                  </a:moveTo>
                  <a:cubicBezTo>
                    <a:pt x="358" y="1"/>
                    <a:pt x="1" y="357"/>
                    <a:pt x="1" y="786"/>
                  </a:cubicBezTo>
                  <a:cubicBezTo>
                    <a:pt x="1" y="1232"/>
                    <a:pt x="358" y="1589"/>
                    <a:pt x="804" y="1589"/>
                  </a:cubicBezTo>
                  <a:cubicBezTo>
                    <a:pt x="1250" y="1589"/>
                    <a:pt x="1607" y="1232"/>
                    <a:pt x="1607" y="786"/>
                  </a:cubicBezTo>
                  <a:cubicBezTo>
                    <a:pt x="1607" y="357"/>
                    <a:pt x="1250" y="1"/>
                    <a:pt x="804" y="1"/>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28" name="Google Shape;2228;p37"/>
            <p:cNvSpPr/>
            <p:nvPr/>
          </p:nvSpPr>
          <p:spPr>
            <a:xfrm>
              <a:off x="3927075" y="3612900"/>
              <a:ext cx="251175" cy="266325"/>
            </a:xfrm>
            <a:custGeom>
              <a:rect b="b" l="l" r="r" t="t"/>
              <a:pathLst>
                <a:path extrusionOk="0" h="10653" w="10047">
                  <a:moveTo>
                    <a:pt x="4979" y="536"/>
                  </a:moveTo>
                  <a:cubicBezTo>
                    <a:pt x="5389" y="536"/>
                    <a:pt x="5889" y="1249"/>
                    <a:pt x="6228" y="2463"/>
                  </a:cubicBezTo>
                  <a:cubicBezTo>
                    <a:pt x="5853" y="2606"/>
                    <a:pt x="5425" y="2766"/>
                    <a:pt x="5014" y="2945"/>
                  </a:cubicBezTo>
                  <a:cubicBezTo>
                    <a:pt x="4586" y="2748"/>
                    <a:pt x="4158" y="2570"/>
                    <a:pt x="3748" y="2445"/>
                  </a:cubicBezTo>
                  <a:cubicBezTo>
                    <a:pt x="4069" y="1232"/>
                    <a:pt x="4586" y="536"/>
                    <a:pt x="4979" y="536"/>
                  </a:cubicBezTo>
                  <a:close/>
                  <a:moveTo>
                    <a:pt x="6353" y="2980"/>
                  </a:moveTo>
                  <a:cubicBezTo>
                    <a:pt x="6406" y="3230"/>
                    <a:pt x="6442" y="3480"/>
                    <a:pt x="6478" y="3747"/>
                  </a:cubicBezTo>
                  <a:cubicBezTo>
                    <a:pt x="6335" y="3658"/>
                    <a:pt x="6210" y="3569"/>
                    <a:pt x="6049" y="3480"/>
                  </a:cubicBezTo>
                  <a:cubicBezTo>
                    <a:pt x="5907" y="3408"/>
                    <a:pt x="5782" y="3337"/>
                    <a:pt x="5639" y="3248"/>
                  </a:cubicBezTo>
                  <a:cubicBezTo>
                    <a:pt x="5871" y="3141"/>
                    <a:pt x="6121" y="3069"/>
                    <a:pt x="6353" y="2980"/>
                  </a:cubicBezTo>
                  <a:close/>
                  <a:moveTo>
                    <a:pt x="3605" y="2962"/>
                  </a:moveTo>
                  <a:cubicBezTo>
                    <a:pt x="3855" y="3034"/>
                    <a:pt x="4122" y="3141"/>
                    <a:pt x="4390" y="3248"/>
                  </a:cubicBezTo>
                  <a:cubicBezTo>
                    <a:pt x="4265" y="3319"/>
                    <a:pt x="4122" y="3391"/>
                    <a:pt x="3980" y="3480"/>
                  </a:cubicBezTo>
                  <a:cubicBezTo>
                    <a:pt x="3819" y="3587"/>
                    <a:pt x="3658" y="3694"/>
                    <a:pt x="3480" y="3801"/>
                  </a:cubicBezTo>
                  <a:cubicBezTo>
                    <a:pt x="3516" y="3498"/>
                    <a:pt x="3551" y="3230"/>
                    <a:pt x="3605" y="2962"/>
                  </a:cubicBezTo>
                  <a:close/>
                  <a:moveTo>
                    <a:pt x="1785" y="2623"/>
                  </a:moveTo>
                  <a:cubicBezTo>
                    <a:pt x="2178" y="2623"/>
                    <a:pt x="2606" y="2695"/>
                    <a:pt x="3087" y="2820"/>
                  </a:cubicBezTo>
                  <a:cubicBezTo>
                    <a:pt x="2998" y="3230"/>
                    <a:pt x="2927" y="3712"/>
                    <a:pt x="2891" y="4194"/>
                  </a:cubicBezTo>
                  <a:cubicBezTo>
                    <a:pt x="2517" y="4461"/>
                    <a:pt x="2178" y="4711"/>
                    <a:pt x="1892" y="4996"/>
                  </a:cubicBezTo>
                  <a:cubicBezTo>
                    <a:pt x="1000" y="4086"/>
                    <a:pt x="625" y="3284"/>
                    <a:pt x="821" y="2927"/>
                  </a:cubicBezTo>
                  <a:cubicBezTo>
                    <a:pt x="946" y="2730"/>
                    <a:pt x="1285" y="2623"/>
                    <a:pt x="1785" y="2623"/>
                  </a:cubicBezTo>
                  <a:close/>
                  <a:moveTo>
                    <a:pt x="8244" y="2623"/>
                  </a:moveTo>
                  <a:cubicBezTo>
                    <a:pt x="8726" y="2623"/>
                    <a:pt x="9083" y="2748"/>
                    <a:pt x="9208" y="2927"/>
                  </a:cubicBezTo>
                  <a:cubicBezTo>
                    <a:pt x="9404" y="3284"/>
                    <a:pt x="9047" y="4086"/>
                    <a:pt x="8137" y="4996"/>
                  </a:cubicBezTo>
                  <a:cubicBezTo>
                    <a:pt x="7816" y="4693"/>
                    <a:pt x="7459" y="4408"/>
                    <a:pt x="7049" y="4122"/>
                  </a:cubicBezTo>
                  <a:cubicBezTo>
                    <a:pt x="7013" y="3676"/>
                    <a:pt x="6941" y="3230"/>
                    <a:pt x="6852" y="2837"/>
                  </a:cubicBezTo>
                  <a:cubicBezTo>
                    <a:pt x="7352" y="2695"/>
                    <a:pt x="7851" y="2623"/>
                    <a:pt x="8244" y="2623"/>
                  </a:cubicBezTo>
                  <a:close/>
                  <a:moveTo>
                    <a:pt x="2856" y="4872"/>
                  </a:moveTo>
                  <a:cubicBezTo>
                    <a:pt x="2856" y="5032"/>
                    <a:pt x="2856" y="5175"/>
                    <a:pt x="2856" y="5318"/>
                  </a:cubicBezTo>
                  <a:cubicBezTo>
                    <a:pt x="2856" y="5496"/>
                    <a:pt x="2856" y="5674"/>
                    <a:pt x="2856" y="5835"/>
                  </a:cubicBezTo>
                  <a:cubicBezTo>
                    <a:pt x="2659" y="5674"/>
                    <a:pt x="2463" y="5514"/>
                    <a:pt x="2285" y="5353"/>
                  </a:cubicBezTo>
                  <a:cubicBezTo>
                    <a:pt x="2463" y="5193"/>
                    <a:pt x="2659" y="5032"/>
                    <a:pt x="2856" y="4872"/>
                  </a:cubicBezTo>
                  <a:close/>
                  <a:moveTo>
                    <a:pt x="7102" y="4818"/>
                  </a:moveTo>
                  <a:cubicBezTo>
                    <a:pt x="7334" y="5014"/>
                    <a:pt x="7548" y="5193"/>
                    <a:pt x="7744" y="5371"/>
                  </a:cubicBezTo>
                  <a:cubicBezTo>
                    <a:pt x="7548" y="5550"/>
                    <a:pt x="7334" y="5728"/>
                    <a:pt x="7102" y="5906"/>
                  </a:cubicBezTo>
                  <a:cubicBezTo>
                    <a:pt x="7102" y="5710"/>
                    <a:pt x="7102" y="5532"/>
                    <a:pt x="7102" y="5335"/>
                  </a:cubicBezTo>
                  <a:cubicBezTo>
                    <a:pt x="7102" y="5157"/>
                    <a:pt x="7102" y="4979"/>
                    <a:pt x="7102" y="4818"/>
                  </a:cubicBezTo>
                  <a:close/>
                  <a:moveTo>
                    <a:pt x="5014" y="3551"/>
                  </a:moveTo>
                  <a:cubicBezTo>
                    <a:pt x="5264" y="3658"/>
                    <a:pt x="5514" y="3801"/>
                    <a:pt x="5782" y="3944"/>
                  </a:cubicBezTo>
                  <a:cubicBezTo>
                    <a:pt x="6049" y="4104"/>
                    <a:pt x="6317" y="4265"/>
                    <a:pt x="6549" y="4425"/>
                  </a:cubicBezTo>
                  <a:cubicBezTo>
                    <a:pt x="6585" y="4711"/>
                    <a:pt x="6585" y="5014"/>
                    <a:pt x="6585" y="5318"/>
                  </a:cubicBezTo>
                  <a:cubicBezTo>
                    <a:pt x="6585" y="5657"/>
                    <a:pt x="6567" y="5978"/>
                    <a:pt x="6531" y="6299"/>
                  </a:cubicBezTo>
                  <a:cubicBezTo>
                    <a:pt x="6317" y="6424"/>
                    <a:pt x="6103" y="6567"/>
                    <a:pt x="5853" y="6709"/>
                  </a:cubicBezTo>
                  <a:cubicBezTo>
                    <a:pt x="5585" y="6870"/>
                    <a:pt x="5300" y="7030"/>
                    <a:pt x="5014" y="7155"/>
                  </a:cubicBezTo>
                  <a:cubicBezTo>
                    <a:pt x="4747" y="7030"/>
                    <a:pt x="4461" y="6870"/>
                    <a:pt x="4176" y="6709"/>
                  </a:cubicBezTo>
                  <a:cubicBezTo>
                    <a:pt x="3908" y="6549"/>
                    <a:pt x="3658" y="6388"/>
                    <a:pt x="3409" y="6228"/>
                  </a:cubicBezTo>
                  <a:cubicBezTo>
                    <a:pt x="3391" y="5942"/>
                    <a:pt x="3391" y="5657"/>
                    <a:pt x="3391" y="5318"/>
                  </a:cubicBezTo>
                  <a:cubicBezTo>
                    <a:pt x="3391" y="5032"/>
                    <a:pt x="3391" y="4764"/>
                    <a:pt x="3409" y="4479"/>
                  </a:cubicBezTo>
                  <a:cubicBezTo>
                    <a:pt x="3676" y="4301"/>
                    <a:pt x="3944" y="4122"/>
                    <a:pt x="4265" y="3944"/>
                  </a:cubicBezTo>
                  <a:cubicBezTo>
                    <a:pt x="4515" y="3801"/>
                    <a:pt x="4765" y="3658"/>
                    <a:pt x="5014" y="3551"/>
                  </a:cubicBezTo>
                  <a:close/>
                  <a:moveTo>
                    <a:pt x="6478" y="6959"/>
                  </a:moveTo>
                  <a:cubicBezTo>
                    <a:pt x="6424" y="7227"/>
                    <a:pt x="6388" y="7477"/>
                    <a:pt x="6353" y="7691"/>
                  </a:cubicBezTo>
                  <a:cubicBezTo>
                    <a:pt x="6121" y="7619"/>
                    <a:pt x="5871" y="7530"/>
                    <a:pt x="5639" y="7423"/>
                  </a:cubicBezTo>
                  <a:cubicBezTo>
                    <a:pt x="5800" y="7352"/>
                    <a:pt x="5960" y="7262"/>
                    <a:pt x="6121" y="7155"/>
                  </a:cubicBezTo>
                  <a:cubicBezTo>
                    <a:pt x="6246" y="7102"/>
                    <a:pt x="6371" y="7030"/>
                    <a:pt x="6478" y="6959"/>
                  </a:cubicBezTo>
                  <a:close/>
                  <a:moveTo>
                    <a:pt x="3480" y="6906"/>
                  </a:moveTo>
                  <a:lnTo>
                    <a:pt x="3480" y="6906"/>
                  </a:lnTo>
                  <a:cubicBezTo>
                    <a:pt x="3641" y="7013"/>
                    <a:pt x="3766" y="7084"/>
                    <a:pt x="3926" y="7173"/>
                  </a:cubicBezTo>
                  <a:cubicBezTo>
                    <a:pt x="4069" y="7262"/>
                    <a:pt x="4229" y="7352"/>
                    <a:pt x="4390" y="7423"/>
                  </a:cubicBezTo>
                  <a:cubicBezTo>
                    <a:pt x="4122" y="7530"/>
                    <a:pt x="3873" y="7637"/>
                    <a:pt x="3623" y="7709"/>
                  </a:cubicBezTo>
                  <a:cubicBezTo>
                    <a:pt x="3569" y="7459"/>
                    <a:pt x="3534" y="7191"/>
                    <a:pt x="3480" y="6906"/>
                  </a:cubicBezTo>
                  <a:close/>
                  <a:moveTo>
                    <a:pt x="1910" y="5728"/>
                  </a:moveTo>
                  <a:cubicBezTo>
                    <a:pt x="2213" y="5996"/>
                    <a:pt x="2552" y="6263"/>
                    <a:pt x="2909" y="6531"/>
                  </a:cubicBezTo>
                  <a:cubicBezTo>
                    <a:pt x="2945" y="6995"/>
                    <a:pt x="3016" y="7441"/>
                    <a:pt x="3105" y="7851"/>
                  </a:cubicBezTo>
                  <a:cubicBezTo>
                    <a:pt x="2659" y="7976"/>
                    <a:pt x="2231" y="8030"/>
                    <a:pt x="1856" y="8030"/>
                  </a:cubicBezTo>
                  <a:cubicBezTo>
                    <a:pt x="1375" y="8030"/>
                    <a:pt x="1018" y="7905"/>
                    <a:pt x="911" y="7726"/>
                  </a:cubicBezTo>
                  <a:cubicBezTo>
                    <a:pt x="697" y="7387"/>
                    <a:pt x="1053" y="6602"/>
                    <a:pt x="1910" y="5728"/>
                  </a:cubicBezTo>
                  <a:close/>
                  <a:moveTo>
                    <a:pt x="8137" y="5728"/>
                  </a:moveTo>
                  <a:cubicBezTo>
                    <a:pt x="8976" y="6602"/>
                    <a:pt x="9332" y="7387"/>
                    <a:pt x="9136" y="7726"/>
                  </a:cubicBezTo>
                  <a:cubicBezTo>
                    <a:pt x="9011" y="7923"/>
                    <a:pt x="8672" y="8030"/>
                    <a:pt x="8173" y="8030"/>
                  </a:cubicBezTo>
                  <a:cubicBezTo>
                    <a:pt x="7780" y="8030"/>
                    <a:pt x="7334" y="7958"/>
                    <a:pt x="6870" y="7851"/>
                  </a:cubicBezTo>
                  <a:cubicBezTo>
                    <a:pt x="6941" y="7441"/>
                    <a:pt x="7013" y="7030"/>
                    <a:pt x="7049" y="6584"/>
                  </a:cubicBezTo>
                  <a:cubicBezTo>
                    <a:pt x="7459" y="6299"/>
                    <a:pt x="7816" y="6031"/>
                    <a:pt x="8137" y="5728"/>
                  </a:cubicBezTo>
                  <a:close/>
                  <a:moveTo>
                    <a:pt x="5014" y="7744"/>
                  </a:moveTo>
                  <a:cubicBezTo>
                    <a:pt x="5425" y="7923"/>
                    <a:pt x="5835" y="8083"/>
                    <a:pt x="6210" y="8208"/>
                  </a:cubicBezTo>
                  <a:cubicBezTo>
                    <a:pt x="5871" y="9421"/>
                    <a:pt x="5389" y="10117"/>
                    <a:pt x="4979" y="10117"/>
                  </a:cubicBezTo>
                  <a:cubicBezTo>
                    <a:pt x="4586" y="10117"/>
                    <a:pt x="4069" y="9421"/>
                    <a:pt x="3748" y="8226"/>
                  </a:cubicBezTo>
                  <a:cubicBezTo>
                    <a:pt x="4158" y="8101"/>
                    <a:pt x="4586" y="7940"/>
                    <a:pt x="5014" y="7744"/>
                  </a:cubicBezTo>
                  <a:close/>
                  <a:moveTo>
                    <a:pt x="4979" y="0"/>
                  </a:moveTo>
                  <a:cubicBezTo>
                    <a:pt x="4265" y="0"/>
                    <a:pt x="3605" y="910"/>
                    <a:pt x="3230" y="2302"/>
                  </a:cubicBezTo>
                  <a:cubicBezTo>
                    <a:pt x="2695" y="2159"/>
                    <a:pt x="2213" y="2088"/>
                    <a:pt x="1803" y="2088"/>
                  </a:cubicBezTo>
                  <a:cubicBezTo>
                    <a:pt x="1107" y="2088"/>
                    <a:pt x="590" y="2267"/>
                    <a:pt x="375" y="2659"/>
                  </a:cubicBezTo>
                  <a:cubicBezTo>
                    <a:pt x="1" y="3301"/>
                    <a:pt x="482" y="4318"/>
                    <a:pt x="1517" y="5353"/>
                  </a:cubicBezTo>
                  <a:cubicBezTo>
                    <a:pt x="536" y="6370"/>
                    <a:pt x="72" y="7352"/>
                    <a:pt x="447" y="7976"/>
                  </a:cubicBezTo>
                  <a:cubicBezTo>
                    <a:pt x="661" y="8369"/>
                    <a:pt x="1178" y="8547"/>
                    <a:pt x="1856" y="8547"/>
                  </a:cubicBezTo>
                  <a:cubicBezTo>
                    <a:pt x="2267" y="8547"/>
                    <a:pt x="2731" y="8494"/>
                    <a:pt x="3230" y="8369"/>
                  </a:cubicBezTo>
                  <a:cubicBezTo>
                    <a:pt x="3623" y="9743"/>
                    <a:pt x="4265" y="10653"/>
                    <a:pt x="4979" y="10653"/>
                  </a:cubicBezTo>
                  <a:cubicBezTo>
                    <a:pt x="5693" y="10653"/>
                    <a:pt x="6353" y="9743"/>
                    <a:pt x="6727" y="8369"/>
                  </a:cubicBezTo>
                  <a:cubicBezTo>
                    <a:pt x="7245" y="8494"/>
                    <a:pt x="7727" y="8583"/>
                    <a:pt x="8155" y="8583"/>
                  </a:cubicBezTo>
                  <a:cubicBezTo>
                    <a:pt x="8851" y="8583"/>
                    <a:pt x="9350" y="8387"/>
                    <a:pt x="9582" y="8012"/>
                  </a:cubicBezTo>
                  <a:cubicBezTo>
                    <a:pt x="9939" y="7387"/>
                    <a:pt x="9493" y="6388"/>
                    <a:pt x="8512" y="5389"/>
                  </a:cubicBezTo>
                  <a:cubicBezTo>
                    <a:pt x="9564" y="4336"/>
                    <a:pt x="10046" y="3301"/>
                    <a:pt x="9671" y="2659"/>
                  </a:cubicBezTo>
                  <a:cubicBezTo>
                    <a:pt x="9439" y="2284"/>
                    <a:pt x="8940" y="2106"/>
                    <a:pt x="8244" y="2106"/>
                  </a:cubicBezTo>
                  <a:cubicBezTo>
                    <a:pt x="7798" y="2106"/>
                    <a:pt x="7298" y="2177"/>
                    <a:pt x="6745" y="2320"/>
                  </a:cubicBezTo>
                  <a:cubicBezTo>
                    <a:pt x="6353" y="928"/>
                    <a:pt x="5710" y="0"/>
                    <a:pt x="4979" y="0"/>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229" name="Google Shape;2229;p37"/>
          <p:cNvGrpSpPr/>
          <p:nvPr/>
        </p:nvGrpSpPr>
        <p:grpSpPr>
          <a:xfrm>
            <a:off x="3781475" y="3780864"/>
            <a:ext cx="336152" cy="347241"/>
            <a:chOff x="4324975" y="3617800"/>
            <a:chExt cx="254275" cy="254725"/>
          </a:xfrm>
        </p:grpSpPr>
        <p:sp>
          <p:nvSpPr>
            <p:cNvPr id="2230" name="Google Shape;2230;p37"/>
            <p:cNvSpPr/>
            <p:nvPr/>
          </p:nvSpPr>
          <p:spPr>
            <a:xfrm>
              <a:off x="4347275" y="3641900"/>
              <a:ext cx="186025" cy="230625"/>
            </a:xfrm>
            <a:custGeom>
              <a:rect b="b" l="l" r="r" t="t"/>
              <a:pathLst>
                <a:path extrusionOk="0" h="9225" w="7441">
                  <a:moveTo>
                    <a:pt x="3819" y="3747"/>
                  </a:moveTo>
                  <a:lnTo>
                    <a:pt x="3819" y="5228"/>
                  </a:lnTo>
                  <a:lnTo>
                    <a:pt x="3212" y="5228"/>
                  </a:lnTo>
                  <a:lnTo>
                    <a:pt x="3819" y="3747"/>
                  </a:lnTo>
                  <a:close/>
                  <a:moveTo>
                    <a:pt x="4354" y="3747"/>
                  </a:moveTo>
                  <a:lnTo>
                    <a:pt x="4979" y="5228"/>
                  </a:lnTo>
                  <a:lnTo>
                    <a:pt x="4354" y="5228"/>
                  </a:lnTo>
                  <a:lnTo>
                    <a:pt x="4354" y="3747"/>
                  </a:lnTo>
                  <a:close/>
                  <a:moveTo>
                    <a:pt x="6923" y="0"/>
                  </a:moveTo>
                  <a:lnTo>
                    <a:pt x="0" y="2873"/>
                  </a:lnTo>
                  <a:lnTo>
                    <a:pt x="500" y="4104"/>
                  </a:lnTo>
                  <a:lnTo>
                    <a:pt x="3623" y="2802"/>
                  </a:lnTo>
                  <a:lnTo>
                    <a:pt x="1339" y="8315"/>
                  </a:lnTo>
                  <a:cubicBezTo>
                    <a:pt x="1303" y="8458"/>
                    <a:pt x="1357" y="8618"/>
                    <a:pt x="1499" y="8672"/>
                  </a:cubicBezTo>
                  <a:cubicBezTo>
                    <a:pt x="1535" y="8690"/>
                    <a:pt x="1571" y="8690"/>
                    <a:pt x="1588" y="8690"/>
                  </a:cubicBezTo>
                  <a:cubicBezTo>
                    <a:pt x="1696" y="8690"/>
                    <a:pt x="1803" y="8618"/>
                    <a:pt x="1838" y="8529"/>
                  </a:cubicBezTo>
                  <a:lnTo>
                    <a:pt x="2980" y="5763"/>
                  </a:lnTo>
                  <a:lnTo>
                    <a:pt x="3819" y="5763"/>
                  </a:lnTo>
                  <a:lnTo>
                    <a:pt x="3819" y="8957"/>
                  </a:lnTo>
                  <a:cubicBezTo>
                    <a:pt x="3819" y="9100"/>
                    <a:pt x="3944" y="9225"/>
                    <a:pt x="4086" y="9225"/>
                  </a:cubicBezTo>
                  <a:cubicBezTo>
                    <a:pt x="4229" y="9225"/>
                    <a:pt x="4354" y="9100"/>
                    <a:pt x="4354" y="8957"/>
                  </a:cubicBezTo>
                  <a:lnTo>
                    <a:pt x="4354" y="5763"/>
                  </a:lnTo>
                  <a:lnTo>
                    <a:pt x="5193" y="5763"/>
                  </a:lnTo>
                  <a:lnTo>
                    <a:pt x="6335" y="8529"/>
                  </a:lnTo>
                  <a:cubicBezTo>
                    <a:pt x="6370" y="8636"/>
                    <a:pt x="6477" y="8690"/>
                    <a:pt x="6567" y="8690"/>
                  </a:cubicBezTo>
                  <a:cubicBezTo>
                    <a:pt x="6620" y="8690"/>
                    <a:pt x="6638" y="8690"/>
                    <a:pt x="6674" y="8672"/>
                  </a:cubicBezTo>
                  <a:cubicBezTo>
                    <a:pt x="6816" y="8618"/>
                    <a:pt x="6888" y="8458"/>
                    <a:pt x="6816" y="8315"/>
                  </a:cubicBezTo>
                  <a:lnTo>
                    <a:pt x="4425" y="2498"/>
                  </a:lnTo>
                  <a:lnTo>
                    <a:pt x="7441" y="1231"/>
                  </a:lnTo>
                  <a:lnTo>
                    <a:pt x="6923" y="0"/>
                  </a:ln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31" name="Google Shape;2231;p37"/>
            <p:cNvSpPr/>
            <p:nvPr/>
          </p:nvSpPr>
          <p:spPr>
            <a:xfrm>
              <a:off x="4324975" y="3727975"/>
              <a:ext cx="18750" cy="17875"/>
            </a:xfrm>
            <a:custGeom>
              <a:rect b="b" l="l" r="r" t="t"/>
              <a:pathLst>
                <a:path extrusionOk="0" h="715" w="750">
                  <a:moveTo>
                    <a:pt x="536" y="1"/>
                  </a:moveTo>
                  <a:lnTo>
                    <a:pt x="0" y="233"/>
                  </a:lnTo>
                  <a:lnTo>
                    <a:pt x="197" y="715"/>
                  </a:lnTo>
                  <a:lnTo>
                    <a:pt x="750" y="500"/>
                  </a:lnTo>
                  <a:lnTo>
                    <a:pt x="536" y="1"/>
                  </a:ln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32" name="Google Shape;2232;p37"/>
            <p:cNvSpPr/>
            <p:nvPr/>
          </p:nvSpPr>
          <p:spPr>
            <a:xfrm>
              <a:off x="4529725" y="3617800"/>
              <a:ext cx="49525" cy="55800"/>
            </a:xfrm>
            <a:custGeom>
              <a:rect b="b" l="l" r="r" t="t"/>
              <a:pathLst>
                <a:path extrusionOk="0" h="2232" w="1981">
                  <a:moveTo>
                    <a:pt x="1267" y="1"/>
                  </a:moveTo>
                  <a:lnTo>
                    <a:pt x="0" y="500"/>
                  </a:lnTo>
                  <a:lnTo>
                    <a:pt x="714" y="2231"/>
                  </a:lnTo>
                  <a:lnTo>
                    <a:pt x="1981" y="1731"/>
                  </a:lnTo>
                  <a:lnTo>
                    <a:pt x="1267" y="1"/>
                  </a:ln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233" name="Google Shape;2233;p37"/>
          <p:cNvGrpSpPr/>
          <p:nvPr/>
        </p:nvGrpSpPr>
        <p:grpSpPr>
          <a:xfrm>
            <a:off x="4315134" y="3846536"/>
            <a:ext cx="399872" cy="217737"/>
            <a:chOff x="4728650" y="3665975"/>
            <a:chExt cx="302475" cy="159725"/>
          </a:xfrm>
        </p:grpSpPr>
        <p:sp>
          <p:nvSpPr>
            <p:cNvPr id="2234" name="Google Shape;2234;p37"/>
            <p:cNvSpPr/>
            <p:nvPr/>
          </p:nvSpPr>
          <p:spPr>
            <a:xfrm>
              <a:off x="4728650" y="3665975"/>
              <a:ext cx="302475" cy="147225"/>
            </a:xfrm>
            <a:custGeom>
              <a:rect b="b" l="l" r="r" t="t"/>
              <a:pathLst>
                <a:path extrusionOk="0" h="5889" w="12099">
                  <a:moveTo>
                    <a:pt x="10403" y="1482"/>
                  </a:moveTo>
                  <a:lnTo>
                    <a:pt x="10403" y="1482"/>
                  </a:lnTo>
                  <a:cubicBezTo>
                    <a:pt x="10082" y="1696"/>
                    <a:pt x="9529" y="1963"/>
                    <a:pt x="9047" y="2231"/>
                  </a:cubicBezTo>
                  <a:cubicBezTo>
                    <a:pt x="8994" y="2088"/>
                    <a:pt x="8958" y="1963"/>
                    <a:pt x="8887" y="1821"/>
                  </a:cubicBezTo>
                  <a:cubicBezTo>
                    <a:pt x="9404" y="1678"/>
                    <a:pt x="10011" y="1535"/>
                    <a:pt x="10403" y="1482"/>
                  </a:cubicBezTo>
                  <a:close/>
                  <a:moveTo>
                    <a:pt x="2981" y="4247"/>
                  </a:moveTo>
                  <a:cubicBezTo>
                    <a:pt x="3034" y="4390"/>
                    <a:pt x="3088" y="4533"/>
                    <a:pt x="3177" y="4658"/>
                  </a:cubicBezTo>
                  <a:cubicBezTo>
                    <a:pt x="2606" y="4836"/>
                    <a:pt x="2124" y="4925"/>
                    <a:pt x="1732" y="5015"/>
                  </a:cubicBezTo>
                  <a:cubicBezTo>
                    <a:pt x="2053" y="4783"/>
                    <a:pt x="2481" y="4533"/>
                    <a:pt x="2981" y="4247"/>
                  </a:cubicBezTo>
                  <a:close/>
                  <a:moveTo>
                    <a:pt x="5996" y="1"/>
                  </a:moveTo>
                  <a:cubicBezTo>
                    <a:pt x="4230" y="1"/>
                    <a:pt x="2820" y="1446"/>
                    <a:pt x="2820" y="3195"/>
                  </a:cubicBezTo>
                  <a:cubicBezTo>
                    <a:pt x="2820" y="3284"/>
                    <a:pt x="2820" y="3355"/>
                    <a:pt x="2820" y="3427"/>
                  </a:cubicBezTo>
                  <a:cubicBezTo>
                    <a:pt x="1089" y="4354"/>
                    <a:pt x="1" y="5229"/>
                    <a:pt x="179" y="5657"/>
                  </a:cubicBezTo>
                  <a:cubicBezTo>
                    <a:pt x="251" y="5817"/>
                    <a:pt x="501" y="5889"/>
                    <a:pt x="893" y="5889"/>
                  </a:cubicBezTo>
                  <a:cubicBezTo>
                    <a:pt x="1981" y="5889"/>
                    <a:pt x="4105" y="5318"/>
                    <a:pt x="6442" y="4372"/>
                  </a:cubicBezTo>
                  <a:cubicBezTo>
                    <a:pt x="9636" y="3052"/>
                    <a:pt x="12098" y="1428"/>
                    <a:pt x="11848" y="804"/>
                  </a:cubicBezTo>
                  <a:cubicBezTo>
                    <a:pt x="11777" y="643"/>
                    <a:pt x="11456" y="625"/>
                    <a:pt x="11063" y="625"/>
                  </a:cubicBezTo>
                  <a:cubicBezTo>
                    <a:pt x="10457" y="625"/>
                    <a:pt x="9529" y="804"/>
                    <a:pt x="8423" y="1125"/>
                  </a:cubicBezTo>
                  <a:cubicBezTo>
                    <a:pt x="7834" y="447"/>
                    <a:pt x="6977" y="1"/>
                    <a:pt x="5996" y="1"/>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35" name="Google Shape;2235;p37"/>
            <p:cNvSpPr/>
            <p:nvPr/>
          </p:nvSpPr>
          <p:spPr>
            <a:xfrm>
              <a:off x="4831700" y="3757875"/>
              <a:ext cx="125825" cy="67825"/>
            </a:xfrm>
            <a:custGeom>
              <a:rect b="b" l="l" r="r" t="t"/>
              <a:pathLst>
                <a:path extrusionOk="0" h="2713" w="5033">
                  <a:moveTo>
                    <a:pt x="5032" y="0"/>
                  </a:moveTo>
                  <a:cubicBezTo>
                    <a:pt x="4265" y="411"/>
                    <a:pt x="3426" y="803"/>
                    <a:pt x="2516" y="1178"/>
                  </a:cubicBezTo>
                  <a:cubicBezTo>
                    <a:pt x="1642" y="1535"/>
                    <a:pt x="786" y="1856"/>
                    <a:pt x="1" y="2088"/>
                  </a:cubicBezTo>
                  <a:cubicBezTo>
                    <a:pt x="536" y="2480"/>
                    <a:pt x="1178" y="2712"/>
                    <a:pt x="1874" y="2712"/>
                  </a:cubicBezTo>
                  <a:cubicBezTo>
                    <a:pt x="3480" y="2712"/>
                    <a:pt x="4800" y="1553"/>
                    <a:pt x="5032" y="0"/>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236" name="Google Shape;2236;p37"/>
          <p:cNvGrpSpPr/>
          <p:nvPr/>
        </p:nvGrpSpPr>
        <p:grpSpPr>
          <a:xfrm>
            <a:off x="4841800" y="3803696"/>
            <a:ext cx="382719" cy="282796"/>
            <a:chOff x="5164925" y="3642775"/>
            <a:chExt cx="289500" cy="207450"/>
          </a:xfrm>
        </p:grpSpPr>
        <p:sp>
          <p:nvSpPr>
            <p:cNvPr id="2237" name="Google Shape;2237;p37"/>
            <p:cNvSpPr/>
            <p:nvPr/>
          </p:nvSpPr>
          <p:spPr>
            <a:xfrm>
              <a:off x="5271975" y="3690075"/>
              <a:ext cx="79875" cy="79875"/>
            </a:xfrm>
            <a:custGeom>
              <a:rect b="b" l="l" r="r" t="t"/>
              <a:pathLst>
                <a:path extrusionOk="0" h="3195" w="3195">
                  <a:moveTo>
                    <a:pt x="1606" y="0"/>
                  </a:moveTo>
                  <a:cubicBezTo>
                    <a:pt x="714" y="0"/>
                    <a:pt x="0" y="714"/>
                    <a:pt x="0" y="1588"/>
                  </a:cubicBezTo>
                  <a:cubicBezTo>
                    <a:pt x="0" y="2480"/>
                    <a:pt x="714" y="3194"/>
                    <a:pt x="1606" y="3194"/>
                  </a:cubicBezTo>
                  <a:cubicBezTo>
                    <a:pt x="2480" y="3194"/>
                    <a:pt x="3194" y="2480"/>
                    <a:pt x="3194" y="1588"/>
                  </a:cubicBezTo>
                  <a:cubicBezTo>
                    <a:pt x="3194" y="714"/>
                    <a:pt x="2480" y="0"/>
                    <a:pt x="1606" y="0"/>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38" name="Google Shape;2238;p37"/>
            <p:cNvSpPr/>
            <p:nvPr/>
          </p:nvSpPr>
          <p:spPr>
            <a:xfrm>
              <a:off x="5368325" y="3670900"/>
              <a:ext cx="26775" cy="26325"/>
            </a:xfrm>
            <a:custGeom>
              <a:rect b="b" l="l" r="r" t="t"/>
              <a:pathLst>
                <a:path extrusionOk="0" h="1053" w="1071">
                  <a:moveTo>
                    <a:pt x="536" y="0"/>
                  </a:moveTo>
                  <a:cubicBezTo>
                    <a:pt x="250" y="0"/>
                    <a:pt x="0" y="232"/>
                    <a:pt x="0" y="535"/>
                  </a:cubicBezTo>
                  <a:cubicBezTo>
                    <a:pt x="0" y="821"/>
                    <a:pt x="250" y="1053"/>
                    <a:pt x="536" y="1053"/>
                  </a:cubicBezTo>
                  <a:cubicBezTo>
                    <a:pt x="839" y="1053"/>
                    <a:pt x="1071" y="821"/>
                    <a:pt x="1071" y="535"/>
                  </a:cubicBezTo>
                  <a:cubicBezTo>
                    <a:pt x="1071" y="232"/>
                    <a:pt x="839" y="0"/>
                    <a:pt x="536" y="0"/>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39" name="Google Shape;2239;p37"/>
            <p:cNvSpPr/>
            <p:nvPr/>
          </p:nvSpPr>
          <p:spPr>
            <a:xfrm>
              <a:off x="5222000" y="3823900"/>
              <a:ext cx="26800" cy="26325"/>
            </a:xfrm>
            <a:custGeom>
              <a:rect b="b" l="l" r="r" t="t"/>
              <a:pathLst>
                <a:path extrusionOk="0" h="1053" w="1072">
                  <a:moveTo>
                    <a:pt x="536" y="0"/>
                  </a:moveTo>
                  <a:cubicBezTo>
                    <a:pt x="251" y="0"/>
                    <a:pt x="1" y="232"/>
                    <a:pt x="1" y="535"/>
                  </a:cubicBezTo>
                  <a:cubicBezTo>
                    <a:pt x="1" y="821"/>
                    <a:pt x="251" y="1053"/>
                    <a:pt x="536" y="1053"/>
                  </a:cubicBezTo>
                  <a:cubicBezTo>
                    <a:pt x="840" y="1053"/>
                    <a:pt x="1071" y="821"/>
                    <a:pt x="1071" y="535"/>
                  </a:cubicBezTo>
                  <a:cubicBezTo>
                    <a:pt x="1071" y="232"/>
                    <a:pt x="840" y="0"/>
                    <a:pt x="536" y="0"/>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40" name="Google Shape;2240;p37"/>
            <p:cNvSpPr/>
            <p:nvPr/>
          </p:nvSpPr>
          <p:spPr>
            <a:xfrm>
              <a:off x="5164925" y="3642775"/>
              <a:ext cx="289500" cy="202100"/>
            </a:xfrm>
            <a:custGeom>
              <a:rect b="b" l="l" r="r" t="t"/>
              <a:pathLst>
                <a:path extrusionOk="0" h="8084" w="11580">
                  <a:moveTo>
                    <a:pt x="8440" y="1"/>
                  </a:moveTo>
                  <a:cubicBezTo>
                    <a:pt x="7191" y="1"/>
                    <a:pt x="5763" y="393"/>
                    <a:pt x="4425" y="1143"/>
                  </a:cubicBezTo>
                  <a:cubicBezTo>
                    <a:pt x="1552" y="2695"/>
                    <a:pt x="0" y="5211"/>
                    <a:pt x="892" y="6853"/>
                  </a:cubicBezTo>
                  <a:cubicBezTo>
                    <a:pt x="1088" y="7209"/>
                    <a:pt x="1410" y="7513"/>
                    <a:pt x="1784" y="7709"/>
                  </a:cubicBezTo>
                  <a:cubicBezTo>
                    <a:pt x="1802" y="7513"/>
                    <a:pt x="1838" y="7334"/>
                    <a:pt x="1945" y="7209"/>
                  </a:cubicBezTo>
                  <a:cubicBezTo>
                    <a:pt x="1695" y="7049"/>
                    <a:pt x="1499" y="6853"/>
                    <a:pt x="1356" y="6603"/>
                  </a:cubicBezTo>
                  <a:cubicBezTo>
                    <a:pt x="625" y="5265"/>
                    <a:pt x="2159" y="2981"/>
                    <a:pt x="4693" y="1589"/>
                  </a:cubicBezTo>
                  <a:cubicBezTo>
                    <a:pt x="5959" y="911"/>
                    <a:pt x="7316" y="518"/>
                    <a:pt x="8457" y="518"/>
                  </a:cubicBezTo>
                  <a:cubicBezTo>
                    <a:pt x="9564" y="518"/>
                    <a:pt x="10367" y="857"/>
                    <a:pt x="10706" y="1482"/>
                  </a:cubicBezTo>
                  <a:cubicBezTo>
                    <a:pt x="11062" y="2124"/>
                    <a:pt x="10902" y="2981"/>
                    <a:pt x="10331" y="3891"/>
                  </a:cubicBezTo>
                  <a:cubicBezTo>
                    <a:pt x="9706" y="4872"/>
                    <a:pt x="8654" y="5782"/>
                    <a:pt x="7387" y="6496"/>
                  </a:cubicBezTo>
                  <a:cubicBezTo>
                    <a:pt x="6209" y="7138"/>
                    <a:pt x="4996" y="7513"/>
                    <a:pt x="3908" y="7566"/>
                  </a:cubicBezTo>
                  <a:cubicBezTo>
                    <a:pt x="3925" y="7620"/>
                    <a:pt x="3925" y="7691"/>
                    <a:pt x="3925" y="7780"/>
                  </a:cubicBezTo>
                  <a:cubicBezTo>
                    <a:pt x="3925" y="7870"/>
                    <a:pt x="3908" y="7977"/>
                    <a:pt x="3872" y="8084"/>
                  </a:cubicBezTo>
                  <a:cubicBezTo>
                    <a:pt x="5067" y="8048"/>
                    <a:pt x="6388" y="7655"/>
                    <a:pt x="7655" y="6960"/>
                  </a:cubicBezTo>
                  <a:cubicBezTo>
                    <a:pt x="8993" y="6228"/>
                    <a:pt x="10117" y="5247"/>
                    <a:pt x="10795" y="4194"/>
                  </a:cubicBezTo>
                  <a:cubicBezTo>
                    <a:pt x="11437" y="3106"/>
                    <a:pt x="11580" y="2053"/>
                    <a:pt x="11152" y="1250"/>
                  </a:cubicBezTo>
                  <a:cubicBezTo>
                    <a:pt x="10706" y="447"/>
                    <a:pt x="9742" y="1"/>
                    <a:pt x="8440" y="1"/>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41" name="Google Shape;2241;p37"/>
            <p:cNvSpPr/>
            <p:nvPr/>
          </p:nvSpPr>
          <p:spPr>
            <a:xfrm>
              <a:off x="5226475" y="3704350"/>
              <a:ext cx="182450" cy="104850"/>
            </a:xfrm>
            <a:custGeom>
              <a:rect b="b" l="l" r="r" t="t"/>
              <a:pathLst>
                <a:path extrusionOk="0" h="4194" w="7298">
                  <a:moveTo>
                    <a:pt x="6905" y="0"/>
                  </a:moveTo>
                  <a:cubicBezTo>
                    <a:pt x="6781" y="125"/>
                    <a:pt x="6602" y="196"/>
                    <a:pt x="6424" y="232"/>
                  </a:cubicBezTo>
                  <a:cubicBezTo>
                    <a:pt x="6638" y="1017"/>
                    <a:pt x="5746" y="2248"/>
                    <a:pt x="4336" y="3016"/>
                  </a:cubicBezTo>
                  <a:cubicBezTo>
                    <a:pt x="3569" y="3444"/>
                    <a:pt x="2748" y="3676"/>
                    <a:pt x="2070" y="3676"/>
                  </a:cubicBezTo>
                  <a:cubicBezTo>
                    <a:pt x="1410" y="3676"/>
                    <a:pt x="964" y="3480"/>
                    <a:pt x="768" y="3123"/>
                  </a:cubicBezTo>
                  <a:cubicBezTo>
                    <a:pt x="571" y="2784"/>
                    <a:pt x="643" y="2320"/>
                    <a:pt x="928" y="1838"/>
                  </a:cubicBezTo>
                  <a:cubicBezTo>
                    <a:pt x="892" y="1535"/>
                    <a:pt x="892" y="1214"/>
                    <a:pt x="964" y="910"/>
                  </a:cubicBezTo>
                  <a:lnTo>
                    <a:pt x="964" y="910"/>
                  </a:lnTo>
                  <a:cubicBezTo>
                    <a:pt x="821" y="1053"/>
                    <a:pt x="661" y="1249"/>
                    <a:pt x="553" y="1428"/>
                  </a:cubicBezTo>
                  <a:cubicBezTo>
                    <a:pt x="90" y="2159"/>
                    <a:pt x="0" y="2837"/>
                    <a:pt x="304" y="3372"/>
                  </a:cubicBezTo>
                  <a:cubicBezTo>
                    <a:pt x="589" y="3890"/>
                    <a:pt x="1214" y="4193"/>
                    <a:pt x="2070" y="4193"/>
                  </a:cubicBezTo>
                  <a:cubicBezTo>
                    <a:pt x="2855" y="4193"/>
                    <a:pt x="3747" y="3943"/>
                    <a:pt x="4586" y="3480"/>
                  </a:cubicBezTo>
                  <a:cubicBezTo>
                    <a:pt x="6317" y="2534"/>
                    <a:pt x="7298" y="1053"/>
                    <a:pt x="6905" y="0"/>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242" name="Google Shape;2242;p37"/>
          <p:cNvSpPr/>
          <p:nvPr/>
        </p:nvSpPr>
        <p:spPr>
          <a:xfrm>
            <a:off x="5442590" y="3717422"/>
            <a:ext cx="360939" cy="372154"/>
          </a:xfrm>
          <a:custGeom>
            <a:rect b="b" l="l" r="r" t="t"/>
            <a:pathLst>
              <a:path extrusionOk="0" h="10920" w="10921">
                <a:moveTo>
                  <a:pt x="3051" y="536"/>
                </a:moveTo>
                <a:lnTo>
                  <a:pt x="3444" y="910"/>
                </a:lnTo>
                <a:lnTo>
                  <a:pt x="2409" y="1945"/>
                </a:lnTo>
                <a:lnTo>
                  <a:pt x="2034" y="1570"/>
                </a:lnTo>
                <a:lnTo>
                  <a:pt x="3051" y="536"/>
                </a:lnTo>
                <a:close/>
                <a:moveTo>
                  <a:pt x="3819" y="1285"/>
                </a:moveTo>
                <a:lnTo>
                  <a:pt x="4193" y="1660"/>
                </a:lnTo>
                <a:lnTo>
                  <a:pt x="3158" y="2694"/>
                </a:lnTo>
                <a:lnTo>
                  <a:pt x="2784" y="2320"/>
                </a:lnTo>
                <a:lnTo>
                  <a:pt x="3819" y="1285"/>
                </a:lnTo>
                <a:close/>
                <a:moveTo>
                  <a:pt x="1660" y="1945"/>
                </a:moveTo>
                <a:lnTo>
                  <a:pt x="2017" y="2320"/>
                </a:lnTo>
                <a:lnTo>
                  <a:pt x="892" y="3444"/>
                </a:lnTo>
                <a:lnTo>
                  <a:pt x="518" y="3069"/>
                </a:lnTo>
                <a:lnTo>
                  <a:pt x="1660" y="1945"/>
                </a:lnTo>
                <a:close/>
                <a:moveTo>
                  <a:pt x="4586" y="2034"/>
                </a:moveTo>
                <a:lnTo>
                  <a:pt x="4943" y="2409"/>
                </a:lnTo>
                <a:lnTo>
                  <a:pt x="3908" y="3444"/>
                </a:lnTo>
                <a:lnTo>
                  <a:pt x="3533" y="3069"/>
                </a:lnTo>
                <a:lnTo>
                  <a:pt x="4586" y="2034"/>
                </a:lnTo>
                <a:close/>
                <a:moveTo>
                  <a:pt x="2409" y="2694"/>
                </a:moveTo>
                <a:lnTo>
                  <a:pt x="2784" y="3069"/>
                </a:lnTo>
                <a:lnTo>
                  <a:pt x="1660" y="4211"/>
                </a:lnTo>
                <a:lnTo>
                  <a:pt x="1285" y="3836"/>
                </a:lnTo>
                <a:lnTo>
                  <a:pt x="2409" y="2694"/>
                </a:lnTo>
                <a:close/>
                <a:moveTo>
                  <a:pt x="3176" y="3444"/>
                </a:moveTo>
                <a:lnTo>
                  <a:pt x="3533" y="3819"/>
                </a:lnTo>
                <a:lnTo>
                  <a:pt x="2409" y="4961"/>
                </a:lnTo>
                <a:lnTo>
                  <a:pt x="2034" y="4586"/>
                </a:lnTo>
                <a:lnTo>
                  <a:pt x="3176" y="3444"/>
                </a:lnTo>
                <a:close/>
                <a:moveTo>
                  <a:pt x="8529" y="5978"/>
                </a:moveTo>
                <a:lnTo>
                  <a:pt x="8904" y="6352"/>
                </a:lnTo>
                <a:lnTo>
                  <a:pt x="7869" y="7405"/>
                </a:lnTo>
                <a:lnTo>
                  <a:pt x="7494" y="7030"/>
                </a:lnTo>
                <a:lnTo>
                  <a:pt x="8529" y="5978"/>
                </a:lnTo>
                <a:close/>
                <a:moveTo>
                  <a:pt x="9261" y="6727"/>
                </a:moveTo>
                <a:lnTo>
                  <a:pt x="9635" y="7102"/>
                </a:lnTo>
                <a:lnTo>
                  <a:pt x="8600" y="8154"/>
                </a:lnTo>
                <a:lnTo>
                  <a:pt x="8244" y="7780"/>
                </a:lnTo>
                <a:lnTo>
                  <a:pt x="9261" y="6727"/>
                </a:lnTo>
                <a:close/>
                <a:moveTo>
                  <a:pt x="7102" y="7405"/>
                </a:moveTo>
                <a:lnTo>
                  <a:pt x="7476" y="7780"/>
                </a:lnTo>
                <a:lnTo>
                  <a:pt x="6334" y="8904"/>
                </a:lnTo>
                <a:lnTo>
                  <a:pt x="5978" y="8529"/>
                </a:lnTo>
                <a:lnTo>
                  <a:pt x="7102" y="7405"/>
                </a:lnTo>
                <a:close/>
                <a:moveTo>
                  <a:pt x="10028" y="7494"/>
                </a:moveTo>
                <a:lnTo>
                  <a:pt x="10403" y="7869"/>
                </a:lnTo>
                <a:lnTo>
                  <a:pt x="9368" y="8904"/>
                </a:lnTo>
                <a:lnTo>
                  <a:pt x="8993" y="8529"/>
                </a:lnTo>
                <a:lnTo>
                  <a:pt x="10028" y="7494"/>
                </a:lnTo>
                <a:close/>
                <a:moveTo>
                  <a:pt x="1356" y="8029"/>
                </a:moveTo>
                <a:lnTo>
                  <a:pt x="1945" y="8618"/>
                </a:lnTo>
                <a:lnTo>
                  <a:pt x="1356" y="9207"/>
                </a:lnTo>
                <a:lnTo>
                  <a:pt x="1356" y="8029"/>
                </a:lnTo>
                <a:close/>
                <a:moveTo>
                  <a:pt x="2320" y="8993"/>
                </a:moveTo>
                <a:lnTo>
                  <a:pt x="2891" y="9564"/>
                </a:lnTo>
                <a:lnTo>
                  <a:pt x="1749" y="9564"/>
                </a:lnTo>
                <a:lnTo>
                  <a:pt x="2320" y="8993"/>
                </a:lnTo>
                <a:close/>
                <a:moveTo>
                  <a:pt x="7869" y="8154"/>
                </a:moveTo>
                <a:lnTo>
                  <a:pt x="8244" y="8529"/>
                </a:lnTo>
                <a:lnTo>
                  <a:pt x="7102" y="9653"/>
                </a:lnTo>
                <a:lnTo>
                  <a:pt x="6727" y="9278"/>
                </a:lnTo>
                <a:lnTo>
                  <a:pt x="7869" y="8154"/>
                </a:lnTo>
                <a:close/>
                <a:moveTo>
                  <a:pt x="8618" y="8904"/>
                </a:moveTo>
                <a:lnTo>
                  <a:pt x="8993" y="9278"/>
                </a:lnTo>
                <a:lnTo>
                  <a:pt x="7869" y="10403"/>
                </a:lnTo>
                <a:lnTo>
                  <a:pt x="7494" y="10028"/>
                </a:lnTo>
                <a:lnTo>
                  <a:pt x="8618" y="8904"/>
                </a:lnTo>
                <a:close/>
                <a:moveTo>
                  <a:pt x="3051" y="0"/>
                </a:moveTo>
                <a:cubicBezTo>
                  <a:pt x="2927" y="0"/>
                  <a:pt x="2784" y="54"/>
                  <a:pt x="2695" y="161"/>
                </a:cubicBezTo>
                <a:lnTo>
                  <a:pt x="161" y="2694"/>
                </a:lnTo>
                <a:cubicBezTo>
                  <a:pt x="54" y="2784"/>
                  <a:pt x="0" y="2926"/>
                  <a:pt x="0" y="3069"/>
                </a:cubicBezTo>
                <a:cubicBezTo>
                  <a:pt x="0" y="3230"/>
                  <a:pt x="54" y="3355"/>
                  <a:pt x="161" y="3444"/>
                </a:cubicBezTo>
                <a:lnTo>
                  <a:pt x="2034" y="5317"/>
                </a:lnTo>
                <a:cubicBezTo>
                  <a:pt x="2141" y="5424"/>
                  <a:pt x="2284" y="5478"/>
                  <a:pt x="2409" y="5478"/>
                </a:cubicBezTo>
                <a:cubicBezTo>
                  <a:pt x="2552" y="5478"/>
                  <a:pt x="2695" y="5424"/>
                  <a:pt x="2784" y="5317"/>
                </a:cubicBezTo>
                <a:lnTo>
                  <a:pt x="3908" y="4193"/>
                </a:lnTo>
                <a:lnTo>
                  <a:pt x="4283" y="4568"/>
                </a:lnTo>
                <a:lnTo>
                  <a:pt x="2962" y="5888"/>
                </a:lnTo>
                <a:cubicBezTo>
                  <a:pt x="2855" y="5978"/>
                  <a:pt x="2802" y="6120"/>
                  <a:pt x="2802" y="6245"/>
                </a:cubicBezTo>
                <a:cubicBezTo>
                  <a:pt x="2802" y="6406"/>
                  <a:pt x="2855" y="6531"/>
                  <a:pt x="2962" y="6620"/>
                </a:cubicBezTo>
                <a:lnTo>
                  <a:pt x="3355" y="6995"/>
                </a:lnTo>
                <a:lnTo>
                  <a:pt x="2944" y="7405"/>
                </a:lnTo>
                <a:cubicBezTo>
                  <a:pt x="2429" y="6984"/>
                  <a:pt x="1846" y="6756"/>
                  <a:pt x="1337" y="6756"/>
                </a:cubicBezTo>
                <a:cubicBezTo>
                  <a:pt x="982" y="6756"/>
                  <a:pt x="663" y="6867"/>
                  <a:pt x="429" y="7102"/>
                </a:cubicBezTo>
                <a:lnTo>
                  <a:pt x="821" y="7494"/>
                </a:lnTo>
                <a:lnTo>
                  <a:pt x="821" y="9493"/>
                </a:lnTo>
                <a:cubicBezTo>
                  <a:pt x="553" y="9528"/>
                  <a:pt x="357" y="9760"/>
                  <a:pt x="357" y="10046"/>
                </a:cubicBezTo>
                <a:cubicBezTo>
                  <a:pt x="375" y="10331"/>
                  <a:pt x="607" y="10545"/>
                  <a:pt x="875" y="10545"/>
                </a:cubicBezTo>
                <a:cubicBezTo>
                  <a:pt x="1160" y="10545"/>
                  <a:pt x="1392" y="10349"/>
                  <a:pt x="1428" y="10081"/>
                </a:cubicBezTo>
                <a:lnTo>
                  <a:pt x="3408" y="10081"/>
                </a:lnTo>
                <a:lnTo>
                  <a:pt x="3819" y="10492"/>
                </a:lnTo>
                <a:cubicBezTo>
                  <a:pt x="4372" y="9921"/>
                  <a:pt x="4229" y="8850"/>
                  <a:pt x="3533" y="7958"/>
                </a:cubicBezTo>
                <a:lnTo>
                  <a:pt x="3926" y="7548"/>
                </a:lnTo>
                <a:lnTo>
                  <a:pt x="4283" y="7958"/>
                </a:lnTo>
                <a:cubicBezTo>
                  <a:pt x="4390" y="8065"/>
                  <a:pt x="4515" y="8119"/>
                  <a:pt x="4657" y="8119"/>
                </a:cubicBezTo>
                <a:cubicBezTo>
                  <a:pt x="4800" y="8119"/>
                  <a:pt x="4943" y="8065"/>
                  <a:pt x="5032" y="7958"/>
                </a:cubicBezTo>
                <a:lnTo>
                  <a:pt x="6334" y="6638"/>
                </a:lnTo>
                <a:lnTo>
                  <a:pt x="6709" y="7012"/>
                </a:lnTo>
                <a:lnTo>
                  <a:pt x="5585" y="8154"/>
                </a:lnTo>
                <a:cubicBezTo>
                  <a:pt x="5478" y="8244"/>
                  <a:pt x="5424" y="8386"/>
                  <a:pt x="5424" y="8511"/>
                </a:cubicBezTo>
                <a:cubicBezTo>
                  <a:pt x="5424" y="8654"/>
                  <a:pt x="5478" y="8797"/>
                  <a:pt x="5585" y="8886"/>
                </a:cubicBezTo>
                <a:lnTo>
                  <a:pt x="7476" y="10759"/>
                </a:lnTo>
                <a:cubicBezTo>
                  <a:pt x="7583" y="10866"/>
                  <a:pt x="7708" y="10920"/>
                  <a:pt x="7851" y="10920"/>
                </a:cubicBezTo>
                <a:cubicBezTo>
                  <a:pt x="7994" y="10920"/>
                  <a:pt x="8119" y="10866"/>
                  <a:pt x="8226" y="10759"/>
                </a:cubicBezTo>
                <a:lnTo>
                  <a:pt x="10777" y="8244"/>
                </a:lnTo>
                <a:cubicBezTo>
                  <a:pt x="10884" y="8154"/>
                  <a:pt x="10920" y="8012"/>
                  <a:pt x="10920" y="7887"/>
                </a:cubicBezTo>
                <a:cubicBezTo>
                  <a:pt x="10920" y="7726"/>
                  <a:pt x="10884" y="7601"/>
                  <a:pt x="10777" y="7494"/>
                </a:cubicBezTo>
                <a:lnTo>
                  <a:pt x="8904" y="5621"/>
                </a:lnTo>
                <a:cubicBezTo>
                  <a:pt x="8797" y="5514"/>
                  <a:pt x="8654" y="5460"/>
                  <a:pt x="8529" y="5460"/>
                </a:cubicBezTo>
                <a:cubicBezTo>
                  <a:pt x="8386" y="5460"/>
                  <a:pt x="8244" y="5514"/>
                  <a:pt x="8154" y="5621"/>
                </a:cubicBezTo>
                <a:lnTo>
                  <a:pt x="7102" y="6656"/>
                </a:lnTo>
                <a:lnTo>
                  <a:pt x="6727" y="6281"/>
                </a:lnTo>
                <a:lnTo>
                  <a:pt x="8047" y="4961"/>
                </a:lnTo>
                <a:cubicBezTo>
                  <a:pt x="8154" y="4853"/>
                  <a:pt x="8208" y="4729"/>
                  <a:pt x="8208" y="4586"/>
                </a:cubicBezTo>
                <a:cubicBezTo>
                  <a:pt x="8208" y="4443"/>
                  <a:pt x="8154" y="4318"/>
                  <a:pt x="8047" y="4229"/>
                </a:cubicBezTo>
                <a:lnTo>
                  <a:pt x="7833" y="3997"/>
                </a:lnTo>
                <a:lnTo>
                  <a:pt x="8333" y="3729"/>
                </a:lnTo>
                <a:lnTo>
                  <a:pt x="7209" y="2605"/>
                </a:lnTo>
                <a:lnTo>
                  <a:pt x="6941" y="3105"/>
                </a:lnTo>
                <a:lnTo>
                  <a:pt x="6727" y="2891"/>
                </a:lnTo>
                <a:cubicBezTo>
                  <a:pt x="6620" y="2784"/>
                  <a:pt x="6495" y="2730"/>
                  <a:pt x="6352" y="2730"/>
                </a:cubicBezTo>
                <a:cubicBezTo>
                  <a:pt x="6210" y="2730"/>
                  <a:pt x="6067" y="2784"/>
                  <a:pt x="5978" y="2891"/>
                </a:cubicBezTo>
                <a:lnTo>
                  <a:pt x="4675" y="4211"/>
                </a:lnTo>
                <a:lnTo>
                  <a:pt x="4283" y="3836"/>
                </a:lnTo>
                <a:lnTo>
                  <a:pt x="5317" y="2784"/>
                </a:lnTo>
                <a:cubicBezTo>
                  <a:pt x="5424" y="2694"/>
                  <a:pt x="5478" y="2552"/>
                  <a:pt x="5478" y="2427"/>
                </a:cubicBezTo>
                <a:cubicBezTo>
                  <a:pt x="5478" y="2266"/>
                  <a:pt x="5424" y="2141"/>
                  <a:pt x="5317" y="2052"/>
                </a:cubicBezTo>
                <a:lnTo>
                  <a:pt x="3444" y="161"/>
                </a:lnTo>
                <a:cubicBezTo>
                  <a:pt x="3337" y="54"/>
                  <a:pt x="3212" y="0"/>
                  <a:pt x="3051" y="0"/>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43" name="Google Shape;2243;p37"/>
          <p:cNvSpPr/>
          <p:nvPr/>
        </p:nvSpPr>
        <p:spPr>
          <a:xfrm>
            <a:off x="5946409" y="3749343"/>
            <a:ext cx="334367" cy="308322"/>
          </a:xfrm>
          <a:custGeom>
            <a:rect b="b" l="l" r="r" t="t"/>
            <a:pathLst>
              <a:path extrusionOk="0" h="9047" w="10117">
                <a:moveTo>
                  <a:pt x="5085" y="1856"/>
                </a:moveTo>
                <a:cubicBezTo>
                  <a:pt x="5371" y="1856"/>
                  <a:pt x="5621" y="2017"/>
                  <a:pt x="5781" y="2285"/>
                </a:cubicBezTo>
                <a:lnTo>
                  <a:pt x="6441" y="3462"/>
                </a:lnTo>
                <a:lnTo>
                  <a:pt x="6905" y="3212"/>
                </a:lnTo>
                <a:lnTo>
                  <a:pt x="6620" y="4301"/>
                </a:lnTo>
                <a:lnTo>
                  <a:pt x="5513" y="3998"/>
                </a:lnTo>
                <a:lnTo>
                  <a:pt x="5977" y="3730"/>
                </a:lnTo>
                <a:lnTo>
                  <a:pt x="5299" y="2534"/>
                </a:lnTo>
                <a:cubicBezTo>
                  <a:pt x="5246" y="2427"/>
                  <a:pt x="5174" y="2392"/>
                  <a:pt x="5085" y="2392"/>
                </a:cubicBezTo>
                <a:cubicBezTo>
                  <a:pt x="4996" y="2392"/>
                  <a:pt x="4907" y="2427"/>
                  <a:pt x="4853" y="2517"/>
                </a:cubicBezTo>
                <a:lnTo>
                  <a:pt x="4443" y="3230"/>
                </a:lnTo>
                <a:lnTo>
                  <a:pt x="3979" y="2963"/>
                </a:lnTo>
                <a:lnTo>
                  <a:pt x="4389" y="2267"/>
                </a:lnTo>
                <a:cubicBezTo>
                  <a:pt x="4532" y="2017"/>
                  <a:pt x="4800" y="1856"/>
                  <a:pt x="5085" y="1856"/>
                </a:cubicBezTo>
                <a:close/>
                <a:moveTo>
                  <a:pt x="3801" y="3730"/>
                </a:moveTo>
                <a:lnTo>
                  <a:pt x="4086" y="4818"/>
                </a:lnTo>
                <a:lnTo>
                  <a:pt x="3622" y="4533"/>
                </a:lnTo>
                <a:lnTo>
                  <a:pt x="2962" y="5710"/>
                </a:lnTo>
                <a:cubicBezTo>
                  <a:pt x="2891" y="5817"/>
                  <a:pt x="2873" y="5907"/>
                  <a:pt x="2926" y="5978"/>
                </a:cubicBezTo>
                <a:cubicBezTo>
                  <a:pt x="2980" y="6067"/>
                  <a:pt x="3069" y="6121"/>
                  <a:pt x="3176" y="6121"/>
                </a:cubicBezTo>
                <a:lnTo>
                  <a:pt x="3979" y="6121"/>
                </a:lnTo>
                <a:lnTo>
                  <a:pt x="3979" y="6656"/>
                </a:lnTo>
                <a:lnTo>
                  <a:pt x="3176" y="6656"/>
                </a:lnTo>
                <a:cubicBezTo>
                  <a:pt x="2891" y="6656"/>
                  <a:pt x="2605" y="6495"/>
                  <a:pt x="2462" y="6246"/>
                </a:cubicBezTo>
                <a:cubicBezTo>
                  <a:pt x="2320" y="5978"/>
                  <a:pt x="2320" y="5710"/>
                  <a:pt x="2480" y="5443"/>
                </a:cubicBezTo>
                <a:lnTo>
                  <a:pt x="3158" y="4265"/>
                </a:lnTo>
                <a:lnTo>
                  <a:pt x="2712" y="4015"/>
                </a:lnTo>
                <a:lnTo>
                  <a:pt x="3801" y="3730"/>
                </a:lnTo>
                <a:close/>
                <a:moveTo>
                  <a:pt x="7226" y="4783"/>
                </a:moveTo>
                <a:lnTo>
                  <a:pt x="7619" y="5478"/>
                </a:lnTo>
                <a:cubicBezTo>
                  <a:pt x="7655" y="5550"/>
                  <a:pt x="7690" y="5603"/>
                  <a:pt x="7708" y="5675"/>
                </a:cubicBezTo>
                <a:lnTo>
                  <a:pt x="7762" y="5693"/>
                </a:lnTo>
                <a:lnTo>
                  <a:pt x="7708" y="5710"/>
                </a:lnTo>
                <a:cubicBezTo>
                  <a:pt x="7762" y="5907"/>
                  <a:pt x="7744" y="6121"/>
                  <a:pt x="7637" y="6299"/>
                </a:cubicBezTo>
                <a:cubicBezTo>
                  <a:pt x="7494" y="6531"/>
                  <a:pt x="7244" y="6674"/>
                  <a:pt x="6959" y="6674"/>
                </a:cubicBezTo>
                <a:lnTo>
                  <a:pt x="5567" y="6674"/>
                </a:lnTo>
                <a:lnTo>
                  <a:pt x="5567" y="7174"/>
                </a:lnTo>
                <a:lnTo>
                  <a:pt x="4782" y="6388"/>
                </a:lnTo>
                <a:lnTo>
                  <a:pt x="5567" y="5586"/>
                </a:lnTo>
                <a:lnTo>
                  <a:pt x="5567" y="6139"/>
                </a:lnTo>
                <a:lnTo>
                  <a:pt x="6923" y="6139"/>
                </a:lnTo>
                <a:cubicBezTo>
                  <a:pt x="7048" y="6139"/>
                  <a:pt x="7137" y="6085"/>
                  <a:pt x="7173" y="6032"/>
                </a:cubicBezTo>
                <a:cubicBezTo>
                  <a:pt x="7226" y="5942"/>
                  <a:pt x="7209" y="5835"/>
                  <a:pt x="7155" y="5746"/>
                </a:cubicBezTo>
                <a:lnTo>
                  <a:pt x="6762" y="5050"/>
                </a:lnTo>
                <a:lnTo>
                  <a:pt x="7226" y="4783"/>
                </a:lnTo>
                <a:close/>
                <a:moveTo>
                  <a:pt x="518" y="1"/>
                </a:moveTo>
                <a:cubicBezTo>
                  <a:pt x="232" y="1"/>
                  <a:pt x="0" y="233"/>
                  <a:pt x="0" y="536"/>
                </a:cubicBezTo>
                <a:cubicBezTo>
                  <a:pt x="0" y="822"/>
                  <a:pt x="232" y="1053"/>
                  <a:pt x="518" y="1053"/>
                </a:cubicBezTo>
                <a:lnTo>
                  <a:pt x="732" y="1053"/>
                </a:lnTo>
                <a:lnTo>
                  <a:pt x="1981" y="8619"/>
                </a:lnTo>
                <a:cubicBezTo>
                  <a:pt x="2052" y="8886"/>
                  <a:pt x="2248" y="9047"/>
                  <a:pt x="2516" y="9047"/>
                </a:cubicBezTo>
                <a:lnTo>
                  <a:pt x="7565" y="9047"/>
                </a:lnTo>
                <a:cubicBezTo>
                  <a:pt x="7815" y="9047"/>
                  <a:pt x="8047" y="8869"/>
                  <a:pt x="8083" y="8619"/>
                </a:cubicBezTo>
                <a:lnTo>
                  <a:pt x="9367" y="1053"/>
                </a:lnTo>
                <a:lnTo>
                  <a:pt x="9582" y="1053"/>
                </a:lnTo>
                <a:cubicBezTo>
                  <a:pt x="9867" y="1053"/>
                  <a:pt x="10117" y="822"/>
                  <a:pt x="10117" y="536"/>
                </a:cubicBezTo>
                <a:cubicBezTo>
                  <a:pt x="10117" y="233"/>
                  <a:pt x="9867" y="1"/>
                  <a:pt x="9582" y="1"/>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44" name="Google Shape;2244;p37"/>
          <p:cNvSpPr/>
          <p:nvPr/>
        </p:nvSpPr>
        <p:spPr>
          <a:xfrm>
            <a:off x="6423630" y="3738589"/>
            <a:ext cx="318470" cy="329826"/>
          </a:xfrm>
          <a:custGeom>
            <a:rect b="b" l="l" r="r" t="t"/>
            <a:pathLst>
              <a:path extrusionOk="0" h="9678" w="9636">
                <a:moveTo>
                  <a:pt x="9636" y="0"/>
                </a:moveTo>
                <a:lnTo>
                  <a:pt x="2588" y="1642"/>
                </a:lnTo>
                <a:lnTo>
                  <a:pt x="2588" y="7351"/>
                </a:lnTo>
                <a:cubicBezTo>
                  <a:pt x="2460" y="7320"/>
                  <a:pt x="2326" y="7304"/>
                  <a:pt x="2188" y="7304"/>
                </a:cubicBezTo>
                <a:cubicBezTo>
                  <a:pt x="1938" y="7304"/>
                  <a:pt x="1674" y="7355"/>
                  <a:pt x="1410" y="7458"/>
                </a:cubicBezTo>
                <a:cubicBezTo>
                  <a:pt x="536" y="7762"/>
                  <a:pt x="1" y="8493"/>
                  <a:pt x="215" y="9064"/>
                </a:cubicBezTo>
                <a:cubicBezTo>
                  <a:pt x="361" y="9454"/>
                  <a:pt x="816" y="9678"/>
                  <a:pt x="1362" y="9678"/>
                </a:cubicBezTo>
                <a:cubicBezTo>
                  <a:pt x="1615" y="9678"/>
                  <a:pt x="1888" y="9630"/>
                  <a:pt x="2160" y="9528"/>
                </a:cubicBezTo>
                <a:cubicBezTo>
                  <a:pt x="2945" y="9261"/>
                  <a:pt x="3444" y="8636"/>
                  <a:pt x="3391" y="8101"/>
                </a:cubicBezTo>
                <a:lnTo>
                  <a:pt x="3391" y="2552"/>
                </a:lnTo>
                <a:lnTo>
                  <a:pt x="8851" y="1285"/>
                </a:lnTo>
                <a:lnTo>
                  <a:pt x="8851" y="6138"/>
                </a:lnTo>
                <a:cubicBezTo>
                  <a:pt x="8723" y="6106"/>
                  <a:pt x="8587" y="6090"/>
                  <a:pt x="8444" y="6090"/>
                </a:cubicBezTo>
                <a:cubicBezTo>
                  <a:pt x="8188" y="6090"/>
                  <a:pt x="7913" y="6142"/>
                  <a:pt x="7637" y="6245"/>
                </a:cubicBezTo>
                <a:cubicBezTo>
                  <a:pt x="6781" y="6566"/>
                  <a:pt x="6246" y="7280"/>
                  <a:pt x="6460" y="7851"/>
                </a:cubicBezTo>
                <a:cubicBezTo>
                  <a:pt x="6608" y="8246"/>
                  <a:pt x="7064" y="8470"/>
                  <a:pt x="7621" y="8470"/>
                </a:cubicBezTo>
                <a:cubicBezTo>
                  <a:pt x="7868" y="8470"/>
                  <a:pt x="8135" y="8426"/>
                  <a:pt x="8405" y="8333"/>
                </a:cubicBezTo>
                <a:cubicBezTo>
                  <a:pt x="9118" y="8065"/>
                  <a:pt x="9600" y="7530"/>
                  <a:pt x="9636" y="7030"/>
                </a:cubicBezTo>
                <a:lnTo>
                  <a:pt x="9636" y="0"/>
                </a:ln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45" name="Google Shape;2245;p37"/>
          <p:cNvSpPr/>
          <p:nvPr/>
        </p:nvSpPr>
        <p:spPr>
          <a:xfrm>
            <a:off x="7004632" y="3664863"/>
            <a:ext cx="351487" cy="362475"/>
          </a:xfrm>
          <a:custGeom>
            <a:rect b="b" l="l" r="r" t="t"/>
            <a:pathLst>
              <a:path extrusionOk="0" h="10636" w="10635">
                <a:moveTo>
                  <a:pt x="4622" y="1"/>
                </a:moveTo>
                <a:lnTo>
                  <a:pt x="3088" y="1518"/>
                </a:lnTo>
                <a:cubicBezTo>
                  <a:pt x="2736" y="1869"/>
                  <a:pt x="3337" y="2464"/>
                  <a:pt x="3833" y="2464"/>
                </a:cubicBezTo>
                <a:cubicBezTo>
                  <a:pt x="3840" y="2464"/>
                  <a:pt x="3848" y="2463"/>
                  <a:pt x="3855" y="2463"/>
                </a:cubicBezTo>
                <a:cubicBezTo>
                  <a:pt x="3868" y="2463"/>
                  <a:pt x="3881" y="2462"/>
                  <a:pt x="3895" y="2462"/>
                </a:cubicBezTo>
                <a:cubicBezTo>
                  <a:pt x="4739" y="2462"/>
                  <a:pt x="5041" y="3580"/>
                  <a:pt x="4426" y="4230"/>
                </a:cubicBezTo>
                <a:lnTo>
                  <a:pt x="4336" y="4319"/>
                </a:lnTo>
                <a:cubicBezTo>
                  <a:pt x="4098" y="4545"/>
                  <a:pt x="3794" y="4649"/>
                  <a:pt x="3504" y="4649"/>
                </a:cubicBezTo>
                <a:cubicBezTo>
                  <a:pt x="2994" y="4649"/>
                  <a:pt x="2529" y="4324"/>
                  <a:pt x="2552" y="3766"/>
                </a:cubicBezTo>
                <a:cubicBezTo>
                  <a:pt x="2566" y="3371"/>
                  <a:pt x="2190" y="2909"/>
                  <a:pt x="1856" y="2909"/>
                </a:cubicBezTo>
                <a:cubicBezTo>
                  <a:pt x="1767" y="2909"/>
                  <a:pt x="1681" y="2942"/>
                  <a:pt x="1607" y="3016"/>
                </a:cubicBezTo>
                <a:lnTo>
                  <a:pt x="1" y="4622"/>
                </a:lnTo>
                <a:lnTo>
                  <a:pt x="2249" y="6888"/>
                </a:lnTo>
                <a:cubicBezTo>
                  <a:pt x="2624" y="7245"/>
                  <a:pt x="1999" y="7834"/>
                  <a:pt x="1500" y="7834"/>
                </a:cubicBezTo>
                <a:cubicBezTo>
                  <a:pt x="1493" y="7834"/>
                  <a:pt x="1486" y="7834"/>
                  <a:pt x="1479" y="7834"/>
                </a:cubicBezTo>
                <a:cubicBezTo>
                  <a:pt x="621" y="7834"/>
                  <a:pt x="327" y="8963"/>
                  <a:pt x="964" y="9618"/>
                </a:cubicBezTo>
                <a:lnTo>
                  <a:pt x="1053" y="9707"/>
                </a:lnTo>
                <a:cubicBezTo>
                  <a:pt x="1282" y="9930"/>
                  <a:pt x="1573" y="10032"/>
                  <a:pt x="1851" y="10032"/>
                </a:cubicBezTo>
                <a:cubicBezTo>
                  <a:pt x="2352" y="10032"/>
                  <a:pt x="2814" y="9699"/>
                  <a:pt x="2802" y="9136"/>
                </a:cubicBezTo>
                <a:cubicBezTo>
                  <a:pt x="2788" y="8740"/>
                  <a:pt x="3168" y="8264"/>
                  <a:pt x="3503" y="8264"/>
                </a:cubicBezTo>
                <a:cubicBezTo>
                  <a:pt x="3590" y="8264"/>
                  <a:pt x="3674" y="8296"/>
                  <a:pt x="3748" y="8369"/>
                </a:cubicBezTo>
                <a:lnTo>
                  <a:pt x="6014" y="10635"/>
                </a:lnTo>
                <a:lnTo>
                  <a:pt x="7637" y="9011"/>
                </a:lnTo>
                <a:cubicBezTo>
                  <a:pt x="7994" y="8655"/>
                  <a:pt x="7388" y="8066"/>
                  <a:pt x="6870" y="8066"/>
                </a:cubicBezTo>
                <a:cubicBezTo>
                  <a:pt x="6857" y="8066"/>
                  <a:pt x="6843" y="8067"/>
                  <a:pt x="6830" y="8067"/>
                </a:cubicBezTo>
                <a:cubicBezTo>
                  <a:pt x="5986" y="8067"/>
                  <a:pt x="5684" y="6967"/>
                  <a:pt x="6299" y="6317"/>
                </a:cubicBezTo>
                <a:lnTo>
                  <a:pt x="6388" y="6228"/>
                </a:lnTo>
                <a:cubicBezTo>
                  <a:pt x="6624" y="5999"/>
                  <a:pt x="6932" y="5892"/>
                  <a:pt x="7225" y="5892"/>
                </a:cubicBezTo>
                <a:cubicBezTo>
                  <a:pt x="7732" y="5892"/>
                  <a:pt x="8195" y="6210"/>
                  <a:pt x="8173" y="6763"/>
                </a:cubicBezTo>
                <a:cubicBezTo>
                  <a:pt x="8159" y="7173"/>
                  <a:pt x="8535" y="7638"/>
                  <a:pt x="8870" y="7638"/>
                </a:cubicBezTo>
                <a:cubicBezTo>
                  <a:pt x="8958" y="7638"/>
                  <a:pt x="9044" y="7605"/>
                  <a:pt x="9118" y="7531"/>
                </a:cubicBezTo>
                <a:lnTo>
                  <a:pt x="10635" y="6014"/>
                </a:lnTo>
                <a:lnTo>
                  <a:pt x="8369" y="3748"/>
                </a:lnTo>
                <a:cubicBezTo>
                  <a:pt x="8017" y="3396"/>
                  <a:pt x="8601" y="2802"/>
                  <a:pt x="9114" y="2802"/>
                </a:cubicBezTo>
                <a:cubicBezTo>
                  <a:pt x="9121" y="2802"/>
                  <a:pt x="9129" y="2802"/>
                  <a:pt x="9136" y="2802"/>
                </a:cubicBezTo>
                <a:cubicBezTo>
                  <a:pt x="9149" y="2803"/>
                  <a:pt x="9162" y="2803"/>
                  <a:pt x="9175" y="2803"/>
                </a:cubicBezTo>
                <a:cubicBezTo>
                  <a:pt x="10019" y="2803"/>
                  <a:pt x="10287" y="1668"/>
                  <a:pt x="9671" y="1036"/>
                </a:cubicBezTo>
                <a:lnTo>
                  <a:pt x="9582" y="929"/>
                </a:lnTo>
                <a:cubicBezTo>
                  <a:pt x="9353" y="706"/>
                  <a:pt x="9061" y="604"/>
                  <a:pt x="8781" y="604"/>
                </a:cubicBezTo>
                <a:cubicBezTo>
                  <a:pt x="8275" y="604"/>
                  <a:pt x="7811" y="937"/>
                  <a:pt x="7834" y="1500"/>
                </a:cubicBezTo>
                <a:cubicBezTo>
                  <a:pt x="7834" y="1909"/>
                  <a:pt x="7465" y="2374"/>
                  <a:pt x="7135" y="2374"/>
                </a:cubicBezTo>
                <a:cubicBezTo>
                  <a:pt x="7047" y="2374"/>
                  <a:pt x="6963" y="2342"/>
                  <a:pt x="6888" y="2267"/>
                </a:cubicBezTo>
                <a:lnTo>
                  <a:pt x="4622" y="1"/>
                </a:ln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46" name="Google Shape;2246;p37"/>
          <p:cNvSpPr/>
          <p:nvPr/>
        </p:nvSpPr>
        <p:spPr>
          <a:xfrm>
            <a:off x="7513985" y="3664574"/>
            <a:ext cx="351487" cy="363054"/>
          </a:xfrm>
          <a:custGeom>
            <a:rect b="b" l="l" r="r" t="t"/>
            <a:pathLst>
              <a:path extrusionOk="0" h="10653" w="10635">
                <a:moveTo>
                  <a:pt x="5318" y="0"/>
                </a:moveTo>
                <a:lnTo>
                  <a:pt x="3980" y="3997"/>
                </a:lnTo>
                <a:lnTo>
                  <a:pt x="1" y="3997"/>
                </a:lnTo>
                <a:lnTo>
                  <a:pt x="3052" y="6655"/>
                </a:lnTo>
                <a:lnTo>
                  <a:pt x="1856" y="10652"/>
                </a:lnTo>
                <a:lnTo>
                  <a:pt x="5318" y="8261"/>
                </a:lnTo>
                <a:lnTo>
                  <a:pt x="8779" y="10652"/>
                </a:lnTo>
                <a:lnTo>
                  <a:pt x="7584" y="6655"/>
                </a:lnTo>
                <a:lnTo>
                  <a:pt x="10635" y="3997"/>
                </a:lnTo>
                <a:lnTo>
                  <a:pt x="6656" y="3997"/>
                </a:lnTo>
                <a:lnTo>
                  <a:pt x="5318" y="0"/>
                </a:ln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47" name="Google Shape;2247;p37"/>
          <p:cNvSpPr/>
          <p:nvPr/>
        </p:nvSpPr>
        <p:spPr>
          <a:xfrm>
            <a:off x="8023338" y="3657024"/>
            <a:ext cx="340283" cy="420206"/>
          </a:xfrm>
          <a:custGeom>
            <a:rect b="b" l="l" r="r" t="t"/>
            <a:pathLst>
              <a:path extrusionOk="0" h="12330" w="10296">
                <a:moveTo>
                  <a:pt x="8993" y="3622"/>
                </a:moveTo>
                <a:cubicBezTo>
                  <a:pt x="7798" y="2320"/>
                  <a:pt x="6513" y="3212"/>
                  <a:pt x="5532" y="3444"/>
                </a:cubicBezTo>
                <a:cubicBezTo>
                  <a:pt x="5514" y="3123"/>
                  <a:pt x="5425" y="2819"/>
                  <a:pt x="5335" y="2552"/>
                </a:cubicBezTo>
                <a:cubicBezTo>
                  <a:pt x="5746" y="2516"/>
                  <a:pt x="6352" y="2373"/>
                  <a:pt x="6781" y="1927"/>
                </a:cubicBezTo>
                <a:cubicBezTo>
                  <a:pt x="7476" y="1249"/>
                  <a:pt x="7405" y="72"/>
                  <a:pt x="7405" y="72"/>
                </a:cubicBezTo>
                <a:cubicBezTo>
                  <a:pt x="7405" y="72"/>
                  <a:pt x="6228" y="0"/>
                  <a:pt x="5549" y="696"/>
                </a:cubicBezTo>
                <a:cubicBezTo>
                  <a:pt x="5228" y="1017"/>
                  <a:pt x="5068" y="1446"/>
                  <a:pt x="4996" y="1820"/>
                </a:cubicBezTo>
                <a:cubicBezTo>
                  <a:pt x="4408" y="821"/>
                  <a:pt x="3551" y="321"/>
                  <a:pt x="3498" y="268"/>
                </a:cubicBezTo>
                <a:lnTo>
                  <a:pt x="3087" y="946"/>
                </a:lnTo>
                <a:cubicBezTo>
                  <a:pt x="3105" y="964"/>
                  <a:pt x="4532" y="1856"/>
                  <a:pt x="4747" y="3426"/>
                </a:cubicBezTo>
                <a:cubicBezTo>
                  <a:pt x="3765" y="3176"/>
                  <a:pt x="2463" y="2320"/>
                  <a:pt x="1285" y="3622"/>
                </a:cubicBezTo>
                <a:cubicBezTo>
                  <a:pt x="0" y="5032"/>
                  <a:pt x="1107" y="12330"/>
                  <a:pt x="5157" y="10313"/>
                </a:cubicBezTo>
                <a:cubicBezTo>
                  <a:pt x="9207" y="12330"/>
                  <a:pt x="10296" y="5050"/>
                  <a:pt x="8993" y="3622"/>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48" name="Google Shape;2248;p37"/>
          <p:cNvSpPr/>
          <p:nvPr/>
        </p:nvSpPr>
        <p:spPr>
          <a:xfrm>
            <a:off x="8637331" y="3713485"/>
            <a:ext cx="298441" cy="344344"/>
          </a:xfrm>
          <a:custGeom>
            <a:rect b="b" l="l" r="r" t="t"/>
            <a:pathLst>
              <a:path extrusionOk="0" h="10104" w="9030">
                <a:moveTo>
                  <a:pt x="3676" y="0"/>
                </a:moveTo>
                <a:cubicBezTo>
                  <a:pt x="5264" y="1392"/>
                  <a:pt x="5871" y="3693"/>
                  <a:pt x="5032" y="5763"/>
                </a:cubicBezTo>
                <a:cubicBezTo>
                  <a:pt x="4223" y="7720"/>
                  <a:pt x="2328" y="8879"/>
                  <a:pt x="345" y="8879"/>
                </a:cubicBezTo>
                <a:cubicBezTo>
                  <a:pt x="230" y="8879"/>
                  <a:pt x="116" y="8876"/>
                  <a:pt x="1" y="8868"/>
                </a:cubicBezTo>
                <a:lnTo>
                  <a:pt x="1" y="8868"/>
                </a:lnTo>
                <a:cubicBezTo>
                  <a:pt x="393" y="9207"/>
                  <a:pt x="857" y="9510"/>
                  <a:pt x="1357" y="9724"/>
                </a:cubicBezTo>
                <a:cubicBezTo>
                  <a:pt x="1988" y="9981"/>
                  <a:pt x="2642" y="10103"/>
                  <a:pt x="3284" y="10103"/>
                </a:cubicBezTo>
                <a:cubicBezTo>
                  <a:pt x="5276" y="10103"/>
                  <a:pt x="7163" y="8932"/>
                  <a:pt x="7959" y="6977"/>
                </a:cubicBezTo>
                <a:cubicBezTo>
                  <a:pt x="9029" y="4407"/>
                  <a:pt x="7816" y="1463"/>
                  <a:pt x="5229" y="375"/>
                </a:cubicBezTo>
                <a:cubicBezTo>
                  <a:pt x="4711" y="178"/>
                  <a:pt x="4194" y="54"/>
                  <a:pt x="3676" y="0"/>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249" name="Google Shape;2249;p37"/>
          <p:cNvGrpSpPr/>
          <p:nvPr/>
        </p:nvGrpSpPr>
        <p:grpSpPr>
          <a:xfrm>
            <a:off x="9162424" y="3717916"/>
            <a:ext cx="327294" cy="334632"/>
            <a:chOff x="5717150" y="2098500"/>
            <a:chExt cx="247575" cy="245475"/>
          </a:xfrm>
        </p:grpSpPr>
        <p:sp>
          <p:nvSpPr>
            <p:cNvPr id="2250" name="Google Shape;2250;p37"/>
            <p:cNvSpPr/>
            <p:nvPr/>
          </p:nvSpPr>
          <p:spPr>
            <a:xfrm>
              <a:off x="5717150" y="2098500"/>
              <a:ext cx="135175" cy="132800"/>
            </a:xfrm>
            <a:custGeom>
              <a:rect b="b" l="l" r="r" t="t"/>
              <a:pathLst>
                <a:path extrusionOk="0" h="5312" w="5407">
                  <a:moveTo>
                    <a:pt x="2694" y="1"/>
                  </a:moveTo>
                  <a:cubicBezTo>
                    <a:pt x="2534" y="1"/>
                    <a:pt x="2409" y="108"/>
                    <a:pt x="2355" y="251"/>
                  </a:cubicBezTo>
                  <a:lnTo>
                    <a:pt x="1963" y="1428"/>
                  </a:lnTo>
                  <a:cubicBezTo>
                    <a:pt x="1909" y="1589"/>
                    <a:pt x="1785" y="1696"/>
                    <a:pt x="1624" y="1696"/>
                  </a:cubicBezTo>
                  <a:lnTo>
                    <a:pt x="393" y="1696"/>
                  </a:lnTo>
                  <a:cubicBezTo>
                    <a:pt x="250" y="1696"/>
                    <a:pt x="89" y="1785"/>
                    <a:pt x="54" y="1928"/>
                  </a:cubicBezTo>
                  <a:cubicBezTo>
                    <a:pt x="0" y="2071"/>
                    <a:pt x="36" y="2231"/>
                    <a:pt x="161" y="2338"/>
                  </a:cubicBezTo>
                  <a:lnTo>
                    <a:pt x="589" y="2713"/>
                  </a:lnTo>
                  <a:lnTo>
                    <a:pt x="1124" y="3195"/>
                  </a:lnTo>
                  <a:cubicBezTo>
                    <a:pt x="1178" y="3248"/>
                    <a:pt x="1214" y="3302"/>
                    <a:pt x="1231" y="3373"/>
                  </a:cubicBezTo>
                  <a:cubicBezTo>
                    <a:pt x="1249" y="3444"/>
                    <a:pt x="1249" y="3516"/>
                    <a:pt x="1231" y="3587"/>
                  </a:cubicBezTo>
                  <a:lnTo>
                    <a:pt x="857" y="4836"/>
                  </a:lnTo>
                  <a:cubicBezTo>
                    <a:pt x="803" y="4979"/>
                    <a:pt x="857" y="5139"/>
                    <a:pt x="999" y="5229"/>
                  </a:cubicBezTo>
                  <a:cubicBezTo>
                    <a:pt x="1055" y="5285"/>
                    <a:pt x="1131" y="5311"/>
                    <a:pt x="1211" y="5311"/>
                  </a:cubicBezTo>
                  <a:cubicBezTo>
                    <a:pt x="1283" y="5311"/>
                    <a:pt x="1360" y="5289"/>
                    <a:pt x="1428" y="5247"/>
                  </a:cubicBezTo>
                  <a:lnTo>
                    <a:pt x="2480" y="4497"/>
                  </a:lnTo>
                  <a:cubicBezTo>
                    <a:pt x="2543" y="4453"/>
                    <a:pt x="2619" y="4430"/>
                    <a:pt x="2692" y="4430"/>
                  </a:cubicBezTo>
                  <a:cubicBezTo>
                    <a:pt x="2766" y="4430"/>
                    <a:pt x="2837" y="4453"/>
                    <a:pt x="2891" y="4497"/>
                  </a:cubicBezTo>
                  <a:lnTo>
                    <a:pt x="3961" y="5247"/>
                  </a:lnTo>
                  <a:cubicBezTo>
                    <a:pt x="4021" y="5289"/>
                    <a:pt x="4093" y="5311"/>
                    <a:pt x="4165" y="5311"/>
                  </a:cubicBezTo>
                  <a:cubicBezTo>
                    <a:pt x="4244" y="5311"/>
                    <a:pt x="4324" y="5285"/>
                    <a:pt x="4390" y="5229"/>
                  </a:cubicBezTo>
                  <a:cubicBezTo>
                    <a:pt x="4514" y="5139"/>
                    <a:pt x="4550" y="4979"/>
                    <a:pt x="4532" y="4836"/>
                  </a:cubicBezTo>
                  <a:lnTo>
                    <a:pt x="4158" y="3587"/>
                  </a:lnTo>
                  <a:cubicBezTo>
                    <a:pt x="4122" y="3444"/>
                    <a:pt x="4158" y="3302"/>
                    <a:pt x="4265" y="3195"/>
                  </a:cubicBezTo>
                  <a:lnTo>
                    <a:pt x="5246" y="2338"/>
                  </a:lnTo>
                  <a:cubicBezTo>
                    <a:pt x="5353" y="2231"/>
                    <a:pt x="5407" y="2071"/>
                    <a:pt x="5353" y="1928"/>
                  </a:cubicBezTo>
                  <a:cubicBezTo>
                    <a:pt x="5282" y="1785"/>
                    <a:pt x="5157" y="1696"/>
                    <a:pt x="4996" y="1696"/>
                  </a:cubicBezTo>
                  <a:lnTo>
                    <a:pt x="3783" y="1696"/>
                  </a:lnTo>
                  <a:cubicBezTo>
                    <a:pt x="3622" y="1696"/>
                    <a:pt x="3480" y="1589"/>
                    <a:pt x="3426" y="1428"/>
                  </a:cubicBezTo>
                  <a:lnTo>
                    <a:pt x="3051" y="251"/>
                  </a:lnTo>
                  <a:cubicBezTo>
                    <a:pt x="2998" y="108"/>
                    <a:pt x="2855" y="1"/>
                    <a:pt x="2694" y="1"/>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51" name="Google Shape;2251;p37"/>
            <p:cNvSpPr/>
            <p:nvPr/>
          </p:nvSpPr>
          <p:spPr>
            <a:xfrm>
              <a:off x="5857650" y="2158275"/>
              <a:ext cx="107075" cy="106075"/>
            </a:xfrm>
            <a:custGeom>
              <a:rect b="b" l="l" r="r" t="t"/>
              <a:pathLst>
                <a:path extrusionOk="0" h="4243" w="4283">
                  <a:moveTo>
                    <a:pt x="2124" y="1"/>
                  </a:moveTo>
                  <a:cubicBezTo>
                    <a:pt x="2017" y="1"/>
                    <a:pt x="1892" y="72"/>
                    <a:pt x="1856" y="197"/>
                  </a:cubicBezTo>
                  <a:lnTo>
                    <a:pt x="1553" y="1160"/>
                  </a:lnTo>
                  <a:cubicBezTo>
                    <a:pt x="1499" y="1268"/>
                    <a:pt x="1392" y="1357"/>
                    <a:pt x="1268" y="1357"/>
                  </a:cubicBezTo>
                  <a:lnTo>
                    <a:pt x="304" y="1357"/>
                  </a:lnTo>
                  <a:cubicBezTo>
                    <a:pt x="179" y="1357"/>
                    <a:pt x="72" y="1428"/>
                    <a:pt x="36" y="1553"/>
                  </a:cubicBezTo>
                  <a:cubicBezTo>
                    <a:pt x="1" y="1678"/>
                    <a:pt x="19" y="1785"/>
                    <a:pt x="108" y="1874"/>
                  </a:cubicBezTo>
                  <a:lnTo>
                    <a:pt x="465" y="2177"/>
                  </a:lnTo>
                  <a:lnTo>
                    <a:pt x="893" y="2570"/>
                  </a:lnTo>
                  <a:cubicBezTo>
                    <a:pt x="928" y="2606"/>
                    <a:pt x="964" y="2659"/>
                    <a:pt x="1000" y="2713"/>
                  </a:cubicBezTo>
                  <a:cubicBezTo>
                    <a:pt x="1000" y="2766"/>
                    <a:pt x="1000" y="2820"/>
                    <a:pt x="1000" y="2891"/>
                  </a:cubicBezTo>
                  <a:lnTo>
                    <a:pt x="661" y="3873"/>
                  </a:lnTo>
                  <a:cubicBezTo>
                    <a:pt x="643" y="3980"/>
                    <a:pt x="661" y="4122"/>
                    <a:pt x="768" y="4176"/>
                  </a:cubicBezTo>
                  <a:cubicBezTo>
                    <a:pt x="830" y="4220"/>
                    <a:pt x="893" y="4243"/>
                    <a:pt x="951" y="4243"/>
                  </a:cubicBezTo>
                  <a:cubicBezTo>
                    <a:pt x="1009" y="4243"/>
                    <a:pt x="1062" y="4220"/>
                    <a:pt x="1107" y="4176"/>
                  </a:cubicBezTo>
                  <a:lnTo>
                    <a:pt x="1963" y="3587"/>
                  </a:lnTo>
                  <a:cubicBezTo>
                    <a:pt x="2008" y="3551"/>
                    <a:pt x="2066" y="3534"/>
                    <a:pt x="2126" y="3534"/>
                  </a:cubicBezTo>
                  <a:cubicBezTo>
                    <a:pt x="2186" y="3534"/>
                    <a:pt x="2249" y="3551"/>
                    <a:pt x="2302" y="3587"/>
                  </a:cubicBezTo>
                  <a:lnTo>
                    <a:pt x="3141" y="4176"/>
                  </a:lnTo>
                  <a:cubicBezTo>
                    <a:pt x="3195" y="4220"/>
                    <a:pt x="3257" y="4243"/>
                    <a:pt x="3319" y="4243"/>
                  </a:cubicBezTo>
                  <a:cubicBezTo>
                    <a:pt x="3382" y="4243"/>
                    <a:pt x="3444" y="4220"/>
                    <a:pt x="3498" y="4176"/>
                  </a:cubicBezTo>
                  <a:cubicBezTo>
                    <a:pt x="3605" y="4104"/>
                    <a:pt x="3641" y="3980"/>
                    <a:pt x="3605" y="3855"/>
                  </a:cubicBezTo>
                  <a:lnTo>
                    <a:pt x="3302" y="2856"/>
                  </a:lnTo>
                  <a:cubicBezTo>
                    <a:pt x="3284" y="2748"/>
                    <a:pt x="3302" y="2624"/>
                    <a:pt x="3391" y="2552"/>
                  </a:cubicBezTo>
                  <a:lnTo>
                    <a:pt x="4158" y="1874"/>
                  </a:lnTo>
                  <a:cubicBezTo>
                    <a:pt x="4247" y="1785"/>
                    <a:pt x="4283" y="1660"/>
                    <a:pt x="4229" y="1553"/>
                  </a:cubicBezTo>
                  <a:cubicBezTo>
                    <a:pt x="4194" y="1428"/>
                    <a:pt x="4104" y="1375"/>
                    <a:pt x="3980" y="1357"/>
                  </a:cubicBezTo>
                  <a:lnTo>
                    <a:pt x="2998" y="1357"/>
                  </a:lnTo>
                  <a:cubicBezTo>
                    <a:pt x="2873" y="1357"/>
                    <a:pt x="2766" y="1268"/>
                    <a:pt x="2731" y="1160"/>
                  </a:cubicBezTo>
                  <a:lnTo>
                    <a:pt x="2409" y="197"/>
                  </a:lnTo>
                  <a:cubicBezTo>
                    <a:pt x="2374" y="72"/>
                    <a:pt x="2267" y="1"/>
                    <a:pt x="2124" y="1"/>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52" name="Google Shape;2252;p37"/>
            <p:cNvSpPr/>
            <p:nvPr/>
          </p:nvSpPr>
          <p:spPr>
            <a:xfrm>
              <a:off x="5790750" y="2264450"/>
              <a:ext cx="80750" cy="79525"/>
            </a:xfrm>
            <a:custGeom>
              <a:rect b="b" l="l" r="r" t="t"/>
              <a:pathLst>
                <a:path extrusionOk="0" h="3181" w="3230">
                  <a:moveTo>
                    <a:pt x="1606" y="0"/>
                  </a:moveTo>
                  <a:cubicBezTo>
                    <a:pt x="1517" y="0"/>
                    <a:pt x="1446" y="72"/>
                    <a:pt x="1410" y="143"/>
                  </a:cubicBezTo>
                  <a:lnTo>
                    <a:pt x="1160" y="857"/>
                  </a:lnTo>
                  <a:cubicBezTo>
                    <a:pt x="1142" y="964"/>
                    <a:pt x="1053" y="1017"/>
                    <a:pt x="964" y="1017"/>
                  </a:cubicBezTo>
                  <a:lnTo>
                    <a:pt x="232" y="1017"/>
                  </a:lnTo>
                  <a:cubicBezTo>
                    <a:pt x="143" y="1017"/>
                    <a:pt x="54" y="1071"/>
                    <a:pt x="36" y="1160"/>
                  </a:cubicBezTo>
                  <a:cubicBezTo>
                    <a:pt x="0" y="1231"/>
                    <a:pt x="36" y="1338"/>
                    <a:pt x="107" y="1392"/>
                  </a:cubicBezTo>
                  <a:lnTo>
                    <a:pt x="357" y="1624"/>
                  </a:lnTo>
                  <a:lnTo>
                    <a:pt x="678" y="1927"/>
                  </a:lnTo>
                  <a:cubicBezTo>
                    <a:pt x="696" y="1945"/>
                    <a:pt x="732" y="1981"/>
                    <a:pt x="732" y="2034"/>
                  </a:cubicBezTo>
                  <a:cubicBezTo>
                    <a:pt x="750" y="2070"/>
                    <a:pt x="750" y="2106"/>
                    <a:pt x="732" y="2141"/>
                  </a:cubicBezTo>
                  <a:lnTo>
                    <a:pt x="518" y="2909"/>
                  </a:lnTo>
                  <a:cubicBezTo>
                    <a:pt x="482" y="2998"/>
                    <a:pt x="518" y="3087"/>
                    <a:pt x="589" y="3141"/>
                  </a:cubicBezTo>
                  <a:cubicBezTo>
                    <a:pt x="634" y="3167"/>
                    <a:pt x="678" y="3181"/>
                    <a:pt x="723" y="3181"/>
                  </a:cubicBezTo>
                  <a:cubicBezTo>
                    <a:pt x="768" y="3181"/>
                    <a:pt x="812" y="3167"/>
                    <a:pt x="857" y="3141"/>
                  </a:cubicBezTo>
                  <a:lnTo>
                    <a:pt x="1481" y="2694"/>
                  </a:lnTo>
                  <a:cubicBezTo>
                    <a:pt x="1526" y="2668"/>
                    <a:pt x="1570" y="2654"/>
                    <a:pt x="1613" y="2654"/>
                  </a:cubicBezTo>
                  <a:cubicBezTo>
                    <a:pt x="1655" y="2654"/>
                    <a:pt x="1695" y="2668"/>
                    <a:pt x="1731" y="2694"/>
                  </a:cubicBezTo>
                  <a:lnTo>
                    <a:pt x="2373" y="3141"/>
                  </a:lnTo>
                  <a:cubicBezTo>
                    <a:pt x="2418" y="3167"/>
                    <a:pt x="2463" y="3181"/>
                    <a:pt x="2505" y="3181"/>
                  </a:cubicBezTo>
                  <a:cubicBezTo>
                    <a:pt x="2547" y="3181"/>
                    <a:pt x="2587" y="3167"/>
                    <a:pt x="2623" y="3141"/>
                  </a:cubicBezTo>
                  <a:cubicBezTo>
                    <a:pt x="2712" y="3087"/>
                    <a:pt x="2730" y="2980"/>
                    <a:pt x="2712" y="2909"/>
                  </a:cubicBezTo>
                  <a:lnTo>
                    <a:pt x="2480" y="2141"/>
                  </a:lnTo>
                  <a:cubicBezTo>
                    <a:pt x="2463" y="2070"/>
                    <a:pt x="2480" y="1963"/>
                    <a:pt x="2552" y="1927"/>
                  </a:cubicBezTo>
                  <a:lnTo>
                    <a:pt x="3141" y="1410"/>
                  </a:lnTo>
                  <a:cubicBezTo>
                    <a:pt x="3194" y="1338"/>
                    <a:pt x="3230" y="1249"/>
                    <a:pt x="3194" y="1178"/>
                  </a:cubicBezTo>
                  <a:cubicBezTo>
                    <a:pt x="3176" y="1106"/>
                    <a:pt x="3069" y="1035"/>
                    <a:pt x="2998" y="1035"/>
                  </a:cubicBezTo>
                  <a:lnTo>
                    <a:pt x="2266" y="1035"/>
                  </a:lnTo>
                  <a:cubicBezTo>
                    <a:pt x="2177" y="1035"/>
                    <a:pt x="2088" y="964"/>
                    <a:pt x="2070" y="875"/>
                  </a:cubicBezTo>
                  <a:lnTo>
                    <a:pt x="1838" y="161"/>
                  </a:lnTo>
                  <a:cubicBezTo>
                    <a:pt x="1785" y="72"/>
                    <a:pt x="1713" y="0"/>
                    <a:pt x="1606" y="0"/>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253" name="Google Shape;2253;p37"/>
          <p:cNvSpPr/>
          <p:nvPr/>
        </p:nvSpPr>
        <p:spPr>
          <a:xfrm>
            <a:off x="9712041" y="3650888"/>
            <a:ext cx="283106" cy="390420"/>
          </a:xfrm>
          <a:custGeom>
            <a:rect b="b" l="l" r="r" t="t"/>
            <a:pathLst>
              <a:path extrusionOk="0" h="11456" w="8566">
                <a:moveTo>
                  <a:pt x="3819" y="1"/>
                </a:moveTo>
                <a:cubicBezTo>
                  <a:pt x="4800" y="1838"/>
                  <a:pt x="3301" y="3533"/>
                  <a:pt x="2463" y="4229"/>
                </a:cubicBezTo>
                <a:cubicBezTo>
                  <a:pt x="1606" y="4943"/>
                  <a:pt x="1035" y="5675"/>
                  <a:pt x="857" y="6103"/>
                </a:cubicBezTo>
                <a:cubicBezTo>
                  <a:pt x="1" y="8208"/>
                  <a:pt x="1285" y="10224"/>
                  <a:pt x="2160" y="10688"/>
                </a:cubicBezTo>
                <a:cubicBezTo>
                  <a:pt x="1767" y="9778"/>
                  <a:pt x="1392" y="8048"/>
                  <a:pt x="2962" y="6424"/>
                </a:cubicBezTo>
                <a:lnTo>
                  <a:pt x="2962" y="6424"/>
                </a:lnTo>
                <a:cubicBezTo>
                  <a:pt x="2962" y="6424"/>
                  <a:pt x="2516" y="8155"/>
                  <a:pt x="3498" y="9368"/>
                </a:cubicBezTo>
                <a:cubicBezTo>
                  <a:pt x="4479" y="10563"/>
                  <a:pt x="4461" y="11456"/>
                  <a:pt x="4461" y="11456"/>
                </a:cubicBezTo>
                <a:cubicBezTo>
                  <a:pt x="5996" y="11456"/>
                  <a:pt x="7441" y="10528"/>
                  <a:pt x="8065" y="9029"/>
                </a:cubicBezTo>
                <a:cubicBezTo>
                  <a:pt x="8529" y="8137"/>
                  <a:pt x="8565" y="6727"/>
                  <a:pt x="7941" y="5906"/>
                </a:cubicBezTo>
                <a:lnTo>
                  <a:pt x="7941" y="5906"/>
                </a:lnTo>
                <a:cubicBezTo>
                  <a:pt x="8135" y="6713"/>
                  <a:pt x="7478" y="7520"/>
                  <a:pt x="6673" y="7520"/>
                </a:cubicBezTo>
                <a:cubicBezTo>
                  <a:pt x="6516" y="7520"/>
                  <a:pt x="6354" y="7490"/>
                  <a:pt x="6192" y="7423"/>
                </a:cubicBezTo>
                <a:cubicBezTo>
                  <a:pt x="5371" y="7138"/>
                  <a:pt x="5050" y="6192"/>
                  <a:pt x="5621" y="5353"/>
                </a:cubicBezTo>
                <a:cubicBezTo>
                  <a:pt x="6924" y="3640"/>
                  <a:pt x="5960" y="928"/>
                  <a:pt x="3819" y="1"/>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54" name="Google Shape;2254;p37"/>
          <p:cNvSpPr/>
          <p:nvPr/>
        </p:nvSpPr>
        <p:spPr>
          <a:xfrm>
            <a:off x="2748100" y="4449599"/>
            <a:ext cx="369169" cy="253623"/>
          </a:xfrm>
          <a:custGeom>
            <a:rect b="b" l="l" r="r" t="t"/>
            <a:pathLst>
              <a:path extrusionOk="0" h="7442" w="11170">
                <a:moveTo>
                  <a:pt x="6240" y="0"/>
                </a:moveTo>
                <a:cubicBezTo>
                  <a:pt x="6189" y="0"/>
                  <a:pt x="6136" y="6"/>
                  <a:pt x="6085" y="19"/>
                </a:cubicBezTo>
                <a:lnTo>
                  <a:pt x="2498" y="822"/>
                </a:lnTo>
                <a:cubicBezTo>
                  <a:pt x="2373" y="858"/>
                  <a:pt x="2231" y="929"/>
                  <a:pt x="2124" y="1072"/>
                </a:cubicBezTo>
                <a:lnTo>
                  <a:pt x="999" y="2535"/>
                </a:lnTo>
                <a:lnTo>
                  <a:pt x="0" y="2535"/>
                </a:lnTo>
                <a:lnTo>
                  <a:pt x="0" y="6371"/>
                </a:lnTo>
                <a:lnTo>
                  <a:pt x="660" y="6371"/>
                </a:lnTo>
                <a:cubicBezTo>
                  <a:pt x="1606" y="6371"/>
                  <a:pt x="1677" y="7442"/>
                  <a:pt x="3462" y="7442"/>
                </a:cubicBezTo>
                <a:lnTo>
                  <a:pt x="5853" y="7442"/>
                </a:lnTo>
                <a:cubicBezTo>
                  <a:pt x="6281" y="7442"/>
                  <a:pt x="6638" y="7085"/>
                  <a:pt x="6638" y="6639"/>
                </a:cubicBezTo>
                <a:cubicBezTo>
                  <a:pt x="6638" y="6443"/>
                  <a:pt x="6566" y="6247"/>
                  <a:pt x="6441" y="6122"/>
                </a:cubicBezTo>
                <a:lnTo>
                  <a:pt x="6513" y="6122"/>
                </a:lnTo>
                <a:cubicBezTo>
                  <a:pt x="6959" y="6122"/>
                  <a:pt x="7316" y="5765"/>
                  <a:pt x="7316" y="5319"/>
                </a:cubicBezTo>
                <a:cubicBezTo>
                  <a:pt x="7316" y="5105"/>
                  <a:pt x="7227" y="4908"/>
                  <a:pt x="7084" y="4766"/>
                </a:cubicBezTo>
                <a:cubicBezTo>
                  <a:pt x="7441" y="4694"/>
                  <a:pt x="7708" y="4355"/>
                  <a:pt x="7708" y="3981"/>
                </a:cubicBezTo>
                <a:cubicBezTo>
                  <a:pt x="7708" y="3552"/>
                  <a:pt x="7351" y="3195"/>
                  <a:pt x="6905" y="3195"/>
                </a:cubicBezTo>
                <a:lnTo>
                  <a:pt x="10492" y="3195"/>
                </a:lnTo>
                <a:cubicBezTo>
                  <a:pt x="10866" y="3195"/>
                  <a:pt x="11170" y="2892"/>
                  <a:pt x="11170" y="2535"/>
                </a:cubicBezTo>
                <a:cubicBezTo>
                  <a:pt x="11170" y="2161"/>
                  <a:pt x="10866" y="1857"/>
                  <a:pt x="10492" y="1857"/>
                </a:cubicBezTo>
                <a:lnTo>
                  <a:pt x="3926" y="1857"/>
                </a:lnTo>
                <a:lnTo>
                  <a:pt x="6388" y="1322"/>
                </a:lnTo>
                <a:cubicBezTo>
                  <a:pt x="6745" y="1233"/>
                  <a:pt x="6977" y="876"/>
                  <a:pt x="6888" y="519"/>
                </a:cubicBezTo>
                <a:cubicBezTo>
                  <a:pt x="6827" y="214"/>
                  <a:pt x="6544" y="0"/>
                  <a:pt x="6240" y="0"/>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55" name="Google Shape;2255;p37"/>
          <p:cNvSpPr/>
          <p:nvPr/>
        </p:nvSpPr>
        <p:spPr>
          <a:xfrm>
            <a:off x="3268390" y="4430444"/>
            <a:ext cx="299036" cy="291929"/>
          </a:xfrm>
          <a:custGeom>
            <a:rect b="b" l="l" r="r" t="t"/>
            <a:pathLst>
              <a:path extrusionOk="0" h="8566" w="9048">
                <a:moveTo>
                  <a:pt x="2265" y="0"/>
                </a:moveTo>
                <a:cubicBezTo>
                  <a:pt x="1059" y="0"/>
                  <a:pt x="1" y="1180"/>
                  <a:pt x="1" y="2321"/>
                </a:cubicBezTo>
                <a:cubicBezTo>
                  <a:pt x="1" y="5104"/>
                  <a:pt x="4533" y="8566"/>
                  <a:pt x="4533" y="8566"/>
                </a:cubicBezTo>
                <a:cubicBezTo>
                  <a:pt x="4533" y="8566"/>
                  <a:pt x="9047" y="5104"/>
                  <a:pt x="9047" y="2321"/>
                </a:cubicBezTo>
                <a:cubicBezTo>
                  <a:pt x="9047" y="1180"/>
                  <a:pt x="7996" y="0"/>
                  <a:pt x="6794" y="0"/>
                </a:cubicBezTo>
                <a:cubicBezTo>
                  <a:pt x="6023" y="0"/>
                  <a:pt x="5189" y="487"/>
                  <a:pt x="4533" y="1786"/>
                </a:cubicBezTo>
                <a:cubicBezTo>
                  <a:pt x="3877" y="487"/>
                  <a:pt x="3040" y="0"/>
                  <a:pt x="2265" y="0"/>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256" name="Google Shape;2256;p37"/>
          <p:cNvGrpSpPr/>
          <p:nvPr/>
        </p:nvGrpSpPr>
        <p:grpSpPr>
          <a:xfrm>
            <a:off x="3739898" y="4358842"/>
            <a:ext cx="352082" cy="317455"/>
            <a:chOff x="6435300" y="2742175"/>
            <a:chExt cx="266325" cy="232875"/>
          </a:xfrm>
        </p:grpSpPr>
        <p:sp>
          <p:nvSpPr>
            <p:cNvPr id="2257" name="Google Shape;2257;p37"/>
            <p:cNvSpPr/>
            <p:nvPr/>
          </p:nvSpPr>
          <p:spPr>
            <a:xfrm>
              <a:off x="6518275" y="2742175"/>
              <a:ext cx="183350" cy="232875"/>
            </a:xfrm>
            <a:custGeom>
              <a:rect b="b" l="l" r="r" t="t"/>
              <a:pathLst>
                <a:path extrusionOk="0" h="9315" w="7334">
                  <a:moveTo>
                    <a:pt x="3194" y="1"/>
                  </a:moveTo>
                  <a:cubicBezTo>
                    <a:pt x="2766" y="1"/>
                    <a:pt x="2392" y="375"/>
                    <a:pt x="2392" y="804"/>
                  </a:cubicBezTo>
                  <a:cubicBezTo>
                    <a:pt x="2392" y="2838"/>
                    <a:pt x="54" y="3962"/>
                    <a:pt x="1" y="3997"/>
                  </a:cubicBezTo>
                  <a:lnTo>
                    <a:pt x="1" y="8244"/>
                  </a:lnTo>
                  <a:cubicBezTo>
                    <a:pt x="946" y="8244"/>
                    <a:pt x="1018" y="9315"/>
                    <a:pt x="2802" y="9315"/>
                  </a:cubicBezTo>
                  <a:lnTo>
                    <a:pt x="5193" y="9315"/>
                  </a:lnTo>
                  <a:cubicBezTo>
                    <a:pt x="5639" y="9315"/>
                    <a:pt x="5996" y="8958"/>
                    <a:pt x="5996" y="8512"/>
                  </a:cubicBezTo>
                  <a:cubicBezTo>
                    <a:pt x="5996" y="8315"/>
                    <a:pt x="5924" y="8119"/>
                    <a:pt x="5782" y="7976"/>
                  </a:cubicBezTo>
                  <a:lnTo>
                    <a:pt x="5853" y="7976"/>
                  </a:lnTo>
                  <a:cubicBezTo>
                    <a:pt x="6299" y="7976"/>
                    <a:pt x="6656" y="7619"/>
                    <a:pt x="6656" y="7191"/>
                  </a:cubicBezTo>
                  <a:cubicBezTo>
                    <a:pt x="6656" y="6977"/>
                    <a:pt x="6585" y="6781"/>
                    <a:pt x="6442" y="6638"/>
                  </a:cubicBezTo>
                  <a:cubicBezTo>
                    <a:pt x="6799" y="6549"/>
                    <a:pt x="7066" y="6228"/>
                    <a:pt x="7066" y="5853"/>
                  </a:cubicBezTo>
                  <a:cubicBezTo>
                    <a:pt x="7066" y="5639"/>
                    <a:pt x="6959" y="5425"/>
                    <a:pt x="6817" y="5282"/>
                  </a:cubicBezTo>
                  <a:cubicBezTo>
                    <a:pt x="7120" y="5157"/>
                    <a:pt x="7334" y="4872"/>
                    <a:pt x="7334" y="4533"/>
                  </a:cubicBezTo>
                  <a:cubicBezTo>
                    <a:pt x="7334" y="4087"/>
                    <a:pt x="6959" y="3730"/>
                    <a:pt x="6531" y="3730"/>
                  </a:cubicBezTo>
                  <a:lnTo>
                    <a:pt x="3997" y="3730"/>
                  </a:lnTo>
                  <a:cubicBezTo>
                    <a:pt x="3783" y="3730"/>
                    <a:pt x="3623" y="3569"/>
                    <a:pt x="3605" y="3337"/>
                  </a:cubicBezTo>
                  <a:cubicBezTo>
                    <a:pt x="3623" y="3105"/>
                    <a:pt x="3997" y="2624"/>
                    <a:pt x="3997" y="804"/>
                  </a:cubicBezTo>
                  <a:cubicBezTo>
                    <a:pt x="3997" y="375"/>
                    <a:pt x="3641" y="1"/>
                    <a:pt x="3194" y="1"/>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58" name="Google Shape;2258;p37"/>
            <p:cNvSpPr/>
            <p:nvPr/>
          </p:nvSpPr>
          <p:spPr>
            <a:xfrm>
              <a:off x="6435300" y="2825150"/>
              <a:ext cx="62925" cy="140075"/>
            </a:xfrm>
            <a:custGeom>
              <a:rect b="b" l="l" r="r" t="t"/>
              <a:pathLst>
                <a:path extrusionOk="0" h="5603" w="2517">
                  <a:moveTo>
                    <a:pt x="1" y="0"/>
                  </a:moveTo>
                  <a:lnTo>
                    <a:pt x="1" y="5603"/>
                  </a:lnTo>
                  <a:lnTo>
                    <a:pt x="1999" y="5603"/>
                  </a:lnTo>
                  <a:cubicBezTo>
                    <a:pt x="2285" y="5603"/>
                    <a:pt x="2517" y="5371"/>
                    <a:pt x="2517" y="5068"/>
                  </a:cubicBezTo>
                  <a:lnTo>
                    <a:pt x="2517" y="536"/>
                  </a:lnTo>
                  <a:cubicBezTo>
                    <a:pt x="2517" y="250"/>
                    <a:pt x="2285" y="0"/>
                    <a:pt x="1999" y="0"/>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259" name="Google Shape;2259;p37"/>
          <p:cNvGrpSpPr/>
          <p:nvPr/>
        </p:nvGrpSpPr>
        <p:grpSpPr>
          <a:xfrm>
            <a:off x="4786858" y="4437967"/>
            <a:ext cx="333805" cy="344208"/>
            <a:chOff x="674800" y="2146225"/>
            <a:chExt cx="252500" cy="252500"/>
          </a:xfrm>
        </p:grpSpPr>
        <p:sp>
          <p:nvSpPr>
            <p:cNvPr id="2260" name="Google Shape;2260;p37"/>
            <p:cNvSpPr/>
            <p:nvPr/>
          </p:nvSpPr>
          <p:spPr>
            <a:xfrm>
              <a:off x="727900" y="2232775"/>
              <a:ext cx="40175" cy="39725"/>
            </a:xfrm>
            <a:custGeom>
              <a:rect b="b" l="l" r="r" t="t"/>
              <a:pathLst>
                <a:path extrusionOk="0" h="1589" w="1607">
                  <a:moveTo>
                    <a:pt x="803" y="0"/>
                  </a:moveTo>
                  <a:cubicBezTo>
                    <a:pt x="357" y="0"/>
                    <a:pt x="0" y="357"/>
                    <a:pt x="0" y="803"/>
                  </a:cubicBezTo>
                  <a:cubicBezTo>
                    <a:pt x="0" y="1232"/>
                    <a:pt x="357" y="1588"/>
                    <a:pt x="803" y="1588"/>
                  </a:cubicBezTo>
                  <a:cubicBezTo>
                    <a:pt x="1249" y="1588"/>
                    <a:pt x="1606" y="1232"/>
                    <a:pt x="1606" y="803"/>
                  </a:cubicBezTo>
                  <a:cubicBezTo>
                    <a:pt x="1606" y="357"/>
                    <a:pt x="1249" y="0"/>
                    <a:pt x="803" y="0"/>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61" name="Google Shape;2261;p37"/>
            <p:cNvSpPr/>
            <p:nvPr/>
          </p:nvSpPr>
          <p:spPr>
            <a:xfrm>
              <a:off x="834500" y="2232775"/>
              <a:ext cx="39725" cy="39725"/>
            </a:xfrm>
            <a:custGeom>
              <a:rect b="b" l="l" r="r" t="t"/>
              <a:pathLst>
                <a:path extrusionOk="0" h="1589" w="1589">
                  <a:moveTo>
                    <a:pt x="786" y="0"/>
                  </a:moveTo>
                  <a:cubicBezTo>
                    <a:pt x="357" y="0"/>
                    <a:pt x="1" y="357"/>
                    <a:pt x="1" y="803"/>
                  </a:cubicBezTo>
                  <a:cubicBezTo>
                    <a:pt x="1" y="1232"/>
                    <a:pt x="357" y="1588"/>
                    <a:pt x="786" y="1588"/>
                  </a:cubicBezTo>
                  <a:cubicBezTo>
                    <a:pt x="1232" y="1588"/>
                    <a:pt x="1589" y="1232"/>
                    <a:pt x="1589" y="803"/>
                  </a:cubicBezTo>
                  <a:cubicBezTo>
                    <a:pt x="1589" y="357"/>
                    <a:pt x="1232" y="0"/>
                    <a:pt x="786" y="0"/>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62" name="Google Shape;2262;p37"/>
            <p:cNvSpPr/>
            <p:nvPr/>
          </p:nvSpPr>
          <p:spPr>
            <a:xfrm>
              <a:off x="734150" y="2315750"/>
              <a:ext cx="134275" cy="43275"/>
            </a:xfrm>
            <a:custGeom>
              <a:rect b="b" l="l" r="r" t="t"/>
              <a:pathLst>
                <a:path extrusionOk="0" h="1731" w="5371">
                  <a:moveTo>
                    <a:pt x="268" y="0"/>
                  </a:moveTo>
                  <a:cubicBezTo>
                    <a:pt x="125" y="0"/>
                    <a:pt x="0" y="125"/>
                    <a:pt x="0" y="268"/>
                  </a:cubicBezTo>
                  <a:cubicBezTo>
                    <a:pt x="0" y="321"/>
                    <a:pt x="18" y="375"/>
                    <a:pt x="54" y="428"/>
                  </a:cubicBezTo>
                  <a:cubicBezTo>
                    <a:pt x="660" y="1231"/>
                    <a:pt x="1606" y="1731"/>
                    <a:pt x="2676" y="1731"/>
                  </a:cubicBezTo>
                  <a:cubicBezTo>
                    <a:pt x="3765" y="1731"/>
                    <a:pt x="4710" y="1231"/>
                    <a:pt x="5317" y="428"/>
                  </a:cubicBezTo>
                  <a:cubicBezTo>
                    <a:pt x="5335" y="393"/>
                    <a:pt x="5371" y="339"/>
                    <a:pt x="5371" y="268"/>
                  </a:cubicBezTo>
                  <a:cubicBezTo>
                    <a:pt x="5371" y="125"/>
                    <a:pt x="5246" y="0"/>
                    <a:pt x="5103" y="0"/>
                  </a:cubicBezTo>
                  <a:cubicBezTo>
                    <a:pt x="4996" y="0"/>
                    <a:pt x="4925" y="36"/>
                    <a:pt x="4889" y="107"/>
                  </a:cubicBezTo>
                  <a:cubicBezTo>
                    <a:pt x="4389" y="767"/>
                    <a:pt x="3586" y="1196"/>
                    <a:pt x="2676" y="1196"/>
                  </a:cubicBezTo>
                  <a:cubicBezTo>
                    <a:pt x="1784" y="1196"/>
                    <a:pt x="999" y="767"/>
                    <a:pt x="482" y="107"/>
                  </a:cubicBezTo>
                  <a:cubicBezTo>
                    <a:pt x="410" y="36"/>
                    <a:pt x="339" y="0"/>
                    <a:pt x="268" y="0"/>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63" name="Google Shape;2263;p37"/>
            <p:cNvSpPr/>
            <p:nvPr/>
          </p:nvSpPr>
          <p:spPr>
            <a:xfrm>
              <a:off x="674800" y="2146225"/>
              <a:ext cx="252500" cy="252500"/>
            </a:xfrm>
            <a:custGeom>
              <a:rect b="b" l="l" r="r" t="t"/>
              <a:pathLst>
                <a:path extrusionOk="0" h="10100" w="10100">
                  <a:moveTo>
                    <a:pt x="5050" y="536"/>
                  </a:moveTo>
                  <a:cubicBezTo>
                    <a:pt x="7548" y="536"/>
                    <a:pt x="9565" y="2570"/>
                    <a:pt x="9565" y="5050"/>
                  </a:cubicBezTo>
                  <a:cubicBezTo>
                    <a:pt x="9565" y="7548"/>
                    <a:pt x="7548" y="9565"/>
                    <a:pt x="5050" y="9565"/>
                  </a:cubicBezTo>
                  <a:cubicBezTo>
                    <a:pt x="2570" y="9565"/>
                    <a:pt x="536" y="7548"/>
                    <a:pt x="536" y="5050"/>
                  </a:cubicBezTo>
                  <a:cubicBezTo>
                    <a:pt x="536" y="2570"/>
                    <a:pt x="2570" y="536"/>
                    <a:pt x="5050" y="536"/>
                  </a:cubicBezTo>
                  <a:close/>
                  <a:moveTo>
                    <a:pt x="5050" y="1"/>
                  </a:moveTo>
                  <a:cubicBezTo>
                    <a:pt x="2267" y="1"/>
                    <a:pt x="1" y="2267"/>
                    <a:pt x="1" y="5050"/>
                  </a:cubicBezTo>
                  <a:cubicBezTo>
                    <a:pt x="1" y="7852"/>
                    <a:pt x="2267" y="10100"/>
                    <a:pt x="5050" y="10100"/>
                  </a:cubicBezTo>
                  <a:cubicBezTo>
                    <a:pt x="7834" y="10100"/>
                    <a:pt x="10100" y="7852"/>
                    <a:pt x="10100" y="5050"/>
                  </a:cubicBezTo>
                  <a:cubicBezTo>
                    <a:pt x="10100" y="2267"/>
                    <a:pt x="7834" y="1"/>
                    <a:pt x="5050" y="1"/>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264" name="Google Shape;2264;p37"/>
          <p:cNvGrpSpPr/>
          <p:nvPr/>
        </p:nvGrpSpPr>
        <p:grpSpPr>
          <a:xfrm>
            <a:off x="5313906" y="4449453"/>
            <a:ext cx="333805" cy="344208"/>
            <a:chOff x="2164225" y="2146225"/>
            <a:chExt cx="252500" cy="252500"/>
          </a:xfrm>
        </p:grpSpPr>
        <p:sp>
          <p:nvSpPr>
            <p:cNvPr id="2265" name="Google Shape;2265;p37"/>
            <p:cNvSpPr/>
            <p:nvPr/>
          </p:nvSpPr>
          <p:spPr>
            <a:xfrm>
              <a:off x="2223100" y="2305925"/>
              <a:ext cx="134750" cy="43300"/>
            </a:xfrm>
            <a:custGeom>
              <a:rect b="b" l="l" r="r" t="t"/>
              <a:pathLst>
                <a:path extrusionOk="0" h="1732" w="5390">
                  <a:moveTo>
                    <a:pt x="2695" y="1"/>
                  </a:moveTo>
                  <a:cubicBezTo>
                    <a:pt x="1624" y="1"/>
                    <a:pt x="679" y="518"/>
                    <a:pt x="72" y="1303"/>
                  </a:cubicBezTo>
                  <a:cubicBezTo>
                    <a:pt x="36" y="1339"/>
                    <a:pt x="1" y="1392"/>
                    <a:pt x="1" y="1464"/>
                  </a:cubicBezTo>
                  <a:cubicBezTo>
                    <a:pt x="1" y="1606"/>
                    <a:pt x="126" y="1731"/>
                    <a:pt x="268" y="1731"/>
                  </a:cubicBezTo>
                  <a:cubicBezTo>
                    <a:pt x="358" y="1731"/>
                    <a:pt x="447" y="1696"/>
                    <a:pt x="483" y="1624"/>
                  </a:cubicBezTo>
                  <a:cubicBezTo>
                    <a:pt x="1000" y="964"/>
                    <a:pt x="1785" y="536"/>
                    <a:pt x="2695" y="536"/>
                  </a:cubicBezTo>
                  <a:cubicBezTo>
                    <a:pt x="3587" y="536"/>
                    <a:pt x="4390" y="964"/>
                    <a:pt x="4908" y="1624"/>
                  </a:cubicBezTo>
                  <a:cubicBezTo>
                    <a:pt x="4943" y="1696"/>
                    <a:pt x="5032" y="1731"/>
                    <a:pt x="5122" y="1731"/>
                  </a:cubicBezTo>
                  <a:cubicBezTo>
                    <a:pt x="5264" y="1731"/>
                    <a:pt x="5389" y="1606"/>
                    <a:pt x="5389" y="1464"/>
                  </a:cubicBezTo>
                  <a:cubicBezTo>
                    <a:pt x="5389" y="1410"/>
                    <a:pt x="5371" y="1357"/>
                    <a:pt x="5318" y="1303"/>
                  </a:cubicBezTo>
                  <a:cubicBezTo>
                    <a:pt x="4711" y="518"/>
                    <a:pt x="3766" y="1"/>
                    <a:pt x="2695" y="1"/>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66" name="Google Shape;2266;p37"/>
            <p:cNvSpPr/>
            <p:nvPr/>
          </p:nvSpPr>
          <p:spPr>
            <a:xfrm>
              <a:off x="2323475" y="2232775"/>
              <a:ext cx="40175" cy="39725"/>
            </a:xfrm>
            <a:custGeom>
              <a:rect b="b" l="l" r="r" t="t"/>
              <a:pathLst>
                <a:path extrusionOk="0" h="1589" w="1607">
                  <a:moveTo>
                    <a:pt x="803" y="0"/>
                  </a:moveTo>
                  <a:cubicBezTo>
                    <a:pt x="357" y="0"/>
                    <a:pt x="0" y="357"/>
                    <a:pt x="0" y="803"/>
                  </a:cubicBezTo>
                  <a:cubicBezTo>
                    <a:pt x="0" y="1232"/>
                    <a:pt x="357" y="1588"/>
                    <a:pt x="803" y="1588"/>
                  </a:cubicBezTo>
                  <a:cubicBezTo>
                    <a:pt x="1249" y="1588"/>
                    <a:pt x="1606" y="1232"/>
                    <a:pt x="1606" y="803"/>
                  </a:cubicBezTo>
                  <a:cubicBezTo>
                    <a:pt x="1606" y="357"/>
                    <a:pt x="1249" y="0"/>
                    <a:pt x="803" y="0"/>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67" name="Google Shape;2267;p37"/>
            <p:cNvSpPr/>
            <p:nvPr/>
          </p:nvSpPr>
          <p:spPr>
            <a:xfrm>
              <a:off x="2217300" y="2232775"/>
              <a:ext cx="39725" cy="39725"/>
            </a:xfrm>
            <a:custGeom>
              <a:rect b="b" l="l" r="r" t="t"/>
              <a:pathLst>
                <a:path extrusionOk="0" h="1589" w="1589">
                  <a:moveTo>
                    <a:pt x="804" y="0"/>
                  </a:moveTo>
                  <a:cubicBezTo>
                    <a:pt x="358" y="0"/>
                    <a:pt x="1" y="357"/>
                    <a:pt x="1" y="803"/>
                  </a:cubicBezTo>
                  <a:cubicBezTo>
                    <a:pt x="1" y="1232"/>
                    <a:pt x="358" y="1588"/>
                    <a:pt x="804" y="1588"/>
                  </a:cubicBezTo>
                  <a:cubicBezTo>
                    <a:pt x="1232" y="1588"/>
                    <a:pt x="1589" y="1232"/>
                    <a:pt x="1589" y="803"/>
                  </a:cubicBezTo>
                  <a:cubicBezTo>
                    <a:pt x="1589" y="357"/>
                    <a:pt x="1232" y="0"/>
                    <a:pt x="804" y="0"/>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68" name="Google Shape;2268;p37"/>
            <p:cNvSpPr/>
            <p:nvPr/>
          </p:nvSpPr>
          <p:spPr>
            <a:xfrm>
              <a:off x="2164225" y="2146225"/>
              <a:ext cx="252500" cy="252500"/>
            </a:xfrm>
            <a:custGeom>
              <a:rect b="b" l="l" r="r" t="t"/>
              <a:pathLst>
                <a:path extrusionOk="0" h="10100" w="10100">
                  <a:moveTo>
                    <a:pt x="5050" y="536"/>
                  </a:moveTo>
                  <a:cubicBezTo>
                    <a:pt x="7530" y="536"/>
                    <a:pt x="9564" y="2570"/>
                    <a:pt x="9564" y="5050"/>
                  </a:cubicBezTo>
                  <a:cubicBezTo>
                    <a:pt x="9564" y="7548"/>
                    <a:pt x="7530" y="9565"/>
                    <a:pt x="5050" y="9565"/>
                  </a:cubicBezTo>
                  <a:cubicBezTo>
                    <a:pt x="2552" y="9565"/>
                    <a:pt x="518" y="7548"/>
                    <a:pt x="518" y="5050"/>
                  </a:cubicBezTo>
                  <a:cubicBezTo>
                    <a:pt x="518" y="2570"/>
                    <a:pt x="2552" y="536"/>
                    <a:pt x="5050" y="536"/>
                  </a:cubicBezTo>
                  <a:close/>
                  <a:moveTo>
                    <a:pt x="5050" y="1"/>
                  </a:moveTo>
                  <a:cubicBezTo>
                    <a:pt x="2249" y="1"/>
                    <a:pt x="1" y="2267"/>
                    <a:pt x="1" y="5050"/>
                  </a:cubicBezTo>
                  <a:cubicBezTo>
                    <a:pt x="1" y="7852"/>
                    <a:pt x="2249" y="10100"/>
                    <a:pt x="5050" y="10100"/>
                  </a:cubicBezTo>
                  <a:cubicBezTo>
                    <a:pt x="7833" y="10100"/>
                    <a:pt x="10099" y="7852"/>
                    <a:pt x="10099" y="5050"/>
                  </a:cubicBezTo>
                  <a:cubicBezTo>
                    <a:pt x="10099" y="2267"/>
                    <a:pt x="7833" y="1"/>
                    <a:pt x="5050" y="1"/>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269" name="Google Shape;2269;p37"/>
          <p:cNvGrpSpPr/>
          <p:nvPr/>
        </p:nvGrpSpPr>
        <p:grpSpPr>
          <a:xfrm>
            <a:off x="4259817" y="4449226"/>
            <a:ext cx="334400" cy="344821"/>
            <a:chOff x="689975" y="1737200"/>
            <a:chExt cx="252950" cy="252950"/>
          </a:xfrm>
        </p:grpSpPr>
        <p:sp>
          <p:nvSpPr>
            <p:cNvPr id="2270" name="Google Shape;2270;p37"/>
            <p:cNvSpPr/>
            <p:nvPr/>
          </p:nvSpPr>
          <p:spPr>
            <a:xfrm>
              <a:off x="779200" y="1907050"/>
              <a:ext cx="79850" cy="26875"/>
            </a:xfrm>
            <a:custGeom>
              <a:rect b="b" l="l" r="r" t="t"/>
              <a:pathLst>
                <a:path extrusionOk="0" h="1075" w="3194">
                  <a:moveTo>
                    <a:pt x="2060" y="0"/>
                  </a:moveTo>
                  <a:cubicBezTo>
                    <a:pt x="898" y="0"/>
                    <a:pt x="168" y="564"/>
                    <a:pt x="125" y="593"/>
                  </a:cubicBezTo>
                  <a:cubicBezTo>
                    <a:pt x="0" y="700"/>
                    <a:pt x="0" y="861"/>
                    <a:pt x="72" y="968"/>
                  </a:cubicBezTo>
                  <a:cubicBezTo>
                    <a:pt x="125" y="1039"/>
                    <a:pt x="196" y="1075"/>
                    <a:pt x="286" y="1075"/>
                  </a:cubicBezTo>
                  <a:cubicBezTo>
                    <a:pt x="339" y="1075"/>
                    <a:pt x="393" y="1057"/>
                    <a:pt x="446" y="1021"/>
                  </a:cubicBezTo>
                  <a:cubicBezTo>
                    <a:pt x="461" y="1007"/>
                    <a:pt x="1070" y="538"/>
                    <a:pt x="2057" y="538"/>
                  </a:cubicBezTo>
                  <a:cubicBezTo>
                    <a:pt x="2291" y="538"/>
                    <a:pt x="2546" y="564"/>
                    <a:pt x="2819" y="629"/>
                  </a:cubicBezTo>
                  <a:cubicBezTo>
                    <a:pt x="2843" y="634"/>
                    <a:pt x="2867" y="637"/>
                    <a:pt x="2890" y="637"/>
                  </a:cubicBezTo>
                  <a:cubicBezTo>
                    <a:pt x="3020" y="637"/>
                    <a:pt x="3125" y="554"/>
                    <a:pt x="3140" y="433"/>
                  </a:cubicBezTo>
                  <a:cubicBezTo>
                    <a:pt x="3194" y="272"/>
                    <a:pt x="3105" y="129"/>
                    <a:pt x="2962" y="111"/>
                  </a:cubicBezTo>
                  <a:cubicBezTo>
                    <a:pt x="2639" y="32"/>
                    <a:pt x="2337" y="0"/>
                    <a:pt x="2060" y="0"/>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71" name="Google Shape;2271;p37"/>
            <p:cNvSpPr/>
            <p:nvPr/>
          </p:nvSpPr>
          <p:spPr>
            <a:xfrm>
              <a:off x="743050" y="1833100"/>
              <a:ext cx="40175" cy="39725"/>
            </a:xfrm>
            <a:custGeom>
              <a:rect b="b" l="l" r="r" t="t"/>
              <a:pathLst>
                <a:path extrusionOk="0" h="1589" w="1607">
                  <a:moveTo>
                    <a:pt x="804" y="0"/>
                  </a:moveTo>
                  <a:cubicBezTo>
                    <a:pt x="358" y="0"/>
                    <a:pt x="1" y="357"/>
                    <a:pt x="1" y="785"/>
                  </a:cubicBezTo>
                  <a:cubicBezTo>
                    <a:pt x="1" y="1232"/>
                    <a:pt x="358" y="1588"/>
                    <a:pt x="804" y="1588"/>
                  </a:cubicBezTo>
                  <a:cubicBezTo>
                    <a:pt x="1250" y="1588"/>
                    <a:pt x="1607" y="1232"/>
                    <a:pt x="1607" y="785"/>
                  </a:cubicBezTo>
                  <a:cubicBezTo>
                    <a:pt x="1607" y="357"/>
                    <a:pt x="1250" y="0"/>
                    <a:pt x="804" y="0"/>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72" name="Google Shape;2272;p37"/>
            <p:cNvSpPr/>
            <p:nvPr/>
          </p:nvSpPr>
          <p:spPr>
            <a:xfrm>
              <a:off x="739925" y="1799600"/>
              <a:ext cx="46875" cy="16575"/>
            </a:xfrm>
            <a:custGeom>
              <a:rect b="b" l="l" r="r" t="t"/>
              <a:pathLst>
                <a:path extrusionOk="0" h="663" w="1875">
                  <a:moveTo>
                    <a:pt x="1602" y="0"/>
                  </a:moveTo>
                  <a:cubicBezTo>
                    <a:pt x="1592" y="0"/>
                    <a:pt x="1582" y="1"/>
                    <a:pt x="1571" y="2"/>
                  </a:cubicBezTo>
                  <a:lnTo>
                    <a:pt x="233" y="145"/>
                  </a:lnTo>
                  <a:cubicBezTo>
                    <a:pt x="108" y="145"/>
                    <a:pt x="1" y="270"/>
                    <a:pt x="1" y="430"/>
                  </a:cubicBezTo>
                  <a:cubicBezTo>
                    <a:pt x="19" y="555"/>
                    <a:pt x="126" y="662"/>
                    <a:pt x="269" y="662"/>
                  </a:cubicBezTo>
                  <a:lnTo>
                    <a:pt x="304" y="662"/>
                  </a:lnTo>
                  <a:lnTo>
                    <a:pt x="1625" y="537"/>
                  </a:lnTo>
                  <a:cubicBezTo>
                    <a:pt x="1767" y="520"/>
                    <a:pt x="1874" y="377"/>
                    <a:pt x="1857" y="234"/>
                  </a:cubicBezTo>
                  <a:cubicBezTo>
                    <a:pt x="1857" y="102"/>
                    <a:pt x="1734" y="0"/>
                    <a:pt x="1602" y="0"/>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73" name="Google Shape;2273;p37"/>
            <p:cNvSpPr/>
            <p:nvPr/>
          </p:nvSpPr>
          <p:spPr>
            <a:xfrm>
              <a:off x="849675" y="1833100"/>
              <a:ext cx="40175" cy="39725"/>
            </a:xfrm>
            <a:custGeom>
              <a:rect b="b" l="l" r="r" t="t"/>
              <a:pathLst>
                <a:path extrusionOk="0" h="1589" w="1607">
                  <a:moveTo>
                    <a:pt x="803" y="0"/>
                  </a:moveTo>
                  <a:cubicBezTo>
                    <a:pt x="357" y="0"/>
                    <a:pt x="0" y="357"/>
                    <a:pt x="0" y="785"/>
                  </a:cubicBezTo>
                  <a:cubicBezTo>
                    <a:pt x="0" y="1232"/>
                    <a:pt x="357" y="1588"/>
                    <a:pt x="803" y="1588"/>
                  </a:cubicBezTo>
                  <a:cubicBezTo>
                    <a:pt x="1249" y="1588"/>
                    <a:pt x="1606" y="1232"/>
                    <a:pt x="1606" y="785"/>
                  </a:cubicBezTo>
                  <a:cubicBezTo>
                    <a:pt x="1606" y="357"/>
                    <a:pt x="1249" y="0"/>
                    <a:pt x="803" y="0"/>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74" name="Google Shape;2274;p37"/>
            <p:cNvSpPr/>
            <p:nvPr/>
          </p:nvSpPr>
          <p:spPr>
            <a:xfrm>
              <a:off x="846100" y="1799600"/>
              <a:ext cx="47300" cy="16575"/>
            </a:xfrm>
            <a:custGeom>
              <a:rect b="b" l="l" r="r" t="t"/>
              <a:pathLst>
                <a:path extrusionOk="0" h="663" w="1892">
                  <a:moveTo>
                    <a:pt x="273" y="0"/>
                  </a:moveTo>
                  <a:cubicBezTo>
                    <a:pt x="143" y="0"/>
                    <a:pt x="35" y="102"/>
                    <a:pt x="18" y="234"/>
                  </a:cubicBezTo>
                  <a:cubicBezTo>
                    <a:pt x="1" y="377"/>
                    <a:pt x="108" y="520"/>
                    <a:pt x="250" y="537"/>
                  </a:cubicBezTo>
                  <a:lnTo>
                    <a:pt x="1589" y="662"/>
                  </a:lnTo>
                  <a:lnTo>
                    <a:pt x="1606" y="662"/>
                  </a:lnTo>
                  <a:cubicBezTo>
                    <a:pt x="1749" y="662"/>
                    <a:pt x="1874" y="555"/>
                    <a:pt x="1874" y="430"/>
                  </a:cubicBezTo>
                  <a:cubicBezTo>
                    <a:pt x="1892" y="270"/>
                    <a:pt x="1785" y="145"/>
                    <a:pt x="1642" y="145"/>
                  </a:cubicBezTo>
                  <a:lnTo>
                    <a:pt x="304" y="2"/>
                  </a:lnTo>
                  <a:cubicBezTo>
                    <a:pt x="293" y="1"/>
                    <a:pt x="283" y="0"/>
                    <a:pt x="273" y="0"/>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75" name="Google Shape;2275;p37"/>
            <p:cNvSpPr/>
            <p:nvPr/>
          </p:nvSpPr>
          <p:spPr>
            <a:xfrm>
              <a:off x="689975" y="1737200"/>
              <a:ext cx="252950" cy="252950"/>
            </a:xfrm>
            <a:custGeom>
              <a:rect b="b" l="l" r="r" t="t"/>
              <a:pathLst>
                <a:path extrusionOk="0" h="10118" w="10118">
                  <a:moveTo>
                    <a:pt x="5068" y="536"/>
                  </a:moveTo>
                  <a:cubicBezTo>
                    <a:pt x="7548" y="536"/>
                    <a:pt x="9582" y="2570"/>
                    <a:pt x="9582" y="5068"/>
                  </a:cubicBezTo>
                  <a:cubicBezTo>
                    <a:pt x="9582" y="7548"/>
                    <a:pt x="7548" y="9582"/>
                    <a:pt x="5068" y="9582"/>
                  </a:cubicBezTo>
                  <a:cubicBezTo>
                    <a:pt x="2570" y="9582"/>
                    <a:pt x="536" y="7548"/>
                    <a:pt x="536" y="5068"/>
                  </a:cubicBezTo>
                  <a:cubicBezTo>
                    <a:pt x="536" y="2570"/>
                    <a:pt x="2570" y="536"/>
                    <a:pt x="5068" y="536"/>
                  </a:cubicBezTo>
                  <a:close/>
                  <a:moveTo>
                    <a:pt x="5068" y="0"/>
                  </a:moveTo>
                  <a:cubicBezTo>
                    <a:pt x="2267" y="0"/>
                    <a:pt x="1" y="2266"/>
                    <a:pt x="1" y="5068"/>
                  </a:cubicBezTo>
                  <a:cubicBezTo>
                    <a:pt x="1" y="7851"/>
                    <a:pt x="2267" y="10117"/>
                    <a:pt x="5068" y="10117"/>
                  </a:cubicBezTo>
                  <a:cubicBezTo>
                    <a:pt x="7851" y="10117"/>
                    <a:pt x="10117" y="7851"/>
                    <a:pt x="10117" y="5068"/>
                  </a:cubicBezTo>
                  <a:cubicBezTo>
                    <a:pt x="10117" y="2266"/>
                    <a:pt x="7851" y="0"/>
                    <a:pt x="5068" y="0"/>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276" name="Google Shape;2276;p37"/>
          <p:cNvGrpSpPr/>
          <p:nvPr/>
        </p:nvGrpSpPr>
        <p:grpSpPr>
          <a:xfrm>
            <a:off x="5840675" y="4439102"/>
            <a:ext cx="334400" cy="344208"/>
            <a:chOff x="2961350" y="1740750"/>
            <a:chExt cx="252950" cy="252500"/>
          </a:xfrm>
        </p:grpSpPr>
        <p:sp>
          <p:nvSpPr>
            <p:cNvPr id="2277" name="Google Shape;2277;p37"/>
            <p:cNvSpPr/>
            <p:nvPr/>
          </p:nvSpPr>
          <p:spPr>
            <a:xfrm>
              <a:off x="3014425" y="1833100"/>
              <a:ext cx="40175" cy="39725"/>
            </a:xfrm>
            <a:custGeom>
              <a:rect b="b" l="l" r="r" t="t"/>
              <a:pathLst>
                <a:path extrusionOk="0" h="1589" w="1607">
                  <a:moveTo>
                    <a:pt x="804" y="0"/>
                  </a:moveTo>
                  <a:cubicBezTo>
                    <a:pt x="357" y="0"/>
                    <a:pt x="1" y="357"/>
                    <a:pt x="1" y="785"/>
                  </a:cubicBezTo>
                  <a:cubicBezTo>
                    <a:pt x="1" y="1232"/>
                    <a:pt x="357" y="1588"/>
                    <a:pt x="804" y="1588"/>
                  </a:cubicBezTo>
                  <a:cubicBezTo>
                    <a:pt x="1250" y="1588"/>
                    <a:pt x="1606" y="1232"/>
                    <a:pt x="1606" y="785"/>
                  </a:cubicBezTo>
                  <a:cubicBezTo>
                    <a:pt x="1606" y="357"/>
                    <a:pt x="1250" y="0"/>
                    <a:pt x="804" y="0"/>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78" name="Google Shape;2278;p37"/>
            <p:cNvSpPr/>
            <p:nvPr/>
          </p:nvSpPr>
          <p:spPr>
            <a:xfrm>
              <a:off x="3010850" y="1792950"/>
              <a:ext cx="58025" cy="28125"/>
            </a:xfrm>
            <a:custGeom>
              <a:rect b="b" l="l" r="r" t="t"/>
              <a:pathLst>
                <a:path extrusionOk="0" h="1125" w="2321">
                  <a:moveTo>
                    <a:pt x="2019" y="0"/>
                  </a:moveTo>
                  <a:cubicBezTo>
                    <a:pt x="1944" y="0"/>
                    <a:pt x="1869" y="32"/>
                    <a:pt x="1821" y="90"/>
                  </a:cubicBezTo>
                  <a:cubicBezTo>
                    <a:pt x="1458" y="496"/>
                    <a:pt x="1024" y="582"/>
                    <a:pt x="727" y="582"/>
                  </a:cubicBezTo>
                  <a:cubicBezTo>
                    <a:pt x="528" y="582"/>
                    <a:pt x="390" y="543"/>
                    <a:pt x="376" y="536"/>
                  </a:cubicBezTo>
                  <a:cubicBezTo>
                    <a:pt x="352" y="531"/>
                    <a:pt x="328" y="528"/>
                    <a:pt x="305" y="528"/>
                  </a:cubicBezTo>
                  <a:cubicBezTo>
                    <a:pt x="175" y="528"/>
                    <a:pt x="67" y="611"/>
                    <a:pt x="37" y="732"/>
                  </a:cubicBezTo>
                  <a:cubicBezTo>
                    <a:pt x="1" y="875"/>
                    <a:pt x="72" y="1018"/>
                    <a:pt x="215" y="1071"/>
                  </a:cubicBezTo>
                  <a:cubicBezTo>
                    <a:pt x="217" y="1069"/>
                    <a:pt x="221" y="1068"/>
                    <a:pt x="227" y="1068"/>
                  </a:cubicBezTo>
                  <a:cubicBezTo>
                    <a:pt x="278" y="1068"/>
                    <a:pt x="463" y="1125"/>
                    <a:pt x="732" y="1125"/>
                  </a:cubicBezTo>
                  <a:cubicBezTo>
                    <a:pt x="1143" y="1125"/>
                    <a:pt x="1732" y="1000"/>
                    <a:pt x="2213" y="429"/>
                  </a:cubicBezTo>
                  <a:cubicBezTo>
                    <a:pt x="2320" y="340"/>
                    <a:pt x="2303" y="161"/>
                    <a:pt x="2196" y="72"/>
                  </a:cubicBezTo>
                  <a:cubicBezTo>
                    <a:pt x="2146" y="23"/>
                    <a:pt x="2082" y="0"/>
                    <a:pt x="2019" y="0"/>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79" name="Google Shape;2279;p37"/>
            <p:cNvSpPr/>
            <p:nvPr/>
          </p:nvSpPr>
          <p:spPr>
            <a:xfrm>
              <a:off x="3034500" y="1908025"/>
              <a:ext cx="106625" cy="32150"/>
            </a:xfrm>
            <a:custGeom>
              <a:rect b="b" l="l" r="r" t="t"/>
              <a:pathLst>
                <a:path extrusionOk="0" h="1286" w="4265">
                  <a:moveTo>
                    <a:pt x="2142" y="1"/>
                  </a:moveTo>
                  <a:cubicBezTo>
                    <a:pt x="1196" y="1"/>
                    <a:pt x="411" y="536"/>
                    <a:pt x="1" y="1286"/>
                  </a:cubicBezTo>
                  <a:cubicBezTo>
                    <a:pt x="643" y="964"/>
                    <a:pt x="1374" y="804"/>
                    <a:pt x="2142" y="804"/>
                  </a:cubicBezTo>
                  <a:cubicBezTo>
                    <a:pt x="2909" y="804"/>
                    <a:pt x="3623" y="982"/>
                    <a:pt x="4265" y="1286"/>
                  </a:cubicBezTo>
                  <a:cubicBezTo>
                    <a:pt x="3872" y="518"/>
                    <a:pt x="3069" y="1"/>
                    <a:pt x="2142" y="1"/>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80" name="Google Shape;2280;p37"/>
            <p:cNvSpPr/>
            <p:nvPr/>
          </p:nvSpPr>
          <p:spPr>
            <a:xfrm>
              <a:off x="3107200" y="1792675"/>
              <a:ext cx="58025" cy="27950"/>
            </a:xfrm>
            <a:custGeom>
              <a:rect b="b" l="l" r="r" t="t"/>
              <a:pathLst>
                <a:path extrusionOk="0" h="1118" w="2321">
                  <a:moveTo>
                    <a:pt x="302" y="0"/>
                  </a:moveTo>
                  <a:cubicBezTo>
                    <a:pt x="240" y="0"/>
                    <a:pt x="177" y="23"/>
                    <a:pt x="126" y="65"/>
                  </a:cubicBezTo>
                  <a:cubicBezTo>
                    <a:pt x="19" y="154"/>
                    <a:pt x="1" y="333"/>
                    <a:pt x="90" y="440"/>
                  </a:cubicBezTo>
                  <a:cubicBezTo>
                    <a:pt x="572" y="993"/>
                    <a:pt x="1179" y="1118"/>
                    <a:pt x="1589" y="1118"/>
                  </a:cubicBezTo>
                  <a:cubicBezTo>
                    <a:pt x="1874" y="1118"/>
                    <a:pt x="2071" y="1064"/>
                    <a:pt x="2106" y="1046"/>
                  </a:cubicBezTo>
                  <a:cubicBezTo>
                    <a:pt x="2231" y="1029"/>
                    <a:pt x="2320" y="886"/>
                    <a:pt x="2285" y="725"/>
                  </a:cubicBezTo>
                  <a:cubicBezTo>
                    <a:pt x="2240" y="607"/>
                    <a:pt x="2135" y="538"/>
                    <a:pt x="2019" y="538"/>
                  </a:cubicBezTo>
                  <a:cubicBezTo>
                    <a:pt x="1995" y="538"/>
                    <a:pt x="1970" y="541"/>
                    <a:pt x="1946" y="547"/>
                  </a:cubicBezTo>
                  <a:cubicBezTo>
                    <a:pt x="1931" y="547"/>
                    <a:pt x="1792" y="584"/>
                    <a:pt x="1590" y="584"/>
                  </a:cubicBezTo>
                  <a:cubicBezTo>
                    <a:pt x="1288" y="584"/>
                    <a:pt x="847" y="500"/>
                    <a:pt x="483" y="83"/>
                  </a:cubicBezTo>
                  <a:cubicBezTo>
                    <a:pt x="436" y="27"/>
                    <a:pt x="370" y="0"/>
                    <a:pt x="302" y="0"/>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81" name="Google Shape;2281;p37"/>
            <p:cNvSpPr/>
            <p:nvPr/>
          </p:nvSpPr>
          <p:spPr>
            <a:xfrm>
              <a:off x="3121050" y="1833100"/>
              <a:ext cx="40150" cy="39725"/>
            </a:xfrm>
            <a:custGeom>
              <a:rect b="b" l="l" r="r" t="t"/>
              <a:pathLst>
                <a:path extrusionOk="0" h="1589" w="1606">
                  <a:moveTo>
                    <a:pt x="803" y="0"/>
                  </a:moveTo>
                  <a:cubicBezTo>
                    <a:pt x="357" y="0"/>
                    <a:pt x="0" y="357"/>
                    <a:pt x="0" y="785"/>
                  </a:cubicBezTo>
                  <a:cubicBezTo>
                    <a:pt x="0" y="1232"/>
                    <a:pt x="357" y="1588"/>
                    <a:pt x="803" y="1588"/>
                  </a:cubicBezTo>
                  <a:cubicBezTo>
                    <a:pt x="1249" y="1588"/>
                    <a:pt x="1606" y="1232"/>
                    <a:pt x="1606" y="785"/>
                  </a:cubicBezTo>
                  <a:cubicBezTo>
                    <a:pt x="1606" y="357"/>
                    <a:pt x="1249" y="0"/>
                    <a:pt x="803" y="0"/>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82" name="Google Shape;2282;p37"/>
            <p:cNvSpPr/>
            <p:nvPr/>
          </p:nvSpPr>
          <p:spPr>
            <a:xfrm>
              <a:off x="2961350" y="1740750"/>
              <a:ext cx="252950" cy="252500"/>
            </a:xfrm>
            <a:custGeom>
              <a:rect b="b" l="l" r="r" t="t"/>
              <a:pathLst>
                <a:path extrusionOk="0" h="10100" w="10118">
                  <a:moveTo>
                    <a:pt x="5068" y="536"/>
                  </a:moveTo>
                  <a:cubicBezTo>
                    <a:pt x="7548" y="536"/>
                    <a:pt x="9582" y="2570"/>
                    <a:pt x="9582" y="5050"/>
                  </a:cubicBezTo>
                  <a:cubicBezTo>
                    <a:pt x="9582" y="7548"/>
                    <a:pt x="7548" y="9582"/>
                    <a:pt x="5068" y="9582"/>
                  </a:cubicBezTo>
                  <a:cubicBezTo>
                    <a:pt x="2570" y="9582"/>
                    <a:pt x="536" y="7548"/>
                    <a:pt x="536" y="5050"/>
                  </a:cubicBezTo>
                  <a:cubicBezTo>
                    <a:pt x="536" y="2570"/>
                    <a:pt x="2570" y="536"/>
                    <a:pt x="5068" y="536"/>
                  </a:cubicBezTo>
                  <a:close/>
                  <a:moveTo>
                    <a:pt x="5068" y="1"/>
                  </a:moveTo>
                  <a:cubicBezTo>
                    <a:pt x="2266" y="1"/>
                    <a:pt x="0" y="2249"/>
                    <a:pt x="0" y="5050"/>
                  </a:cubicBezTo>
                  <a:cubicBezTo>
                    <a:pt x="0" y="7852"/>
                    <a:pt x="2266" y="10100"/>
                    <a:pt x="5068" y="10100"/>
                  </a:cubicBezTo>
                  <a:cubicBezTo>
                    <a:pt x="7851" y="10100"/>
                    <a:pt x="10117" y="7852"/>
                    <a:pt x="10117" y="5050"/>
                  </a:cubicBezTo>
                  <a:cubicBezTo>
                    <a:pt x="10117" y="2249"/>
                    <a:pt x="7851" y="1"/>
                    <a:pt x="5068" y="1"/>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283" name="Google Shape;2283;p37"/>
          <p:cNvSpPr/>
          <p:nvPr/>
        </p:nvSpPr>
        <p:spPr>
          <a:xfrm>
            <a:off x="6398354" y="4468227"/>
            <a:ext cx="333026" cy="343577"/>
          </a:xfrm>
          <a:custGeom>
            <a:rect b="b" l="l" r="r" t="t"/>
            <a:pathLst>
              <a:path extrusionOk="0" h="4202" w="5728">
                <a:moveTo>
                  <a:pt x="1858" y="1"/>
                </a:moveTo>
                <a:cubicBezTo>
                  <a:pt x="1840" y="1"/>
                  <a:pt x="1821" y="3"/>
                  <a:pt x="1803" y="9"/>
                </a:cubicBezTo>
                <a:cubicBezTo>
                  <a:pt x="1713" y="9"/>
                  <a:pt x="1660" y="80"/>
                  <a:pt x="1606" y="169"/>
                </a:cubicBezTo>
                <a:lnTo>
                  <a:pt x="1035" y="1828"/>
                </a:lnTo>
                <a:lnTo>
                  <a:pt x="0" y="1828"/>
                </a:lnTo>
                <a:lnTo>
                  <a:pt x="0" y="2364"/>
                </a:lnTo>
                <a:lnTo>
                  <a:pt x="1214" y="2364"/>
                </a:lnTo>
                <a:cubicBezTo>
                  <a:pt x="1321" y="2364"/>
                  <a:pt x="1410" y="2275"/>
                  <a:pt x="1446" y="2167"/>
                </a:cubicBezTo>
                <a:lnTo>
                  <a:pt x="1767" y="1168"/>
                </a:lnTo>
                <a:lnTo>
                  <a:pt x="2302" y="4023"/>
                </a:lnTo>
                <a:cubicBezTo>
                  <a:pt x="2320" y="4130"/>
                  <a:pt x="2409" y="4202"/>
                  <a:pt x="2516" y="4202"/>
                </a:cubicBezTo>
                <a:lnTo>
                  <a:pt x="2552" y="4202"/>
                </a:lnTo>
                <a:cubicBezTo>
                  <a:pt x="2641" y="4202"/>
                  <a:pt x="2730" y="4148"/>
                  <a:pt x="2766" y="4059"/>
                </a:cubicBezTo>
                <a:lnTo>
                  <a:pt x="3622" y="1828"/>
                </a:lnTo>
                <a:lnTo>
                  <a:pt x="3962" y="3024"/>
                </a:lnTo>
                <a:cubicBezTo>
                  <a:pt x="3991" y="3127"/>
                  <a:pt x="4081" y="3194"/>
                  <a:pt x="4182" y="3194"/>
                </a:cubicBezTo>
                <a:cubicBezTo>
                  <a:pt x="4203" y="3194"/>
                  <a:pt x="4225" y="3191"/>
                  <a:pt x="4247" y="3184"/>
                </a:cubicBezTo>
                <a:cubicBezTo>
                  <a:pt x="4301" y="3167"/>
                  <a:pt x="4336" y="3149"/>
                  <a:pt x="4372" y="3113"/>
                </a:cubicBezTo>
                <a:lnTo>
                  <a:pt x="5086" y="2364"/>
                </a:lnTo>
                <a:lnTo>
                  <a:pt x="5728" y="2364"/>
                </a:lnTo>
                <a:lnTo>
                  <a:pt x="5728" y="1828"/>
                </a:lnTo>
                <a:lnTo>
                  <a:pt x="4961" y="1828"/>
                </a:lnTo>
                <a:cubicBezTo>
                  <a:pt x="4889" y="1846"/>
                  <a:pt x="4836" y="1900"/>
                  <a:pt x="4782" y="1936"/>
                </a:cubicBezTo>
                <a:lnTo>
                  <a:pt x="4283" y="2489"/>
                </a:lnTo>
                <a:lnTo>
                  <a:pt x="3854" y="1008"/>
                </a:lnTo>
                <a:cubicBezTo>
                  <a:pt x="3824" y="917"/>
                  <a:pt x="3730" y="839"/>
                  <a:pt x="3626" y="839"/>
                </a:cubicBezTo>
                <a:cubicBezTo>
                  <a:pt x="3607" y="839"/>
                  <a:pt x="3588" y="842"/>
                  <a:pt x="3569" y="847"/>
                </a:cubicBezTo>
                <a:cubicBezTo>
                  <a:pt x="3498" y="883"/>
                  <a:pt x="3426" y="918"/>
                  <a:pt x="3408" y="1008"/>
                </a:cubicBezTo>
                <a:lnTo>
                  <a:pt x="2605" y="3113"/>
                </a:lnTo>
                <a:lnTo>
                  <a:pt x="2070" y="187"/>
                </a:lnTo>
                <a:cubicBezTo>
                  <a:pt x="2040" y="81"/>
                  <a:pt x="1958" y="1"/>
                  <a:pt x="1858" y="1"/>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p>
        </p:txBody>
      </p:sp>
      <p:grpSp>
        <p:nvGrpSpPr>
          <p:cNvPr id="2284" name="Google Shape;2284;p37"/>
          <p:cNvGrpSpPr/>
          <p:nvPr/>
        </p:nvGrpSpPr>
        <p:grpSpPr>
          <a:xfrm>
            <a:off x="6924708" y="4387468"/>
            <a:ext cx="271902" cy="376448"/>
            <a:chOff x="4026550" y="3640100"/>
            <a:chExt cx="205675" cy="276150"/>
          </a:xfrm>
        </p:grpSpPr>
        <p:sp>
          <p:nvSpPr>
            <p:cNvPr id="2285" name="Google Shape;2285;p37"/>
            <p:cNvSpPr/>
            <p:nvPr/>
          </p:nvSpPr>
          <p:spPr>
            <a:xfrm>
              <a:off x="4119325" y="3640100"/>
              <a:ext cx="20100" cy="29925"/>
            </a:xfrm>
            <a:custGeom>
              <a:rect b="b" l="l" r="r" t="t"/>
              <a:pathLst>
                <a:path extrusionOk="0" h="1197" w="804">
                  <a:moveTo>
                    <a:pt x="411" y="1"/>
                  </a:moveTo>
                  <a:cubicBezTo>
                    <a:pt x="179" y="1"/>
                    <a:pt x="465" y="269"/>
                    <a:pt x="144" y="536"/>
                  </a:cubicBezTo>
                  <a:cubicBezTo>
                    <a:pt x="126" y="554"/>
                    <a:pt x="126" y="554"/>
                    <a:pt x="108" y="572"/>
                  </a:cubicBezTo>
                  <a:cubicBezTo>
                    <a:pt x="54" y="625"/>
                    <a:pt x="1" y="697"/>
                    <a:pt x="1" y="804"/>
                  </a:cubicBezTo>
                  <a:cubicBezTo>
                    <a:pt x="1" y="1036"/>
                    <a:pt x="179" y="1196"/>
                    <a:pt x="411" y="1196"/>
                  </a:cubicBezTo>
                  <a:cubicBezTo>
                    <a:pt x="643" y="1196"/>
                    <a:pt x="804" y="1036"/>
                    <a:pt x="804" y="804"/>
                  </a:cubicBezTo>
                  <a:cubicBezTo>
                    <a:pt x="804" y="572"/>
                    <a:pt x="643" y="1"/>
                    <a:pt x="411" y="1"/>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86" name="Google Shape;2286;p37"/>
            <p:cNvSpPr/>
            <p:nvPr/>
          </p:nvSpPr>
          <p:spPr>
            <a:xfrm>
              <a:off x="4086325" y="3656625"/>
              <a:ext cx="19650" cy="29900"/>
            </a:xfrm>
            <a:custGeom>
              <a:rect b="b" l="l" r="r" t="t"/>
              <a:pathLst>
                <a:path extrusionOk="0" h="1196" w="786">
                  <a:moveTo>
                    <a:pt x="393" y="0"/>
                  </a:moveTo>
                  <a:cubicBezTo>
                    <a:pt x="161" y="0"/>
                    <a:pt x="447" y="268"/>
                    <a:pt x="125" y="535"/>
                  </a:cubicBezTo>
                  <a:cubicBezTo>
                    <a:pt x="125" y="553"/>
                    <a:pt x="125" y="553"/>
                    <a:pt x="108" y="571"/>
                  </a:cubicBezTo>
                  <a:cubicBezTo>
                    <a:pt x="54" y="642"/>
                    <a:pt x="1" y="696"/>
                    <a:pt x="1" y="803"/>
                  </a:cubicBezTo>
                  <a:cubicBezTo>
                    <a:pt x="1" y="1035"/>
                    <a:pt x="161" y="1196"/>
                    <a:pt x="393" y="1196"/>
                  </a:cubicBezTo>
                  <a:cubicBezTo>
                    <a:pt x="625" y="1196"/>
                    <a:pt x="786" y="1035"/>
                    <a:pt x="786" y="803"/>
                  </a:cubicBezTo>
                  <a:cubicBezTo>
                    <a:pt x="786" y="571"/>
                    <a:pt x="625" y="0"/>
                    <a:pt x="393" y="0"/>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87" name="Google Shape;2287;p37"/>
            <p:cNvSpPr/>
            <p:nvPr/>
          </p:nvSpPr>
          <p:spPr>
            <a:xfrm>
              <a:off x="4152800" y="3656625"/>
              <a:ext cx="19650" cy="29900"/>
            </a:xfrm>
            <a:custGeom>
              <a:rect b="b" l="l" r="r" t="t"/>
              <a:pathLst>
                <a:path extrusionOk="0" h="1196" w="786">
                  <a:moveTo>
                    <a:pt x="393" y="0"/>
                  </a:moveTo>
                  <a:cubicBezTo>
                    <a:pt x="161" y="0"/>
                    <a:pt x="446" y="268"/>
                    <a:pt x="125" y="535"/>
                  </a:cubicBezTo>
                  <a:cubicBezTo>
                    <a:pt x="125" y="553"/>
                    <a:pt x="125" y="553"/>
                    <a:pt x="107" y="571"/>
                  </a:cubicBezTo>
                  <a:cubicBezTo>
                    <a:pt x="54" y="642"/>
                    <a:pt x="0" y="696"/>
                    <a:pt x="0" y="803"/>
                  </a:cubicBezTo>
                  <a:cubicBezTo>
                    <a:pt x="0" y="1035"/>
                    <a:pt x="161" y="1196"/>
                    <a:pt x="393" y="1196"/>
                  </a:cubicBezTo>
                  <a:cubicBezTo>
                    <a:pt x="625" y="1196"/>
                    <a:pt x="785" y="1035"/>
                    <a:pt x="785" y="803"/>
                  </a:cubicBezTo>
                  <a:cubicBezTo>
                    <a:pt x="785" y="571"/>
                    <a:pt x="625" y="0"/>
                    <a:pt x="393" y="0"/>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88" name="Google Shape;2288;p37"/>
            <p:cNvSpPr/>
            <p:nvPr/>
          </p:nvSpPr>
          <p:spPr>
            <a:xfrm>
              <a:off x="4035925" y="3683375"/>
              <a:ext cx="186475" cy="129600"/>
            </a:xfrm>
            <a:custGeom>
              <a:rect b="b" l="l" r="r" t="t"/>
              <a:pathLst>
                <a:path extrusionOk="0" h="5184" w="7459">
                  <a:moveTo>
                    <a:pt x="3729" y="1"/>
                  </a:moveTo>
                  <a:cubicBezTo>
                    <a:pt x="3497" y="1"/>
                    <a:pt x="3337" y="54"/>
                    <a:pt x="3337" y="126"/>
                  </a:cubicBezTo>
                  <a:lnTo>
                    <a:pt x="3337" y="2124"/>
                  </a:lnTo>
                  <a:cubicBezTo>
                    <a:pt x="3141" y="2124"/>
                    <a:pt x="2980" y="2142"/>
                    <a:pt x="2802" y="2160"/>
                  </a:cubicBezTo>
                  <a:lnTo>
                    <a:pt x="2802" y="804"/>
                  </a:lnTo>
                  <a:cubicBezTo>
                    <a:pt x="2802" y="714"/>
                    <a:pt x="2623" y="661"/>
                    <a:pt x="2409" y="661"/>
                  </a:cubicBezTo>
                  <a:cubicBezTo>
                    <a:pt x="2177" y="661"/>
                    <a:pt x="1999" y="714"/>
                    <a:pt x="1999" y="804"/>
                  </a:cubicBezTo>
                  <a:lnTo>
                    <a:pt x="1999" y="2231"/>
                  </a:lnTo>
                  <a:cubicBezTo>
                    <a:pt x="821" y="2392"/>
                    <a:pt x="0" y="2695"/>
                    <a:pt x="0" y="3052"/>
                  </a:cubicBezTo>
                  <a:lnTo>
                    <a:pt x="0" y="4782"/>
                  </a:lnTo>
                  <a:cubicBezTo>
                    <a:pt x="321" y="4782"/>
                    <a:pt x="607" y="4890"/>
                    <a:pt x="839" y="5104"/>
                  </a:cubicBezTo>
                  <a:cubicBezTo>
                    <a:pt x="892" y="5157"/>
                    <a:pt x="995" y="5184"/>
                    <a:pt x="1095" y="5184"/>
                  </a:cubicBezTo>
                  <a:cubicBezTo>
                    <a:pt x="1196" y="5184"/>
                    <a:pt x="1294" y="5157"/>
                    <a:pt x="1339" y="5104"/>
                  </a:cubicBezTo>
                  <a:cubicBezTo>
                    <a:pt x="1553" y="4898"/>
                    <a:pt x="1860" y="4796"/>
                    <a:pt x="2166" y="4796"/>
                  </a:cubicBezTo>
                  <a:cubicBezTo>
                    <a:pt x="2472" y="4796"/>
                    <a:pt x="2775" y="4898"/>
                    <a:pt x="2980" y="5104"/>
                  </a:cubicBezTo>
                  <a:cubicBezTo>
                    <a:pt x="3034" y="5157"/>
                    <a:pt x="3136" y="5184"/>
                    <a:pt x="3239" y="5184"/>
                  </a:cubicBezTo>
                  <a:cubicBezTo>
                    <a:pt x="3341" y="5184"/>
                    <a:pt x="3444" y="5157"/>
                    <a:pt x="3497" y="5104"/>
                  </a:cubicBezTo>
                  <a:cubicBezTo>
                    <a:pt x="3703" y="4898"/>
                    <a:pt x="4006" y="4796"/>
                    <a:pt x="4309" y="4796"/>
                  </a:cubicBezTo>
                  <a:cubicBezTo>
                    <a:pt x="4613" y="4796"/>
                    <a:pt x="4916" y="4898"/>
                    <a:pt x="5121" y="5104"/>
                  </a:cubicBezTo>
                  <a:cubicBezTo>
                    <a:pt x="5175" y="5157"/>
                    <a:pt x="5277" y="5184"/>
                    <a:pt x="5380" y="5184"/>
                  </a:cubicBezTo>
                  <a:cubicBezTo>
                    <a:pt x="5482" y="5184"/>
                    <a:pt x="5585" y="5157"/>
                    <a:pt x="5639" y="5104"/>
                  </a:cubicBezTo>
                  <a:cubicBezTo>
                    <a:pt x="5844" y="4898"/>
                    <a:pt x="6147" y="4796"/>
                    <a:pt x="6450" y="4796"/>
                  </a:cubicBezTo>
                  <a:cubicBezTo>
                    <a:pt x="6754" y="4796"/>
                    <a:pt x="7057" y="4898"/>
                    <a:pt x="7262" y="5104"/>
                  </a:cubicBezTo>
                  <a:cubicBezTo>
                    <a:pt x="7298" y="5139"/>
                    <a:pt x="7369" y="5157"/>
                    <a:pt x="7459" y="5175"/>
                  </a:cubicBezTo>
                  <a:lnTo>
                    <a:pt x="7459" y="3052"/>
                  </a:lnTo>
                  <a:cubicBezTo>
                    <a:pt x="7459" y="2695"/>
                    <a:pt x="6638" y="2392"/>
                    <a:pt x="5460" y="2231"/>
                  </a:cubicBezTo>
                  <a:lnTo>
                    <a:pt x="5460" y="804"/>
                  </a:lnTo>
                  <a:cubicBezTo>
                    <a:pt x="5460" y="714"/>
                    <a:pt x="5282" y="661"/>
                    <a:pt x="5068" y="661"/>
                  </a:cubicBezTo>
                  <a:cubicBezTo>
                    <a:pt x="4836" y="661"/>
                    <a:pt x="4657" y="714"/>
                    <a:pt x="4657" y="804"/>
                  </a:cubicBezTo>
                  <a:lnTo>
                    <a:pt x="4657" y="2160"/>
                  </a:lnTo>
                  <a:cubicBezTo>
                    <a:pt x="4479" y="2142"/>
                    <a:pt x="4318" y="2142"/>
                    <a:pt x="4122" y="2124"/>
                  </a:cubicBezTo>
                  <a:lnTo>
                    <a:pt x="4122" y="126"/>
                  </a:lnTo>
                  <a:cubicBezTo>
                    <a:pt x="4122" y="54"/>
                    <a:pt x="3961" y="1"/>
                    <a:pt x="3729" y="1"/>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89" name="Google Shape;2289;p37"/>
            <p:cNvSpPr/>
            <p:nvPr/>
          </p:nvSpPr>
          <p:spPr>
            <a:xfrm>
              <a:off x="4037250" y="3823000"/>
              <a:ext cx="186050" cy="59800"/>
            </a:xfrm>
            <a:custGeom>
              <a:rect b="b" l="l" r="r" t="t"/>
              <a:pathLst>
                <a:path extrusionOk="0" h="2392" w="7442">
                  <a:moveTo>
                    <a:pt x="1" y="0"/>
                  </a:moveTo>
                  <a:lnTo>
                    <a:pt x="1" y="2391"/>
                  </a:lnTo>
                  <a:lnTo>
                    <a:pt x="7441" y="2391"/>
                  </a:lnTo>
                  <a:lnTo>
                    <a:pt x="7441" y="393"/>
                  </a:lnTo>
                  <a:lnTo>
                    <a:pt x="7406" y="393"/>
                  </a:lnTo>
                  <a:cubicBezTo>
                    <a:pt x="7138" y="375"/>
                    <a:pt x="6852" y="268"/>
                    <a:pt x="6674" y="90"/>
                  </a:cubicBezTo>
                  <a:cubicBezTo>
                    <a:pt x="6620" y="36"/>
                    <a:pt x="6518" y="9"/>
                    <a:pt x="6415" y="9"/>
                  </a:cubicBezTo>
                  <a:cubicBezTo>
                    <a:pt x="6313" y="9"/>
                    <a:pt x="6210" y="36"/>
                    <a:pt x="6157" y="90"/>
                  </a:cubicBezTo>
                  <a:cubicBezTo>
                    <a:pt x="5951" y="295"/>
                    <a:pt x="5648" y="397"/>
                    <a:pt x="5345" y="397"/>
                  </a:cubicBezTo>
                  <a:cubicBezTo>
                    <a:pt x="5041" y="397"/>
                    <a:pt x="4738" y="295"/>
                    <a:pt x="4533" y="90"/>
                  </a:cubicBezTo>
                  <a:cubicBezTo>
                    <a:pt x="4479" y="36"/>
                    <a:pt x="4377" y="9"/>
                    <a:pt x="4274" y="9"/>
                  </a:cubicBezTo>
                  <a:cubicBezTo>
                    <a:pt x="4172" y="9"/>
                    <a:pt x="4069" y="36"/>
                    <a:pt x="4015" y="90"/>
                  </a:cubicBezTo>
                  <a:cubicBezTo>
                    <a:pt x="3810" y="295"/>
                    <a:pt x="3507" y="397"/>
                    <a:pt x="3204" y="397"/>
                  </a:cubicBezTo>
                  <a:cubicBezTo>
                    <a:pt x="2900" y="397"/>
                    <a:pt x="2597" y="295"/>
                    <a:pt x="2392" y="90"/>
                  </a:cubicBezTo>
                  <a:cubicBezTo>
                    <a:pt x="2338" y="36"/>
                    <a:pt x="2240" y="9"/>
                    <a:pt x="2140" y="9"/>
                  </a:cubicBezTo>
                  <a:cubicBezTo>
                    <a:pt x="2039" y="9"/>
                    <a:pt x="1937" y="36"/>
                    <a:pt x="1874" y="90"/>
                  </a:cubicBezTo>
                  <a:cubicBezTo>
                    <a:pt x="1669" y="295"/>
                    <a:pt x="1366" y="397"/>
                    <a:pt x="1062" y="397"/>
                  </a:cubicBezTo>
                  <a:cubicBezTo>
                    <a:pt x="759" y="397"/>
                    <a:pt x="456" y="295"/>
                    <a:pt x="251" y="90"/>
                  </a:cubicBezTo>
                  <a:cubicBezTo>
                    <a:pt x="197" y="36"/>
                    <a:pt x="90" y="0"/>
                    <a:pt x="1" y="0"/>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90" name="Google Shape;2290;p37"/>
            <p:cNvSpPr/>
            <p:nvPr/>
          </p:nvSpPr>
          <p:spPr>
            <a:xfrm>
              <a:off x="4026550" y="3896150"/>
              <a:ext cx="205675" cy="20100"/>
            </a:xfrm>
            <a:custGeom>
              <a:rect b="b" l="l" r="r" t="t"/>
              <a:pathLst>
                <a:path extrusionOk="0" h="804" w="8227">
                  <a:moveTo>
                    <a:pt x="393" y="1"/>
                  </a:moveTo>
                  <a:cubicBezTo>
                    <a:pt x="161" y="1"/>
                    <a:pt x="1" y="179"/>
                    <a:pt x="1" y="411"/>
                  </a:cubicBezTo>
                  <a:cubicBezTo>
                    <a:pt x="1" y="643"/>
                    <a:pt x="161" y="803"/>
                    <a:pt x="393" y="803"/>
                  </a:cubicBezTo>
                  <a:lnTo>
                    <a:pt x="7834" y="803"/>
                  </a:lnTo>
                  <a:cubicBezTo>
                    <a:pt x="8065" y="803"/>
                    <a:pt x="8226" y="643"/>
                    <a:pt x="8226" y="411"/>
                  </a:cubicBezTo>
                  <a:cubicBezTo>
                    <a:pt x="8226" y="179"/>
                    <a:pt x="8065" y="1"/>
                    <a:pt x="7834" y="1"/>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291" name="Google Shape;2291;p37"/>
          <p:cNvSpPr/>
          <p:nvPr/>
        </p:nvSpPr>
        <p:spPr>
          <a:xfrm>
            <a:off x="7418531" y="4453383"/>
            <a:ext cx="319032" cy="363054"/>
          </a:xfrm>
          <a:custGeom>
            <a:rect b="b" l="l" r="r" t="t"/>
            <a:pathLst>
              <a:path extrusionOk="0" h="10653" w="9653">
                <a:moveTo>
                  <a:pt x="4818" y="1"/>
                </a:moveTo>
                <a:cubicBezTo>
                  <a:pt x="4603" y="1"/>
                  <a:pt x="4425" y="179"/>
                  <a:pt x="4425" y="411"/>
                </a:cubicBezTo>
                <a:lnTo>
                  <a:pt x="4425" y="1607"/>
                </a:lnTo>
                <a:lnTo>
                  <a:pt x="1356" y="1607"/>
                </a:lnTo>
                <a:cubicBezTo>
                  <a:pt x="670" y="2310"/>
                  <a:pt x="36" y="2927"/>
                  <a:pt x="1" y="2927"/>
                </a:cubicBezTo>
                <a:cubicBezTo>
                  <a:pt x="1" y="2927"/>
                  <a:pt x="0" y="2927"/>
                  <a:pt x="0" y="2927"/>
                </a:cubicBezTo>
                <a:lnTo>
                  <a:pt x="0" y="2927"/>
                </a:lnTo>
                <a:lnTo>
                  <a:pt x="1338" y="4265"/>
                </a:lnTo>
                <a:lnTo>
                  <a:pt x="4425" y="4265"/>
                </a:lnTo>
                <a:lnTo>
                  <a:pt x="4425" y="10653"/>
                </a:lnTo>
                <a:lnTo>
                  <a:pt x="5228" y="10653"/>
                </a:lnTo>
                <a:lnTo>
                  <a:pt x="5228" y="7459"/>
                </a:lnTo>
                <a:lnTo>
                  <a:pt x="8279" y="7459"/>
                </a:lnTo>
                <a:cubicBezTo>
                  <a:pt x="8993" y="6745"/>
                  <a:pt x="9635" y="6121"/>
                  <a:pt x="9653" y="6121"/>
                </a:cubicBezTo>
                <a:lnTo>
                  <a:pt x="8315" y="4800"/>
                </a:lnTo>
                <a:lnTo>
                  <a:pt x="5228" y="4800"/>
                </a:lnTo>
                <a:lnTo>
                  <a:pt x="5228" y="411"/>
                </a:lnTo>
                <a:cubicBezTo>
                  <a:pt x="5228" y="179"/>
                  <a:pt x="5050" y="1"/>
                  <a:pt x="4818" y="1"/>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292" name="Google Shape;2292;p37"/>
          <p:cNvGrpSpPr/>
          <p:nvPr/>
        </p:nvGrpSpPr>
        <p:grpSpPr>
          <a:xfrm>
            <a:off x="7961313" y="4486703"/>
            <a:ext cx="351487" cy="294826"/>
            <a:chOff x="853250" y="4006875"/>
            <a:chExt cx="265875" cy="216275"/>
          </a:xfrm>
        </p:grpSpPr>
        <p:sp>
          <p:nvSpPr>
            <p:cNvPr id="2293" name="Google Shape;2293;p37"/>
            <p:cNvSpPr/>
            <p:nvPr/>
          </p:nvSpPr>
          <p:spPr>
            <a:xfrm>
              <a:off x="1016500" y="4006875"/>
              <a:ext cx="70950" cy="106525"/>
            </a:xfrm>
            <a:custGeom>
              <a:rect b="b" l="l" r="r" t="t"/>
              <a:pathLst>
                <a:path extrusionOk="0" h="4261" w="2838">
                  <a:moveTo>
                    <a:pt x="1464" y="782"/>
                  </a:moveTo>
                  <a:cubicBezTo>
                    <a:pt x="1785" y="782"/>
                    <a:pt x="2052" y="1049"/>
                    <a:pt x="2052" y="1370"/>
                  </a:cubicBezTo>
                  <a:cubicBezTo>
                    <a:pt x="2052" y="1531"/>
                    <a:pt x="1981" y="1656"/>
                    <a:pt x="1874" y="1781"/>
                  </a:cubicBezTo>
                  <a:cubicBezTo>
                    <a:pt x="1749" y="1906"/>
                    <a:pt x="1606" y="1959"/>
                    <a:pt x="1446" y="1959"/>
                  </a:cubicBezTo>
                  <a:cubicBezTo>
                    <a:pt x="1125" y="1959"/>
                    <a:pt x="875" y="1692"/>
                    <a:pt x="875" y="1370"/>
                  </a:cubicBezTo>
                  <a:cubicBezTo>
                    <a:pt x="875" y="1049"/>
                    <a:pt x="1142" y="782"/>
                    <a:pt x="1464" y="782"/>
                  </a:cubicBezTo>
                  <a:close/>
                  <a:moveTo>
                    <a:pt x="1437" y="0"/>
                  </a:moveTo>
                  <a:cubicBezTo>
                    <a:pt x="1256" y="0"/>
                    <a:pt x="1067" y="33"/>
                    <a:pt x="875" y="104"/>
                  </a:cubicBezTo>
                  <a:cubicBezTo>
                    <a:pt x="589" y="211"/>
                    <a:pt x="357" y="443"/>
                    <a:pt x="215" y="710"/>
                  </a:cubicBezTo>
                  <a:cubicBezTo>
                    <a:pt x="36" y="1067"/>
                    <a:pt x="0" y="1477"/>
                    <a:pt x="143" y="1852"/>
                  </a:cubicBezTo>
                  <a:lnTo>
                    <a:pt x="785" y="3244"/>
                  </a:lnTo>
                  <a:lnTo>
                    <a:pt x="1214" y="4118"/>
                  </a:lnTo>
                  <a:cubicBezTo>
                    <a:pt x="1249" y="4207"/>
                    <a:pt x="1356" y="4261"/>
                    <a:pt x="1446" y="4261"/>
                  </a:cubicBezTo>
                  <a:cubicBezTo>
                    <a:pt x="1553" y="4261"/>
                    <a:pt x="1642" y="4207"/>
                    <a:pt x="1695" y="4118"/>
                  </a:cubicBezTo>
                  <a:lnTo>
                    <a:pt x="2106" y="3244"/>
                  </a:lnTo>
                  <a:lnTo>
                    <a:pt x="2748" y="1870"/>
                  </a:lnTo>
                  <a:cubicBezTo>
                    <a:pt x="2820" y="1709"/>
                    <a:pt x="2837" y="1531"/>
                    <a:pt x="2837" y="1370"/>
                  </a:cubicBezTo>
                  <a:cubicBezTo>
                    <a:pt x="2837" y="603"/>
                    <a:pt x="2215" y="0"/>
                    <a:pt x="1437" y="0"/>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94" name="Google Shape;2294;p37"/>
            <p:cNvSpPr/>
            <p:nvPr/>
          </p:nvSpPr>
          <p:spPr>
            <a:xfrm>
              <a:off x="853250" y="4036650"/>
              <a:ext cx="265875" cy="186500"/>
            </a:xfrm>
            <a:custGeom>
              <a:rect b="b" l="l" r="r" t="t"/>
              <a:pathLst>
                <a:path extrusionOk="0" h="7460" w="10635">
                  <a:moveTo>
                    <a:pt x="2391" y="1036"/>
                  </a:moveTo>
                  <a:lnTo>
                    <a:pt x="2391" y="5372"/>
                  </a:lnTo>
                  <a:lnTo>
                    <a:pt x="803" y="6175"/>
                  </a:lnTo>
                  <a:lnTo>
                    <a:pt x="803" y="1839"/>
                  </a:lnTo>
                  <a:lnTo>
                    <a:pt x="2391" y="1036"/>
                  </a:lnTo>
                  <a:close/>
                  <a:moveTo>
                    <a:pt x="2926" y="1036"/>
                  </a:moveTo>
                  <a:lnTo>
                    <a:pt x="5049" y="2106"/>
                  </a:lnTo>
                  <a:lnTo>
                    <a:pt x="5049" y="6442"/>
                  </a:lnTo>
                  <a:lnTo>
                    <a:pt x="2926" y="5372"/>
                  </a:lnTo>
                  <a:lnTo>
                    <a:pt x="2926" y="1036"/>
                  </a:lnTo>
                  <a:close/>
                  <a:moveTo>
                    <a:pt x="2659" y="1"/>
                  </a:moveTo>
                  <a:lnTo>
                    <a:pt x="0" y="1339"/>
                  </a:lnTo>
                  <a:lnTo>
                    <a:pt x="0" y="7459"/>
                  </a:lnTo>
                  <a:lnTo>
                    <a:pt x="2659" y="6121"/>
                  </a:lnTo>
                  <a:lnTo>
                    <a:pt x="5317" y="7459"/>
                  </a:lnTo>
                  <a:lnTo>
                    <a:pt x="7976" y="6121"/>
                  </a:lnTo>
                  <a:lnTo>
                    <a:pt x="10634" y="7459"/>
                  </a:lnTo>
                  <a:lnTo>
                    <a:pt x="10634" y="1339"/>
                  </a:lnTo>
                  <a:lnTo>
                    <a:pt x="9760" y="911"/>
                  </a:lnTo>
                  <a:lnTo>
                    <a:pt x="9439" y="1625"/>
                  </a:lnTo>
                  <a:lnTo>
                    <a:pt x="9831" y="1839"/>
                  </a:lnTo>
                  <a:lnTo>
                    <a:pt x="9831" y="6175"/>
                  </a:lnTo>
                  <a:lnTo>
                    <a:pt x="8243" y="5372"/>
                  </a:lnTo>
                  <a:lnTo>
                    <a:pt x="8243" y="3605"/>
                  </a:lnTo>
                  <a:lnTo>
                    <a:pt x="7708" y="3605"/>
                  </a:lnTo>
                  <a:lnTo>
                    <a:pt x="7708" y="5372"/>
                  </a:lnTo>
                  <a:lnTo>
                    <a:pt x="5585" y="6442"/>
                  </a:lnTo>
                  <a:lnTo>
                    <a:pt x="5585" y="2106"/>
                  </a:lnTo>
                  <a:lnTo>
                    <a:pt x="6530" y="1625"/>
                  </a:lnTo>
                  <a:lnTo>
                    <a:pt x="6191" y="911"/>
                  </a:lnTo>
                  <a:lnTo>
                    <a:pt x="5317" y="1339"/>
                  </a:lnTo>
                  <a:lnTo>
                    <a:pt x="2659" y="1"/>
                  </a:ln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295" name="Google Shape;2295;p37"/>
          <p:cNvGrpSpPr/>
          <p:nvPr/>
        </p:nvGrpSpPr>
        <p:grpSpPr>
          <a:xfrm>
            <a:off x="9138880" y="4452282"/>
            <a:ext cx="245925" cy="363668"/>
            <a:chOff x="1978675" y="3981800"/>
            <a:chExt cx="186025" cy="266775"/>
          </a:xfrm>
        </p:grpSpPr>
        <p:sp>
          <p:nvSpPr>
            <p:cNvPr id="2296" name="Google Shape;2296;p37"/>
            <p:cNvSpPr/>
            <p:nvPr/>
          </p:nvSpPr>
          <p:spPr>
            <a:xfrm>
              <a:off x="1978675" y="3982250"/>
              <a:ext cx="20075" cy="266325"/>
            </a:xfrm>
            <a:custGeom>
              <a:rect b="b" l="l" r="r" t="t"/>
              <a:pathLst>
                <a:path extrusionOk="0" h="10653" w="803">
                  <a:moveTo>
                    <a:pt x="393" y="0"/>
                  </a:moveTo>
                  <a:cubicBezTo>
                    <a:pt x="178" y="0"/>
                    <a:pt x="0" y="179"/>
                    <a:pt x="0" y="411"/>
                  </a:cubicBezTo>
                  <a:lnTo>
                    <a:pt x="0" y="10652"/>
                  </a:lnTo>
                  <a:lnTo>
                    <a:pt x="803" y="10652"/>
                  </a:lnTo>
                  <a:lnTo>
                    <a:pt x="803" y="411"/>
                  </a:lnTo>
                  <a:cubicBezTo>
                    <a:pt x="803" y="179"/>
                    <a:pt x="625" y="0"/>
                    <a:pt x="393" y="0"/>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97" name="Google Shape;2297;p37"/>
            <p:cNvSpPr/>
            <p:nvPr/>
          </p:nvSpPr>
          <p:spPr>
            <a:xfrm>
              <a:off x="2012125" y="3981800"/>
              <a:ext cx="152575" cy="119575"/>
            </a:xfrm>
            <a:custGeom>
              <a:rect b="b" l="l" r="r" t="t"/>
              <a:pathLst>
                <a:path extrusionOk="0" h="4783" w="6103">
                  <a:moveTo>
                    <a:pt x="1695" y="0"/>
                  </a:moveTo>
                  <a:cubicBezTo>
                    <a:pt x="518" y="0"/>
                    <a:pt x="0" y="375"/>
                    <a:pt x="0" y="375"/>
                  </a:cubicBezTo>
                  <a:lnTo>
                    <a:pt x="0" y="4782"/>
                  </a:lnTo>
                  <a:cubicBezTo>
                    <a:pt x="0" y="4782"/>
                    <a:pt x="500" y="4390"/>
                    <a:pt x="1695" y="4390"/>
                  </a:cubicBezTo>
                  <a:cubicBezTo>
                    <a:pt x="2637" y="4390"/>
                    <a:pt x="3579" y="4749"/>
                    <a:pt x="4593" y="4749"/>
                  </a:cubicBezTo>
                  <a:cubicBezTo>
                    <a:pt x="5077" y="4749"/>
                    <a:pt x="5578" y="4667"/>
                    <a:pt x="6102" y="4425"/>
                  </a:cubicBezTo>
                  <a:lnTo>
                    <a:pt x="6102" y="18"/>
                  </a:lnTo>
                  <a:cubicBezTo>
                    <a:pt x="5431" y="222"/>
                    <a:pt x="4876" y="291"/>
                    <a:pt x="4385" y="291"/>
                  </a:cubicBezTo>
                  <a:cubicBezTo>
                    <a:pt x="3374" y="291"/>
                    <a:pt x="2632" y="0"/>
                    <a:pt x="1695" y="0"/>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298" name="Google Shape;2298;p37"/>
          <p:cNvSpPr/>
          <p:nvPr/>
        </p:nvSpPr>
        <p:spPr>
          <a:xfrm>
            <a:off x="8535896" y="4473715"/>
            <a:ext cx="317875" cy="322363"/>
          </a:xfrm>
          <a:custGeom>
            <a:rect b="b" l="l" r="r" t="t"/>
            <a:pathLst>
              <a:path extrusionOk="0" h="9459" w="9618">
                <a:moveTo>
                  <a:pt x="4086" y="1"/>
                </a:moveTo>
                <a:cubicBezTo>
                  <a:pt x="3985" y="1"/>
                  <a:pt x="3883" y="35"/>
                  <a:pt x="3801" y="112"/>
                </a:cubicBezTo>
                <a:lnTo>
                  <a:pt x="250" y="3663"/>
                </a:lnTo>
                <a:cubicBezTo>
                  <a:pt x="0" y="3913"/>
                  <a:pt x="196" y="4377"/>
                  <a:pt x="571" y="4430"/>
                </a:cubicBezTo>
                <a:cubicBezTo>
                  <a:pt x="658" y="4439"/>
                  <a:pt x="745" y="4444"/>
                  <a:pt x="832" y="4444"/>
                </a:cubicBezTo>
                <a:cubicBezTo>
                  <a:pt x="1261" y="4444"/>
                  <a:pt x="1684" y="4335"/>
                  <a:pt x="2070" y="4127"/>
                </a:cubicBezTo>
                <a:lnTo>
                  <a:pt x="4336" y="6964"/>
                </a:lnTo>
                <a:cubicBezTo>
                  <a:pt x="3979" y="7624"/>
                  <a:pt x="3819" y="8267"/>
                  <a:pt x="3854" y="8802"/>
                </a:cubicBezTo>
                <a:cubicBezTo>
                  <a:pt x="3872" y="8998"/>
                  <a:pt x="3997" y="9177"/>
                  <a:pt x="4193" y="9248"/>
                </a:cubicBezTo>
                <a:cubicBezTo>
                  <a:pt x="4259" y="9278"/>
                  <a:pt x="4326" y="9292"/>
                  <a:pt x="4392" y="9292"/>
                </a:cubicBezTo>
                <a:cubicBezTo>
                  <a:pt x="4524" y="9292"/>
                  <a:pt x="4651" y="9236"/>
                  <a:pt x="4746" y="9141"/>
                </a:cubicBezTo>
                <a:lnTo>
                  <a:pt x="6655" y="7232"/>
                </a:lnTo>
                <a:lnTo>
                  <a:pt x="9368" y="9426"/>
                </a:lnTo>
                <a:cubicBezTo>
                  <a:pt x="9383" y="9449"/>
                  <a:pt x="9410" y="9459"/>
                  <a:pt x="9441" y="9459"/>
                </a:cubicBezTo>
                <a:cubicBezTo>
                  <a:pt x="9484" y="9459"/>
                  <a:pt x="9533" y="9440"/>
                  <a:pt x="9564" y="9409"/>
                </a:cubicBezTo>
                <a:cubicBezTo>
                  <a:pt x="9617" y="9355"/>
                  <a:pt x="9617" y="9284"/>
                  <a:pt x="9564" y="9212"/>
                </a:cubicBezTo>
                <a:lnTo>
                  <a:pt x="7369" y="6518"/>
                </a:lnTo>
                <a:lnTo>
                  <a:pt x="9278" y="4627"/>
                </a:lnTo>
                <a:cubicBezTo>
                  <a:pt x="9421" y="4484"/>
                  <a:pt x="9457" y="4270"/>
                  <a:pt x="9385" y="4056"/>
                </a:cubicBezTo>
                <a:cubicBezTo>
                  <a:pt x="9332" y="3859"/>
                  <a:pt x="9136" y="3735"/>
                  <a:pt x="8939" y="3717"/>
                </a:cubicBezTo>
                <a:cubicBezTo>
                  <a:pt x="8877" y="3710"/>
                  <a:pt x="8813" y="3707"/>
                  <a:pt x="8747" y="3707"/>
                </a:cubicBezTo>
                <a:cubicBezTo>
                  <a:pt x="8254" y="3707"/>
                  <a:pt x="7685" y="3883"/>
                  <a:pt x="7102" y="4198"/>
                </a:cubicBezTo>
                <a:lnTo>
                  <a:pt x="4265" y="1932"/>
                </a:lnTo>
                <a:cubicBezTo>
                  <a:pt x="4514" y="1469"/>
                  <a:pt x="4621" y="951"/>
                  <a:pt x="4568" y="434"/>
                </a:cubicBezTo>
                <a:cubicBezTo>
                  <a:pt x="4543" y="175"/>
                  <a:pt x="4314" y="1"/>
                  <a:pt x="4086" y="1"/>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299" name="Google Shape;2299;p37"/>
          <p:cNvGrpSpPr/>
          <p:nvPr/>
        </p:nvGrpSpPr>
        <p:grpSpPr>
          <a:xfrm>
            <a:off x="9668620" y="4461726"/>
            <a:ext cx="333805" cy="344821"/>
            <a:chOff x="480325" y="3970200"/>
            <a:chExt cx="252500" cy="252950"/>
          </a:xfrm>
        </p:grpSpPr>
        <p:sp>
          <p:nvSpPr>
            <p:cNvPr id="2300" name="Google Shape;2300;p37"/>
            <p:cNvSpPr/>
            <p:nvPr/>
          </p:nvSpPr>
          <p:spPr>
            <a:xfrm>
              <a:off x="480325" y="3970200"/>
              <a:ext cx="252500" cy="252950"/>
            </a:xfrm>
            <a:custGeom>
              <a:rect b="b" l="l" r="r" t="t"/>
              <a:pathLst>
                <a:path extrusionOk="0" h="10118" w="10100">
                  <a:moveTo>
                    <a:pt x="5050" y="4265"/>
                  </a:moveTo>
                  <a:cubicBezTo>
                    <a:pt x="5496" y="4265"/>
                    <a:pt x="5853" y="4622"/>
                    <a:pt x="5853" y="5068"/>
                  </a:cubicBezTo>
                  <a:cubicBezTo>
                    <a:pt x="5853" y="5496"/>
                    <a:pt x="5496" y="5853"/>
                    <a:pt x="5050" y="5853"/>
                  </a:cubicBezTo>
                  <a:cubicBezTo>
                    <a:pt x="4622" y="5853"/>
                    <a:pt x="4247" y="5496"/>
                    <a:pt x="4247" y="5068"/>
                  </a:cubicBezTo>
                  <a:cubicBezTo>
                    <a:pt x="4247" y="4622"/>
                    <a:pt x="4622" y="4265"/>
                    <a:pt x="5050" y="4265"/>
                  </a:cubicBezTo>
                  <a:close/>
                  <a:moveTo>
                    <a:pt x="5050" y="0"/>
                  </a:moveTo>
                  <a:lnTo>
                    <a:pt x="4889" y="536"/>
                  </a:lnTo>
                  <a:lnTo>
                    <a:pt x="4622" y="1374"/>
                  </a:lnTo>
                  <a:lnTo>
                    <a:pt x="3997" y="3391"/>
                  </a:lnTo>
                  <a:lnTo>
                    <a:pt x="2748" y="2730"/>
                  </a:lnTo>
                  <a:lnTo>
                    <a:pt x="3391" y="3979"/>
                  </a:lnTo>
                  <a:lnTo>
                    <a:pt x="1374" y="4622"/>
                  </a:lnTo>
                  <a:lnTo>
                    <a:pt x="536" y="4871"/>
                  </a:lnTo>
                  <a:lnTo>
                    <a:pt x="1" y="5050"/>
                  </a:lnTo>
                  <a:lnTo>
                    <a:pt x="536" y="5228"/>
                  </a:lnTo>
                  <a:lnTo>
                    <a:pt x="1339" y="5496"/>
                  </a:lnTo>
                  <a:lnTo>
                    <a:pt x="3373" y="6120"/>
                  </a:lnTo>
                  <a:lnTo>
                    <a:pt x="2730" y="7387"/>
                  </a:lnTo>
                  <a:lnTo>
                    <a:pt x="3979" y="6727"/>
                  </a:lnTo>
                  <a:lnTo>
                    <a:pt x="4622" y="8761"/>
                  </a:lnTo>
                  <a:lnTo>
                    <a:pt x="4872" y="9582"/>
                  </a:lnTo>
                  <a:lnTo>
                    <a:pt x="5032" y="10117"/>
                  </a:lnTo>
                  <a:lnTo>
                    <a:pt x="5211" y="9582"/>
                  </a:lnTo>
                  <a:lnTo>
                    <a:pt x="5478" y="8761"/>
                  </a:lnTo>
                  <a:lnTo>
                    <a:pt x="6121" y="6709"/>
                  </a:lnTo>
                  <a:lnTo>
                    <a:pt x="7370" y="7369"/>
                  </a:lnTo>
                  <a:lnTo>
                    <a:pt x="7370" y="7369"/>
                  </a:lnTo>
                  <a:lnTo>
                    <a:pt x="6709" y="6120"/>
                  </a:lnTo>
                  <a:lnTo>
                    <a:pt x="8743" y="5478"/>
                  </a:lnTo>
                  <a:lnTo>
                    <a:pt x="9564" y="5210"/>
                  </a:lnTo>
                  <a:lnTo>
                    <a:pt x="10099" y="5032"/>
                  </a:lnTo>
                  <a:lnTo>
                    <a:pt x="9564" y="4889"/>
                  </a:lnTo>
                  <a:lnTo>
                    <a:pt x="8743" y="4640"/>
                  </a:lnTo>
                  <a:lnTo>
                    <a:pt x="6727" y="3997"/>
                  </a:lnTo>
                  <a:lnTo>
                    <a:pt x="7370" y="2730"/>
                  </a:lnTo>
                  <a:lnTo>
                    <a:pt x="7370" y="2730"/>
                  </a:lnTo>
                  <a:lnTo>
                    <a:pt x="6121" y="3391"/>
                  </a:lnTo>
                  <a:lnTo>
                    <a:pt x="5478" y="1356"/>
                  </a:lnTo>
                  <a:lnTo>
                    <a:pt x="5211" y="536"/>
                  </a:lnTo>
                  <a:lnTo>
                    <a:pt x="5050" y="0"/>
                  </a:ln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01" name="Google Shape;2301;p37"/>
            <p:cNvSpPr/>
            <p:nvPr/>
          </p:nvSpPr>
          <p:spPr>
            <a:xfrm>
              <a:off x="625300" y="4115175"/>
              <a:ext cx="92800" cy="92800"/>
            </a:xfrm>
            <a:custGeom>
              <a:rect b="b" l="l" r="r" t="t"/>
              <a:pathLst>
                <a:path extrusionOk="0" h="3712" w="3712">
                  <a:moveTo>
                    <a:pt x="3712" y="0"/>
                  </a:moveTo>
                  <a:lnTo>
                    <a:pt x="3105" y="197"/>
                  </a:lnTo>
                  <a:lnTo>
                    <a:pt x="2837" y="268"/>
                  </a:lnTo>
                  <a:cubicBezTo>
                    <a:pt x="2695" y="750"/>
                    <a:pt x="2481" y="1178"/>
                    <a:pt x="2159" y="1570"/>
                  </a:cubicBezTo>
                  <a:cubicBezTo>
                    <a:pt x="1999" y="1785"/>
                    <a:pt x="1785" y="1981"/>
                    <a:pt x="1571" y="2177"/>
                  </a:cubicBezTo>
                  <a:cubicBezTo>
                    <a:pt x="1178" y="2480"/>
                    <a:pt x="750" y="2712"/>
                    <a:pt x="268" y="2837"/>
                  </a:cubicBezTo>
                  <a:lnTo>
                    <a:pt x="179" y="3123"/>
                  </a:lnTo>
                  <a:lnTo>
                    <a:pt x="0" y="3712"/>
                  </a:lnTo>
                  <a:cubicBezTo>
                    <a:pt x="875" y="3587"/>
                    <a:pt x="1678" y="3176"/>
                    <a:pt x="2338" y="2570"/>
                  </a:cubicBezTo>
                  <a:cubicBezTo>
                    <a:pt x="2409" y="2480"/>
                    <a:pt x="2498" y="2409"/>
                    <a:pt x="2570" y="2320"/>
                  </a:cubicBezTo>
                  <a:cubicBezTo>
                    <a:pt x="3176" y="1677"/>
                    <a:pt x="3569" y="857"/>
                    <a:pt x="3712" y="0"/>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02" name="Google Shape;2302;p37"/>
            <p:cNvSpPr/>
            <p:nvPr/>
          </p:nvSpPr>
          <p:spPr>
            <a:xfrm>
              <a:off x="625300" y="3985375"/>
              <a:ext cx="92800" cy="92800"/>
            </a:xfrm>
            <a:custGeom>
              <a:rect b="b" l="l" r="r" t="t"/>
              <a:pathLst>
                <a:path extrusionOk="0" h="3712" w="3712">
                  <a:moveTo>
                    <a:pt x="0" y="0"/>
                  </a:moveTo>
                  <a:lnTo>
                    <a:pt x="179" y="589"/>
                  </a:lnTo>
                  <a:lnTo>
                    <a:pt x="286" y="874"/>
                  </a:lnTo>
                  <a:cubicBezTo>
                    <a:pt x="750" y="1017"/>
                    <a:pt x="1178" y="1231"/>
                    <a:pt x="1553" y="1535"/>
                  </a:cubicBezTo>
                  <a:cubicBezTo>
                    <a:pt x="1785" y="1713"/>
                    <a:pt x="1981" y="1927"/>
                    <a:pt x="2159" y="2159"/>
                  </a:cubicBezTo>
                  <a:cubicBezTo>
                    <a:pt x="2481" y="2534"/>
                    <a:pt x="2695" y="2962"/>
                    <a:pt x="2837" y="3444"/>
                  </a:cubicBezTo>
                  <a:lnTo>
                    <a:pt x="3105" y="3515"/>
                  </a:lnTo>
                  <a:lnTo>
                    <a:pt x="3712" y="3711"/>
                  </a:lnTo>
                  <a:cubicBezTo>
                    <a:pt x="3569" y="2855"/>
                    <a:pt x="3159" y="2034"/>
                    <a:pt x="2570" y="1392"/>
                  </a:cubicBezTo>
                  <a:cubicBezTo>
                    <a:pt x="2481" y="1303"/>
                    <a:pt x="2409" y="1231"/>
                    <a:pt x="2320" y="1142"/>
                  </a:cubicBezTo>
                  <a:cubicBezTo>
                    <a:pt x="1678" y="553"/>
                    <a:pt x="875" y="143"/>
                    <a:pt x="0" y="0"/>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03" name="Google Shape;2303;p37"/>
            <p:cNvSpPr/>
            <p:nvPr/>
          </p:nvSpPr>
          <p:spPr>
            <a:xfrm>
              <a:off x="495050" y="3985375"/>
              <a:ext cx="93250" cy="92350"/>
            </a:xfrm>
            <a:custGeom>
              <a:rect b="b" l="l" r="r" t="t"/>
              <a:pathLst>
                <a:path extrusionOk="0" h="3694" w="3730">
                  <a:moveTo>
                    <a:pt x="3729" y="0"/>
                  </a:moveTo>
                  <a:cubicBezTo>
                    <a:pt x="2855" y="143"/>
                    <a:pt x="2034" y="535"/>
                    <a:pt x="1392" y="1124"/>
                  </a:cubicBezTo>
                  <a:cubicBezTo>
                    <a:pt x="1303" y="1213"/>
                    <a:pt x="1232" y="1285"/>
                    <a:pt x="1160" y="1374"/>
                  </a:cubicBezTo>
                  <a:cubicBezTo>
                    <a:pt x="553" y="2034"/>
                    <a:pt x="143" y="2837"/>
                    <a:pt x="0" y="3694"/>
                  </a:cubicBezTo>
                  <a:lnTo>
                    <a:pt x="589" y="3515"/>
                  </a:lnTo>
                  <a:lnTo>
                    <a:pt x="892" y="3426"/>
                  </a:lnTo>
                  <a:cubicBezTo>
                    <a:pt x="1017" y="2962"/>
                    <a:pt x="1249" y="2516"/>
                    <a:pt x="1553" y="2123"/>
                  </a:cubicBezTo>
                  <a:cubicBezTo>
                    <a:pt x="1731" y="1909"/>
                    <a:pt x="1927" y="1695"/>
                    <a:pt x="2159" y="1517"/>
                  </a:cubicBezTo>
                  <a:cubicBezTo>
                    <a:pt x="2552" y="1213"/>
                    <a:pt x="2980" y="999"/>
                    <a:pt x="3444" y="857"/>
                  </a:cubicBezTo>
                  <a:lnTo>
                    <a:pt x="3533" y="589"/>
                  </a:lnTo>
                  <a:lnTo>
                    <a:pt x="3729" y="0"/>
                  </a:ln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04" name="Google Shape;2304;p37"/>
            <p:cNvSpPr/>
            <p:nvPr/>
          </p:nvSpPr>
          <p:spPr>
            <a:xfrm>
              <a:off x="495050" y="4115625"/>
              <a:ext cx="93250" cy="92350"/>
            </a:xfrm>
            <a:custGeom>
              <a:rect b="b" l="l" r="r" t="t"/>
              <a:pathLst>
                <a:path extrusionOk="0" h="3694" w="3730">
                  <a:moveTo>
                    <a:pt x="0" y="0"/>
                  </a:moveTo>
                  <a:cubicBezTo>
                    <a:pt x="161" y="874"/>
                    <a:pt x="553" y="1677"/>
                    <a:pt x="1160" y="2320"/>
                  </a:cubicBezTo>
                  <a:cubicBezTo>
                    <a:pt x="1232" y="2409"/>
                    <a:pt x="1303" y="2480"/>
                    <a:pt x="1392" y="2569"/>
                  </a:cubicBezTo>
                  <a:cubicBezTo>
                    <a:pt x="2034" y="3158"/>
                    <a:pt x="2855" y="3569"/>
                    <a:pt x="3729" y="3694"/>
                  </a:cubicBezTo>
                  <a:lnTo>
                    <a:pt x="3515" y="3105"/>
                  </a:lnTo>
                  <a:lnTo>
                    <a:pt x="3444" y="2819"/>
                  </a:lnTo>
                  <a:cubicBezTo>
                    <a:pt x="2980" y="2694"/>
                    <a:pt x="2534" y="2462"/>
                    <a:pt x="2159" y="2159"/>
                  </a:cubicBezTo>
                  <a:cubicBezTo>
                    <a:pt x="1927" y="1981"/>
                    <a:pt x="1731" y="1767"/>
                    <a:pt x="1553" y="1570"/>
                  </a:cubicBezTo>
                  <a:cubicBezTo>
                    <a:pt x="1249" y="1178"/>
                    <a:pt x="1017" y="750"/>
                    <a:pt x="892" y="268"/>
                  </a:cubicBezTo>
                  <a:lnTo>
                    <a:pt x="607" y="179"/>
                  </a:lnTo>
                  <a:lnTo>
                    <a:pt x="0" y="0"/>
                  </a:ln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305" name="Google Shape;2305;p37"/>
          <p:cNvSpPr/>
          <p:nvPr/>
        </p:nvSpPr>
        <p:spPr>
          <a:xfrm>
            <a:off x="2835971" y="5072569"/>
            <a:ext cx="193442" cy="308322"/>
          </a:xfrm>
          <a:custGeom>
            <a:rect b="b" l="l" r="r" t="t"/>
            <a:pathLst>
              <a:path extrusionOk="0" h="9047" w="5853">
                <a:moveTo>
                  <a:pt x="2926" y="1606"/>
                </a:moveTo>
                <a:cubicBezTo>
                  <a:pt x="3586" y="1606"/>
                  <a:pt x="4122" y="2124"/>
                  <a:pt x="4122" y="2802"/>
                </a:cubicBezTo>
                <a:cubicBezTo>
                  <a:pt x="4122" y="3462"/>
                  <a:pt x="3586" y="3997"/>
                  <a:pt x="2926" y="3997"/>
                </a:cubicBezTo>
                <a:cubicBezTo>
                  <a:pt x="2248" y="3997"/>
                  <a:pt x="1731" y="3462"/>
                  <a:pt x="1731" y="2802"/>
                </a:cubicBezTo>
                <a:cubicBezTo>
                  <a:pt x="1731" y="2124"/>
                  <a:pt x="2248" y="1606"/>
                  <a:pt x="2926" y="1606"/>
                </a:cubicBezTo>
                <a:close/>
                <a:moveTo>
                  <a:pt x="2926" y="0"/>
                </a:moveTo>
                <a:cubicBezTo>
                  <a:pt x="2016" y="0"/>
                  <a:pt x="1142" y="464"/>
                  <a:pt x="625" y="1231"/>
                </a:cubicBezTo>
                <a:cubicBezTo>
                  <a:pt x="107" y="1981"/>
                  <a:pt x="0" y="2962"/>
                  <a:pt x="321" y="3819"/>
                </a:cubicBezTo>
                <a:lnTo>
                  <a:pt x="1588" y="6620"/>
                </a:lnTo>
                <a:lnTo>
                  <a:pt x="2694" y="8904"/>
                </a:lnTo>
                <a:cubicBezTo>
                  <a:pt x="2730" y="8993"/>
                  <a:pt x="2819" y="9046"/>
                  <a:pt x="2926" y="9046"/>
                </a:cubicBezTo>
                <a:cubicBezTo>
                  <a:pt x="3033" y="9046"/>
                  <a:pt x="3122" y="8993"/>
                  <a:pt x="3158" y="8904"/>
                </a:cubicBezTo>
                <a:lnTo>
                  <a:pt x="4247" y="6620"/>
                </a:lnTo>
                <a:lnTo>
                  <a:pt x="5513" y="3819"/>
                </a:lnTo>
                <a:cubicBezTo>
                  <a:pt x="5852" y="2962"/>
                  <a:pt x="5745" y="1981"/>
                  <a:pt x="5228" y="1231"/>
                </a:cubicBezTo>
                <a:cubicBezTo>
                  <a:pt x="4710" y="464"/>
                  <a:pt x="3854" y="0"/>
                  <a:pt x="2926" y="0"/>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306" name="Google Shape;2306;p37"/>
          <p:cNvGrpSpPr/>
          <p:nvPr/>
        </p:nvGrpSpPr>
        <p:grpSpPr>
          <a:xfrm>
            <a:off x="3244343" y="5051331"/>
            <a:ext cx="334400" cy="344208"/>
            <a:chOff x="5745250" y="4378350"/>
            <a:chExt cx="252950" cy="252500"/>
          </a:xfrm>
        </p:grpSpPr>
        <p:sp>
          <p:nvSpPr>
            <p:cNvPr id="2307" name="Google Shape;2307;p37"/>
            <p:cNvSpPr/>
            <p:nvPr/>
          </p:nvSpPr>
          <p:spPr>
            <a:xfrm>
              <a:off x="5745250" y="4378350"/>
              <a:ext cx="252950" cy="252500"/>
            </a:xfrm>
            <a:custGeom>
              <a:rect b="b" l="l" r="r" t="t"/>
              <a:pathLst>
                <a:path extrusionOk="0" h="10100" w="10118">
                  <a:moveTo>
                    <a:pt x="5068" y="536"/>
                  </a:moveTo>
                  <a:cubicBezTo>
                    <a:pt x="5728" y="536"/>
                    <a:pt x="6334" y="678"/>
                    <a:pt x="6888" y="928"/>
                  </a:cubicBezTo>
                  <a:lnTo>
                    <a:pt x="6459" y="1267"/>
                  </a:lnTo>
                  <a:cubicBezTo>
                    <a:pt x="6406" y="1303"/>
                    <a:pt x="6370" y="1339"/>
                    <a:pt x="6299" y="1339"/>
                  </a:cubicBezTo>
                  <a:lnTo>
                    <a:pt x="6031" y="1339"/>
                  </a:lnTo>
                  <a:cubicBezTo>
                    <a:pt x="6013" y="1339"/>
                    <a:pt x="5978" y="1339"/>
                    <a:pt x="5942" y="1321"/>
                  </a:cubicBezTo>
                  <a:cubicBezTo>
                    <a:pt x="5942" y="1321"/>
                    <a:pt x="5300" y="928"/>
                    <a:pt x="4925" y="928"/>
                  </a:cubicBezTo>
                  <a:cubicBezTo>
                    <a:pt x="4568" y="928"/>
                    <a:pt x="3979" y="1160"/>
                    <a:pt x="3729" y="1339"/>
                  </a:cubicBezTo>
                  <a:cubicBezTo>
                    <a:pt x="3337" y="1588"/>
                    <a:pt x="3747" y="1713"/>
                    <a:pt x="3837" y="1731"/>
                  </a:cubicBezTo>
                  <a:lnTo>
                    <a:pt x="4247" y="1731"/>
                  </a:lnTo>
                  <a:cubicBezTo>
                    <a:pt x="4336" y="1731"/>
                    <a:pt x="4407" y="1695"/>
                    <a:pt x="4461" y="1624"/>
                  </a:cubicBezTo>
                  <a:lnTo>
                    <a:pt x="4622" y="1392"/>
                  </a:lnTo>
                  <a:cubicBezTo>
                    <a:pt x="4639" y="1356"/>
                    <a:pt x="4675" y="1339"/>
                    <a:pt x="4729" y="1339"/>
                  </a:cubicBezTo>
                  <a:lnTo>
                    <a:pt x="4925" y="1339"/>
                  </a:lnTo>
                  <a:lnTo>
                    <a:pt x="4657" y="1803"/>
                  </a:lnTo>
                  <a:cubicBezTo>
                    <a:pt x="4586" y="1927"/>
                    <a:pt x="4461" y="1999"/>
                    <a:pt x="4300" y="1999"/>
                  </a:cubicBezTo>
                  <a:lnTo>
                    <a:pt x="3944" y="1999"/>
                  </a:lnTo>
                  <a:cubicBezTo>
                    <a:pt x="3908" y="1999"/>
                    <a:pt x="3837" y="2017"/>
                    <a:pt x="3801" y="2034"/>
                  </a:cubicBezTo>
                  <a:lnTo>
                    <a:pt x="3462" y="2266"/>
                  </a:lnTo>
                  <a:lnTo>
                    <a:pt x="3194" y="2266"/>
                  </a:lnTo>
                  <a:cubicBezTo>
                    <a:pt x="3123" y="2266"/>
                    <a:pt x="3069" y="2320"/>
                    <a:pt x="3069" y="2391"/>
                  </a:cubicBezTo>
                  <a:lnTo>
                    <a:pt x="3069" y="2534"/>
                  </a:lnTo>
                  <a:cubicBezTo>
                    <a:pt x="3069" y="2605"/>
                    <a:pt x="3016" y="2659"/>
                    <a:pt x="2927" y="2659"/>
                  </a:cubicBezTo>
                  <a:lnTo>
                    <a:pt x="2819" y="2659"/>
                  </a:lnTo>
                  <a:cubicBezTo>
                    <a:pt x="2730" y="2659"/>
                    <a:pt x="2641" y="2713"/>
                    <a:pt x="2588" y="2784"/>
                  </a:cubicBezTo>
                  <a:lnTo>
                    <a:pt x="2427" y="3034"/>
                  </a:lnTo>
                  <a:cubicBezTo>
                    <a:pt x="2427" y="3069"/>
                    <a:pt x="2409" y="3087"/>
                    <a:pt x="2409" y="3123"/>
                  </a:cubicBezTo>
                  <a:lnTo>
                    <a:pt x="2409" y="3194"/>
                  </a:lnTo>
                  <a:cubicBezTo>
                    <a:pt x="2409" y="3283"/>
                    <a:pt x="2463" y="3319"/>
                    <a:pt x="2534" y="3319"/>
                  </a:cubicBezTo>
                  <a:lnTo>
                    <a:pt x="3016" y="3319"/>
                  </a:lnTo>
                  <a:cubicBezTo>
                    <a:pt x="3051" y="3319"/>
                    <a:pt x="3087" y="3319"/>
                    <a:pt x="3105" y="3301"/>
                  </a:cubicBezTo>
                  <a:lnTo>
                    <a:pt x="3533" y="2873"/>
                  </a:lnTo>
                  <a:cubicBezTo>
                    <a:pt x="3569" y="2837"/>
                    <a:pt x="3640" y="2802"/>
                    <a:pt x="3712" y="2802"/>
                  </a:cubicBezTo>
                  <a:lnTo>
                    <a:pt x="3765" y="2802"/>
                  </a:lnTo>
                  <a:cubicBezTo>
                    <a:pt x="3837" y="2802"/>
                    <a:pt x="3890" y="2837"/>
                    <a:pt x="3908" y="2909"/>
                  </a:cubicBezTo>
                  <a:lnTo>
                    <a:pt x="3979" y="3230"/>
                  </a:lnTo>
                  <a:cubicBezTo>
                    <a:pt x="3997" y="3301"/>
                    <a:pt x="4033" y="3337"/>
                    <a:pt x="4104" y="3337"/>
                  </a:cubicBezTo>
                  <a:lnTo>
                    <a:pt x="4140" y="3337"/>
                  </a:lnTo>
                  <a:cubicBezTo>
                    <a:pt x="4211" y="3337"/>
                    <a:pt x="4265" y="3301"/>
                    <a:pt x="4265" y="3212"/>
                  </a:cubicBezTo>
                  <a:lnTo>
                    <a:pt x="4265" y="2855"/>
                  </a:lnTo>
                  <a:cubicBezTo>
                    <a:pt x="4265" y="2837"/>
                    <a:pt x="4283" y="2802"/>
                    <a:pt x="4300" y="2766"/>
                  </a:cubicBezTo>
                  <a:lnTo>
                    <a:pt x="4407" y="2659"/>
                  </a:lnTo>
                  <a:lnTo>
                    <a:pt x="4515" y="2962"/>
                  </a:lnTo>
                  <a:cubicBezTo>
                    <a:pt x="4515" y="3034"/>
                    <a:pt x="4568" y="3069"/>
                    <a:pt x="4639" y="3069"/>
                  </a:cubicBezTo>
                  <a:lnTo>
                    <a:pt x="4746" y="3069"/>
                  </a:lnTo>
                  <a:cubicBezTo>
                    <a:pt x="4782" y="3069"/>
                    <a:pt x="4818" y="3052"/>
                    <a:pt x="4836" y="3034"/>
                  </a:cubicBezTo>
                  <a:lnTo>
                    <a:pt x="4889" y="2962"/>
                  </a:lnTo>
                  <a:cubicBezTo>
                    <a:pt x="4925" y="2944"/>
                    <a:pt x="4943" y="2927"/>
                    <a:pt x="4996" y="2927"/>
                  </a:cubicBezTo>
                  <a:lnTo>
                    <a:pt x="5068" y="2927"/>
                  </a:lnTo>
                  <a:cubicBezTo>
                    <a:pt x="5139" y="2927"/>
                    <a:pt x="5193" y="2980"/>
                    <a:pt x="5193" y="3069"/>
                  </a:cubicBezTo>
                  <a:lnTo>
                    <a:pt x="5193" y="3194"/>
                  </a:lnTo>
                  <a:cubicBezTo>
                    <a:pt x="5193" y="3283"/>
                    <a:pt x="5264" y="3319"/>
                    <a:pt x="5335" y="3319"/>
                  </a:cubicBezTo>
                  <a:lnTo>
                    <a:pt x="5817" y="3319"/>
                  </a:lnTo>
                  <a:cubicBezTo>
                    <a:pt x="5906" y="3319"/>
                    <a:pt x="5978" y="3426"/>
                    <a:pt x="5924" y="3498"/>
                  </a:cubicBezTo>
                  <a:lnTo>
                    <a:pt x="5888" y="3622"/>
                  </a:lnTo>
                  <a:cubicBezTo>
                    <a:pt x="5874" y="3682"/>
                    <a:pt x="5834" y="3716"/>
                    <a:pt x="5781" y="3716"/>
                  </a:cubicBezTo>
                  <a:cubicBezTo>
                    <a:pt x="5770" y="3716"/>
                    <a:pt x="5758" y="3715"/>
                    <a:pt x="5746" y="3712"/>
                  </a:cubicBezTo>
                  <a:lnTo>
                    <a:pt x="5103" y="3605"/>
                  </a:lnTo>
                  <a:lnTo>
                    <a:pt x="5014" y="3605"/>
                  </a:lnTo>
                  <a:lnTo>
                    <a:pt x="4461" y="3712"/>
                  </a:lnTo>
                  <a:cubicBezTo>
                    <a:pt x="4445" y="3717"/>
                    <a:pt x="4431" y="3719"/>
                    <a:pt x="4418" y="3719"/>
                  </a:cubicBezTo>
                  <a:cubicBezTo>
                    <a:pt x="4385" y="3719"/>
                    <a:pt x="4356" y="3706"/>
                    <a:pt x="4318" y="3694"/>
                  </a:cubicBezTo>
                  <a:cubicBezTo>
                    <a:pt x="4158" y="3640"/>
                    <a:pt x="3658" y="3462"/>
                    <a:pt x="3462" y="3462"/>
                  </a:cubicBezTo>
                  <a:cubicBezTo>
                    <a:pt x="1892" y="3462"/>
                    <a:pt x="1874" y="4532"/>
                    <a:pt x="1874" y="4925"/>
                  </a:cubicBezTo>
                  <a:cubicBezTo>
                    <a:pt x="1874" y="5460"/>
                    <a:pt x="2177" y="5853"/>
                    <a:pt x="2677" y="5853"/>
                  </a:cubicBezTo>
                  <a:cubicBezTo>
                    <a:pt x="2695" y="5853"/>
                    <a:pt x="2714" y="5853"/>
                    <a:pt x="2733" y="5853"/>
                  </a:cubicBezTo>
                  <a:cubicBezTo>
                    <a:pt x="3311" y="5853"/>
                    <a:pt x="3997" y="5870"/>
                    <a:pt x="3997" y="6923"/>
                  </a:cubicBezTo>
                  <a:lnTo>
                    <a:pt x="3997" y="7744"/>
                  </a:lnTo>
                  <a:cubicBezTo>
                    <a:pt x="3997" y="7905"/>
                    <a:pt x="4051" y="8047"/>
                    <a:pt x="4158" y="8172"/>
                  </a:cubicBezTo>
                  <a:lnTo>
                    <a:pt x="4550" y="8636"/>
                  </a:lnTo>
                  <a:cubicBezTo>
                    <a:pt x="4639" y="8725"/>
                    <a:pt x="4729" y="8779"/>
                    <a:pt x="4854" y="8779"/>
                  </a:cubicBezTo>
                  <a:lnTo>
                    <a:pt x="5175" y="8779"/>
                  </a:lnTo>
                  <a:cubicBezTo>
                    <a:pt x="5282" y="8779"/>
                    <a:pt x="5389" y="8743"/>
                    <a:pt x="5460" y="8654"/>
                  </a:cubicBezTo>
                  <a:lnTo>
                    <a:pt x="5764" y="8351"/>
                  </a:lnTo>
                  <a:cubicBezTo>
                    <a:pt x="5835" y="8279"/>
                    <a:pt x="5888" y="8208"/>
                    <a:pt x="5924" y="8119"/>
                  </a:cubicBezTo>
                  <a:lnTo>
                    <a:pt x="6192" y="7584"/>
                  </a:lnTo>
                  <a:cubicBezTo>
                    <a:pt x="6227" y="7494"/>
                    <a:pt x="6245" y="7387"/>
                    <a:pt x="6245" y="7280"/>
                  </a:cubicBezTo>
                  <a:lnTo>
                    <a:pt x="6245" y="6691"/>
                  </a:lnTo>
                  <a:cubicBezTo>
                    <a:pt x="6245" y="6567"/>
                    <a:pt x="6299" y="6459"/>
                    <a:pt x="6370" y="6406"/>
                  </a:cubicBezTo>
                  <a:lnTo>
                    <a:pt x="7084" y="5692"/>
                  </a:lnTo>
                  <a:cubicBezTo>
                    <a:pt x="7120" y="5639"/>
                    <a:pt x="7120" y="5532"/>
                    <a:pt x="7066" y="5496"/>
                  </a:cubicBezTo>
                  <a:cubicBezTo>
                    <a:pt x="7066" y="5496"/>
                    <a:pt x="6263" y="5050"/>
                    <a:pt x="5835" y="4193"/>
                  </a:cubicBezTo>
                  <a:cubicBezTo>
                    <a:pt x="5781" y="4104"/>
                    <a:pt x="5835" y="3997"/>
                    <a:pt x="5942" y="3997"/>
                  </a:cubicBezTo>
                  <a:lnTo>
                    <a:pt x="5995" y="3997"/>
                  </a:lnTo>
                  <a:lnTo>
                    <a:pt x="6763" y="4979"/>
                  </a:lnTo>
                  <a:cubicBezTo>
                    <a:pt x="6812" y="5048"/>
                    <a:pt x="6890" y="5085"/>
                    <a:pt x="6967" y="5085"/>
                  </a:cubicBezTo>
                  <a:cubicBezTo>
                    <a:pt x="7029" y="5085"/>
                    <a:pt x="7090" y="5062"/>
                    <a:pt x="7137" y="5014"/>
                  </a:cubicBezTo>
                  <a:lnTo>
                    <a:pt x="7583" y="4640"/>
                  </a:lnTo>
                  <a:cubicBezTo>
                    <a:pt x="7655" y="4586"/>
                    <a:pt x="7655" y="4479"/>
                    <a:pt x="7566" y="4425"/>
                  </a:cubicBezTo>
                  <a:lnTo>
                    <a:pt x="7173" y="4193"/>
                  </a:lnTo>
                  <a:cubicBezTo>
                    <a:pt x="7120" y="4158"/>
                    <a:pt x="7102" y="4086"/>
                    <a:pt x="7120" y="4033"/>
                  </a:cubicBezTo>
                  <a:lnTo>
                    <a:pt x="7120" y="3997"/>
                  </a:lnTo>
                  <a:cubicBezTo>
                    <a:pt x="7155" y="3950"/>
                    <a:pt x="7199" y="3926"/>
                    <a:pt x="7245" y="3926"/>
                  </a:cubicBezTo>
                  <a:cubicBezTo>
                    <a:pt x="7268" y="3926"/>
                    <a:pt x="7292" y="3932"/>
                    <a:pt x="7316" y="3944"/>
                  </a:cubicBezTo>
                  <a:lnTo>
                    <a:pt x="7798" y="4229"/>
                  </a:lnTo>
                  <a:cubicBezTo>
                    <a:pt x="7833" y="4265"/>
                    <a:pt x="7887" y="4283"/>
                    <a:pt x="7922" y="4283"/>
                  </a:cubicBezTo>
                  <a:lnTo>
                    <a:pt x="8083" y="4283"/>
                  </a:lnTo>
                  <a:cubicBezTo>
                    <a:pt x="8190" y="4283"/>
                    <a:pt x="8279" y="4336"/>
                    <a:pt x="8315" y="4425"/>
                  </a:cubicBezTo>
                  <a:lnTo>
                    <a:pt x="8708" y="5318"/>
                  </a:lnTo>
                  <a:cubicBezTo>
                    <a:pt x="8743" y="5407"/>
                    <a:pt x="8832" y="5478"/>
                    <a:pt x="8940" y="5478"/>
                  </a:cubicBezTo>
                  <a:cubicBezTo>
                    <a:pt x="9064" y="5478"/>
                    <a:pt x="9171" y="5371"/>
                    <a:pt x="9171" y="5246"/>
                  </a:cubicBezTo>
                  <a:lnTo>
                    <a:pt x="9171" y="4871"/>
                  </a:lnTo>
                  <a:cubicBezTo>
                    <a:pt x="9171" y="4836"/>
                    <a:pt x="9189" y="4782"/>
                    <a:pt x="9225" y="4764"/>
                  </a:cubicBezTo>
                  <a:lnTo>
                    <a:pt x="9528" y="4532"/>
                  </a:lnTo>
                  <a:cubicBezTo>
                    <a:pt x="9564" y="4693"/>
                    <a:pt x="9564" y="4889"/>
                    <a:pt x="9564" y="5068"/>
                  </a:cubicBezTo>
                  <a:cubicBezTo>
                    <a:pt x="9582" y="7548"/>
                    <a:pt x="7566" y="9564"/>
                    <a:pt x="5068" y="9564"/>
                  </a:cubicBezTo>
                  <a:cubicBezTo>
                    <a:pt x="2570" y="9564"/>
                    <a:pt x="536" y="7548"/>
                    <a:pt x="536" y="5050"/>
                  </a:cubicBezTo>
                  <a:cubicBezTo>
                    <a:pt x="536" y="2570"/>
                    <a:pt x="2570" y="536"/>
                    <a:pt x="5068" y="536"/>
                  </a:cubicBezTo>
                  <a:close/>
                  <a:moveTo>
                    <a:pt x="5068" y="0"/>
                  </a:moveTo>
                  <a:cubicBezTo>
                    <a:pt x="2266" y="0"/>
                    <a:pt x="0" y="2266"/>
                    <a:pt x="0" y="5050"/>
                  </a:cubicBezTo>
                  <a:cubicBezTo>
                    <a:pt x="0" y="7851"/>
                    <a:pt x="2266" y="10099"/>
                    <a:pt x="5068" y="10099"/>
                  </a:cubicBezTo>
                  <a:cubicBezTo>
                    <a:pt x="7851" y="10099"/>
                    <a:pt x="10117" y="7851"/>
                    <a:pt x="10117" y="5050"/>
                  </a:cubicBezTo>
                  <a:cubicBezTo>
                    <a:pt x="10117" y="2266"/>
                    <a:pt x="7851" y="0"/>
                    <a:pt x="5068" y="0"/>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08" name="Google Shape;2308;p37"/>
            <p:cNvSpPr/>
            <p:nvPr/>
          </p:nvSpPr>
          <p:spPr>
            <a:xfrm>
              <a:off x="5806350" y="4419725"/>
              <a:ext cx="15650" cy="18425"/>
            </a:xfrm>
            <a:custGeom>
              <a:rect b="b" l="l" r="r" t="t"/>
              <a:pathLst>
                <a:path extrusionOk="0" h="737" w="626">
                  <a:moveTo>
                    <a:pt x="360" y="0"/>
                  </a:moveTo>
                  <a:cubicBezTo>
                    <a:pt x="326" y="0"/>
                    <a:pt x="295" y="14"/>
                    <a:pt x="268" y="40"/>
                  </a:cubicBezTo>
                  <a:lnTo>
                    <a:pt x="54" y="255"/>
                  </a:lnTo>
                  <a:cubicBezTo>
                    <a:pt x="1" y="308"/>
                    <a:pt x="1" y="379"/>
                    <a:pt x="54" y="451"/>
                  </a:cubicBezTo>
                  <a:lnTo>
                    <a:pt x="233" y="611"/>
                  </a:lnTo>
                  <a:lnTo>
                    <a:pt x="233" y="736"/>
                  </a:lnTo>
                  <a:lnTo>
                    <a:pt x="358" y="736"/>
                  </a:lnTo>
                  <a:cubicBezTo>
                    <a:pt x="447" y="736"/>
                    <a:pt x="483" y="701"/>
                    <a:pt x="483" y="611"/>
                  </a:cubicBezTo>
                  <a:lnTo>
                    <a:pt x="483" y="469"/>
                  </a:lnTo>
                  <a:lnTo>
                    <a:pt x="625" y="469"/>
                  </a:lnTo>
                  <a:lnTo>
                    <a:pt x="625" y="272"/>
                  </a:lnTo>
                  <a:cubicBezTo>
                    <a:pt x="625" y="219"/>
                    <a:pt x="607" y="201"/>
                    <a:pt x="590" y="183"/>
                  </a:cubicBezTo>
                  <a:lnTo>
                    <a:pt x="465" y="40"/>
                  </a:lnTo>
                  <a:cubicBezTo>
                    <a:pt x="429" y="14"/>
                    <a:pt x="393" y="0"/>
                    <a:pt x="360" y="0"/>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309" name="Google Shape;2309;p37"/>
          <p:cNvGrpSpPr/>
          <p:nvPr/>
        </p:nvGrpSpPr>
        <p:grpSpPr>
          <a:xfrm>
            <a:off x="3753842" y="5055591"/>
            <a:ext cx="334400" cy="344821"/>
            <a:chOff x="6130650" y="4381475"/>
            <a:chExt cx="252950" cy="252950"/>
          </a:xfrm>
        </p:grpSpPr>
        <p:sp>
          <p:nvSpPr>
            <p:cNvPr id="2310" name="Google Shape;2310;p37"/>
            <p:cNvSpPr/>
            <p:nvPr/>
          </p:nvSpPr>
          <p:spPr>
            <a:xfrm>
              <a:off x="6130650" y="4381475"/>
              <a:ext cx="252950" cy="252950"/>
            </a:xfrm>
            <a:custGeom>
              <a:rect b="b" l="l" r="r" t="t"/>
              <a:pathLst>
                <a:path extrusionOk="0" h="10118" w="10118">
                  <a:moveTo>
                    <a:pt x="5710" y="678"/>
                  </a:moveTo>
                  <a:lnTo>
                    <a:pt x="5835" y="910"/>
                  </a:lnTo>
                  <a:cubicBezTo>
                    <a:pt x="5871" y="928"/>
                    <a:pt x="5906" y="946"/>
                    <a:pt x="5924" y="946"/>
                  </a:cubicBezTo>
                  <a:lnTo>
                    <a:pt x="6263" y="946"/>
                  </a:lnTo>
                  <a:cubicBezTo>
                    <a:pt x="6352" y="946"/>
                    <a:pt x="6406" y="892"/>
                    <a:pt x="6406" y="803"/>
                  </a:cubicBezTo>
                  <a:lnTo>
                    <a:pt x="6406" y="732"/>
                  </a:lnTo>
                  <a:cubicBezTo>
                    <a:pt x="8262" y="1321"/>
                    <a:pt x="9600" y="3034"/>
                    <a:pt x="9600" y="5068"/>
                  </a:cubicBezTo>
                  <a:cubicBezTo>
                    <a:pt x="9600" y="6959"/>
                    <a:pt x="8422" y="8583"/>
                    <a:pt x="6781" y="9261"/>
                  </a:cubicBezTo>
                  <a:cubicBezTo>
                    <a:pt x="7066" y="9011"/>
                    <a:pt x="7566" y="8583"/>
                    <a:pt x="7726" y="8386"/>
                  </a:cubicBezTo>
                  <a:cubicBezTo>
                    <a:pt x="7958" y="8137"/>
                    <a:pt x="7994" y="7726"/>
                    <a:pt x="7994" y="7726"/>
                  </a:cubicBezTo>
                  <a:cubicBezTo>
                    <a:pt x="7994" y="7726"/>
                    <a:pt x="8922" y="7476"/>
                    <a:pt x="8922" y="6798"/>
                  </a:cubicBezTo>
                  <a:cubicBezTo>
                    <a:pt x="8922" y="6334"/>
                    <a:pt x="7994" y="6120"/>
                    <a:pt x="7994" y="6120"/>
                  </a:cubicBezTo>
                  <a:cubicBezTo>
                    <a:pt x="7833" y="5621"/>
                    <a:pt x="7048" y="5335"/>
                    <a:pt x="6406" y="5335"/>
                  </a:cubicBezTo>
                  <a:cubicBezTo>
                    <a:pt x="6263" y="5335"/>
                    <a:pt x="5728" y="5603"/>
                    <a:pt x="5728" y="5603"/>
                  </a:cubicBezTo>
                  <a:lnTo>
                    <a:pt x="5460" y="5460"/>
                  </a:lnTo>
                  <a:lnTo>
                    <a:pt x="5460" y="5068"/>
                  </a:lnTo>
                  <a:cubicBezTo>
                    <a:pt x="5460" y="4996"/>
                    <a:pt x="5425" y="4925"/>
                    <a:pt x="5335" y="4925"/>
                  </a:cubicBezTo>
                  <a:lnTo>
                    <a:pt x="5068" y="4925"/>
                  </a:lnTo>
                  <a:lnTo>
                    <a:pt x="5068" y="4532"/>
                  </a:lnTo>
                  <a:cubicBezTo>
                    <a:pt x="5068" y="4461"/>
                    <a:pt x="5014" y="4407"/>
                    <a:pt x="4943" y="4407"/>
                  </a:cubicBezTo>
                  <a:lnTo>
                    <a:pt x="4800" y="4407"/>
                  </a:lnTo>
                  <a:lnTo>
                    <a:pt x="4657" y="4497"/>
                  </a:lnTo>
                  <a:cubicBezTo>
                    <a:pt x="4616" y="4526"/>
                    <a:pt x="4566" y="4540"/>
                    <a:pt x="4516" y="4540"/>
                  </a:cubicBezTo>
                  <a:cubicBezTo>
                    <a:pt x="4415" y="4540"/>
                    <a:pt x="4312" y="4485"/>
                    <a:pt x="4265" y="4390"/>
                  </a:cubicBezTo>
                  <a:cubicBezTo>
                    <a:pt x="4265" y="4390"/>
                    <a:pt x="4140" y="4193"/>
                    <a:pt x="4140" y="4122"/>
                  </a:cubicBezTo>
                  <a:cubicBezTo>
                    <a:pt x="4140" y="3614"/>
                    <a:pt x="4661" y="3586"/>
                    <a:pt x="4777" y="3586"/>
                  </a:cubicBezTo>
                  <a:cubicBezTo>
                    <a:pt x="4792" y="3586"/>
                    <a:pt x="4800" y="3587"/>
                    <a:pt x="4800" y="3587"/>
                  </a:cubicBezTo>
                  <a:lnTo>
                    <a:pt x="5103" y="3587"/>
                  </a:lnTo>
                  <a:cubicBezTo>
                    <a:pt x="5175" y="3587"/>
                    <a:pt x="5210" y="3640"/>
                    <a:pt x="5228" y="3694"/>
                  </a:cubicBezTo>
                  <a:lnTo>
                    <a:pt x="5300" y="4033"/>
                  </a:lnTo>
                  <a:cubicBezTo>
                    <a:pt x="5317" y="4086"/>
                    <a:pt x="5371" y="4140"/>
                    <a:pt x="5442" y="4140"/>
                  </a:cubicBezTo>
                  <a:lnTo>
                    <a:pt x="5496" y="4140"/>
                  </a:lnTo>
                  <a:cubicBezTo>
                    <a:pt x="5567" y="4140"/>
                    <a:pt x="5621" y="4104"/>
                    <a:pt x="5639" y="4033"/>
                  </a:cubicBezTo>
                  <a:lnTo>
                    <a:pt x="5728" y="3533"/>
                  </a:lnTo>
                  <a:cubicBezTo>
                    <a:pt x="5728" y="3497"/>
                    <a:pt x="5746" y="3462"/>
                    <a:pt x="5781" y="3426"/>
                  </a:cubicBezTo>
                  <a:lnTo>
                    <a:pt x="6156" y="2944"/>
                  </a:lnTo>
                  <a:cubicBezTo>
                    <a:pt x="6227" y="2855"/>
                    <a:pt x="6335" y="2802"/>
                    <a:pt x="6459" y="2802"/>
                  </a:cubicBezTo>
                  <a:lnTo>
                    <a:pt x="6798" y="2802"/>
                  </a:lnTo>
                  <a:cubicBezTo>
                    <a:pt x="6888" y="2802"/>
                    <a:pt x="6923" y="2748"/>
                    <a:pt x="6923" y="2677"/>
                  </a:cubicBezTo>
                  <a:lnTo>
                    <a:pt x="6923" y="2534"/>
                  </a:lnTo>
                  <a:lnTo>
                    <a:pt x="6905" y="2498"/>
                  </a:lnTo>
                  <a:cubicBezTo>
                    <a:pt x="6816" y="2427"/>
                    <a:pt x="6870" y="2266"/>
                    <a:pt x="6995" y="2266"/>
                  </a:cubicBezTo>
                  <a:lnTo>
                    <a:pt x="7066" y="2266"/>
                  </a:lnTo>
                  <a:cubicBezTo>
                    <a:pt x="7155" y="2266"/>
                    <a:pt x="7191" y="2320"/>
                    <a:pt x="7191" y="2409"/>
                  </a:cubicBezTo>
                  <a:cubicBezTo>
                    <a:pt x="7191" y="2480"/>
                    <a:pt x="7262" y="2534"/>
                    <a:pt x="7334" y="2534"/>
                  </a:cubicBezTo>
                  <a:lnTo>
                    <a:pt x="7459" y="2534"/>
                  </a:lnTo>
                  <a:lnTo>
                    <a:pt x="7548" y="2195"/>
                  </a:lnTo>
                  <a:cubicBezTo>
                    <a:pt x="7566" y="2070"/>
                    <a:pt x="7530" y="1963"/>
                    <a:pt x="7423" y="1909"/>
                  </a:cubicBezTo>
                  <a:lnTo>
                    <a:pt x="6299" y="1214"/>
                  </a:lnTo>
                  <a:lnTo>
                    <a:pt x="5996" y="1214"/>
                  </a:lnTo>
                  <a:cubicBezTo>
                    <a:pt x="5853" y="1214"/>
                    <a:pt x="5728" y="1339"/>
                    <a:pt x="5728" y="1463"/>
                  </a:cubicBezTo>
                  <a:lnTo>
                    <a:pt x="5728" y="1606"/>
                  </a:lnTo>
                  <a:cubicBezTo>
                    <a:pt x="5728" y="1695"/>
                    <a:pt x="5674" y="1731"/>
                    <a:pt x="5603" y="1731"/>
                  </a:cubicBezTo>
                  <a:lnTo>
                    <a:pt x="5460" y="1731"/>
                  </a:lnTo>
                  <a:lnTo>
                    <a:pt x="5335" y="1606"/>
                  </a:lnTo>
                  <a:lnTo>
                    <a:pt x="4943" y="1606"/>
                  </a:lnTo>
                  <a:cubicBezTo>
                    <a:pt x="4854" y="1606"/>
                    <a:pt x="4800" y="1553"/>
                    <a:pt x="4800" y="1463"/>
                  </a:cubicBezTo>
                  <a:lnTo>
                    <a:pt x="4800" y="1142"/>
                  </a:lnTo>
                  <a:cubicBezTo>
                    <a:pt x="4800" y="1107"/>
                    <a:pt x="4818" y="1071"/>
                    <a:pt x="4854" y="1035"/>
                  </a:cubicBezTo>
                  <a:lnTo>
                    <a:pt x="5710" y="678"/>
                  </a:lnTo>
                  <a:close/>
                  <a:moveTo>
                    <a:pt x="1731" y="1999"/>
                  </a:moveTo>
                  <a:cubicBezTo>
                    <a:pt x="1856" y="2070"/>
                    <a:pt x="1981" y="2177"/>
                    <a:pt x="1999" y="2266"/>
                  </a:cubicBezTo>
                  <a:lnTo>
                    <a:pt x="1999" y="3105"/>
                  </a:lnTo>
                  <a:cubicBezTo>
                    <a:pt x="1999" y="3176"/>
                    <a:pt x="2017" y="3230"/>
                    <a:pt x="2070" y="3266"/>
                  </a:cubicBezTo>
                  <a:lnTo>
                    <a:pt x="2944" y="4407"/>
                  </a:lnTo>
                  <a:lnTo>
                    <a:pt x="2998" y="4336"/>
                  </a:lnTo>
                  <a:cubicBezTo>
                    <a:pt x="3051" y="4300"/>
                    <a:pt x="3069" y="4229"/>
                    <a:pt x="3034" y="4176"/>
                  </a:cubicBezTo>
                  <a:lnTo>
                    <a:pt x="2873" y="3908"/>
                  </a:lnTo>
                  <a:cubicBezTo>
                    <a:pt x="2812" y="3817"/>
                    <a:pt x="2881" y="3700"/>
                    <a:pt x="2979" y="3700"/>
                  </a:cubicBezTo>
                  <a:cubicBezTo>
                    <a:pt x="2997" y="3700"/>
                    <a:pt x="3015" y="3704"/>
                    <a:pt x="3034" y="3712"/>
                  </a:cubicBezTo>
                  <a:cubicBezTo>
                    <a:pt x="3069" y="3729"/>
                    <a:pt x="3105" y="3747"/>
                    <a:pt x="3105" y="3783"/>
                  </a:cubicBezTo>
                  <a:lnTo>
                    <a:pt x="3551" y="4639"/>
                  </a:lnTo>
                  <a:cubicBezTo>
                    <a:pt x="3605" y="4729"/>
                    <a:pt x="3694" y="4818"/>
                    <a:pt x="3783" y="4836"/>
                  </a:cubicBezTo>
                  <a:lnTo>
                    <a:pt x="4372" y="5032"/>
                  </a:lnTo>
                  <a:cubicBezTo>
                    <a:pt x="4408" y="5050"/>
                    <a:pt x="4443" y="5085"/>
                    <a:pt x="4443" y="5103"/>
                  </a:cubicBezTo>
                  <a:lnTo>
                    <a:pt x="4479" y="5175"/>
                  </a:lnTo>
                  <a:cubicBezTo>
                    <a:pt x="4532" y="5264"/>
                    <a:pt x="4622" y="5317"/>
                    <a:pt x="4729" y="5317"/>
                  </a:cubicBezTo>
                  <a:lnTo>
                    <a:pt x="4889" y="5317"/>
                  </a:lnTo>
                  <a:cubicBezTo>
                    <a:pt x="4925" y="5317"/>
                    <a:pt x="4961" y="5353"/>
                    <a:pt x="4996" y="5371"/>
                  </a:cubicBezTo>
                  <a:lnTo>
                    <a:pt x="5175" y="5621"/>
                  </a:lnTo>
                  <a:cubicBezTo>
                    <a:pt x="5193" y="5674"/>
                    <a:pt x="5264" y="5728"/>
                    <a:pt x="5317" y="5728"/>
                  </a:cubicBezTo>
                  <a:lnTo>
                    <a:pt x="5603" y="5799"/>
                  </a:lnTo>
                  <a:cubicBezTo>
                    <a:pt x="5674" y="5817"/>
                    <a:pt x="5728" y="5906"/>
                    <a:pt x="5692" y="5978"/>
                  </a:cubicBezTo>
                  <a:cubicBezTo>
                    <a:pt x="5692" y="5978"/>
                    <a:pt x="5478" y="6192"/>
                    <a:pt x="5478" y="6495"/>
                  </a:cubicBezTo>
                  <a:cubicBezTo>
                    <a:pt x="5478" y="7369"/>
                    <a:pt x="6281" y="7619"/>
                    <a:pt x="6281" y="7833"/>
                  </a:cubicBezTo>
                  <a:cubicBezTo>
                    <a:pt x="6281" y="8369"/>
                    <a:pt x="6192" y="9118"/>
                    <a:pt x="6174" y="9421"/>
                  </a:cubicBezTo>
                  <a:cubicBezTo>
                    <a:pt x="5817" y="9493"/>
                    <a:pt x="5460" y="9546"/>
                    <a:pt x="5086" y="9546"/>
                  </a:cubicBezTo>
                  <a:cubicBezTo>
                    <a:pt x="5064" y="9546"/>
                    <a:pt x="5042" y="9547"/>
                    <a:pt x="5020" y="9547"/>
                  </a:cubicBezTo>
                  <a:cubicBezTo>
                    <a:pt x="2552" y="9547"/>
                    <a:pt x="536" y="7544"/>
                    <a:pt x="536" y="5068"/>
                  </a:cubicBezTo>
                  <a:cubicBezTo>
                    <a:pt x="536" y="3890"/>
                    <a:pt x="1000" y="2819"/>
                    <a:pt x="1731" y="1999"/>
                  </a:cubicBezTo>
                  <a:close/>
                  <a:moveTo>
                    <a:pt x="5068" y="0"/>
                  </a:moveTo>
                  <a:cubicBezTo>
                    <a:pt x="2266" y="0"/>
                    <a:pt x="0" y="2266"/>
                    <a:pt x="0" y="5068"/>
                  </a:cubicBezTo>
                  <a:cubicBezTo>
                    <a:pt x="0" y="7851"/>
                    <a:pt x="2266" y="10117"/>
                    <a:pt x="5068" y="10117"/>
                  </a:cubicBezTo>
                  <a:cubicBezTo>
                    <a:pt x="7869" y="10117"/>
                    <a:pt x="10117" y="7851"/>
                    <a:pt x="10117" y="5068"/>
                  </a:cubicBezTo>
                  <a:cubicBezTo>
                    <a:pt x="10117" y="2266"/>
                    <a:pt x="7869" y="0"/>
                    <a:pt x="5068" y="0"/>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11" name="Google Shape;2311;p37"/>
            <p:cNvSpPr/>
            <p:nvPr/>
          </p:nvSpPr>
          <p:spPr>
            <a:xfrm>
              <a:off x="6266250" y="4488650"/>
              <a:ext cx="34375" cy="11325"/>
            </a:xfrm>
            <a:custGeom>
              <a:rect b="b" l="l" r="r" t="t"/>
              <a:pathLst>
                <a:path extrusionOk="0" h="453" w="1375">
                  <a:moveTo>
                    <a:pt x="572" y="0"/>
                  </a:moveTo>
                  <a:cubicBezTo>
                    <a:pt x="549" y="0"/>
                    <a:pt x="527" y="4"/>
                    <a:pt x="500" y="13"/>
                  </a:cubicBezTo>
                  <a:lnTo>
                    <a:pt x="36" y="120"/>
                  </a:lnTo>
                  <a:cubicBezTo>
                    <a:pt x="1" y="138"/>
                    <a:pt x="1" y="192"/>
                    <a:pt x="36" y="245"/>
                  </a:cubicBezTo>
                  <a:lnTo>
                    <a:pt x="661" y="245"/>
                  </a:lnTo>
                  <a:cubicBezTo>
                    <a:pt x="696" y="245"/>
                    <a:pt x="732" y="245"/>
                    <a:pt x="750" y="263"/>
                  </a:cubicBezTo>
                  <a:lnTo>
                    <a:pt x="1214" y="442"/>
                  </a:lnTo>
                  <a:cubicBezTo>
                    <a:pt x="1233" y="449"/>
                    <a:pt x="1252" y="453"/>
                    <a:pt x="1269" y="453"/>
                  </a:cubicBezTo>
                  <a:cubicBezTo>
                    <a:pt x="1331" y="453"/>
                    <a:pt x="1374" y="408"/>
                    <a:pt x="1374" y="352"/>
                  </a:cubicBezTo>
                  <a:cubicBezTo>
                    <a:pt x="1374" y="281"/>
                    <a:pt x="1339" y="228"/>
                    <a:pt x="1285" y="228"/>
                  </a:cubicBezTo>
                  <a:lnTo>
                    <a:pt x="643" y="13"/>
                  </a:lnTo>
                  <a:cubicBezTo>
                    <a:pt x="616" y="4"/>
                    <a:pt x="594" y="0"/>
                    <a:pt x="572" y="0"/>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312" name="Google Shape;2312;p37"/>
          <p:cNvSpPr/>
          <p:nvPr/>
        </p:nvSpPr>
        <p:spPr>
          <a:xfrm>
            <a:off x="4260878" y="5070490"/>
            <a:ext cx="323196" cy="316740"/>
          </a:xfrm>
          <a:custGeom>
            <a:rect b="b" l="l" r="r" t="t"/>
            <a:pathLst>
              <a:path extrusionOk="0" h="9294" w="9779">
                <a:moveTo>
                  <a:pt x="5890" y="795"/>
                </a:moveTo>
                <a:cubicBezTo>
                  <a:pt x="6526" y="795"/>
                  <a:pt x="7154" y="933"/>
                  <a:pt x="7726" y="1211"/>
                </a:cubicBezTo>
                <a:cubicBezTo>
                  <a:pt x="7708" y="1211"/>
                  <a:pt x="7708" y="1211"/>
                  <a:pt x="7708" y="1229"/>
                </a:cubicBezTo>
                <a:cubicBezTo>
                  <a:pt x="7423" y="1515"/>
                  <a:pt x="7209" y="1818"/>
                  <a:pt x="7084" y="2103"/>
                </a:cubicBezTo>
                <a:cubicBezTo>
                  <a:pt x="6222" y="1599"/>
                  <a:pt x="5310" y="1332"/>
                  <a:pt x="4493" y="1332"/>
                </a:cubicBezTo>
                <a:cubicBezTo>
                  <a:pt x="4126" y="1332"/>
                  <a:pt x="3777" y="1386"/>
                  <a:pt x="3462" y="1497"/>
                </a:cubicBezTo>
                <a:cubicBezTo>
                  <a:pt x="4210" y="1031"/>
                  <a:pt x="5057" y="795"/>
                  <a:pt x="5890" y="795"/>
                </a:cubicBezTo>
                <a:close/>
                <a:moveTo>
                  <a:pt x="2819" y="1996"/>
                </a:moveTo>
                <a:cubicBezTo>
                  <a:pt x="3355" y="2014"/>
                  <a:pt x="4390" y="2639"/>
                  <a:pt x="5585" y="3620"/>
                </a:cubicBezTo>
                <a:cubicBezTo>
                  <a:pt x="5264" y="3763"/>
                  <a:pt x="4961" y="3977"/>
                  <a:pt x="4675" y="4244"/>
                </a:cubicBezTo>
                <a:cubicBezTo>
                  <a:pt x="4407" y="4530"/>
                  <a:pt x="4193" y="4833"/>
                  <a:pt x="4051" y="5137"/>
                </a:cubicBezTo>
                <a:cubicBezTo>
                  <a:pt x="3069" y="3959"/>
                  <a:pt x="2445" y="2924"/>
                  <a:pt x="2427" y="2371"/>
                </a:cubicBezTo>
                <a:cubicBezTo>
                  <a:pt x="2480" y="2300"/>
                  <a:pt x="2552" y="2246"/>
                  <a:pt x="2623" y="2175"/>
                </a:cubicBezTo>
                <a:cubicBezTo>
                  <a:pt x="2677" y="2103"/>
                  <a:pt x="2748" y="2050"/>
                  <a:pt x="2819" y="1996"/>
                </a:cubicBezTo>
                <a:close/>
                <a:moveTo>
                  <a:pt x="1945" y="3013"/>
                </a:moveTo>
                <a:lnTo>
                  <a:pt x="1945" y="3013"/>
                </a:lnTo>
                <a:cubicBezTo>
                  <a:pt x="1588" y="4048"/>
                  <a:pt x="1820" y="5386"/>
                  <a:pt x="2552" y="6635"/>
                </a:cubicBezTo>
                <a:cubicBezTo>
                  <a:pt x="2249" y="6760"/>
                  <a:pt x="1945" y="6974"/>
                  <a:pt x="1678" y="7260"/>
                </a:cubicBezTo>
                <a:cubicBezTo>
                  <a:pt x="1660" y="7278"/>
                  <a:pt x="1660" y="7278"/>
                  <a:pt x="1660" y="7296"/>
                </a:cubicBezTo>
                <a:cubicBezTo>
                  <a:pt x="1017" y="5957"/>
                  <a:pt x="1124" y="4334"/>
                  <a:pt x="1945" y="3013"/>
                </a:cubicBezTo>
                <a:close/>
                <a:moveTo>
                  <a:pt x="5876" y="0"/>
                </a:moveTo>
                <a:cubicBezTo>
                  <a:pt x="4664" y="0"/>
                  <a:pt x="3429" y="424"/>
                  <a:pt x="2409" y="1265"/>
                </a:cubicBezTo>
                <a:cubicBezTo>
                  <a:pt x="2325" y="1204"/>
                  <a:pt x="2228" y="1175"/>
                  <a:pt x="2129" y="1175"/>
                </a:cubicBezTo>
                <a:cubicBezTo>
                  <a:pt x="1997" y="1175"/>
                  <a:pt x="1861" y="1226"/>
                  <a:pt x="1749" y="1318"/>
                </a:cubicBezTo>
                <a:cubicBezTo>
                  <a:pt x="1588" y="1497"/>
                  <a:pt x="1553" y="1782"/>
                  <a:pt x="1678" y="1996"/>
                </a:cubicBezTo>
                <a:cubicBezTo>
                  <a:pt x="18" y="4013"/>
                  <a:pt x="0" y="6903"/>
                  <a:pt x="1678" y="8777"/>
                </a:cubicBezTo>
                <a:cubicBezTo>
                  <a:pt x="1713" y="8509"/>
                  <a:pt x="1910" y="8152"/>
                  <a:pt x="2231" y="7831"/>
                </a:cubicBezTo>
                <a:cubicBezTo>
                  <a:pt x="2570" y="7492"/>
                  <a:pt x="2927" y="7296"/>
                  <a:pt x="3194" y="7296"/>
                </a:cubicBezTo>
                <a:cubicBezTo>
                  <a:pt x="3212" y="7028"/>
                  <a:pt x="3408" y="6671"/>
                  <a:pt x="3747" y="6332"/>
                </a:cubicBezTo>
                <a:cubicBezTo>
                  <a:pt x="4068" y="5993"/>
                  <a:pt x="4425" y="5797"/>
                  <a:pt x="4693" y="5779"/>
                </a:cubicBezTo>
                <a:cubicBezTo>
                  <a:pt x="4711" y="5601"/>
                  <a:pt x="4818" y="5351"/>
                  <a:pt x="4996" y="5101"/>
                </a:cubicBezTo>
                <a:cubicBezTo>
                  <a:pt x="5014" y="5137"/>
                  <a:pt x="5050" y="5154"/>
                  <a:pt x="5068" y="5190"/>
                </a:cubicBezTo>
                <a:lnTo>
                  <a:pt x="9064" y="9169"/>
                </a:lnTo>
                <a:cubicBezTo>
                  <a:pt x="9136" y="9258"/>
                  <a:pt x="9243" y="9294"/>
                  <a:pt x="9332" y="9294"/>
                </a:cubicBezTo>
                <a:cubicBezTo>
                  <a:pt x="9439" y="9294"/>
                  <a:pt x="9546" y="9258"/>
                  <a:pt x="9618" y="9169"/>
                </a:cubicBezTo>
                <a:cubicBezTo>
                  <a:pt x="9778" y="9026"/>
                  <a:pt x="9778" y="8759"/>
                  <a:pt x="9618" y="8616"/>
                </a:cubicBezTo>
                <a:lnTo>
                  <a:pt x="5621" y="4619"/>
                </a:lnTo>
                <a:cubicBezTo>
                  <a:pt x="5603" y="4601"/>
                  <a:pt x="5585" y="4584"/>
                  <a:pt x="5549" y="4566"/>
                </a:cubicBezTo>
                <a:cubicBezTo>
                  <a:pt x="5781" y="4387"/>
                  <a:pt x="6031" y="4280"/>
                  <a:pt x="6210" y="4262"/>
                </a:cubicBezTo>
                <a:cubicBezTo>
                  <a:pt x="6210" y="3995"/>
                  <a:pt x="6424" y="3638"/>
                  <a:pt x="6745" y="3299"/>
                </a:cubicBezTo>
                <a:cubicBezTo>
                  <a:pt x="7084" y="2978"/>
                  <a:pt x="7441" y="2764"/>
                  <a:pt x="7708" y="2764"/>
                </a:cubicBezTo>
                <a:cubicBezTo>
                  <a:pt x="7708" y="2496"/>
                  <a:pt x="7940" y="2139"/>
                  <a:pt x="8244" y="1800"/>
                </a:cubicBezTo>
                <a:cubicBezTo>
                  <a:pt x="8565" y="1479"/>
                  <a:pt x="8940" y="1283"/>
                  <a:pt x="9189" y="1265"/>
                </a:cubicBezTo>
                <a:cubicBezTo>
                  <a:pt x="8264" y="419"/>
                  <a:pt x="7081" y="0"/>
                  <a:pt x="5876" y="0"/>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313" name="Google Shape;2313;p37"/>
          <p:cNvGrpSpPr/>
          <p:nvPr/>
        </p:nvGrpSpPr>
        <p:grpSpPr>
          <a:xfrm>
            <a:off x="4761646" y="5078674"/>
            <a:ext cx="352082" cy="299802"/>
            <a:chOff x="6919750" y="1464650"/>
            <a:chExt cx="266325" cy="219925"/>
          </a:xfrm>
        </p:grpSpPr>
        <p:sp>
          <p:nvSpPr>
            <p:cNvPr id="2314" name="Google Shape;2314;p37"/>
            <p:cNvSpPr/>
            <p:nvPr/>
          </p:nvSpPr>
          <p:spPr>
            <a:xfrm>
              <a:off x="6919750" y="1464650"/>
              <a:ext cx="266325" cy="219925"/>
            </a:xfrm>
            <a:custGeom>
              <a:rect b="b" l="l" r="r" t="t"/>
              <a:pathLst>
                <a:path extrusionOk="0" h="8797" w="10653">
                  <a:moveTo>
                    <a:pt x="2659" y="2409"/>
                  </a:moveTo>
                  <a:lnTo>
                    <a:pt x="2659" y="3462"/>
                  </a:lnTo>
                  <a:lnTo>
                    <a:pt x="1071" y="3462"/>
                  </a:lnTo>
                  <a:lnTo>
                    <a:pt x="1071" y="2409"/>
                  </a:lnTo>
                  <a:close/>
                  <a:moveTo>
                    <a:pt x="5317" y="2927"/>
                  </a:moveTo>
                  <a:cubicBezTo>
                    <a:pt x="6655" y="2927"/>
                    <a:pt x="7726" y="3997"/>
                    <a:pt x="7726" y="5335"/>
                  </a:cubicBezTo>
                  <a:cubicBezTo>
                    <a:pt x="7726" y="6656"/>
                    <a:pt x="6655" y="7726"/>
                    <a:pt x="5317" y="7726"/>
                  </a:cubicBezTo>
                  <a:cubicBezTo>
                    <a:pt x="3997" y="7726"/>
                    <a:pt x="2926" y="6656"/>
                    <a:pt x="2926" y="5335"/>
                  </a:cubicBezTo>
                  <a:cubicBezTo>
                    <a:pt x="2926" y="3997"/>
                    <a:pt x="3997" y="2927"/>
                    <a:pt x="5317" y="2927"/>
                  </a:cubicBezTo>
                  <a:close/>
                  <a:moveTo>
                    <a:pt x="3997" y="0"/>
                  </a:moveTo>
                  <a:lnTo>
                    <a:pt x="3194" y="1339"/>
                  </a:lnTo>
                  <a:lnTo>
                    <a:pt x="535" y="1339"/>
                  </a:lnTo>
                  <a:cubicBezTo>
                    <a:pt x="232" y="1339"/>
                    <a:pt x="0" y="1571"/>
                    <a:pt x="0" y="1874"/>
                  </a:cubicBezTo>
                  <a:lnTo>
                    <a:pt x="0" y="8262"/>
                  </a:lnTo>
                  <a:cubicBezTo>
                    <a:pt x="0" y="8565"/>
                    <a:pt x="232" y="8797"/>
                    <a:pt x="535" y="8797"/>
                  </a:cubicBezTo>
                  <a:lnTo>
                    <a:pt x="10117" y="8797"/>
                  </a:lnTo>
                  <a:cubicBezTo>
                    <a:pt x="10420" y="8797"/>
                    <a:pt x="10652" y="8565"/>
                    <a:pt x="10652" y="8262"/>
                  </a:cubicBezTo>
                  <a:lnTo>
                    <a:pt x="10652" y="1874"/>
                  </a:lnTo>
                  <a:cubicBezTo>
                    <a:pt x="10652" y="1571"/>
                    <a:pt x="10420" y="1339"/>
                    <a:pt x="10117" y="1339"/>
                  </a:cubicBezTo>
                  <a:lnTo>
                    <a:pt x="7458" y="1339"/>
                  </a:lnTo>
                  <a:lnTo>
                    <a:pt x="6655" y="0"/>
                  </a:ln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15" name="Google Shape;2315;p37"/>
            <p:cNvSpPr/>
            <p:nvPr/>
          </p:nvSpPr>
          <p:spPr>
            <a:xfrm>
              <a:off x="7006275" y="1551175"/>
              <a:ext cx="93250" cy="93250"/>
            </a:xfrm>
            <a:custGeom>
              <a:rect b="b" l="l" r="r" t="t"/>
              <a:pathLst>
                <a:path extrusionOk="0" h="3730" w="3730">
                  <a:moveTo>
                    <a:pt x="1856" y="536"/>
                  </a:moveTo>
                  <a:cubicBezTo>
                    <a:pt x="2606" y="536"/>
                    <a:pt x="3194" y="1125"/>
                    <a:pt x="3194" y="1874"/>
                  </a:cubicBezTo>
                  <a:cubicBezTo>
                    <a:pt x="3194" y="2624"/>
                    <a:pt x="2606" y="3195"/>
                    <a:pt x="1856" y="3195"/>
                  </a:cubicBezTo>
                  <a:cubicBezTo>
                    <a:pt x="1125" y="3195"/>
                    <a:pt x="536" y="2624"/>
                    <a:pt x="536" y="1874"/>
                  </a:cubicBezTo>
                  <a:cubicBezTo>
                    <a:pt x="536" y="1125"/>
                    <a:pt x="1125" y="536"/>
                    <a:pt x="1856" y="536"/>
                  </a:cubicBezTo>
                  <a:close/>
                  <a:moveTo>
                    <a:pt x="1856" y="1"/>
                  </a:moveTo>
                  <a:cubicBezTo>
                    <a:pt x="839" y="1"/>
                    <a:pt x="1" y="839"/>
                    <a:pt x="1" y="1874"/>
                  </a:cubicBezTo>
                  <a:cubicBezTo>
                    <a:pt x="1" y="2909"/>
                    <a:pt x="839" y="3730"/>
                    <a:pt x="1856" y="3730"/>
                  </a:cubicBezTo>
                  <a:cubicBezTo>
                    <a:pt x="2909" y="3730"/>
                    <a:pt x="3730" y="2909"/>
                    <a:pt x="3730" y="1874"/>
                  </a:cubicBezTo>
                  <a:cubicBezTo>
                    <a:pt x="3730" y="839"/>
                    <a:pt x="2909" y="1"/>
                    <a:pt x="1856" y="1"/>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316" name="Google Shape;2316;p37"/>
          <p:cNvGrpSpPr/>
          <p:nvPr/>
        </p:nvGrpSpPr>
        <p:grpSpPr>
          <a:xfrm>
            <a:off x="5287843" y="5054116"/>
            <a:ext cx="366855" cy="339948"/>
            <a:chOff x="4759875" y="1027050"/>
            <a:chExt cx="277500" cy="249375"/>
          </a:xfrm>
        </p:grpSpPr>
        <p:sp>
          <p:nvSpPr>
            <p:cNvPr id="2317" name="Google Shape;2317;p37"/>
            <p:cNvSpPr/>
            <p:nvPr/>
          </p:nvSpPr>
          <p:spPr>
            <a:xfrm>
              <a:off x="4885225" y="1027050"/>
              <a:ext cx="26800" cy="39725"/>
            </a:xfrm>
            <a:custGeom>
              <a:rect b="b" l="l" r="r" t="t"/>
              <a:pathLst>
                <a:path extrusionOk="0" h="1589" w="1072">
                  <a:moveTo>
                    <a:pt x="536" y="1"/>
                  </a:moveTo>
                  <a:lnTo>
                    <a:pt x="1" y="786"/>
                  </a:lnTo>
                  <a:lnTo>
                    <a:pt x="536" y="1589"/>
                  </a:lnTo>
                  <a:lnTo>
                    <a:pt x="1071" y="786"/>
                  </a:lnTo>
                  <a:lnTo>
                    <a:pt x="536" y="1"/>
                  </a:ln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18" name="Google Shape;2318;p37"/>
            <p:cNvSpPr/>
            <p:nvPr/>
          </p:nvSpPr>
          <p:spPr>
            <a:xfrm>
              <a:off x="4795575" y="1077025"/>
              <a:ext cx="206100" cy="159250"/>
            </a:xfrm>
            <a:custGeom>
              <a:rect b="b" l="l" r="r" t="t"/>
              <a:pathLst>
                <a:path extrusionOk="0" h="6370" w="8244">
                  <a:moveTo>
                    <a:pt x="4122" y="0"/>
                  </a:moveTo>
                  <a:lnTo>
                    <a:pt x="2231" y="3158"/>
                  </a:lnTo>
                  <a:lnTo>
                    <a:pt x="0" y="2123"/>
                  </a:lnTo>
                  <a:lnTo>
                    <a:pt x="803" y="5585"/>
                  </a:lnTo>
                  <a:lnTo>
                    <a:pt x="803" y="6370"/>
                  </a:lnTo>
                  <a:lnTo>
                    <a:pt x="7441" y="6370"/>
                  </a:lnTo>
                  <a:lnTo>
                    <a:pt x="7441" y="5585"/>
                  </a:lnTo>
                  <a:lnTo>
                    <a:pt x="8244" y="2123"/>
                  </a:lnTo>
                  <a:lnTo>
                    <a:pt x="6013" y="3158"/>
                  </a:lnTo>
                  <a:lnTo>
                    <a:pt x="4122" y="0"/>
                  </a:ln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19" name="Google Shape;2319;p37"/>
            <p:cNvSpPr/>
            <p:nvPr/>
          </p:nvSpPr>
          <p:spPr>
            <a:xfrm>
              <a:off x="4815650" y="1249650"/>
              <a:ext cx="165950" cy="26775"/>
            </a:xfrm>
            <a:custGeom>
              <a:rect b="b" l="l" r="r" t="t"/>
              <a:pathLst>
                <a:path extrusionOk="0" h="1071" w="6638">
                  <a:moveTo>
                    <a:pt x="0" y="0"/>
                  </a:moveTo>
                  <a:lnTo>
                    <a:pt x="0" y="1071"/>
                  </a:lnTo>
                  <a:lnTo>
                    <a:pt x="6638" y="1071"/>
                  </a:lnTo>
                  <a:lnTo>
                    <a:pt x="6638" y="0"/>
                  </a:ln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20" name="Google Shape;2320;p37"/>
            <p:cNvSpPr/>
            <p:nvPr/>
          </p:nvSpPr>
          <p:spPr>
            <a:xfrm>
              <a:off x="4759875" y="1094425"/>
              <a:ext cx="28125" cy="28125"/>
            </a:xfrm>
            <a:custGeom>
              <a:rect b="b" l="l" r="r" t="t"/>
              <a:pathLst>
                <a:path extrusionOk="0" h="1125" w="1125">
                  <a:moveTo>
                    <a:pt x="1" y="0"/>
                  </a:moveTo>
                  <a:lnTo>
                    <a:pt x="197" y="928"/>
                  </a:lnTo>
                  <a:lnTo>
                    <a:pt x="1125" y="1124"/>
                  </a:lnTo>
                  <a:lnTo>
                    <a:pt x="1125" y="1124"/>
                  </a:lnTo>
                  <a:lnTo>
                    <a:pt x="929" y="196"/>
                  </a:lnTo>
                  <a:lnTo>
                    <a:pt x="1" y="0"/>
                  </a:ln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21" name="Google Shape;2321;p37"/>
            <p:cNvSpPr/>
            <p:nvPr/>
          </p:nvSpPr>
          <p:spPr>
            <a:xfrm>
              <a:off x="5009225" y="1094425"/>
              <a:ext cx="28150" cy="28125"/>
            </a:xfrm>
            <a:custGeom>
              <a:rect b="b" l="l" r="r" t="t"/>
              <a:pathLst>
                <a:path extrusionOk="0" h="1125" w="1126">
                  <a:moveTo>
                    <a:pt x="1125" y="0"/>
                  </a:moveTo>
                  <a:lnTo>
                    <a:pt x="197" y="196"/>
                  </a:lnTo>
                  <a:lnTo>
                    <a:pt x="1" y="1124"/>
                  </a:lnTo>
                  <a:lnTo>
                    <a:pt x="1" y="1124"/>
                  </a:lnTo>
                  <a:lnTo>
                    <a:pt x="929" y="928"/>
                  </a:lnTo>
                  <a:lnTo>
                    <a:pt x="1125" y="0"/>
                  </a:ln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322" name="Google Shape;2322;p37"/>
          <p:cNvGrpSpPr/>
          <p:nvPr/>
        </p:nvGrpSpPr>
        <p:grpSpPr>
          <a:xfrm>
            <a:off x="5829128" y="5038090"/>
            <a:ext cx="372738" cy="343186"/>
            <a:chOff x="3357900" y="1057675"/>
            <a:chExt cx="281950" cy="251750"/>
          </a:xfrm>
        </p:grpSpPr>
        <p:sp>
          <p:nvSpPr>
            <p:cNvPr id="2323" name="Google Shape;2323;p37"/>
            <p:cNvSpPr/>
            <p:nvPr/>
          </p:nvSpPr>
          <p:spPr>
            <a:xfrm>
              <a:off x="3357900" y="1064075"/>
              <a:ext cx="226625" cy="245350"/>
            </a:xfrm>
            <a:custGeom>
              <a:rect b="b" l="l" r="r" t="t"/>
              <a:pathLst>
                <a:path extrusionOk="0" h="9814" w="9065">
                  <a:moveTo>
                    <a:pt x="4158" y="1"/>
                  </a:moveTo>
                  <a:cubicBezTo>
                    <a:pt x="5621" y="1464"/>
                    <a:pt x="6067" y="3730"/>
                    <a:pt x="5103" y="5693"/>
                  </a:cubicBezTo>
                  <a:cubicBezTo>
                    <a:pt x="4227" y="7445"/>
                    <a:pt x="2469" y="8430"/>
                    <a:pt x="654" y="8430"/>
                  </a:cubicBezTo>
                  <a:cubicBezTo>
                    <a:pt x="436" y="8430"/>
                    <a:pt x="218" y="8415"/>
                    <a:pt x="0" y="8387"/>
                  </a:cubicBezTo>
                  <a:lnTo>
                    <a:pt x="0" y="8387"/>
                  </a:lnTo>
                  <a:cubicBezTo>
                    <a:pt x="375" y="8744"/>
                    <a:pt x="803" y="9065"/>
                    <a:pt x="1285" y="9297"/>
                  </a:cubicBezTo>
                  <a:cubicBezTo>
                    <a:pt x="1992" y="9647"/>
                    <a:pt x="2740" y="9813"/>
                    <a:pt x="3476" y="9813"/>
                  </a:cubicBezTo>
                  <a:cubicBezTo>
                    <a:pt x="5285" y="9813"/>
                    <a:pt x="7019" y="8810"/>
                    <a:pt x="7869" y="7084"/>
                  </a:cubicBezTo>
                  <a:cubicBezTo>
                    <a:pt x="9065" y="4640"/>
                    <a:pt x="8101" y="1714"/>
                    <a:pt x="5657" y="482"/>
                  </a:cubicBezTo>
                  <a:cubicBezTo>
                    <a:pt x="5175" y="251"/>
                    <a:pt x="4657" y="72"/>
                    <a:pt x="4158" y="1"/>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24" name="Google Shape;2324;p37"/>
            <p:cNvSpPr/>
            <p:nvPr/>
          </p:nvSpPr>
          <p:spPr>
            <a:xfrm>
              <a:off x="3593875" y="1188800"/>
              <a:ext cx="45975" cy="48375"/>
            </a:xfrm>
            <a:custGeom>
              <a:rect b="b" l="l" r="r" t="t"/>
              <a:pathLst>
                <a:path extrusionOk="0" h="1935" w="1839">
                  <a:moveTo>
                    <a:pt x="757" y="1"/>
                  </a:moveTo>
                  <a:cubicBezTo>
                    <a:pt x="743" y="1"/>
                    <a:pt x="728" y="3"/>
                    <a:pt x="714" y="8"/>
                  </a:cubicBezTo>
                  <a:cubicBezTo>
                    <a:pt x="660" y="8"/>
                    <a:pt x="607" y="61"/>
                    <a:pt x="607" y="115"/>
                  </a:cubicBezTo>
                  <a:lnTo>
                    <a:pt x="589" y="579"/>
                  </a:lnTo>
                  <a:cubicBezTo>
                    <a:pt x="589" y="632"/>
                    <a:pt x="553" y="668"/>
                    <a:pt x="500" y="686"/>
                  </a:cubicBezTo>
                  <a:lnTo>
                    <a:pt x="89" y="775"/>
                  </a:lnTo>
                  <a:cubicBezTo>
                    <a:pt x="36" y="793"/>
                    <a:pt x="0" y="846"/>
                    <a:pt x="0" y="900"/>
                  </a:cubicBezTo>
                  <a:cubicBezTo>
                    <a:pt x="0" y="953"/>
                    <a:pt x="18" y="1007"/>
                    <a:pt x="72" y="1025"/>
                  </a:cubicBezTo>
                  <a:lnTo>
                    <a:pt x="250" y="1114"/>
                  </a:lnTo>
                  <a:lnTo>
                    <a:pt x="482" y="1239"/>
                  </a:lnTo>
                  <a:cubicBezTo>
                    <a:pt x="482" y="1257"/>
                    <a:pt x="518" y="1274"/>
                    <a:pt x="518" y="1292"/>
                  </a:cubicBezTo>
                  <a:cubicBezTo>
                    <a:pt x="536" y="1310"/>
                    <a:pt x="536" y="1328"/>
                    <a:pt x="536" y="1364"/>
                  </a:cubicBezTo>
                  <a:lnTo>
                    <a:pt x="536" y="1810"/>
                  </a:lnTo>
                  <a:cubicBezTo>
                    <a:pt x="536" y="1863"/>
                    <a:pt x="571" y="1917"/>
                    <a:pt x="607" y="1935"/>
                  </a:cubicBezTo>
                  <a:cubicBezTo>
                    <a:pt x="678" y="1935"/>
                    <a:pt x="732" y="1935"/>
                    <a:pt x="767" y="1881"/>
                  </a:cubicBezTo>
                  <a:lnTo>
                    <a:pt x="1053" y="1524"/>
                  </a:lnTo>
                  <a:cubicBezTo>
                    <a:pt x="1092" y="1498"/>
                    <a:pt x="1122" y="1482"/>
                    <a:pt x="1163" y="1482"/>
                  </a:cubicBezTo>
                  <a:cubicBezTo>
                    <a:pt x="1178" y="1482"/>
                    <a:pt x="1194" y="1484"/>
                    <a:pt x="1214" y="1489"/>
                  </a:cubicBezTo>
                  <a:lnTo>
                    <a:pt x="1642" y="1649"/>
                  </a:lnTo>
                  <a:cubicBezTo>
                    <a:pt x="1656" y="1654"/>
                    <a:pt x="1670" y="1656"/>
                    <a:pt x="1684" y="1656"/>
                  </a:cubicBezTo>
                  <a:cubicBezTo>
                    <a:pt x="1723" y="1656"/>
                    <a:pt x="1758" y="1640"/>
                    <a:pt x="1785" y="1614"/>
                  </a:cubicBezTo>
                  <a:cubicBezTo>
                    <a:pt x="1838" y="1578"/>
                    <a:pt x="1838" y="1506"/>
                    <a:pt x="1802" y="1471"/>
                  </a:cubicBezTo>
                  <a:lnTo>
                    <a:pt x="1535" y="1078"/>
                  </a:lnTo>
                  <a:cubicBezTo>
                    <a:pt x="1517" y="1043"/>
                    <a:pt x="1517" y="989"/>
                    <a:pt x="1535" y="935"/>
                  </a:cubicBezTo>
                  <a:lnTo>
                    <a:pt x="1785" y="579"/>
                  </a:lnTo>
                  <a:cubicBezTo>
                    <a:pt x="1820" y="525"/>
                    <a:pt x="1820" y="472"/>
                    <a:pt x="1785" y="418"/>
                  </a:cubicBezTo>
                  <a:cubicBezTo>
                    <a:pt x="1771" y="392"/>
                    <a:pt x="1730" y="375"/>
                    <a:pt x="1694" y="375"/>
                  </a:cubicBezTo>
                  <a:cubicBezTo>
                    <a:pt x="1681" y="375"/>
                    <a:pt x="1669" y="378"/>
                    <a:pt x="1660" y="382"/>
                  </a:cubicBezTo>
                  <a:lnTo>
                    <a:pt x="1249" y="472"/>
                  </a:lnTo>
                  <a:cubicBezTo>
                    <a:pt x="1236" y="476"/>
                    <a:pt x="1222" y="478"/>
                    <a:pt x="1209" y="478"/>
                  </a:cubicBezTo>
                  <a:cubicBezTo>
                    <a:pt x="1170" y="478"/>
                    <a:pt x="1133" y="458"/>
                    <a:pt x="1106" y="418"/>
                  </a:cubicBezTo>
                  <a:lnTo>
                    <a:pt x="857" y="43"/>
                  </a:lnTo>
                  <a:cubicBezTo>
                    <a:pt x="831" y="17"/>
                    <a:pt x="795" y="1"/>
                    <a:pt x="757" y="1"/>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25" name="Google Shape;2325;p37"/>
            <p:cNvSpPr/>
            <p:nvPr/>
          </p:nvSpPr>
          <p:spPr>
            <a:xfrm>
              <a:off x="3562650" y="1057675"/>
              <a:ext cx="77200" cy="78325"/>
            </a:xfrm>
            <a:custGeom>
              <a:rect b="b" l="l" r="r" t="t"/>
              <a:pathLst>
                <a:path extrusionOk="0" h="3133" w="3088">
                  <a:moveTo>
                    <a:pt x="934" y="0"/>
                  </a:moveTo>
                  <a:cubicBezTo>
                    <a:pt x="912" y="0"/>
                    <a:pt x="892" y="2"/>
                    <a:pt x="875" y="7"/>
                  </a:cubicBezTo>
                  <a:cubicBezTo>
                    <a:pt x="785" y="60"/>
                    <a:pt x="750" y="150"/>
                    <a:pt x="750" y="239"/>
                  </a:cubicBezTo>
                  <a:lnTo>
                    <a:pt x="839" y="935"/>
                  </a:lnTo>
                  <a:cubicBezTo>
                    <a:pt x="857" y="1024"/>
                    <a:pt x="821" y="1113"/>
                    <a:pt x="732" y="1149"/>
                  </a:cubicBezTo>
                  <a:lnTo>
                    <a:pt x="107" y="1452"/>
                  </a:lnTo>
                  <a:cubicBezTo>
                    <a:pt x="36" y="1488"/>
                    <a:pt x="0" y="1577"/>
                    <a:pt x="0" y="1666"/>
                  </a:cubicBezTo>
                  <a:cubicBezTo>
                    <a:pt x="18" y="1738"/>
                    <a:pt x="89" y="1827"/>
                    <a:pt x="161" y="1845"/>
                  </a:cubicBezTo>
                  <a:lnTo>
                    <a:pt x="464" y="1934"/>
                  </a:lnTo>
                  <a:lnTo>
                    <a:pt x="875" y="2059"/>
                  </a:lnTo>
                  <a:cubicBezTo>
                    <a:pt x="910" y="2059"/>
                    <a:pt x="928" y="2095"/>
                    <a:pt x="982" y="2112"/>
                  </a:cubicBezTo>
                  <a:cubicBezTo>
                    <a:pt x="999" y="2148"/>
                    <a:pt x="1017" y="2184"/>
                    <a:pt x="1035" y="2219"/>
                  </a:cubicBezTo>
                  <a:lnTo>
                    <a:pt x="1142" y="2951"/>
                  </a:lnTo>
                  <a:cubicBezTo>
                    <a:pt x="1160" y="3058"/>
                    <a:pt x="1231" y="3112"/>
                    <a:pt x="1321" y="3129"/>
                  </a:cubicBezTo>
                  <a:cubicBezTo>
                    <a:pt x="1332" y="3132"/>
                    <a:pt x="1343" y="3133"/>
                    <a:pt x="1354" y="3133"/>
                  </a:cubicBezTo>
                  <a:cubicBezTo>
                    <a:pt x="1428" y="3133"/>
                    <a:pt x="1486" y="3082"/>
                    <a:pt x="1517" y="3004"/>
                  </a:cubicBezTo>
                  <a:lnTo>
                    <a:pt x="1874" y="2362"/>
                  </a:lnTo>
                  <a:cubicBezTo>
                    <a:pt x="1918" y="2288"/>
                    <a:pt x="1975" y="2251"/>
                    <a:pt x="2055" y="2251"/>
                  </a:cubicBezTo>
                  <a:cubicBezTo>
                    <a:pt x="2071" y="2251"/>
                    <a:pt x="2088" y="2252"/>
                    <a:pt x="2106" y="2255"/>
                  </a:cubicBezTo>
                  <a:lnTo>
                    <a:pt x="2837" y="2362"/>
                  </a:lnTo>
                  <a:cubicBezTo>
                    <a:pt x="2852" y="2365"/>
                    <a:pt x="2866" y="2367"/>
                    <a:pt x="2880" y="2367"/>
                  </a:cubicBezTo>
                  <a:cubicBezTo>
                    <a:pt x="2949" y="2367"/>
                    <a:pt x="3004" y="2329"/>
                    <a:pt x="3034" y="2255"/>
                  </a:cubicBezTo>
                  <a:cubicBezTo>
                    <a:pt x="3087" y="2184"/>
                    <a:pt x="3069" y="2077"/>
                    <a:pt x="3016" y="2023"/>
                  </a:cubicBezTo>
                  <a:lnTo>
                    <a:pt x="2498" y="1488"/>
                  </a:lnTo>
                  <a:cubicBezTo>
                    <a:pt x="2463" y="1434"/>
                    <a:pt x="2445" y="1327"/>
                    <a:pt x="2463" y="1256"/>
                  </a:cubicBezTo>
                  <a:lnTo>
                    <a:pt x="2748" y="578"/>
                  </a:lnTo>
                  <a:cubicBezTo>
                    <a:pt x="2766" y="507"/>
                    <a:pt x="2766" y="399"/>
                    <a:pt x="2712" y="346"/>
                  </a:cubicBezTo>
                  <a:cubicBezTo>
                    <a:pt x="2677" y="311"/>
                    <a:pt x="2620" y="284"/>
                    <a:pt x="2564" y="284"/>
                  </a:cubicBezTo>
                  <a:cubicBezTo>
                    <a:pt x="2534" y="284"/>
                    <a:pt x="2505" y="292"/>
                    <a:pt x="2480" y="310"/>
                  </a:cubicBezTo>
                  <a:lnTo>
                    <a:pt x="1856" y="614"/>
                  </a:lnTo>
                  <a:cubicBezTo>
                    <a:pt x="1824" y="626"/>
                    <a:pt x="1793" y="632"/>
                    <a:pt x="1763" y="632"/>
                  </a:cubicBezTo>
                  <a:cubicBezTo>
                    <a:pt x="1708" y="632"/>
                    <a:pt x="1659" y="612"/>
                    <a:pt x="1624" y="578"/>
                  </a:cubicBezTo>
                  <a:lnTo>
                    <a:pt x="1124" y="60"/>
                  </a:lnTo>
                  <a:cubicBezTo>
                    <a:pt x="1071" y="20"/>
                    <a:pt x="997" y="0"/>
                    <a:pt x="934" y="0"/>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326" name="Google Shape;2326;p37"/>
          <p:cNvGrpSpPr/>
          <p:nvPr/>
        </p:nvGrpSpPr>
        <p:grpSpPr>
          <a:xfrm>
            <a:off x="6392300" y="5023095"/>
            <a:ext cx="191095" cy="401974"/>
            <a:chOff x="3783900" y="1046675"/>
            <a:chExt cx="144550" cy="294875"/>
          </a:xfrm>
        </p:grpSpPr>
        <p:sp>
          <p:nvSpPr>
            <p:cNvPr id="2327" name="Google Shape;2327;p37"/>
            <p:cNvSpPr/>
            <p:nvPr/>
          </p:nvSpPr>
          <p:spPr>
            <a:xfrm>
              <a:off x="3783900" y="1046675"/>
              <a:ext cx="144550" cy="294875"/>
            </a:xfrm>
            <a:custGeom>
              <a:rect b="b" l="l" r="r" t="t"/>
              <a:pathLst>
                <a:path extrusionOk="0" h="11795" w="5782">
                  <a:moveTo>
                    <a:pt x="2891" y="804"/>
                  </a:moveTo>
                  <a:cubicBezTo>
                    <a:pt x="3337" y="804"/>
                    <a:pt x="3694" y="1161"/>
                    <a:pt x="3694" y="1607"/>
                  </a:cubicBezTo>
                  <a:lnTo>
                    <a:pt x="3694" y="7459"/>
                  </a:lnTo>
                  <a:cubicBezTo>
                    <a:pt x="4479" y="7816"/>
                    <a:pt x="4889" y="8690"/>
                    <a:pt x="4711" y="9547"/>
                  </a:cubicBezTo>
                  <a:cubicBezTo>
                    <a:pt x="4497" y="10385"/>
                    <a:pt x="3747" y="10992"/>
                    <a:pt x="2891" y="10992"/>
                  </a:cubicBezTo>
                  <a:cubicBezTo>
                    <a:pt x="2016" y="10992"/>
                    <a:pt x="1267" y="10385"/>
                    <a:pt x="1089" y="9547"/>
                  </a:cubicBezTo>
                  <a:cubicBezTo>
                    <a:pt x="892" y="8690"/>
                    <a:pt x="1303" y="7816"/>
                    <a:pt x="2088" y="7459"/>
                  </a:cubicBezTo>
                  <a:lnTo>
                    <a:pt x="2088" y="1607"/>
                  </a:lnTo>
                  <a:cubicBezTo>
                    <a:pt x="2088" y="1161"/>
                    <a:pt x="2462" y="804"/>
                    <a:pt x="2891" y="804"/>
                  </a:cubicBezTo>
                  <a:close/>
                  <a:moveTo>
                    <a:pt x="2891" y="1"/>
                  </a:moveTo>
                  <a:cubicBezTo>
                    <a:pt x="2016" y="1"/>
                    <a:pt x="1285" y="697"/>
                    <a:pt x="1285" y="1607"/>
                  </a:cubicBezTo>
                  <a:lnTo>
                    <a:pt x="1285" y="6995"/>
                  </a:lnTo>
                  <a:cubicBezTo>
                    <a:pt x="375" y="7691"/>
                    <a:pt x="0" y="8886"/>
                    <a:pt x="357" y="9975"/>
                  </a:cubicBezTo>
                  <a:cubicBezTo>
                    <a:pt x="732" y="11063"/>
                    <a:pt x="1749" y="11795"/>
                    <a:pt x="2891" y="11795"/>
                  </a:cubicBezTo>
                  <a:cubicBezTo>
                    <a:pt x="4033" y="11795"/>
                    <a:pt x="5068" y="11063"/>
                    <a:pt x="5424" y="9975"/>
                  </a:cubicBezTo>
                  <a:cubicBezTo>
                    <a:pt x="5781" y="8886"/>
                    <a:pt x="5407" y="7691"/>
                    <a:pt x="4479" y="6995"/>
                  </a:cubicBezTo>
                  <a:lnTo>
                    <a:pt x="4479" y="1607"/>
                  </a:lnTo>
                  <a:cubicBezTo>
                    <a:pt x="4479" y="715"/>
                    <a:pt x="3765" y="1"/>
                    <a:pt x="2891" y="1"/>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28" name="Google Shape;2328;p37"/>
            <p:cNvSpPr/>
            <p:nvPr/>
          </p:nvSpPr>
          <p:spPr>
            <a:xfrm>
              <a:off x="3821350" y="1161775"/>
              <a:ext cx="69625" cy="146325"/>
            </a:xfrm>
            <a:custGeom>
              <a:rect b="b" l="l" r="r" t="t"/>
              <a:pathLst>
                <a:path extrusionOk="0" h="5853" w="2785">
                  <a:moveTo>
                    <a:pt x="1125" y="0"/>
                  </a:moveTo>
                  <a:lnTo>
                    <a:pt x="1125" y="3212"/>
                  </a:lnTo>
                  <a:cubicBezTo>
                    <a:pt x="465" y="3355"/>
                    <a:pt x="1" y="3979"/>
                    <a:pt x="72" y="4657"/>
                  </a:cubicBezTo>
                  <a:cubicBezTo>
                    <a:pt x="144" y="5335"/>
                    <a:pt x="715" y="5853"/>
                    <a:pt x="1393" y="5853"/>
                  </a:cubicBezTo>
                  <a:cubicBezTo>
                    <a:pt x="2071" y="5853"/>
                    <a:pt x="2642" y="5335"/>
                    <a:pt x="2713" y="4657"/>
                  </a:cubicBezTo>
                  <a:cubicBezTo>
                    <a:pt x="2784" y="3979"/>
                    <a:pt x="2321" y="3355"/>
                    <a:pt x="1660" y="3212"/>
                  </a:cubicBezTo>
                  <a:lnTo>
                    <a:pt x="1660" y="0"/>
                  </a:ln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329" name="Google Shape;2329;p37"/>
          <p:cNvSpPr/>
          <p:nvPr/>
        </p:nvSpPr>
        <p:spPr>
          <a:xfrm>
            <a:off x="6917339" y="5047329"/>
            <a:ext cx="257162" cy="363054"/>
          </a:xfrm>
          <a:custGeom>
            <a:rect b="b" l="l" r="r" t="t"/>
            <a:pathLst>
              <a:path extrusionOk="0" h="10653" w="7781">
                <a:moveTo>
                  <a:pt x="6156" y="1"/>
                </a:moveTo>
                <a:cubicBezTo>
                  <a:pt x="5532" y="1"/>
                  <a:pt x="4997" y="72"/>
                  <a:pt x="4711" y="607"/>
                </a:cubicBezTo>
                <a:cubicBezTo>
                  <a:pt x="4640" y="715"/>
                  <a:pt x="4604" y="839"/>
                  <a:pt x="4604" y="946"/>
                </a:cubicBezTo>
                <a:cubicBezTo>
                  <a:pt x="4604" y="1107"/>
                  <a:pt x="4640" y="1214"/>
                  <a:pt x="4729" y="1339"/>
                </a:cubicBezTo>
                <a:cubicBezTo>
                  <a:pt x="4568" y="1571"/>
                  <a:pt x="4426" y="1821"/>
                  <a:pt x="4283" y="2053"/>
                </a:cubicBezTo>
                <a:cubicBezTo>
                  <a:pt x="4247" y="1981"/>
                  <a:pt x="4176" y="1928"/>
                  <a:pt x="4122" y="1856"/>
                </a:cubicBezTo>
                <a:cubicBezTo>
                  <a:pt x="4122" y="1839"/>
                  <a:pt x="4140" y="1821"/>
                  <a:pt x="4140" y="1785"/>
                </a:cubicBezTo>
                <a:cubicBezTo>
                  <a:pt x="4140" y="1393"/>
                  <a:pt x="3801" y="1107"/>
                  <a:pt x="3444" y="1107"/>
                </a:cubicBezTo>
                <a:cubicBezTo>
                  <a:pt x="3070" y="1107"/>
                  <a:pt x="2499" y="947"/>
                  <a:pt x="2499" y="946"/>
                </a:cubicBezTo>
                <a:lnTo>
                  <a:pt x="2499" y="946"/>
                </a:lnTo>
                <a:cubicBezTo>
                  <a:pt x="2499" y="1571"/>
                  <a:pt x="2570" y="2106"/>
                  <a:pt x="3088" y="2392"/>
                </a:cubicBezTo>
                <a:cubicBezTo>
                  <a:pt x="3195" y="2463"/>
                  <a:pt x="3319" y="2499"/>
                  <a:pt x="3444" y="2499"/>
                </a:cubicBezTo>
                <a:cubicBezTo>
                  <a:pt x="3605" y="2499"/>
                  <a:pt x="3730" y="2445"/>
                  <a:pt x="3855" y="2356"/>
                </a:cubicBezTo>
                <a:cubicBezTo>
                  <a:pt x="3926" y="2445"/>
                  <a:pt x="3980" y="2517"/>
                  <a:pt x="4033" y="2606"/>
                </a:cubicBezTo>
                <a:cubicBezTo>
                  <a:pt x="3605" y="3587"/>
                  <a:pt x="3516" y="4533"/>
                  <a:pt x="3569" y="5407"/>
                </a:cubicBezTo>
                <a:cubicBezTo>
                  <a:pt x="3551" y="5389"/>
                  <a:pt x="3551" y="5389"/>
                  <a:pt x="3516" y="5389"/>
                </a:cubicBezTo>
                <a:cubicBezTo>
                  <a:pt x="3427" y="5336"/>
                  <a:pt x="3337" y="5282"/>
                  <a:pt x="3248" y="5247"/>
                </a:cubicBezTo>
                <a:cubicBezTo>
                  <a:pt x="3266" y="5157"/>
                  <a:pt x="3266" y="5104"/>
                  <a:pt x="3266" y="5032"/>
                </a:cubicBezTo>
                <a:cubicBezTo>
                  <a:pt x="3266" y="4247"/>
                  <a:pt x="2641" y="3623"/>
                  <a:pt x="1874" y="3623"/>
                </a:cubicBezTo>
                <a:cubicBezTo>
                  <a:pt x="1838" y="3625"/>
                  <a:pt x="1800" y="3626"/>
                  <a:pt x="1762" y="3626"/>
                </a:cubicBezTo>
                <a:cubicBezTo>
                  <a:pt x="1031" y="3626"/>
                  <a:pt x="1" y="3320"/>
                  <a:pt x="1" y="3320"/>
                </a:cubicBezTo>
                <a:lnTo>
                  <a:pt x="1" y="3320"/>
                </a:lnTo>
                <a:cubicBezTo>
                  <a:pt x="1" y="4551"/>
                  <a:pt x="126" y="5639"/>
                  <a:pt x="1214" y="6246"/>
                </a:cubicBezTo>
                <a:cubicBezTo>
                  <a:pt x="1410" y="6371"/>
                  <a:pt x="1642" y="6424"/>
                  <a:pt x="1892" y="6424"/>
                </a:cubicBezTo>
                <a:cubicBezTo>
                  <a:pt x="2410" y="6424"/>
                  <a:pt x="2838" y="6157"/>
                  <a:pt x="3088" y="5764"/>
                </a:cubicBezTo>
                <a:cubicBezTo>
                  <a:pt x="3159" y="5800"/>
                  <a:pt x="3248" y="5835"/>
                  <a:pt x="3302" y="5871"/>
                </a:cubicBezTo>
                <a:cubicBezTo>
                  <a:pt x="3409" y="5925"/>
                  <a:pt x="3534" y="5978"/>
                  <a:pt x="3658" y="6032"/>
                </a:cubicBezTo>
                <a:cubicBezTo>
                  <a:pt x="3712" y="6424"/>
                  <a:pt x="3783" y="6799"/>
                  <a:pt x="3819" y="7156"/>
                </a:cubicBezTo>
                <a:cubicBezTo>
                  <a:pt x="3962" y="7923"/>
                  <a:pt x="4087" y="8655"/>
                  <a:pt x="4015" y="9333"/>
                </a:cubicBezTo>
                <a:cubicBezTo>
                  <a:pt x="3766" y="9440"/>
                  <a:pt x="3534" y="9582"/>
                  <a:pt x="3337" y="9779"/>
                </a:cubicBezTo>
                <a:cubicBezTo>
                  <a:pt x="3070" y="9654"/>
                  <a:pt x="2784" y="9582"/>
                  <a:pt x="2481" y="9582"/>
                </a:cubicBezTo>
                <a:cubicBezTo>
                  <a:pt x="1714" y="9582"/>
                  <a:pt x="1053" y="10011"/>
                  <a:pt x="714" y="10653"/>
                </a:cubicBezTo>
                <a:lnTo>
                  <a:pt x="7620" y="10653"/>
                </a:lnTo>
                <a:cubicBezTo>
                  <a:pt x="7298" y="10135"/>
                  <a:pt x="6745" y="9779"/>
                  <a:pt x="6103" y="9725"/>
                </a:cubicBezTo>
                <a:cubicBezTo>
                  <a:pt x="5728" y="9404"/>
                  <a:pt x="5264" y="9190"/>
                  <a:pt x="4747" y="9190"/>
                </a:cubicBezTo>
                <a:cubicBezTo>
                  <a:pt x="4676" y="9190"/>
                  <a:pt x="4604" y="9190"/>
                  <a:pt x="4533" y="9208"/>
                </a:cubicBezTo>
                <a:cubicBezTo>
                  <a:pt x="4586" y="8530"/>
                  <a:pt x="4479" y="7852"/>
                  <a:pt x="4337" y="7156"/>
                </a:cubicBezTo>
                <a:cubicBezTo>
                  <a:pt x="4390" y="7067"/>
                  <a:pt x="4479" y="6977"/>
                  <a:pt x="4604" y="6888"/>
                </a:cubicBezTo>
                <a:cubicBezTo>
                  <a:pt x="4818" y="7370"/>
                  <a:pt x="5300" y="7727"/>
                  <a:pt x="5871" y="7727"/>
                </a:cubicBezTo>
                <a:cubicBezTo>
                  <a:pt x="6121" y="7727"/>
                  <a:pt x="6371" y="7655"/>
                  <a:pt x="6567" y="7530"/>
                </a:cubicBezTo>
                <a:cubicBezTo>
                  <a:pt x="7637" y="6959"/>
                  <a:pt x="7780" y="5853"/>
                  <a:pt x="7780" y="4622"/>
                </a:cubicBezTo>
                <a:lnTo>
                  <a:pt x="7780" y="4622"/>
                </a:lnTo>
                <a:cubicBezTo>
                  <a:pt x="7780" y="4622"/>
                  <a:pt x="6739" y="4910"/>
                  <a:pt x="6008" y="4910"/>
                </a:cubicBezTo>
                <a:cubicBezTo>
                  <a:pt x="5967" y="4910"/>
                  <a:pt x="5927" y="4909"/>
                  <a:pt x="5889" y="4908"/>
                </a:cubicBezTo>
                <a:cubicBezTo>
                  <a:pt x="5122" y="4908"/>
                  <a:pt x="4497" y="5532"/>
                  <a:pt x="4497" y="6317"/>
                </a:cubicBezTo>
                <a:lnTo>
                  <a:pt x="4497" y="6335"/>
                </a:lnTo>
                <a:cubicBezTo>
                  <a:pt x="4408" y="6388"/>
                  <a:pt x="4337" y="6424"/>
                  <a:pt x="4247" y="6496"/>
                </a:cubicBezTo>
                <a:cubicBezTo>
                  <a:pt x="4087" y="5514"/>
                  <a:pt x="3998" y="4497"/>
                  <a:pt x="4319" y="3391"/>
                </a:cubicBezTo>
                <a:cubicBezTo>
                  <a:pt x="4444" y="3337"/>
                  <a:pt x="4604" y="3302"/>
                  <a:pt x="4765" y="3302"/>
                </a:cubicBezTo>
                <a:cubicBezTo>
                  <a:pt x="4765" y="3480"/>
                  <a:pt x="4872" y="3659"/>
                  <a:pt x="5015" y="3766"/>
                </a:cubicBezTo>
                <a:cubicBezTo>
                  <a:pt x="5122" y="3855"/>
                  <a:pt x="5246" y="3891"/>
                  <a:pt x="5354" y="3908"/>
                </a:cubicBezTo>
                <a:cubicBezTo>
                  <a:pt x="5410" y="3917"/>
                  <a:pt x="5464" y="3921"/>
                  <a:pt x="5517" y="3921"/>
                </a:cubicBezTo>
                <a:cubicBezTo>
                  <a:pt x="6030" y="3921"/>
                  <a:pt x="6370" y="3542"/>
                  <a:pt x="6710" y="3105"/>
                </a:cubicBezTo>
                <a:cubicBezTo>
                  <a:pt x="6710" y="3105"/>
                  <a:pt x="6156" y="2873"/>
                  <a:pt x="5853" y="2659"/>
                </a:cubicBezTo>
                <a:cubicBezTo>
                  <a:pt x="5729" y="2558"/>
                  <a:pt x="5584" y="2511"/>
                  <a:pt x="5439" y="2511"/>
                </a:cubicBezTo>
                <a:cubicBezTo>
                  <a:pt x="5253" y="2511"/>
                  <a:pt x="5066" y="2590"/>
                  <a:pt x="4925" y="2731"/>
                </a:cubicBezTo>
                <a:cubicBezTo>
                  <a:pt x="4800" y="2731"/>
                  <a:pt x="4640" y="2749"/>
                  <a:pt x="4515" y="2766"/>
                </a:cubicBezTo>
                <a:cubicBezTo>
                  <a:pt x="4676" y="2392"/>
                  <a:pt x="4890" y="2017"/>
                  <a:pt x="5157" y="1607"/>
                </a:cubicBezTo>
                <a:cubicBezTo>
                  <a:pt x="5211" y="1625"/>
                  <a:pt x="5246" y="1625"/>
                  <a:pt x="5300" y="1625"/>
                </a:cubicBezTo>
                <a:cubicBezTo>
                  <a:pt x="5693" y="1625"/>
                  <a:pt x="5996" y="1303"/>
                  <a:pt x="5996" y="929"/>
                </a:cubicBezTo>
                <a:cubicBezTo>
                  <a:pt x="5996" y="590"/>
                  <a:pt x="6156" y="1"/>
                  <a:pt x="6156" y="1"/>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330" name="Google Shape;2330;p37"/>
          <p:cNvGrpSpPr/>
          <p:nvPr/>
        </p:nvGrpSpPr>
        <p:grpSpPr>
          <a:xfrm>
            <a:off x="7291580" y="4780478"/>
            <a:ext cx="552596" cy="674409"/>
            <a:chOff x="238550" y="1487175"/>
            <a:chExt cx="418000" cy="494725"/>
          </a:xfrm>
        </p:grpSpPr>
        <p:sp>
          <p:nvSpPr>
            <p:cNvPr id="2331" name="Google Shape;2331;p37"/>
            <p:cNvSpPr/>
            <p:nvPr/>
          </p:nvSpPr>
          <p:spPr>
            <a:xfrm>
              <a:off x="238550" y="1487175"/>
              <a:ext cx="184700" cy="358675"/>
            </a:xfrm>
            <a:custGeom>
              <a:rect b="b" l="l" r="r" t="t"/>
              <a:pathLst>
                <a:path extrusionOk="0" h="14347" w="7388">
                  <a:moveTo>
                    <a:pt x="1" y="1"/>
                  </a:moveTo>
                  <a:close/>
                  <a:moveTo>
                    <a:pt x="4997" y="13543"/>
                  </a:moveTo>
                  <a:lnTo>
                    <a:pt x="4997" y="14346"/>
                  </a:lnTo>
                  <a:lnTo>
                    <a:pt x="7388" y="14346"/>
                  </a:lnTo>
                  <a:lnTo>
                    <a:pt x="7388" y="13543"/>
                  </a:ln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32" name="Google Shape;2332;p37"/>
            <p:cNvSpPr/>
            <p:nvPr/>
          </p:nvSpPr>
          <p:spPr>
            <a:xfrm>
              <a:off x="596300" y="1825750"/>
              <a:ext cx="60250" cy="20100"/>
            </a:xfrm>
            <a:custGeom>
              <a:rect b="b" l="l" r="r" t="t"/>
              <a:pathLst>
                <a:path extrusionOk="0" h="804" w="2410">
                  <a:moveTo>
                    <a:pt x="1" y="0"/>
                  </a:moveTo>
                  <a:lnTo>
                    <a:pt x="1" y="803"/>
                  </a:lnTo>
                  <a:lnTo>
                    <a:pt x="2409" y="803"/>
                  </a:lnTo>
                  <a:lnTo>
                    <a:pt x="2409" y="0"/>
                  </a:ln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33" name="Google Shape;2333;p37"/>
            <p:cNvSpPr/>
            <p:nvPr/>
          </p:nvSpPr>
          <p:spPr>
            <a:xfrm>
              <a:off x="436600" y="1762400"/>
              <a:ext cx="146800" cy="146350"/>
            </a:xfrm>
            <a:custGeom>
              <a:rect b="b" l="l" r="r" t="t"/>
              <a:pathLst>
                <a:path extrusionOk="0" h="5854" w="5872">
                  <a:moveTo>
                    <a:pt x="2927" y="1"/>
                  </a:moveTo>
                  <a:cubicBezTo>
                    <a:pt x="1321" y="1"/>
                    <a:pt x="1" y="1321"/>
                    <a:pt x="1" y="2927"/>
                  </a:cubicBezTo>
                  <a:cubicBezTo>
                    <a:pt x="1" y="4551"/>
                    <a:pt x="1321" y="5853"/>
                    <a:pt x="2927" y="5853"/>
                  </a:cubicBezTo>
                  <a:cubicBezTo>
                    <a:pt x="4551" y="5853"/>
                    <a:pt x="5871" y="4551"/>
                    <a:pt x="5871" y="2927"/>
                  </a:cubicBezTo>
                  <a:cubicBezTo>
                    <a:pt x="5871" y="1321"/>
                    <a:pt x="4551" y="1"/>
                    <a:pt x="2927" y="1"/>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34" name="Google Shape;2334;p37"/>
            <p:cNvSpPr/>
            <p:nvPr/>
          </p:nvSpPr>
          <p:spPr>
            <a:xfrm>
              <a:off x="499950" y="1922100"/>
              <a:ext cx="20100" cy="59800"/>
            </a:xfrm>
            <a:custGeom>
              <a:rect b="b" l="l" r="r" t="t"/>
              <a:pathLst>
                <a:path extrusionOk="0" h="2392" w="804">
                  <a:moveTo>
                    <a:pt x="1" y="0"/>
                  </a:moveTo>
                  <a:lnTo>
                    <a:pt x="1" y="2391"/>
                  </a:lnTo>
                  <a:lnTo>
                    <a:pt x="804" y="2391"/>
                  </a:lnTo>
                  <a:lnTo>
                    <a:pt x="804" y="0"/>
                  </a:ln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35" name="Google Shape;2335;p37"/>
            <p:cNvSpPr/>
            <p:nvPr/>
          </p:nvSpPr>
          <p:spPr>
            <a:xfrm>
              <a:off x="499950" y="1689250"/>
              <a:ext cx="20100" cy="59800"/>
            </a:xfrm>
            <a:custGeom>
              <a:rect b="b" l="l" r="r" t="t"/>
              <a:pathLst>
                <a:path extrusionOk="0" h="2392" w="804">
                  <a:moveTo>
                    <a:pt x="1" y="1"/>
                  </a:moveTo>
                  <a:lnTo>
                    <a:pt x="1" y="2391"/>
                  </a:lnTo>
                  <a:lnTo>
                    <a:pt x="804" y="2391"/>
                  </a:lnTo>
                  <a:lnTo>
                    <a:pt x="804" y="1"/>
                  </a:ln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36" name="Google Shape;2336;p37"/>
            <p:cNvSpPr/>
            <p:nvPr/>
          </p:nvSpPr>
          <p:spPr>
            <a:xfrm>
              <a:off x="399150" y="1889525"/>
              <a:ext cx="56675" cy="56675"/>
            </a:xfrm>
            <a:custGeom>
              <a:rect b="b" l="l" r="r" t="t"/>
              <a:pathLst>
                <a:path extrusionOk="0" h="2267" w="2267">
                  <a:moveTo>
                    <a:pt x="1695" y="1"/>
                  </a:moveTo>
                  <a:lnTo>
                    <a:pt x="0" y="1696"/>
                  </a:lnTo>
                  <a:lnTo>
                    <a:pt x="571" y="2267"/>
                  </a:lnTo>
                  <a:lnTo>
                    <a:pt x="2266" y="572"/>
                  </a:lnTo>
                  <a:lnTo>
                    <a:pt x="1695" y="1"/>
                  </a:ln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37" name="Google Shape;2337;p37"/>
            <p:cNvSpPr/>
            <p:nvPr/>
          </p:nvSpPr>
          <p:spPr>
            <a:xfrm>
              <a:off x="564175" y="1725375"/>
              <a:ext cx="56675" cy="56675"/>
            </a:xfrm>
            <a:custGeom>
              <a:rect b="b" l="l" r="r" t="t"/>
              <a:pathLst>
                <a:path extrusionOk="0" h="2267" w="2267">
                  <a:moveTo>
                    <a:pt x="1696" y="1"/>
                  </a:moveTo>
                  <a:lnTo>
                    <a:pt x="1" y="1696"/>
                  </a:lnTo>
                  <a:lnTo>
                    <a:pt x="572" y="2267"/>
                  </a:lnTo>
                  <a:lnTo>
                    <a:pt x="2267" y="572"/>
                  </a:lnTo>
                  <a:lnTo>
                    <a:pt x="1696" y="1"/>
                  </a:ln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38" name="Google Shape;2338;p37"/>
            <p:cNvSpPr/>
            <p:nvPr/>
          </p:nvSpPr>
          <p:spPr>
            <a:xfrm>
              <a:off x="399600" y="1724925"/>
              <a:ext cx="56675" cy="56675"/>
            </a:xfrm>
            <a:custGeom>
              <a:rect b="b" l="l" r="r" t="t"/>
              <a:pathLst>
                <a:path extrusionOk="0" h="2267" w="2267">
                  <a:moveTo>
                    <a:pt x="571" y="1"/>
                  </a:moveTo>
                  <a:lnTo>
                    <a:pt x="0" y="572"/>
                  </a:lnTo>
                  <a:lnTo>
                    <a:pt x="1695" y="2267"/>
                  </a:lnTo>
                  <a:lnTo>
                    <a:pt x="2266" y="1696"/>
                  </a:lnTo>
                  <a:lnTo>
                    <a:pt x="571" y="1"/>
                  </a:ln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39" name="Google Shape;2339;p37"/>
            <p:cNvSpPr/>
            <p:nvPr/>
          </p:nvSpPr>
          <p:spPr>
            <a:xfrm>
              <a:off x="564175" y="1889975"/>
              <a:ext cx="56250" cy="56675"/>
            </a:xfrm>
            <a:custGeom>
              <a:rect b="b" l="l" r="r" t="t"/>
              <a:pathLst>
                <a:path extrusionOk="0" h="2267" w="2250">
                  <a:moveTo>
                    <a:pt x="554" y="1"/>
                  </a:moveTo>
                  <a:lnTo>
                    <a:pt x="1" y="572"/>
                  </a:lnTo>
                  <a:lnTo>
                    <a:pt x="1696" y="2267"/>
                  </a:lnTo>
                  <a:lnTo>
                    <a:pt x="2249" y="1696"/>
                  </a:lnTo>
                  <a:lnTo>
                    <a:pt x="554" y="1"/>
                  </a:ln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340" name="Google Shape;2340;p37"/>
          <p:cNvSpPr/>
          <p:nvPr/>
        </p:nvSpPr>
        <p:spPr>
          <a:xfrm>
            <a:off x="7960974" y="5181214"/>
            <a:ext cx="374490" cy="217396"/>
          </a:xfrm>
          <a:custGeom>
            <a:rect b="b" l="l" r="r" t="t"/>
            <a:pathLst>
              <a:path extrusionOk="0" h="6379" w="11331">
                <a:moveTo>
                  <a:pt x="4807" y="0"/>
                </a:moveTo>
                <a:cubicBezTo>
                  <a:pt x="4627" y="0"/>
                  <a:pt x="4445" y="20"/>
                  <a:pt x="4265" y="62"/>
                </a:cubicBezTo>
                <a:cubicBezTo>
                  <a:pt x="3212" y="330"/>
                  <a:pt x="2445" y="1276"/>
                  <a:pt x="2445" y="2382"/>
                </a:cubicBezTo>
                <a:lnTo>
                  <a:pt x="2445" y="2418"/>
                </a:lnTo>
                <a:cubicBezTo>
                  <a:pt x="2335" y="2399"/>
                  <a:pt x="2226" y="2390"/>
                  <a:pt x="2117" y="2390"/>
                </a:cubicBezTo>
                <a:cubicBezTo>
                  <a:pt x="1500" y="2390"/>
                  <a:pt x="912" y="2684"/>
                  <a:pt x="518" y="3185"/>
                </a:cubicBezTo>
                <a:cubicBezTo>
                  <a:pt x="72" y="3774"/>
                  <a:pt x="0" y="4559"/>
                  <a:pt x="321" y="5237"/>
                </a:cubicBezTo>
                <a:cubicBezTo>
                  <a:pt x="625" y="5897"/>
                  <a:pt x="1285" y="6325"/>
                  <a:pt x="2017" y="6379"/>
                </a:cubicBezTo>
                <a:lnTo>
                  <a:pt x="9742" y="6379"/>
                </a:lnTo>
                <a:cubicBezTo>
                  <a:pt x="10617" y="6379"/>
                  <a:pt x="11330" y="5665"/>
                  <a:pt x="11330" y="4791"/>
                </a:cubicBezTo>
                <a:cubicBezTo>
                  <a:pt x="11330" y="3916"/>
                  <a:pt x="10617" y="3185"/>
                  <a:pt x="9742" y="3185"/>
                </a:cubicBezTo>
                <a:lnTo>
                  <a:pt x="9618" y="3185"/>
                </a:lnTo>
                <a:cubicBezTo>
                  <a:pt x="9618" y="2525"/>
                  <a:pt x="9296" y="1918"/>
                  <a:pt x="8779" y="1561"/>
                </a:cubicBezTo>
                <a:cubicBezTo>
                  <a:pt x="8435" y="1320"/>
                  <a:pt x="8031" y="1197"/>
                  <a:pt x="7626" y="1197"/>
                </a:cubicBezTo>
                <a:cubicBezTo>
                  <a:pt x="7401" y="1197"/>
                  <a:pt x="7175" y="1235"/>
                  <a:pt x="6959" y="1311"/>
                </a:cubicBezTo>
                <a:cubicBezTo>
                  <a:pt x="6543" y="495"/>
                  <a:pt x="5696" y="0"/>
                  <a:pt x="4807" y="0"/>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41" name="Google Shape;2341;p37"/>
          <p:cNvSpPr/>
          <p:nvPr/>
        </p:nvSpPr>
        <p:spPr>
          <a:xfrm>
            <a:off x="8452436" y="5091980"/>
            <a:ext cx="352082" cy="376448"/>
          </a:xfrm>
          <a:custGeom>
            <a:rect b="b" l="l" r="r" t="t"/>
            <a:pathLst>
              <a:path extrusionOk="0" h="11046" w="10653">
                <a:moveTo>
                  <a:pt x="5336" y="1"/>
                </a:moveTo>
                <a:cubicBezTo>
                  <a:pt x="5193" y="1"/>
                  <a:pt x="5068" y="126"/>
                  <a:pt x="5068" y="268"/>
                </a:cubicBezTo>
                <a:lnTo>
                  <a:pt x="5068" y="607"/>
                </a:lnTo>
                <a:cubicBezTo>
                  <a:pt x="2249" y="732"/>
                  <a:pt x="1" y="2838"/>
                  <a:pt x="1" y="5389"/>
                </a:cubicBezTo>
                <a:cubicBezTo>
                  <a:pt x="1" y="5479"/>
                  <a:pt x="54" y="5532"/>
                  <a:pt x="143" y="5532"/>
                </a:cubicBezTo>
                <a:cubicBezTo>
                  <a:pt x="215" y="5532"/>
                  <a:pt x="268" y="5479"/>
                  <a:pt x="268" y="5389"/>
                </a:cubicBezTo>
                <a:cubicBezTo>
                  <a:pt x="268" y="4604"/>
                  <a:pt x="1000" y="3962"/>
                  <a:pt x="1874" y="3962"/>
                </a:cubicBezTo>
                <a:cubicBezTo>
                  <a:pt x="2748" y="3962"/>
                  <a:pt x="3462" y="4604"/>
                  <a:pt x="3462" y="5389"/>
                </a:cubicBezTo>
                <a:cubicBezTo>
                  <a:pt x="3462" y="5479"/>
                  <a:pt x="3516" y="5532"/>
                  <a:pt x="3605" y="5532"/>
                </a:cubicBezTo>
                <a:cubicBezTo>
                  <a:pt x="3676" y="5532"/>
                  <a:pt x="3730" y="5479"/>
                  <a:pt x="3730" y="5389"/>
                </a:cubicBezTo>
                <a:cubicBezTo>
                  <a:pt x="3730" y="4693"/>
                  <a:pt x="4301" y="4105"/>
                  <a:pt x="5068" y="3998"/>
                </a:cubicBezTo>
                <a:lnTo>
                  <a:pt x="5068" y="9386"/>
                </a:lnTo>
                <a:lnTo>
                  <a:pt x="4925" y="9386"/>
                </a:lnTo>
                <a:lnTo>
                  <a:pt x="4925" y="9993"/>
                </a:lnTo>
                <a:cubicBezTo>
                  <a:pt x="4925" y="10135"/>
                  <a:pt x="4818" y="10260"/>
                  <a:pt x="4658" y="10260"/>
                </a:cubicBezTo>
                <a:cubicBezTo>
                  <a:pt x="4515" y="10260"/>
                  <a:pt x="4390" y="10135"/>
                  <a:pt x="4390" y="9993"/>
                </a:cubicBezTo>
                <a:cubicBezTo>
                  <a:pt x="4390" y="9761"/>
                  <a:pt x="4229" y="9582"/>
                  <a:pt x="3997" y="9582"/>
                </a:cubicBezTo>
                <a:cubicBezTo>
                  <a:pt x="3765" y="9582"/>
                  <a:pt x="3605" y="9761"/>
                  <a:pt x="3605" y="9993"/>
                </a:cubicBezTo>
                <a:cubicBezTo>
                  <a:pt x="3605" y="10581"/>
                  <a:pt x="4087" y="11045"/>
                  <a:pt x="4658" y="11045"/>
                </a:cubicBezTo>
                <a:cubicBezTo>
                  <a:pt x="5246" y="11045"/>
                  <a:pt x="5728" y="10581"/>
                  <a:pt x="5728" y="9993"/>
                </a:cubicBezTo>
                <a:lnTo>
                  <a:pt x="5728" y="9386"/>
                </a:lnTo>
                <a:lnTo>
                  <a:pt x="5585" y="9386"/>
                </a:lnTo>
                <a:lnTo>
                  <a:pt x="5585" y="3998"/>
                </a:lnTo>
                <a:cubicBezTo>
                  <a:pt x="6353" y="4105"/>
                  <a:pt x="6924" y="4693"/>
                  <a:pt x="6924" y="5389"/>
                </a:cubicBezTo>
                <a:cubicBezTo>
                  <a:pt x="6924" y="5479"/>
                  <a:pt x="6977" y="5532"/>
                  <a:pt x="7066" y="5532"/>
                </a:cubicBezTo>
                <a:cubicBezTo>
                  <a:pt x="7138" y="5532"/>
                  <a:pt x="7191" y="5479"/>
                  <a:pt x="7191" y="5389"/>
                </a:cubicBezTo>
                <a:cubicBezTo>
                  <a:pt x="7191" y="4604"/>
                  <a:pt x="7923" y="3962"/>
                  <a:pt x="8797" y="3962"/>
                </a:cubicBezTo>
                <a:cubicBezTo>
                  <a:pt x="9671" y="3962"/>
                  <a:pt x="10385" y="4604"/>
                  <a:pt x="10385" y="5389"/>
                </a:cubicBezTo>
                <a:cubicBezTo>
                  <a:pt x="10385" y="5479"/>
                  <a:pt x="10439" y="5532"/>
                  <a:pt x="10528" y="5532"/>
                </a:cubicBezTo>
                <a:cubicBezTo>
                  <a:pt x="10599" y="5532"/>
                  <a:pt x="10653" y="5479"/>
                  <a:pt x="10653" y="5389"/>
                </a:cubicBezTo>
                <a:cubicBezTo>
                  <a:pt x="10653" y="2838"/>
                  <a:pt x="8422" y="732"/>
                  <a:pt x="5585" y="607"/>
                </a:cubicBezTo>
                <a:lnTo>
                  <a:pt x="5585" y="268"/>
                </a:lnTo>
                <a:cubicBezTo>
                  <a:pt x="5585" y="126"/>
                  <a:pt x="5478" y="1"/>
                  <a:pt x="5336" y="1"/>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342" name="Google Shape;2342;p37"/>
          <p:cNvGrpSpPr/>
          <p:nvPr/>
        </p:nvGrpSpPr>
        <p:grpSpPr>
          <a:xfrm>
            <a:off x="9043958" y="5107237"/>
            <a:ext cx="364707" cy="363804"/>
            <a:chOff x="6010925" y="3998175"/>
            <a:chExt cx="275875" cy="266875"/>
          </a:xfrm>
        </p:grpSpPr>
        <p:sp>
          <p:nvSpPr>
            <p:cNvPr id="2343" name="Google Shape;2343;p37"/>
            <p:cNvSpPr/>
            <p:nvPr/>
          </p:nvSpPr>
          <p:spPr>
            <a:xfrm>
              <a:off x="6222525" y="3998175"/>
              <a:ext cx="64275" cy="58575"/>
            </a:xfrm>
            <a:custGeom>
              <a:rect b="b" l="l" r="r" t="t"/>
              <a:pathLst>
                <a:path extrusionOk="0" h="2343" w="2571">
                  <a:moveTo>
                    <a:pt x="2029" y="1"/>
                  </a:moveTo>
                  <a:cubicBezTo>
                    <a:pt x="1562" y="1"/>
                    <a:pt x="729" y="167"/>
                    <a:pt x="1" y="362"/>
                  </a:cubicBezTo>
                  <a:cubicBezTo>
                    <a:pt x="358" y="576"/>
                    <a:pt x="733" y="862"/>
                    <a:pt x="1089" y="1219"/>
                  </a:cubicBezTo>
                  <a:cubicBezTo>
                    <a:pt x="1464" y="1594"/>
                    <a:pt x="1750" y="1968"/>
                    <a:pt x="1964" y="2343"/>
                  </a:cubicBezTo>
                  <a:cubicBezTo>
                    <a:pt x="2231" y="1308"/>
                    <a:pt x="2570" y="255"/>
                    <a:pt x="2374" y="77"/>
                  </a:cubicBezTo>
                  <a:cubicBezTo>
                    <a:pt x="2326" y="24"/>
                    <a:pt x="2203" y="1"/>
                    <a:pt x="2029" y="1"/>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44" name="Google Shape;2344;p37"/>
            <p:cNvSpPr/>
            <p:nvPr/>
          </p:nvSpPr>
          <p:spPr>
            <a:xfrm>
              <a:off x="6010925" y="4089600"/>
              <a:ext cx="85400" cy="77650"/>
            </a:xfrm>
            <a:custGeom>
              <a:rect b="b" l="l" r="r" t="t"/>
              <a:pathLst>
                <a:path extrusionOk="0" h="3106" w="3416">
                  <a:moveTo>
                    <a:pt x="2802" y="0"/>
                  </a:moveTo>
                  <a:cubicBezTo>
                    <a:pt x="2669" y="0"/>
                    <a:pt x="2534" y="44"/>
                    <a:pt x="2434" y="131"/>
                  </a:cubicBezTo>
                  <a:lnTo>
                    <a:pt x="329" y="2254"/>
                  </a:lnTo>
                  <a:cubicBezTo>
                    <a:pt x="0" y="2567"/>
                    <a:pt x="246" y="3106"/>
                    <a:pt x="663" y="3106"/>
                  </a:cubicBezTo>
                  <a:cubicBezTo>
                    <a:pt x="699" y="3106"/>
                    <a:pt x="737" y="3102"/>
                    <a:pt x="775" y="3093"/>
                  </a:cubicBezTo>
                  <a:lnTo>
                    <a:pt x="2541" y="2683"/>
                  </a:lnTo>
                  <a:cubicBezTo>
                    <a:pt x="2684" y="2022"/>
                    <a:pt x="2934" y="1130"/>
                    <a:pt x="3415" y="203"/>
                  </a:cubicBezTo>
                  <a:lnTo>
                    <a:pt x="2969" y="24"/>
                  </a:lnTo>
                  <a:cubicBezTo>
                    <a:pt x="2916" y="8"/>
                    <a:pt x="2859" y="0"/>
                    <a:pt x="2802" y="0"/>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45" name="Google Shape;2345;p37"/>
            <p:cNvSpPr/>
            <p:nvPr/>
          </p:nvSpPr>
          <p:spPr>
            <a:xfrm>
              <a:off x="6111825" y="4181175"/>
              <a:ext cx="80400" cy="83875"/>
            </a:xfrm>
            <a:custGeom>
              <a:rect b="b" l="l" r="r" t="t"/>
              <a:pathLst>
                <a:path extrusionOk="0" h="3355" w="3216">
                  <a:moveTo>
                    <a:pt x="2912" y="1"/>
                  </a:moveTo>
                  <a:cubicBezTo>
                    <a:pt x="2020" y="483"/>
                    <a:pt x="1164" y="733"/>
                    <a:pt x="486" y="857"/>
                  </a:cubicBezTo>
                  <a:lnTo>
                    <a:pt x="75" y="2749"/>
                  </a:lnTo>
                  <a:cubicBezTo>
                    <a:pt x="0" y="3087"/>
                    <a:pt x="259" y="3355"/>
                    <a:pt x="544" y="3355"/>
                  </a:cubicBezTo>
                  <a:cubicBezTo>
                    <a:pt x="664" y="3355"/>
                    <a:pt x="790" y="3306"/>
                    <a:pt x="896" y="3195"/>
                  </a:cubicBezTo>
                  <a:lnTo>
                    <a:pt x="3019" y="1089"/>
                  </a:lnTo>
                  <a:cubicBezTo>
                    <a:pt x="3162" y="964"/>
                    <a:pt x="3216" y="750"/>
                    <a:pt x="3126" y="554"/>
                  </a:cubicBezTo>
                  <a:lnTo>
                    <a:pt x="2912" y="1"/>
                  </a:ln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46" name="Google Shape;2346;p37"/>
            <p:cNvSpPr/>
            <p:nvPr/>
          </p:nvSpPr>
          <p:spPr>
            <a:xfrm>
              <a:off x="6086050" y="4013025"/>
              <a:ext cx="179325" cy="178900"/>
            </a:xfrm>
            <a:custGeom>
              <a:rect b="b" l="l" r="r" t="t"/>
              <a:pathLst>
                <a:path extrusionOk="0" h="7156" w="7173">
                  <a:moveTo>
                    <a:pt x="4844" y="1521"/>
                  </a:moveTo>
                  <a:cubicBezTo>
                    <a:pt x="5050" y="1521"/>
                    <a:pt x="5255" y="1597"/>
                    <a:pt x="5406" y="1749"/>
                  </a:cubicBezTo>
                  <a:cubicBezTo>
                    <a:pt x="5728" y="2070"/>
                    <a:pt x="5728" y="2570"/>
                    <a:pt x="5406" y="2873"/>
                  </a:cubicBezTo>
                  <a:cubicBezTo>
                    <a:pt x="5255" y="3025"/>
                    <a:pt x="5054" y="3100"/>
                    <a:pt x="4851" y="3100"/>
                  </a:cubicBezTo>
                  <a:cubicBezTo>
                    <a:pt x="4648" y="3100"/>
                    <a:pt x="4443" y="3025"/>
                    <a:pt x="4282" y="2873"/>
                  </a:cubicBezTo>
                  <a:cubicBezTo>
                    <a:pt x="3979" y="2570"/>
                    <a:pt x="3979" y="2070"/>
                    <a:pt x="4282" y="1749"/>
                  </a:cubicBezTo>
                  <a:cubicBezTo>
                    <a:pt x="4434" y="1597"/>
                    <a:pt x="4639" y="1521"/>
                    <a:pt x="4844" y="1521"/>
                  </a:cubicBezTo>
                  <a:close/>
                  <a:moveTo>
                    <a:pt x="4728" y="0"/>
                  </a:moveTo>
                  <a:cubicBezTo>
                    <a:pt x="3943" y="321"/>
                    <a:pt x="3051" y="875"/>
                    <a:pt x="2195" y="1731"/>
                  </a:cubicBezTo>
                  <a:cubicBezTo>
                    <a:pt x="607" y="3319"/>
                    <a:pt x="143" y="5246"/>
                    <a:pt x="0" y="6334"/>
                  </a:cubicBezTo>
                  <a:lnTo>
                    <a:pt x="839" y="7155"/>
                  </a:lnTo>
                  <a:cubicBezTo>
                    <a:pt x="1927" y="7012"/>
                    <a:pt x="3854" y="6566"/>
                    <a:pt x="5442" y="4978"/>
                  </a:cubicBezTo>
                  <a:cubicBezTo>
                    <a:pt x="6299" y="4122"/>
                    <a:pt x="6852" y="3248"/>
                    <a:pt x="7173" y="2445"/>
                  </a:cubicBezTo>
                  <a:cubicBezTo>
                    <a:pt x="6994" y="2017"/>
                    <a:pt x="6655" y="1499"/>
                    <a:pt x="6156" y="982"/>
                  </a:cubicBezTo>
                  <a:cubicBezTo>
                    <a:pt x="5674" y="518"/>
                    <a:pt x="5174" y="179"/>
                    <a:pt x="4728" y="0"/>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47" name="Google Shape;2347;p37"/>
            <p:cNvSpPr/>
            <p:nvPr/>
          </p:nvSpPr>
          <p:spPr>
            <a:xfrm>
              <a:off x="6042775" y="4183750"/>
              <a:ext cx="57575" cy="47550"/>
            </a:xfrm>
            <a:custGeom>
              <a:rect b="b" l="l" r="r" t="t"/>
              <a:pathLst>
                <a:path extrusionOk="0" h="1902" w="2303">
                  <a:moveTo>
                    <a:pt x="1416" y="0"/>
                  </a:moveTo>
                  <a:cubicBezTo>
                    <a:pt x="1347" y="0"/>
                    <a:pt x="1253" y="55"/>
                    <a:pt x="1107" y="201"/>
                  </a:cubicBezTo>
                  <a:cubicBezTo>
                    <a:pt x="661" y="647"/>
                    <a:pt x="0" y="1629"/>
                    <a:pt x="197" y="1861"/>
                  </a:cubicBezTo>
                  <a:cubicBezTo>
                    <a:pt x="227" y="1889"/>
                    <a:pt x="270" y="1901"/>
                    <a:pt x="323" y="1901"/>
                  </a:cubicBezTo>
                  <a:cubicBezTo>
                    <a:pt x="676" y="1901"/>
                    <a:pt x="1468" y="1341"/>
                    <a:pt x="1856" y="969"/>
                  </a:cubicBezTo>
                  <a:cubicBezTo>
                    <a:pt x="2302" y="505"/>
                    <a:pt x="1927" y="540"/>
                    <a:pt x="1731" y="344"/>
                  </a:cubicBezTo>
                  <a:cubicBezTo>
                    <a:pt x="1590" y="203"/>
                    <a:pt x="1550" y="0"/>
                    <a:pt x="1416" y="0"/>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348" name="Google Shape;2348;p37"/>
          <p:cNvGrpSpPr/>
          <p:nvPr/>
        </p:nvGrpSpPr>
        <p:grpSpPr>
          <a:xfrm>
            <a:off x="9646154" y="5125862"/>
            <a:ext cx="352082" cy="308322"/>
            <a:chOff x="6866650" y="1038650"/>
            <a:chExt cx="266325" cy="226175"/>
          </a:xfrm>
        </p:grpSpPr>
        <p:sp>
          <p:nvSpPr>
            <p:cNvPr id="2349" name="Google Shape;2349;p37"/>
            <p:cNvSpPr/>
            <p:nvPr/>
          </p:nvSpPr>
          <p:spPr>
            <a:xfrm>
              <a:off x="6866650" y="1078350"/>
              <a:ext cx="39725" cy="186475"/>
            </a:xfrm>
            <a:custGeom>
              <a:rect b="b" l="l" r="r" t="t"/>
              <a:pathLst>
                <a:path extrusionOk="0" h="7459" w="1589">
                  <a:moveTo>
                    <a:pt x="536" y="1"/>
                  </a:moveTo>
                  <a:cubicBezTo>
                    <a:pt x="233" y="1"/>
                    <a:pt x="1" y="250"/>
                    <a:pt x="1" y="536"/>
                  </a:cubicBezTo>
                  <a:lnTo>
                    <a:pt x="1" y="6924"/>
                  </a:lnTo>
                  <a:cubicBezTo>
                    <a:pt x="1" y="7227"/>
                    <a:pt x="233" y="7459"/>
                    <a:pt x="536" y="7459"/>
                  </a:cubicBezTo>
                  <a:lnTo>
                    <a:pt x="1589" y="7459"/>
                  </a:lnTo>
                  <a:lnTo>
                    <a:pt x="1589" y="1"/>
                  </a:ln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50" name="Google Shape;2350;p37"/>
            <p:cNvSpPr/>
            <p:nvPr/>
          </p:nvSpPr>
          <p:spPr>
            <a:xfrm>
              <a:off x="7092800" y="1078350"/>
              <a:ext cx="40175" cy="186475"/>
            </a:xfrm>
            <a:custGeom>
              <a:rect b="b" l="l" r="r" t="t"/>
              <a:pathLst>
                <a:path extrusionOk="0" h="7459" w="1607">
                  <a:moveTo>
                    <a:pt x="1" y="1"/>
                  </a:moveTo>
                  <a:lnTo>
                    <a:pt x="1" y="7459"/>
                  </a:lnTo>
                  <a:lnTo>
                    <a:pt x="1072" y="7459"/>
                  </a:lnTo>
                  <a:cubicBezTo>
                    <a:pt x="1375" y="7459"/>
                    <a:pt x="1607" y="7227"/>
                    <a:pt x="1607" y="6924"/>
                  </a:cubicBezTo>
                  <a:lnTo>
                    <a:pt x="1607" y="536"/>
                  </a:lnTo>
                  <a:cubicBezTo>
                    <a:pt x="1607" y="250"/>
                    <a:pt x="1375" y="1"/>
                    <a:pt x="1072" y="1"/>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51" name="Google Shape;2351;p37"/>
            <p:cNvSpPr/>
            <p:nvPr/>
          </p:nvSpPr>
          <p:spPr>
            <a:xfrm>
              <a:off x="6919750" y="1038650"/>
              <a:ext cx="159700" cy="226175"/>
            </a:xfrm>
            <a:custGeom>
              <a:rect b="b" l="l" r="r" t="t"/>
              <a:pathLst>
                <a:path extrusionOk="0" h="9047" w="6388">
                  <a:moveTo>
                    <a:pt x="3997" y="786"/>
                  </a:moveTo>
                  <a:cubicBezTo>
                    <a:pt x="4086" y="786"/>
                    <a:pt x="4140" y="857"/>
                    <a:pt x="4140" y="929"/>
                  </a:cubicBezTo>
                  <a:lnTo>
                    <a:pt x="4140" y="1589"/>
                  </a:lnTo>
                  <a:lnTo>
                    <a:pt x="2266" y="1589"/>
                  </a:lnTo>
                  <a:lnTo>
                    <a:pt x="2266" y="929"/>
                  </a:lnTo>
                  <a:cubicBezTo>
                    <a:pt x="2266" y="857"/>
                    <a:pt x="2320" y="786"/>
                    <a:pt x="2409" y="786"/>
                  </a:cubicBezTo>
                  <a:close/>
                  <a:moveTo>
                    <a:pt x="2409" y="1"/>
                  </a:moveTo>
                  <a:cubicBezTo>
                    <a:pt x="1891" y="1"/>
                    <a:pt x="1463" y="411"/>
                    <a:pt x="1463" y="929"/>
                  </a:cubicBezTo>
                  <a:lnTo>
                    <a:pt x="1463" y="1589"/>
                  </a:lnTo>
                  <a:lnTo>
                    <a:pt x="0" y="1589"/>
                  </a:lnTo>
                  <a:lnTo>
                    <a:pt x="0" y="9047"/>
                  </a:lnTo>
                  <a:lnTo>
                    <a:pt x="6388" y="9047"/>
                  </a:lnTo>
                  <a:lnTo>
                    <a:pt x="6388" y="1589"/>
                  </a:lnTo>
                  <a:lnTo>
                    <a:pt x="4925" y="1589"/>
                  </a:lnTo>
                  <a:lnTo>
                    <a:pt x="4925" y="929"/>
                  </a:lnTo>
                  <a:cubicBezTo>
                    <a:pt x="4925" y="411"/>
                    <a:pt x="4514" y="1"/>
                    <a:pt x="3997" y="1"/>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352" name="Google Shape;2352;p37"/>
          <p:cNvGrpSpPr/>
          <p:nvPr/>
        </p:nvGrpSpPr>
        <p:grpSpPr>
          <a:xfrm>
            <a:off x="5383687" y="1762012"/>
            <a:ext cx="272497" cy="362441"/>
            <a:chOff x="2033075" y="2942475"/>
            <a:chExt cx="206125" cy="265875"/>
          </a:xfrm>
        </p:grpSpPr>
        <p:sp>
          <p:nvSpPr>
            <p:cNvPr id="2353" name="Google Shape;2353;p37"/>
            <p:cNvSpPr/>
            <p:nvPr/>
          </p:nvSpPr>
          <p:spPr>
            <a:xfrm>
              <a:off x="2033075" y="2942475"/>
              <a:ext cx="206125" cy="265875"/>
            </a:xfrm>
            <a:custGeom>
              <a:rect b="b" l="l" r="r" t="t"/>
              <a:pathLst>
                <a:path extrusionOk="0" h="10635" w="8245">
                  <a:moveTo>
                    <a:pt x="4908" y="1124"/>
                  </a:moveTo>
                  <a:lnTo>
                    <a:pt x="6567" y="2783"/>
                  </a:lnTo>
                  <a:lnTo>
                    <a:pt x="4908" y="2783"/>
                  </a:lnTo>
                  <a:lnTo>
                    <a:pt x="4908" y="1124"/>
                  </a:lnTo>
                  <a:close/>
                  <a:moveTo>
                    <a:pt x="4122" y="803"/>
                  </a:moveTo>
                  <a:lnTo>
                    <a:pt x="4122" y="3586"/>
                  </a:lnTo>
                  <a:lnTo>
                    <a:pt x="7441" y="3586"/>
                  </a:lnTo>
                  <a:lnTo>
                    <a:pt x="7441" y="9849"/>
                  </a:lnTo>
                  <a:lnTo>
                    <a:pt x="786" y="9849"/>
                  </a:lnTo>
                  <a:lnTo>
                    <a:pt x="786" y="803"/>
                  </a:lnTo>
                  <a:close/>
                  <a:moveTo>
                    <a:pt x="1" y="0"/>
                  </a:moveTo>
                  <a:lnTo>
                    <a:pt x="1" y="10634"/>
                  </a:lnTo>
                  <a:lnTo>
                    <a:pt x="8244" y="10634"/>
                  </a:lnTo>
                  <a:lnTo>
                    <a:pt x="8244" y="2926"/>
                  </a:lnTo>
                  <a:lnTo>
                    <a:pt x="4908" y="0"/>
                  </a:ln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54" name="Google Shape;2354;p37"/>
            <p:cNvSpPr/>
            <p:nvPr/>
          </p:nvSpPr>
          <p:spPr>
            <a:xfrm>
              <a:off x="2072775" y="3065575"/>
              <a:ext cx="126275" cy="13400"/>
            </a:xfrm>
            <a:custGeom>
              <a:rect b="b" l="l" r="r" t="t"/>
              <a:pathLst>
                <a:path extrusionOk="0" h="536" w="5051">
                  <a:moveTo>
                    <a:pt x="1" y="1"/>
                  </a:moveTo>
                  <a:lnTo>
                    <a:pt x="1" y="536"/>
                  </a:lnTo>
                  <a:lnTo>
                    <a:pt x="5050" y="536"/>
                  </a:lnTo>
                  <a:lnTo>
                    <a:pt x="5050" y="1"/>
                  </a:ln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55" name="Google Shape;2355;p37"/>
            <p:cNvSpPr/>
            <p:nvPr/>
          </p:nvSpPr>
          <p:spPr>
            <a:xfrm>
              <a:off x="2072775" y="3038825"/>
              <a:ext cx="43300" cy="13400"/>
            </a:xfrm>
            <a:custGeom>
              <a:rect b="b" l="l" r="r" t="t"/>
              <a:pathLst>
                <a:path extrusionOk="0" h="536" w="1732">
                  <a:moveTo>
                    <a:pt x="1" y="0"/>
                  </a:moveTo>
                  <a:lnTo>
                    <a:pt x="1" y="535"/>
                  </a:lnTo>
                  <a:lnTo>
                    <a:pt x="1732" y="535"/>
                  </a:lnTo>
                  <a:lnTo>
                    <a:pt x="1732" y="0"/>
                  </a:ln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56" name="Google Shape;2356;p37"/>
            <p:cNvSpPr/>
            <p:nvPr/>
          </p:nvSpPr>
          <p:spPr>
            <a:xfrm>
              <a:off x="2072775" y="3091900"/>
              <a:ext cx="126275" cy="13400"/>
            </a:xfrm>
            <a:custGeom>
              <a:rect b="b" l="l" r="r" t="t"/>
              <a:pathLst>
                <a:path extrusionOk="0" h="536" w="5051">
                  <a:moveTo>
                    <a:pt x="1" y="0"/>
                  </a:moveTo>
                  <a:lnTo>
                    <a:pt x="1" y="536"/>
                  </a:lnTo>
                  <a:lnTo>
                    <a:pt x="5050" y="536"/>
                  </a:lnTo>
                  <a:lnTo>
                    <a:pt x="5050" y="0"/>
                  </a:ln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57" name="Google Shape;2357;p37"/>
            <p:cNvSpPr/>
            <p:nvPr/>
          </p:nvSpPr>
          <p:spPr>
            <a:xfrm>
              <a:off x="2072775" y="3118650"/>
              <a:ext cx="126275" cy="13425"/>
            </a:xfrm>
            <a:custGeom>
              <a:rect b="b" l="l" r="r" t="t"/>
              <a:pathLst>
                <a:path extrusionOk="0" h="537" w="5051">
                  <a:moveTo>
                    <a:pt x="1" y="1"/>
                  </a:moveTo>
                  <a:lnTo>
                    <a:pt x="1" y="536"/>
                  </a:lnTo>
                  <a:lnTo>
                    <a:pt x="5050" y="536"/>
                  </a:lnTo>
                  <a:lnTo>
                    <a:pt x="5050" y="1"/>
                  </a:ln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58" name="Google Shape;2358;p37"/>
            <p:cNvSpPr/>
            <p:nvPr/>
          </p:nvSpPr>
          <p:spPr>
            <a:xfrm>
              <a:off x="2072775" y="3145425"/>
              <a:ext cx="126275" cy="13400"/>
            </a:xfrm>
            <a:custGeom>
              <a:rect b="b" l="l" r="r" t="t"/>
              <a:pathLst>
                <a:path extrusionOk="0" h="536" w="5051">
                  <a:moveTo>
                    <a:pt x="1" y="0"/>
                  </a:moveTo>
                  <a:lnTo>
                    <a:pt x="1" y="536"/>
                  </a:lnTo>
                  <a:lnTo>
                    <a:pt x="5050" y="536"/>
                  </a:lnTo>
                  <a:lnTo>
                    <a:pt x="5050" y="0"/>
                  </a:ln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359" name="Google Shape;2359;p37"/>
          <p:cNvSpPr/>
          <p:nvPr/>
        </p:nvSpPr>
        <p:spPr>
          <a:xfrm>
            <a:off x="2748116" y="5702423"/>
            <a:ext cx="281917" cy="398327"/>
          </a:xfrm>
          <a:custGeom>
            <a:rect b="b" l="l" r="r" t="t"/>
            <a:pathLst>
              <a:path extrusionOk="0" h="11688" w="8530">
                <a:moveTo>
                  <a:pt x="3373" y="857"/>
                </a:moveTo>
                <a:lnTo>
                  <a:pt x="3373" y="857"/>
                </a:lnTo>
                <a:cubicBezTo>
                  <a:pt x="3159" y="1142"/>
                  <a:pt x="3052" y="1499"/>
                  <a:pt x="3052" y="1856"/>
                </a:cubicBezTo>
                <a:lnTo>
                  <a:pt x="3052" y="2659"/>
                </a:lnTo>
                <a:lnTo>
                  <a:pt x="2392" y="2659"/>
                </a:lnTo>
                <a:lnTo>
                  <a:pt x="2392" y="2124"/>
                </a:lnTo>
                <a:cubicBezTo>
                  <a:pt x="2392" y="1517"/>
                  <a:pt x="2802" y="1017"/>
                  <a:pt x="3373" y="857"/>
                </a:cubicBezTo>
                <a:close/>
                <a:moveTo>
                  <a:pt x="4069" y="839"/>
                </a:moveTo>
                <a:cubicBezTo>
                  <a:pt x="4640" y="1000"/>
                  <a:pt x="5050" y="1499"/>
                  <a:pt x="5050" y="2124"/>
                </a:cubicBezTo>
                <a:lnTo>
                  <a:pt x="5050" y="2659"/>
                </a:lnTo>
                <a:lnTo>
                  <a:pt x="3587" y="2659"/>
                </a:lnTo>
                <a:lnTo>
                  <a:pt x="3587" y="1856"/>
                </a:lnTo>
                <a:cubicBezTo>
                  <a:pt x="3587" y="1463"/>
                  <a:pt x="3784" y="1107"/>
                  <a:pt x="4069" y="839"/>
                </a:cubicBezTo>
                <a:close/>
                <a:moveTo>
                  <a:pt x="4925" y="536"/>
                </a:moveTo>
                <a:cubicBezTo>
                  <a:pt x="5657" y="536"/>
                  <a:pt x="6246" y="1124"/>
                  <a:pt x="6246" y="1856"/>
                </a:cubicBezTo>
                <a:lnTo>
                  <a:pt x="6246" y="2659"/>
                </a:lnTo>
                <a:lnTo>
                  <a:pt x="5586" y="2659"/>
                </a:lnTo>
                <a:lnTo>
                  <a:pt x="5586" y="2124"/>
                </a:lnTo>
                <a:cubicBezTo>
                  <a:pt x="5586" y="1463"/>
                  <a:pt x="5247" y="875"/>
                  <a:pt x="4711" y="554"/>
                </a:cubicBezTo>
                <a:cubicBezTo>
                  <a:pt x="4783" y="554"/>
                  <a:pt x="4854" y="536"/>
                  <a:pt x="4925" y="536"/>
                </a:cubicBezTo>
                <a:close/>
                <a:moveTo>
                  <a:pt x="7316" y="4871"/>
                </a:moveTo>
                <a:lnTo>
                  <a:pt x="7691" y="9796"/>
                </a:lnTo>
                <a:lnTo>
                  <a:pt x="6959" y="10528"/>
                </a:lnTo>
                <a:lnTo>
                  <a:pt x="7316" y="4871"/>
                </a:lnTo>
                <a:close/>
                <a:moveTo>
                  <a:pt x="6603" y="3462"/>
                </a:moveTo>
                <a:lnTo>
                  <a:pt x="6139" y="10902"/>
                </a:lnTo>
                <a:lnTo>
                  <a:pt x="804" y="10902"/>
                </a:lnTo>
                <a:lnTo>
                  <a:pt x="1286" y="3462"/>
                </a:lnTo>
                <a:lnTo>
                  <a:pt x="1857" y="3462"/>
                </a:lnTo>
                <a:lnTo>
                  <a:pt x="1857" y="4515"/>
                </a:lnTo>
                <a:cubicBezTo>
                  <a:pt x="1857" y="4675"/>
                  <a:pt x="1981" y="4782"/>
                  <a:pt x="2124" y="4782"/>
                </a:cubicBezTo>
                <a:cubicBezTo>
                  <a:pt x="2267" y="4782"/>
                  <a:pt x="2392" y="4675"/>
                  <a:pt x="2392" y="4515"/>
                </a:cubicBezTo>
                <a:lnTo>
                  <a:pt x="2392" y="3462"/>
                </a:lnTo>
                <a:lnTo>
                  <a:pt x="5050" y="3462"/>
                </a:lnTo>
                <a:lnTo>
                  <a:pt x="5050" y="4515"/>
                </a:lnTo>
                <a:cubicBezTo>
                  <a:pt x="5050" y="4675"/>
                  <a:pt x="5175" y="4782"/>
                  <a:pt x="5318" y="4782"/>
                </a:cubicBezTo>
                <a:cubicBezTo>
                  <a:pt x="5479" y="4782"/>
                  <a:pt x="5586" y="4675"/>
                  <a:pt x="5586" y="4515"/>
                </a:cubicBezTo>
                <a:lnTo>
                  <a:pt x="5586" y="3462"/>
                </a:lnTo>
                <a:close/>
                <a:moveTo>
                  <a:pt x="4925" y="0"/>
                </a:moveTo>
                <a:cubicBezTo>
                  <a:pt x="4569" y="0"/>
                  <a:pt x="4230" y="107"/>
                  <a:pt x="3962" y="286"/>
                </a:cubicBezTo>
                <a:cubicBezTo>
                  <a:pt x="3873" y="268"/>
                  <a:pt x="3801" y="268"/>
                  <a:pt x="3730" y="268"/>
                </a:cubicBezTo>
                <a:cubicBezTo>
                  <a:pt x="2695" y="268"/>
                  <a:pt x="1857" y="1107"/>
                  <a:pt x="1857" y="2124"/>
                </a:cubicBezTo>
                <a:lnTo>
                  <a:pt x="1857" y="2659"/>
                </a:lnTo>
                <a:lnTo>
                  <a:pt x="1036" y="2659"/>
                </a:lnTo>
                <a:cubicBezTo>
                  <a:pt x="768" y="2659"/>
                  <a:pt x="518" y="2873"/>
                  <a:pt x="500" y="3159"/>
                </a:cubicBezTo>
                <a:lnTo>
                  <a:pt x="19" y="11134"/>
                </a:lnTo>
                <a:cubicBezTo>
                  <a:pt x="1" y="11455"/>
                  <a:pt x="233" y="11687"/>
                  <a:pt x="536" y="11687"/>
                </a:cubicBezTo>
                <a:lnTo>
                  <a:pt x="6710" y="11687"/>
                </a:lnTo>
                <a:cubicBezTo>
                  <a:pt x="6852" y="11687"/>
                  <a:pt x="6995" y="11634"/>
                  <a:pt x="7084" y="11527"/>
                </a:cubicBezTo>
                <a:lnTo>
                  <a:pt x="8351" y="10278"/>
                </a:lnTo>
                <a:cubicBezTo>
                  <a:pt x="8458" y="10171"/>
                  <a:pt x="8530" y="10010"/>
                  <a:pt x="8512" y="9867"/>
                </a:cubicBezTo>
                <a:lnTo>
                  <a:pt x="7977" y="3159"/>
                </a:lnTo>
                <a:cubicBezTo>
                  <a:pt x="7977" y="2891"/>
                  <a:pt x="7727" y="2659"/>
                  <a:pt x="7459" y="2659"/>
                </a:cubicBezTo>
                <a:lnTo>
                  <a:pt x="6781" y="2659"/>
                </a:lnTo>
                <a:lnTo>
                  <a:pt x="6781" y="1856"/>
                </a:lnTo>
                <a:cubicBezTo>
                  <a:pt x="6781" y="839"/>
                  <a:pt x="5960" y="0"/>
                  <a:pt x="4925" y="0"/>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360" name="Google Shape;2360;p37"/>
          <p:cNvGrpSpPr/>
          <p:nvPr/>
        </p:nvGrpSpPr>
        <p:grpSpPr>
          <a:xfrm>
            <a:off x="3245402" y="5738414"/>
            <a:ext cx="325576" cy="362441"/>
            <a:chOff x="3081775" y="1061400"/>
            <a:chExt cx="246275" cy="265875"/>
          </a:xfrm>
        </p:grpSpPr>
        <p:sp>
          <p:nvSpPr>
            <p:cNvPr id="2361" name="Google Shape;2361;p37"/>
            <p:cNvSpPr/>
            <p:nvPr/>
          </p:nvSpPr>
          <p:spPr>
            <a:xfrm>
              <a:off x="3081775" y="1061400"/>
              <a:ext cx="246275" cy="225750"/>
            </a:xfrm>
            <a:custGeom>
              <a:rect b="b" l="l" r="r" t="t"/>
              <a:pathLst>
                <a:path extrusionOk="0" h="9030" w="9851">
                  <a:moveTo>
                    <a:pt x="3070" y="2124"/>
                  </a:moveTo>
                  <a:lnTo>
                    <a:pt x="3070" y="3052"/>
                  </a:lnTo>
                  <a:lnTo>
                    <a:pt x="1607" y="3052"/>
                  </a:lnTo>
                  <a:lnTo>
                    <a:pt x="1607" y="2124"/>
                  </a:lnTo>
                  <a:close/>
                  <a:moveTo>
                    <a:pt x="5068" y="2124"/>
                  </a:moveTo>
                  <a:lnTo>
                    <a:pt x="5068" y="3052"/>
                  </a:lnTo>
                  <a:lnTo>
                    <a:pt x="3605" y="3052"/>
                  </a:lnTo>
                  <a:lnTo>
                    <a:pt x="3605" y="2124"/>
                  </a:lnTo>
                  <a:close/>
                  <a:moveTo>
                    <a:pt x="7067" y="2124"/>
                  </a:moveTo>
                  <a:lnTo>
                    <a:pt x="7067" y="3052"/>
                  </a:lnTo>
                  <a:lnTo>
                    <a:pt x="5603" y="3052"/>
                  </a:lnTo>
                  <a:lnTo>
                    <a:pt x="5603" y="2124"/>
                  </a:lnTo>
                  <a:close/>
                  <a:moveTo>
                    <a:pt x="9065" y="2124"/>
                  </a:moveTo>
                  <a:lnTo>
                    <a:pt x="9065" y="3052"/>
                  </a:lnTo>
                  <a:lnTo>
                    <a:pt x="7584" y="3052"/>
                  </a:lnTo>
                  <a:lnTo>
                    <a:pt x="7584" y="2124"/>
                  </a:lnTo>
                  <a:close/>
                  <a:moveTo>
                    <a:pt x="3070" y="3587"/>
                  </a:moveTo>
                  <a:lnTo>
                    <a:pt x="3070" y="4515"/>
                  </a:lnTo>
                  <a:lnTo>
                    <a:pt x="1607" y="4515"/>
                  </a:lnTo>
                  <a:lnTo>
                    <a:pt x="1607" y="3587"/>
                  </a:lnTo>
                  <a:close/>
                  <a:moveTo>
                    <a:pt x="5068" y="3587"/>
                  </a:moveTo>
                  <a:lnTo>
                    <a:pt x="5068" y="4515"/>
                  </a:lnTo>
                  <a:lnTo>
                    <a:pt x="3605" y="4515"/>
                  </a:lnTo>
                  <a:lnTo>
                    <a:pt x="3605" y="3587"/>
                  </a:lnTo>
                  <a:close/>
                  <a:moveTo>
                    <a:pt x="7067" y="3587"/>
                  </a:moveTo>
                  <a:lnTo>
                    <a:pt x="7067" y="4515"/>
                  </a:lnTo>
                  <a:lnTo>
                    <a:pt x="5603" y="4515"/>
                  </a:lnTo>
                  <a:lnTo>
                    <a:pt x="5603" y="3587"/>
                  </a:lnTo>
                  <a:close/>
                  <a:moveTo>
                    <a:pt x="9065" y="3587"/>
                  </a:moveTo>
                  <a:lnTo>
                    <a:pt x="9065" y="4515"/>
                  </a:lnTo>
                  <a:lnTo>
                    <a:pt x="7584" y="4515"/>
                  </a:lnTo>
                  <a:lnTo>
                    <a:pt x="7584" y="3587"/>
                  </a:lnTo>
                  <a:close/>
                  <a:moveTo>
                    <a:pt x="9065" y="5050"/>
                  </a:moveTo>
                  <a:lnTo>
                    <a:pt x="9065" y="5639"/>
                  </a:lnTo>
                  <a:lnTo>
                    <a:pt x="7584" y="5782"/>
                  </a:lnTo>
                  <a:lnTo>
                    <a:pt x="7584" y="5050"/>
                  </a:lnTo>
                  <a:close/>
                  <a:moveTo>
                    <a:pt x="7067" y="5050"/>
                  </a:moveTo>
                  <a:lnTo>
                    <a:pt x="7067" y="5817"/>
                  </a:lnTo>
                  <a:lnTo>
                    <a:pt x="5603" y="5960"/>
                  </a:lnTo>
                  <a:lnTo>
                    <a:pt x="5603" y="5050"/>
                  </a:lnTo>
                  <a:close/>
                  <a:moveTo>
                    <a:pt x="5068" y="5050"/>
                  </a:moveTo>
                  <a:lnTo>
                    <a:pt x="5068" y="6014"/>
                  </a:lnTo>
                  <a:lnTo>
                    <a:pt x="3605" y="6139"/>
                  </a:lnTo>
                  <a:lnTo>
                    <a:pt x="3605" y="5050"/>
                  </a:lnTo>
                  <a:close/>
                  <a:moveTo>
                    <a:pt x="3070" y="5050"/>
                  </a:moveTo>
                  <a:lnTo>
                    <a:pt x="3070" y="6174"/>
                  </a:lnTo>
                  <a:lnTo>
                    <a:pt x="1607" y="6317"/>
                  </a:lnTo>
                  <a:lnTo>
                    <a:pt x="1607" y="5050"/>
                  </a:lnTo>
                  <a:close/>
                  <a:moveTo>
                    <a:pt x="411" y="1"/>
                  </a:moveTo>
                  <a:cubicBezTo>
                    <a:pt x="179" y="1"/>
                    <a:pt x="1" y="179"/>
                    <a:pt x="1" y="393"/>
                  </a:cubicBezTo>
                  <a:cubicBezTo>
                    <a:pt x="1" y="625"/>
                    <a:pt x="179" y="804"/>
                    <a:pt x="411" y="804"/>
                  </a:cubicBezTo>
                  <a:cubicBezTo>
                    <a:pt x="643" y="804"/>
                    <a:pt x="804" y="964"/>
                    <a:pt x="804" y="1196"/>
                  </a:cubicBezTo>
                  <a:lnTo>
                    <a:pt x="804" y="7834"/>
                  </a:lnTo>
                  <a:cubicBezTo>
                    <a:pt x="804" y="8512"/>
                    <a:pt x="1339" y="9029"/>
                    <a:pt x="1999" y="9029"/>
                  </a:cubicBezTo>
                  <a:lnTo>
                    <a:pt x="9457" y="9029"/>
                  </a:lnTo>
                  <a:cubicBezTo>
                    <a:pt x="9689" y="9029"/>
                    <a:pt x="9850" y="8868"/>
                    <a:pt x="9850" y="8637"/>
                  </a:cubicBezTo>
                  <a:cubicBezTo>
                    <a:pt x="9850" y="8405"/>
                    <a:pt x="9689" y="8244"/>
                    <a:pt x="9457" y="8244"/>
                  </a:cubicBezTo>
                  <a:lnTo>
                    <a:pt x="1999" y="8244"/>
                  </a:lnTo>
                  <a:cubicBezTo>
                    <a:pt x="1785" y="8244"/>
                    <a:pt x="1607" y="8066"/>
                    <a:pt x="1607" y="7834"/>
                  </a:cubicBezTo>
                  <a:lnTo>
                    <a:pt x="1607" y="7102"/>
                  </a:lnTo>
                  <a:lnTo>
                    <a:pt x="9850" y="6370"/>
                  </a:lnTo>
                  <a:lnTo>
                    <a:pt x="9850" y="1321"/>
                  </a:lnTo>
                  <a:lnTo>
                    <a:pt x="1607" y="1321"/>
                  </a:lnTo>
                  <a:lnTo>
                    <a:pt x="1607" y="1196"/>
                  </a:lnTo>
                  <a:cubicBezTo>
                    <a:pt x="1607" y="536"/>
                    <a:pt x="1071" y="1"/>
                    <a:pt x="411" y="1"/>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62" name="Google Shape;2362;p37"/>
            <p:cNvSpPr/>
            <p:nvPr/>
          </p:nvSpPr>
          <p:spPr>
            <a:xfrm>
              <a:off x="3121925" y="1287125"/>
              <a:ext cx="39725" cy="40150"/>
            </a:xfrm>
            <a:custGeom>
              <a:rect b="b" l="l" r="r" t="t"/>
              <a:pathLst>
                <a:path extrusionOk="0" h="1606" w="1589">
                  <a:moveTo>
                    <a:pt x="786" y="0"/>
                  </a:moveTo>
                  <a:cubicBezTo>
                    <a:pt x="358" y="0"/>
                    <a:pt x="1" y="357"/>
                    <a:pt x="1" y="803"/>
                  </a:cubicBezTo>
                  <a:cubicBezTo>
                    <a:pt x="1" y="1249"/>
                    <a:pt x="358" y="1606"/>
                    <a:pt x="786" y="1606"/>
                  </a:cubicBezTo>
                  <a:cubicBezTo>
                    <a:pt x="1232" y="1606"/>
                    <a:pt x="1589" y="1249"/>
                    <a:pt x="1589" y="803"/>
                  </a:cubicBezTo>
                  <a:cubicBezTo>
                    <a:pt x="1589" y="357"/>
                    <a:pt x="1232" y="0"/>
                    <a:pt x="786" y="0"/>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63" name="Google Shape;2363;p37"/>
            <p:cNvSpPr/>
            <p:nvPr/>
          </p:nvSpPr>
          <p:spPr>
            <a:xfrm>
              <a:off x="3268250" y="1287125"/>
              <a:ext cx="40150" cy="40150"/>
            </a:xfrm>
            <a:custGeom>
              <a:rect b="b" l="l" r="r" t="t"/>
              <a:pathLst>
                <a:path extrusionOk="0" h="1606" w="1606">
                  <a:moveTo>
                    <a:pt x="803" y="0"/>
                  </a:moveTo>
                  <a:cubicBezTo>
                    <a:pt x="357" y="0"/>
                    <a:pt x="0" y="357"/>
                    <a:pt x="0" y="803"/>
                  </a:cubicBezTo>
                  <a:cubicBezTo>
                    <a:pt x="0" y="1249"/>
                    <a:pt x="357" y="1606"/>
                    <a:pt x="803" y="1606"/>
                  </a:cubicBezTo>
                  <a:cubicBezTo>
                    <a:pt x="1231" y="1606"/>
                    <a:pt x="1606" y="1249"/>
                    <a:pt x="1606" y="803"/>
                  </a:cubicBezTo>
                  <a:cubicBezTo>
                    <a:pt x="1606" y="357"/>
                    <a:pt x="1231" y="0"/>
                    <a:pt x="803" y="0"/>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364" name="Google Shape;2364;p37"/>
          <p:cNvGrpSpPr/>
          <p:nvPr/>
        </p:nvGrpSpPr>
        <p:grpSpPr>
          <a:xfrm>
            <a:off x="3785113" y="5780534"/>
            <a:ext cx="369202" cy="325941"/>
            <a:chOff x="2847150" y="1805000"/>
            <a:chExt cx="279275" cy="239100"/>
          </a:xfrm>
        </p:grpSpPr>
        <p:sp>
          <p:nvSpPr>
            <p:cNvPr id="2365" name="Google Shape;2365;p37"/>
            <p:cNvSpPr/>
            <p:nvPr/>
          </p:nvSpPr>
          <p:spPr>
            <a:xfrm>
              <a:off x="2847150" y="1805000"/>
              <a:ext cx="279275" cy="145450"/>
            </a:xfrm>
            <a:custGeom>
              <a:rect b="b" l="l" r="r" t="t"/>
              <a:pathLst>
                <a:path extrusionOk="0" h="5818" w="11171">
                  <a:moveTo>
                    <a:pt x="5585" y="0"/>
                  </a:moveTo>
                  <a:lnTo>
                    <a:pt x="1" y="5317"/>
                  </a:lnTo>
                  <a:lnTo>
                    <a:pt x="607" y="5817"/>
                  </a:lnTo>
                  <a:lnTo>
                    <a:pt x="5585" y="1089"/>
                  </a:lnTo>
                  <a:lnTo>
                    <a:pt x="10563" y="5817"/>
                  </a:lnTo>
                  <a:lnTo>
                    <a:pt x="11170" y="5317"/>
                  </a:lnTo>
                  <a:lnTo>
                    <a:pt x="5585" y="0"/>
                  </a:ln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66" name="Google Shape;2366;p37"/>
            <p:cNvSpPr/>
            <p:nvPr/>
          </p:nvSpPr>
          <p:spPr>
            <a:xfrm>
              <a:off x="2887300" y="1850950"/>
              <a:ext cx="199425" cy="193150"/>
            </a:xfrm>
            <a:custGeom>
              <a:rect b="b" l="l" r="r" t="t"/>
              <a:pathLst>
                <a:path extrusionOk="0" h="7726" w="7977">
                  <a:moveTo>
                    <a:pt x="3979" y="0"/>
                  </a:moveTo>
                  <a:lnTo>
                    <a:pt x="0" y="3783"/>
                  </a:lnTo>
                  <a:lnTo>
                    <a:pt x="0" y="7726"/>
                  </a:lnTo>
                  <a:lnTo>
                    <a:pt x="3176" y="7726"/>
                  </a:lnTo>
                  <a:lnTo>
                    <a:pt x="3176" y="4407"/>
                  </a:lnTo>
                  <a:lnTo>
                    <a:pt x="4782" y="4407"/>
                  </a:lnTo>
                  <a:lnTo>
                    <a:pt x="4782" y="7726"/>
                  </a:lnTo>
                  <a:lnTo>
                    <a:pt x="7976" y="7726"/>
                  </a:lnTo>
                  <a:lnTo>
                    <a:pt x="7976" y="3783"/>
                  </a:lnTo>
                  <a:lnTo>
                    <a:pt x="3979" y="0"/>
                  </a:ln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367" name="Google Shape;2367;p37"/>
          <p:cNvSpPr/>
          <p:nvPr/>
        </p:nvSpPr>
        <p:spPr>
          <a:xfrm>
            <a:off x="4367434" y="5830310"/>
            <a:ext cx="386850" cy="190371"/>
          </a:xfrm>
          <a:custGeom>
            <a:rect b="b" l="l" r="r" t="t"/>
            <a:pathLst>
              <a:path extrusionOk="0" h="5586" w="11705">
                <a:moveTo>
                  <a:pt x="1588" y="1999"/>
                </a:moveTo>
                <a:cubicBezTo>
                  <a:pt x="2034" y="1999"/>
                  <a:pt x="2391" y="2356"/>
                  <a:pt x="2391" y="2784"/>
                </a:cubicBezTo>
                <a:cubicBezTo>
                  <a:pt x="2391" y="3230"/>
                  <a:pt x="2034" y="3587"/>
                  <a:pt x="1588" y="3587"/>
                </a:cubicBezTo>
                <a:cubicBezTo>
                  <a:pt x="1160" y="3587"/>
                  <a:pt x="803" y="3230"/>
                  <a:pt x="803" y="2784"/>
                </a:cubicBezTo>
                <a:cubicBezTo>
                  <a:pt x="803" y="2356"/>
                  <a:pt x="1160" y="1999"/>
                  <a:pt x="1588" y="1999"/>
                </a:cubicBezTo>
                <a:close/>
                <a:moveTo>
                  <a:pt x="2784" y="0"/>
                </a:moveTo>
                <a:cubicBezTo>
                  <a:pt x="1249" y="0"/>
                  <a:pt x="0" y="1249"/>
                  <a:pt x="0" y="2784"/>
                </a:cubicBezTo>
                <a:cubicBezTo>
                  <a:pt x="0" y="4336"/>
                  <a:pt x="1249" y="5585"/>
                  <a:pt x="2784" y="5585"/>
                </a:cubicBezTo>
                <a:cubicBezTo>
                  <a:pt x="3854" y="5585"/>
                  <a:pt x="4782" y="4996"/>
                  <a:pt x="5246" y="4122"/>
                </a:cubicBezTo>
                <a:lnTo>
                  <a:pt x="6120" y="4122"/>
                </a:lnTo>
                <a:lnTo>
                  <a:pt x="6638" y="3587"/>
                </a:lnTo>
                <a:lnTo>
                  <a:pt x="7173" y="4122"/>
                </a:lnTo>
                <a:lnTo>
                  <a:pt x="8047" y="3248"/>
                </a:lnTo>
                <a:lnTo>
                  <a:pt x="8904" y="4122"/>
                </a:lnTo>
                <a:lnTo>
                  <a:pt x="9778" y="3248"/>
                </a:lnTo>
                <a:lnTo>
                  <a:pt x="10634" y="4122"/>
                </a:lnTo>
                <a:lnTo>
                  <a:pt x="11705" y="2784"/>
                </a:lnTo>
                <a:lnTo>
                  <a:pt x="10634" y="1463"/>
                </a:lnTo>
                <a:lnTo>
                  <a:pt x="5246" y="1463"/>
                </a:lnTo>
                <a:cubicBezTo>
                  <a:pt x="4782" y="589"/>
                  <a:pt x="3854" y="0"/>
                  <a:pt x="2784" y="0"/>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368" name="Google Shape;2368;p37"/>
          <p:cNvGrpSpPr/>
          <p:nvPr/>
        </p:nvGrpSpPr>
        <p:grpSpPr>
          <a:xfrm>
            <a:off x="4970907" y="5724791"/>
            <a:ext cx="352082" cy="363054"/>
            <a:chOff x="6435300" y="1095300"/>
            <a:chExt cx="266325" cy="266325"/>
          </a:xfrm>
        </p:grpSpPr>
        <p:sp>
          <p:nvSpPr>
            <p:cNvPr id="2369" name="Google Shape;2369;p37"/>
            <p:cNvSpPr/>
            <p:nvPr/>
          </p:nvSpPr>
          <p:spPr>
            <a:xfrm>
              <a:off x="6444225" y="1095300"/>
              <a:ext cx="247150" cy="266325"/>
            </a:xfrm>
            <a:custGeom>
              <a:rect b="b" l="l" r="r" t="t"/>
              <a:pathLst>
                <a:path extrusionOk="0" h="10653" w="9886">
                  <a:moveTo>
                    <a:pt x="4961" y="1607"/>
                  </a:moveTo>
                  <a:cubicBezTo>
                    <a:pt x="5122" y="1607"/>
                    <a:pt x="5229" y="1731"/>
                    <a:pt x="5229" y="1856"/>
                  </a:cubicBezTo>
                  <a:cubicBezTo>
                    <a:pt x="5229" y="2017"/>
                    <a:pt x="5122" y="2124"/>
                    <a:pt x="4961" y="2124"/>
                  </a:cubicBezTo>
                  <a:cubicBezTo>
                    <a:pt x="4818" y="2124"/>
                    <a:pt x="4693" y="2017"/>
                    <a:pt x="4693" y="1856"/>
                  </a:cubicBezTo>
                  <a:cubicBezTo>
                    <a:pt x="4693" y="1731"/>
                    <a:pt x="4818" y="1607"/>
                    <a:pt x="4961" y="1607"/>
                  </a:cubicBezTo>
                  <a:close/>
                  <a:moveTo>
                    <a:pt x="4961" y="1"/>
                  </a:moveTo>
                  <a:cubicBezTo>
                    <a:pt x="4747" y="1"/>
                    <a:pt x="4568" y="179"/>
                    <a:pt x="4568" y="393"/>
                  </a:cubicBezTo>
                  <a:lnTo>
                    <a:pt x="4568" y="1178"/>
                  </a:lnTo>
                  <a:cubicBezTo>
                    <a:pt x="4444" y="1232"/>
                    <a:pt x="4337" y="1357"/>
                    <a:pt x="4265" y="1464"/>
                  </a:cubicBezTo>
                  <a:lnTo>
                    <a:pt x="839" y="1464"/>
                  </a:lnTo>
                  <a:cubicBezTo>
                    <a:pt x="607" y="1464"/>
                    <a:pt x="429" y="1642"/>
                    <a:pt x="429" y="1856"/>
                  </a:cubicBezTo>
                  <a:cubicBezTo>
                    <a:pt x="429" y="2053"/>
                    <a:pt x="572" y="2231"/>
                    <a:pt x="768" y="2249"/>
                  </a:cubicBezTo>
                  <a:lnTo>
                    <a:pt x="1" y="6121"/>
                  </a:lnTo>
                  <a:lnTo>
                    <a:pt x="554" y="6121"/>
                  </a:lnTo>
                  <a:lnTo>
                    <a:pt x="1143" y="3087"/>
                  </a:lnTo>
                  <a:lnTo>
                    <a:pt x="1892" y="6121"/>
                  </a:lnTo>
                  <a:lnTo>
                    <a:pt x="2427" y="6121"/>
                  </a:lnTo>
                  <a:lnTo>
                    <a:pt x="1464" y="2267"/>
                  </a:lnTo>
                  <a:lnTo>
                    <a:pt x="4265" y="2267"/>
                  </a:lnTo>
                  <a:cubicBezTo>
                    <a:pt x="4337" y="2392"/>
                    <a:pt x="4426" y="2499"/>
                    <a:pt x="4551" y="2570"/>
                  </a:cubicBezTo>
                  <a:lnTo>
                    <a:pt x="4551" y="9315"/>
                  </a:lnTo>
                  <a:lnTo>
                    <a:pt x="3623" y="9315"/>
                  </a:lnTo>
                  <a:cubicBezTo>
                    <a:pt x="3480" y="9315"/>
                    <a:pt x="3355" y="9439"/>
                    <a:pt x="3355" y="9582"/>
                  </a:cubicBezTo>
                  <a:lnTo>
                    <a:pt x="3355" y="9850"/>
                  </a:lnTo>
                  <a:lnTo>
                    <a:pt x="1767" y="9850"/>
                  </a:lnTo>
                  <a:lnTo>
                    <a:pt x="1767" y="10653"/>
                  </a:lnTo>
                  <a:lnTo>
                    <a:pt x="8155" y="10653"/>
                  </a:lnTo>
                  <a:lnTo>
                    <a:pt x="8155" y="9850"/>
                  </a:lnTo>
                  <a:lnTo>
                    <a:pt x="6567" y="9850"/>
                  </a:lnTo>
                  <a:lnTo>
                    <a:pt x="6567" y="9582"/>
                  </a:lnTo>
                  <a:cubicBezTo>
                    <a:pt x="6567" y="9439"/>
                    <a:pt x="6442" y="9315"/>
                    <a:pt x="6299" y="9315"/>
                  </a:cubicBezTo>
                  <a:lnTo>
                    <a:pt x="5354" y="9315"/>
                  </a:lnTo>
                  <a:lnTo>
                    <a:pt x="5354" y="2570"/>
                  </a:lnTo>
                  <a:cubicBezTo>
                    <a:pt x="5478" y="2499"/>
                    <a:pt x="5603" y="2392"/>
                    <a:pt x="5657" y="2267"/>
                  </a:cubicBezTo>
                  <a:lnTo>
                    <a:pt x="8208" y="2267"/>
                  </a:lnTo>
                  <a:lnTo>
                    <a:pt x="7459" y="6121"/>
                  </a:lnTo>
                  <a:lnTo>
                    <a:pt x="8012" y="6121"/>
                  </a:lnTo>
                  <a:lnTo>
                    <a:pt x="8601" y="3087"/>
                  </a:lnTo>
                  <a:lnTo>
                    <a:pt x="9350" y="6121"/>
                  </a:lnTo>
                  <a:lnTo>
                    <a:pt x="9886" y="6121"/>
                  </a:lnTo>
                  <a:lnTo>
                    <a:pt x="8922" y="2267"/>
                  </a:lnTo>
                  <a:lnTo>
                    <a:pt x="9083" y="2267"/>
                  </a:lnTo>
                  <a:cubicBezTo>
                    <a:pt x="9315" y="2267"/>
                    <a:pt x="9493" y="2088"/>
                    <a:pt x="9493" y="1856"/>
                  </a:cubicBezTo>
                  <a:cubicBezTo>
                    <a:pt x="9493" y="1642"/>
                    <a:pt x="9315" y="1464"/>
                    <a:pt x="9083" y="1464"/>
                  </a:cubicBezTo>
                  <a:lnTo>
                    <a:pt x="5657" y="1464"/>
                  </a:lnTo>
                  <a:cubicBezTo>
                    <a:pt x="5603" y="1357"/>
                    <a:pt x="5478" y="1232"/>
                    <a:pt x="5354" y="1178"/>
                  </a:cubicBezTo>
                  <a:lnTo>
                    <a:pt x="5354" y="393"/>
                  </a:lnTo>
                  <a:cubicBezTo>
                    <a:pt x="5354" y="179"/>
                    <a:pt x="5193" y="1"/>
                    <a:pt x="4961" y="1"/>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70" name="Google Shape;2370;p37"/>
            <p:cNvSpPr/>
            <p:nvPr/>
          </p:nvSpPr>
          <p:spPr>
            <a:xfrm>
              <a:off x="6435300" y="1258125"/>
              <a:ext cx="79875" cy="20100"/>
            </a:xfrm>
            <a:custGeom>
              <a:rect b="b" l="l" r="r" t="t"/>
              <a:pathLst>
                <a:path extrusionOk="0" h="804" w="3195">
                  <a:moveTo>
                    <a:pt x="1" y="0"/>
                  </a:moveTo>
                  <a:cubicBezTo>
                    <a:pt x="1" y="446"/>
                    <a:pt x="715" y="803"/>
                    <a:pt x="1589" y="803"/>
                  </a:cubicBezTo>
                  <a:cubicBezTo>
                    <a:pt x="2481" y="803"/>
                    <a:pt x="3195" y="446"/>
                    <a:pt x="3195" y="0"/>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71" name="Google Shape;2371;p37"/>
            <p:cNvSpPr/>
            <p:nvPr/>
          </p:nvSpPr>
          <p:spPr>
            <a:xfrm>
              <a:off x="6621325" y="1258125"/>
              <a:ext cx="80300" cy="20100"/>
            </a:xfrm>
            <a:custGeom>
              <a:rect b="b" l="l" r="r" t="t"/>
              <a:pathLst>
                <a:path extrusionOk="0" h="804" w="3212">
                  <a:moveTo>
                    <a:pt x="0" y="0"/>
                  </a:moveTo>
                  <a:cubicBezTo>
                    <a:pt x="0" y="446"/>
                    <a:pt x="732" y="803"/>
                    <a:pt x="1606" y="803"/>
                  </a:cubicBezTo>
                  <a:cubicBezTo>
                    <a:pt x="2480" y="803"/>
                    <a:pt x="3212" y="446"/>
                    <a:pt x="3212" y="0"/>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372" name="Google Shape;2372;p37"/>
          <p:cNvSpPr/>
          <p:nvPr/>
        </p:nvSpPr>
        <p:spPr>
          <a:xfrm>
            <a:off x="5534757" y="5738979"/>
            <a:ext cx="246520" cy="331428"/>
          </a:xfrm>
          <a:custGeom>
            <a:rect b="b" l="l" r="r" t="t"/>
            <a:pathLst>
              <a:path extrusionOk="0" h="9725" w="7459">
                <a:moveTo>
                  <a:pt x="3729" y="804"/>
                </a:moveTo>
                <a:cubicBezTo>
                  <a:pt x="4835" y="804"/>
                  <a:pt x="5728" y="1696"/>
                  <a:pt x="5728" y="2802"/>
                </a:cubicBezTo>
                <a:lnTo>
                  <a:pt x="5728" y="4283"/>
                </a:lnTo>
                <a:lnTo>
                  <a:pt x="3729" y="4122"/>
                </a:lnTo>
                <a:lnTo>
                  <a:pt x="1731" y="4283"/>
                </a:lnTo>
                <a:lnTo>
                  <a:pt x="1731" y="2802"/>
                </a:lnTo>
                <a:cubicBezTo>
                  <a:pt x="1731" y="1696"/>
                  <a:pt x="2641" y="804"/>
                  <a:pt x="3729" y="804"/>
                </a:cubicBezTo>
                <a:close/>
                <a:moveTo>
                  <a:pt x="3729" y="6121"/>
                </a:moveTo>
                <a:cubicBezTo>
                  <a:pt x="4175" y="6121"/>
                  <a:pt x="4532" y="6495"/>
                  <a:pt x="4532" y="6924"/>
                </a:cubicBezTo>
                <a:cubicBezTo>
                  <a:pt x="4532" y="7263"/>
                  <a:pt x="4300" y="7566"/>
                  <a:pt x="3997" y="7691"/>
                </a:cubicBezTo>
                <a:lnTo>
                  <a:pt x="3997" y="8387"/>
                </a:lnTo>
                <a:lnTo>
                  <a:pt x="3462" y="8387"/>
                </a:lnTo>
                <a:lnTo>
                  <a:pt x="3462" y="7691"/>
                </a:lnTo>
                <a:cubicBezTo>
                  <a:pt x="3158" y="7584"/>
                  <a:pt x="2926" y="7280"/>
                  <a:pt x="2926" y="6924"/>
                </a:cubicBezTo>
                <a:cubicBezTo>
                  <a:pt x="2926" y="6495"/>
                  <a:pt x="3301" y="6121"/>
                  <a:pt x="3729" y="6121"/>
                </a:cubicBezTo>
                <a:close/>
                <a:moveTo>
                  <a:pt x="3729" y="1"/>
                </a:moveTo>
                <a:cubicBezTo>
                  <a:pt x="2195" y="1"/>
                  <a:pt x="928" y="1267"/>
                  <a:pt x="928" y="2802"/>
                </a:cubicBezTo>
                <a:lnTo>
                  <a:pt x="928" y="4336"/>
                </a:lnTo>
                <a:lnTo>
                  <a:pt x="0" y="4390"/>
                </a:lnTo>
                <a:lnTo>
                  <a:pt x="0" y="9457"/>
                </a:lnTo>
                <a:lnTo>
                  <a:pt x="3729" y="9725"/>
                </a:lnTo>
                <a:lnTo>
                  <a:pt x="7458" y="9457"/>
                </a:lnTo>
                <a:lnTo>
                  <a:pt x="7458" y="4390"/>
                </a:lnTo>
                <a:lnTo>
                  <a:pt x="6530" y="4336"/>
                </a:lnTo>
                <a:lnTo>
                  <a:pt x="6530" y="2802"/>
                </a:lnTo>
                <a:cubicBezTo>
                  <a:pt x="6530" y="1267"/>
                  <a:pt x="5281" y="1"/>
                  <a:pt x="3729" y="1"/>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73" name="Google Shape;2373;p37"/>
          <p:cNvSpPr/>
          <p:nvPr/>
        </p:nvSpPr>
        <p:spPr>
          <a:xfrm>
            <a:off x="5995507" y="5710672"/>
            <a:ext cx="312554" cy="308935"/>
          </a:xfrm>
          <a:custGeom>
            <a:rect b="b" l="l" r="r" t="t"/>
            <a:pathLst>
              <a:path extrusionOk="0" h="9065" w="9457">
                <a:moveTo>
                  <a:pt x="9457" y="1"/>
                </a:moveTo>
                <a:cubicBezTo>
                  <a:pt x="9456" y="1"/>
                  <a:pt x="6537" y="806"/>
                  <a:pt x="4571" y="806"/>
                </a:cubicBezTo>
                <a:cubicBezTo>
                  <a:pt x="4509" y="806"/>
                  <a:pt x="4449" y="805"/>
                  <a:pt x="4389" y="804"/>
                </a:cubicBezTo>
                <a:cubicBezTo>
                  <a:pt x="2337" y="804"/>
                  <a:pt x="660" y="2463"/>
                  <a:pt x="660" y="4515"/>
                </a:cubicBezTo>
                <a:cubicBezTo>
                  <a:pt x="660" y="5175"/>
                  <a:pt x="839" y="5782"/>
                  <a:pt x="1124" y="6317"/>
                </a:cubicBezTo>
                <a:cubicBezTo>
                  <a:pt x="1410" y="6032"/>
                  <a:pt x="1731" y="5728"/>
                  <a:pt x="2052" y="5425"/>
                </a:cubicBezTo>
                <a:cubicBezTo>
                  <a:pt x="2891" y="4622"/>
                  <a:pt x="3872" y="3837"/>
                  <a:pt x="4693" y="3248"/>
                </a:cubicBezTo>
                <a:cubicBezTo>
                  <a:pt x="4764" y="3212"/>
                  <a:pt x="4818" y="3177"/>
                  <a:pt x="4871" y="3177"/>
                </a:cubicBezTo>
                <a:cubicBezTo>
                  <a:pt x="5032" y="3177"/>
                  <a:pt x="5139" y="3302"/>
                  <a:pt x="5139" y="3444"/>
                </a:cubicBezTo>
                <a:cubicBezTo>
                  <a:pt x="5139" y="3534"/>
                  <a:pt x="5103" y="3605"/>
                  <a:pt x="5032" y="3658"/>
                </a:cubicBezTo>
                <a:cubicBezTo>
                  <a:pt x="3854" y="4515"/>
                  <a:pt x="2284" y="5817"/>
                  <a:pt x="1213" y="7031"/>
                </a:cubicBezTo>
                <a:cubicBezTo>
                  <a:pt x="1213" y="7031"/>
                  <a:pt x="1071" y="7173"/>
                  <a:pt x="999" y="7263"/>
                </a:cubicBezTo>
                <a:cubicBezTo>
                  <a:pt x="393" y="7976"/>
                  <a:pt x="0" y="8619"/>
                  <a:pt x="0" y="9065"/>
                </a:cubicBezTo>
                <a:lnTo>
                  <a:pt x="803" y="9065"/>
                </a:lnTo>
                <a:cubicBezTo>
                  <a:pt x="803" y="8761"/>
                  <a:pt x="1267" y="8137"/>
                  <a:pt x="1981" y="7370"/>
                </a:cubicBezTo>
                <a:cubicBezTo>
                  <a:pt x="2623" y="7923"/>
                  <a:pt x="3462" y="8262"/>
                  <a:pt x="4389" y="8262"/>
                </a:cubicBezTo>
                <a:cubicBezTo>
                  <a:pt x="5067" y="8262"/>
                  <a:pt x="5692" y="8083"/>
                  <a:pt x="6245" y="7780"/>
                </a:cubicBezTo>
                <a:cubicBezTo>
                  <a:pt x="9100" y="6192"/>
                  <a:pt x="9457" y="3266"/>
                  <a:pt x="9457" y="1"/>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374" name="Google Shape;2374;p37"/>
          <p:cNvGrpSpPr/>
          <p:nvPr/>
        </p:nvGrpSpPr>
        <p:grpSpPr>
          <a:xfrm>
            <a:off x="6523976" y="5719855"/>
            <a:ext cx="301350" cy="363054"/>
            <a:chOff x="4506525" y="1060950"/>
            <a:chExt cx="227950" cy="266325"/>
          </a:xfrm>
        </p:grpSpPr>
        <p:sp>
          <p:nvSpPr>
            <p:cNvPr id="2375" name="Google Shape;2375;p37"/>
            <p:cNvSpPr/>
            <p:nvPr/>
          </p:nvSpPr>
          <p:spPr>
            <a:xfrm>
              <a:off x="4603750" y="1143925"/>
              <a:ext cx="13425" cy="13400"/>
            </a:xfrm>
            <a:custGeom>
              <a:rect b="b" l="l" r="r" t="t"/>
              <a:pathLst>
                <a:path extrusionOk="0" h="536" w="537">
                  <a:moveTo>
                    <a:pt x="269" y="1"/>
                  </a:moveTo>
                  <a:cubicBezTo>
                    <a:pt x="126" y="1"/>
                    <a:pt x="1" y="125"/>
                    <a:pt x="1" y="268"/>
                  </a:cubicBezTo>
                  <a:cubicBezTo>
                    <a:pt x="1" y="429"/>
                    <a:pt x="126" y="536"/>
                    <a:pt x="269" y="536"/>
                  </a:cubicBezTo>
                  <a:cubicBezTo>
                    <a:pt x="411" y="536"/>
                    <a:pt x="536" y="429"/>
                    <a:pt x="536" y="268"/>
                  </a:cubicBezTo>
                  <a:cubicBezTo>
                    <a:pt x="536" y="125"/>
                    <a:pt x="411" y="1"/>
                    <a:pt x="269" y="1"/>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76" name="Google Shape;2376;p37"/>
            <p:cNvSpPr/>
            <p:nvPr/>
          </p:nvSpPr>
          <p:spPr>
            <a:xfrm>
              <a:off x="4623825" y="1143925"/>
              <a:ext cx="13425" cy="13400"/>
            </a:xfrm>
            <a:custGeom>
              <a:rect b="b" l="l" r="r" t="t"/>
              <a:pathLst>
                <a:path extrusionOk="0" h="536" w="537">
                  <a:moveTo>
                    <a:pt x="269" y="1"/>
                  </a:moveTo>
                  <a:cubicBezTo>
                    <a:pt x="126" y="1"/>
                    <a:pt x="1" y="125"/>
                    <a:pt x="1" y="268"/>
                  </a:cubicBezTo>
                  <a:cubicBezTo>
                    <a:pt x="1" y="429"/>
                    <a:pt x="126" y="536"/>
                    <a:pt x="269" y="536"/>
                  </a:cubicBezTo>
                  <a:cubicBezTo>
                    <a:pt x="411" y="536"/>
                    <a:pt x="536" y="429"/>
                    <a:pt x="536" y="268"/>
                  </a:cubicBezTo>
                  <a:cubicBezTo>
                    <a:pt x="536" y="125"/>
                    <a:pt x="411" y="1"/>
                    <a:pt x="269" y="1"/>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77" name="Google Shape;2377;p37"/>
            <p:cNvSpPr/>
            <p:nvPr/>
          </p:nvSpPr>
          <p:spPr>
            <a:xfrm>
              <a:off x="4613575" y="1220650"/>
              <a:ext cx="13400" cy="13400"/>
            </a:xfrm>
            <a:custGeom>
              <a:rect b="b" l="l" r="r" t="t"/>
              <a:pathLst>
                <a:path extrusionOk="0" h="536" w="536">
                  <a:moveTo>
                    <a:pt x="268" y="0"/>
                  </a:moveTo>
                  <a:cubicBezTo>
                    <a:pt x="125" y="0"/>
                    <a:pt x="1" y="125"/>
                    <a:pt x="1" y="268"/>
                  </a:cubicBezTo>
                  <a:cubicBezTo>
                    <a:pt x="1" y="411"/>
                    <a:pt x="125" y="536"/>
                    <a:pt x="268" y="536"/>
                  </a:cubicBezTo>
                  <a:cubicBezTo>
                    <a:pt x="429" y="536"/>
                    <a:pt x="536" y="411"/>
                    <a:pt x="536" y="268"/>
                  </a:cubicBezTo>
                  <a:cubicBezTo>
                    <a:pt x="536" y="125"/>
                    <a:pt x="429" y="0"/>
                    <a:pt x="268" y="0"/>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78" name="Google Shape;2378;p37"/>
            <p:cNvSpPr/>
            <p:nvPr/>
          </p:nvSpPr>
          <p:spPr>
            <a:xfrm>
              <a:off x="4613575" y="1247425"/>
              <a:ext cx="13400" cy="12950"/>
            </a:xfrm>
            <a:custGeom>
              <a:rect b="b" l="l" r="r" t="t"/>
              <a:pathLst>
                <a:path extrusionOk="0" h="518" w="536">
                  <a:moveTo>
                    <a:pt x="268" y="0"/>
                  </a:moveTo>
                  <a:cubicBezTo>
                    <a:pt x="125" y="0"/>
                    <a:pt x="1" y="125"/>
                    <a:pt x="1" y="268"/>
                  </a:cubicBezTo>
                  <a:cubicBezTo>
                    <a:pt x="1" y="410"/>
                    <a:pt x="125" y="517"/>
                    <a:pt x="268" y="517"/>
                  </a:cubicBezTo>
                  <a:cubicBezTo>
                    <a:pt x="429" y="517"/>
                    <a:pt x="536" y="410"/>
                    <a:pt x="536" y="268"/>
                  </a:cubicBezTo>
                  <a:cubicBezTo>
                    <a:pt x="536" y="125"/>
                    <a:pt x="429" y="0"/>
                    <a:pt x="268" y="0"/>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79" name="Google Shape;2379;p37"/>
            <p:cNvSpPr/>
            <p:nvPr/>
          </p:nvSpPr>
          <p:spPr>
            <a:xfrm>
              <a:off x="4613575" y="1270600"/>
              <a:ext cx="13400" cy="13425"/>
            </a:xfrm>
            <a:custGeom>
              <a:rect b="b" l="l" r="r" t="t"/>
              <a:pathLst>
                <a:path extrusionOk="0" h="537" w="536">
                  <a:moveTo>
                    <a:pt x="268" y="1"/>
                  </a:moveTo>
                  <a:cubicBezTo>
                    <a:pt x="125" y="1"/>
                    <a:pt x="1" y="126"/>
                    <a:pt x="1" y="269"/>
                  </a:cubicBezTo>
                  <a:cubicBezTo>
                    <a:pt x="1" y="411"/>
                    <a:pt x="125" y="536"/>
                    <a:pt x="268" y="536"/>
                  </a:cubicBezTo>
                  <a:cubicBezTo>
                    <a:pt x="429" y="536"/>
                    <a:pt x="536" y="411"/>
                    <a:pt x="536" y="269"/>
                  </a:cubicBezTo>
                  <a:cubicBezTo>
                    <a:pt x="536" y="126"/>
                    <a:pt x="429" y="1"/>
                    <a:pt x="268" y="1"/>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80" name="Google Shape;2380;p37"/>
            <p:cNvSpPr/>
            <p:nvPr/>
          </p:nvSpPr>
          <p:spPr>
            <a:xfrm>
              <a:off x="4506525" y="1060950"/>
              <a:ext cx="227950" cy="266325"/>
            </a:xfrm>
            <a:custGeom>
              <a:rect b="b" l="l" r="r" t="t"/>
              <a:pathLst>
                <a:path extrusionOk="0" h="10653" w="9118">
                  <a:moveTo>
                    <a:pt x="5300" y="2927"/>
                  </a:moveTo>
                  <a:cubicBezTo>
                    <a:pt x="5567" y="3159"/>
                    <a:pt x="5746" y="3498"/>
                    <a:pt x="5746" y="3855"/>
                  </a:cubicBezTo>
                  <a:cubicBezTo>
                    <a:pt x="5746" y="4533"/>
                    <a:pt x="5228" y="5050"/>
                    <a:pt x="4550" y="5050"/>
                  </a:cubicBezTo>
                  <a:cubicBezTo>
                    <a:pt x="3890" y="5050"/>
                    <a:pt x="3355" y="4533"/>
                    <a:pt x="3355" y="3855"/>
                  </a:cubicBezTo>
                  <a:cubicBezTo>
                    <a:pt x="3355" y="3498"/>
                    <a:pt x="3533" y="3159"/>
                    <a:pt x="3819" y="2927"/>
                  </a:cubicBezTo>
                  <a:close/>
                  <a:moveTo>
                    <a:pt x="5585" y="5586"/>
                  </a:moveTo>
                  <a:cubicBezTo>
                    <a:pt x="6317" y="5960"/>
                    <a:pt x="6816" y="6710"/>
                    <a:pt x="6816" y="7584"/>
                  </a:cubicBezTo>
                  <a:cubicBezTo>
                    <a:pt x="6816" y="8833"/>
                    <a:pt x="5817" y="9850"/>
                    <a:pt x="4550" y="9850"/>
                  </a:cubicBezTo>
                  <a:cubicBezTo>
                    <a:pt x="3301" y="9850"/>
                    <a:pt x="2284" y="8833"/>
                    <a:pt x="2284" y="7584"/>
                  </a:cubicBezTo>
                  <a:cubicBezTo>
                    <a:pt x="2284" y="6710"/>
                    <a:pt x="2802" y="5960"/>
                    <a:pt x="3533" y="5586"/>
                  </a:cubicBezTo>
                  <a:cubicBezTo>
                    <a:pt x="3836" y="5764"/>
                    <a:pt x="4193" y="5853"/>
                    <a:pt x="4550" y="5853"/>
                  </a:cubicBezTo>
                  <a:cubicBezTo>
                    <a:pt x="4925" y="5853"/>
                    <a:pt x="5282" y="5764"/>
                    <a:pt x="5585" y="5586"/>
                  </a:cubicBezTo>
                  <a:close/>
                  <a:moveTo>
                    <a:pt x="3497" y="1"/>
                  </a:moveTo>
                  <a:cubicBezTo>
                    <a:pt x="3355" y="1"/>
                    <a:pt x="3230" y="126"/>
                    <a:pt x="3230" y="268"/>
                  </a:cubicBezTo>
                  <a:lnTo>
                    <a:pt x="3230" y="2124"/>
                  </a:lnTo>
                  <a:lnTo>
                    <a:pt x="2695" y="2124"/>
                  </a:lnTo>
                  <a:cubicBezTo>
                    <a:pt x="2463" y="2124"/>
                    <a:pt x="2284" y="2303"/>
                    <a:pt x="2284" y="2534"/>
                  </a:cubicBezTo>
                  <a:cubicBezTo>
                    <a:pt x="2284" y="2766"/>
                    <a:pt x="2463" y="2927"/>
                    <a:pt x="2695" y="2927"/>
                  </a:cubicBezTo>
                  <a:lnTo>
                    <a:pt x="2784" y="2927"/>
                  </a:lnTo>
                  <a:cubicBezTo>
                    <a:pt x="2641" y="3213"/>
                    <a:pt x="2552" y="3534"/>
                    <a:pt x="2552" y="3855"/>
                  </a:cubicBezTo>
                  <a:cubicBezTo>
                    <a:pt x="2552" y="4301"/>
                    <a:pt x="2695" y="4676"/>
                    <a:pt x="2926" y="5015"/>
                  </a:cubicBezTo>
                  <a:cubicBezTo>
                    <a:pt x="2677" y="5157"/>
                    <a:pt x="2463" y="5354"/>
                    <a:pt x="2266" y="5568"/>
                  </a:cubicBezTo>
                  <a:lnTo>
                    <a:pt x="1267" y="4872"/>
                  </a:lnTo>
                  <a:lnTo>
                    <a:pt x="500" y="3962"/>
                  </a:lnTo>
                  <a:cubicBezTo>
                    <a:pt x="453" y="3906"/>
                    <a:pt x="382" y="3879"/>
                    <a:pt x="310" y="3879"/>
                  </a:cubicBezTo>
                  <a:cubicBezTo>
                    <a:pt x="244" y="3879"/>
                    <a:pt x="176" y="3901"/>
                    <a:pt x="125" y="3944"/>
                  </a:cubicBezTo>
                  <a:cubicBezTo>
                    <a:pt x="18" y="4033"/>
                    <a:pt x="0" y="4212"/>
                    <a:pt x="90" y="4319"/>
                  </a:cubicBezTo>
                  <a:lnTo>
                    <a:pt x="696" y="5015"/>
                  </a:lnTo>
                  <a:lnTo>
                    <a:pt x="304" y="5247"/>
                  </a:lnTo>
                  <a:cubicBezTo>
                    <a:pt x="179" y="5318"/>
                    <a:pt x="125" y="5496"/>
                    <a:pt x="197" y="5603"/>
                  </a:cubicBezTo>
                  <a:cubicBezTo>
                    <a:pt x="268" y="5693"/>
                    <a:pt x="339" y="5746"/>
                    <a:pt x="429" y="5746"/>
                  </a:cubicBezTo>
                  <a:cubicBezTo>
                    <a:pt x="482" y="5746"/>
                    <a:pt x="536" y="5728"/>
                    <a:pt x="553" y="5693"/>
                  </a:cubicBezTo>
                  <a:lnTo>
                    <a:pt x="1089" y="5389"/>
                  </a:lnTo>
                  <a:lnTo>
                    <a:pt x="1945" y="6014"/>
                  </a:lnTo>
                  <a:cubicBezTo>
                    <a:pt x="1660" y="6460"/>
                    <a:pt x="1499" y="6995"/>
                    <a:pt x="1499" y="7584"/>
                  </a:cubicBezTo>
                  <a:cubicBezTo>
                    <a:pt x="1499" y="9279"/>
                    <a:pt x="2873" y="10653"/>
                    <a:pt x="4550" y="10653"/>
                  </a:cubicBezTo>
                  <a:cubicBezTo>
                    <a:pt x="6245" y="10653"/>
                    <a:pt x="7619" y="9279"/>
                    <a:pt x="7619" y="7584"/>
                  </a:cubicBezTo>
                  <a:cubicBezTo>
                    <a:pt x="7619" y="6995"/>
                    <a:pt x="7459" y="6460"/>
                    <a:pt x="7173" y="5978"/>
                  </a:cubicBezTo>
                  <a:lnTo>
                    <a:pt x="8029" y="5371"/>
                  </a:lnTo>
                  <a:lnTo>
                    <a:pt x="8547" y="5675"/>
                  </a:lnTo>
                  <a:cubicBezTo>
                    <a:pt x="8583" y="5693"/>
                    <a:pt x="8654" y="5710"/>
                    <a:pt x="8690" y="5710"/>
                  </a:cubicBezTo>
                  <a:cubicBezTo>
                    <a:pt x="8779" y="5710"/>
                    <a:pt x="8850" y="5675"/>
                    <a:pt x="8922" y="5586"/>
                  </a:cubicBezTo>
                  <a:cubicBezTo>
                    <a:pt x="8993" y="5461"/>
                    <a:pt x="8939" y="5282"/>
                    <a:pt x="8815" y="5229"/>
                  </a:cubicBezTo>
                  <a:lnTo>
                    <a:pt x="8422" y="4979"/>
                  </a:lnTo>
                  <a:lnTo>
                    <a:pt x="9011" y="4301"/>
                  </a:lnTo>
                  <a:cubicBezTo>
                    <a:pt x="9118" y="4194"/>
                    <a:pt x="9100" y="4033"/>
                    <a:pt x="8993" y="3926"/>
                  </a:cubicBezTo>
                  <a:cubicBezTo>
                    <a:pt x="8947" y="3888"/>
                    <a:pt x="8887" y="3869"/>
                    <a:pt x="8827" y="3869"/>
                  </a:cubicBezTo>
                  <a:cubicBezTo>
                    <a:pt x="8748" y="3869"/>
                    <a:pt x="8669" y="3901"/>
                    <a:pt x="8618" y="3962"/>
                  </a:cubicBezTo>
                  <a:lnTo>
                    <a:pt x="7851" y="4854"/>
                  </a:lnTo>
                  <a:lnTo>
                    <a:pt x="6852" y="5550"/>
                  </a:lnTo>
                  <a:cubicBezTo>
                    <a:pt x="6656" y="5336"/>
                    <a:pt x="6441" y="5157"/>
                    <a:pt x="6192" y="4997"/>
                  </a:cubicBezTo>
                  <a:cubicBezTo>
                    <a:pt x="6424" y="4676"/>
                    <a:pt x="6549" y="4301"/>
                    <a:pt x="6549" y="3855"/>
                  </a:cubicBezTo>
                  <a:cubicBezTo>
                    <a:pt x="6549" y="3534"/>
                    <a:pt x="6477" y="3213"/>
                    <a:pt x="6334" y="2927"/>
                  </a:cubicBezTo>
                  <a:lnTo>
                    <a:pt x="6424" y="2927"/>
                  </a:lnTo>
                  <a:cubicBezTo>
                    <a:pt x="6656" y="2927"/>
                    <a:pt x="6816" y="2766"/>
                    <a:pt x="6816" y="2534"/>
                  </a:cubicBezTo>
                  <a:cubicBezTo>
                    <a:pt x="6816" y="2303"/>
                    <a:pt x="6656" y="2124"/>
                    <a:pt x="6424" y="2124"/>
                  </a:cubicBezTo>
                  <a:lnTo>
                    <a:pt x="5888" y="2124"/>
                  </a:lnTo>
                  <a:lnTo>
                    <a:pt x="5888" y="268"/>
                  </a:lnTo>
                  <a:cubicBezTo>
                    <a:pt x="5888" y="126"/>
                    <a:pt x="5763" y="1"/>
                    <a:pt x="5621" y="1"/>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81" name="Google Shape;2381;p37"/>
            <p:cNvSpPr/>
            <p:nvPr/>
          </p:nvSpPr>
          <p:spPr>
            <a:xfrm>
              <a:off x="4613575" y="1160875"/>
              <a:ext cx="20100" cy="13400"/>
            </a:xfrm>
            <a:custGeom>
              <a:rect b="b" l="l" r="r" t="t"/>
              <a:pathLst>
                <a:path extrusionOk="0" h="536" w="804">
                  <a:moveTo>
                    <a:pt x="268" y="1"/>
                  </a:moveTo>
                  <a:cubicBezTo>
                    <a:pt x="125" y="1"/>
                    <a:pt x="1" y="125"/>
                    <a:pt x="1" y="268"/>
                  </a:cubicBezTo>
                  <a:cubicBezTo>
                    <a:pt x="1" y="411"/>
                    <a:pt x="125" y="536"/>
                    <a:pt x="268" y="536"/>
                  </a:cubicBezTo>
                  <a:cubicBezTo>
                    <a:pt x="340" y="536"/>
                    <a:pt x="375" y="518"/>
                    <a:pt x="411" y="500"/>
                  </a:cubicBezTo>
                  <a:lnTo>
                    <a:pt x="803" y="268"/>
                  </a:lnTo>
                  <a:lnTo>
                    <a:pt x="411" y="36"/>
                  </a:lnTo>
                  <a:cubicBezTo>
                    <a:pt x="375" y="18"/>
                    <a:pt x="340" y="1"/>
                    <a:pt x="268" y="1"/>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382" name="Google Shape;2382;p37"/>
          <p:cNvSpPr/>
          <p:nvPr/>
        </p:nvSpPr>
        <p:spPr>
          <a:xfrm>
            <a:off x="6983023" y="5843143"/>
            <a:ext cx="386883" cy="126846"/>
          </a:xfrm>
          <a:custGeom>
            <a:rect b="b" l="l" r="r" t="t"/>
            <a:pathLst>
              <a:path extrusionOk="0" h="3722" w="11706">
                <a:moveTo>
                  <a:pt x="2548" y="1"/>
                </a:moveTo>
                <a:cubicBezTo>
                  <a:pt x="1782" y="1"/>
                  <a:pt x="1045" y="94"/>
                  <a:pt x="393" y="224"/>
                </a:cubicBezTo>
                <a:cubicBezTo>
                  <a:pt x="197" y="260"/>
                  <a:pt x="1" y="403"/>
                  <a:pt x="1" y="617"/>
                </a:cubicBezTo>
                <a:cubicBezTo>
                  <a:pt x="1" y="849"/>
                  <a:pt x="179" y="1027"/>
                  <a:pt x="393" y="1027"/>
                </a:cubicBezTo>
                <a:cubicBezTo>
                  <a:pt x="393" y="1027"/>
                  <a:pt x="518" y="1562"/>
                  <a:pt x="715" y="2419"/>
                </a:cubicBezTo>
                <a:cubicBezTo>
                  <a:pt x="893" y="3275"/>
                  <a:pt x="1357" y="3721"/>
                  <a:pt x="2784" y="3721"/>
                </a:cubicBezTo>
                <a:cubicBezTo>
                  <a:pt x="3498" y="3721"/>
                  <a:pt x="4015" y="3686"/>
                  <a:pt x="4390" y="3311"/>
                </a:cubicBezTo>
                <a:cubicBezTo>
                  <a:pt x="4854" y="2847"/>
                  <a:pt x="5371" y="1580"/>
                  <a:pt x="5371" y="1580"/>
                </a:cubicBezTo>
                <a:cubicBezTo>
                  <a:pt x="5461" y="1402"/>
                  <a:pt x="5657" y="1295"/>
                  <a:pt x="5853" y="1295"/>
                </a:cubicBezTo>
                <a:cubicBezTo>
                  <a:pt x="6049" y="1295"/>
                  <a:pt x="6246" y="1402"/>
                  <a:pt x="6335" y="1580"/>
                </a:cubicBezTo>
                <a:cubicBezTo>
                  <a:pt x="6335" y="1580"/>
                  <a:pt x="6852" y="2847"/>
                  <a:pt x="7316" y="3311"/>
                </a:cubicBezTo>
                <a:cubicBezTo>
                  <a:pt x="7691" y="3686"/>
                  <a:pt x="8208" y="3721"/>
                  <a:pt x="8904" y="3721"/>
                </a:cubicBezTo>
                <a:cubicBezTo>
                  <a:pt x="10350" y="3721"/>
                  <a:pt x="10796" y="3293"/>
                  <a:pt x="10992" y="2419"/>
                </a:cubicBezTo>
                <a:cubicBezTo>
                  <a:pt x="11206" y="1545"/>
                  <a:pt x="11295" y="1027"/>
                  <a:pt x="11295" y="1027"/>
                </a:cubicBezTo>
                <a:cubicBezTo>
                  <a:pt x="11527" y="1027"/>
                  <a:pt x="11706" y="849"/>
                  <a:pt x="11706" y="635"/>
                </a:cubicBezTo>
                <a:cubicBezTo>
                  <a:pt x="11706" y="385"/>
                  <a:pt x="11509" y="260"/>
                  <a:pt x="11295" y="224"/>
                </a:cubicBezTo>
                <a:cubicBezTo>
                  <a:pt x="10652" y="94"/>
                  <a:pt x="9919" y="1"/>
                  <a:pt x="9156" y="1"/>
                </a:cubicBezTo>
                <a:cubicBezTo>
                  <a:pt x="8245" y="1"/>
                  <a:pt x="7291" y="133"/>
                  <a:pt x="6388" y="492"/>
                </a:cubicBezTo>
                <a:cubicBezTo>
                  <a:pt x="6219" y="545"/>
                  <a:pt x="6041" y="572"/>
                  <a:pt x="5860" y="572"/>
                </a:cubicBezTo>
                <a:cubicBezTo>
                  <a:pt x="5679" y="572"/>
                  <a:pt x="5496" y="545"/>
                  <a:pt x="5318" y="492"/>
                </a:cubicBezTo>
                <a:cubicBezTo>
                  <a:pt x="4416" y="133"/>
                  <a:pt x="3461" y="1"/>
                  <a:pt x="2548" y="1"/>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83" name="Google Shape;2383;p37"/>
          <p:cNvSpPr/>
          <p:nvPr/>
        </p:nvSpPr>
        <p:spPr>
          <a:xfrm>
            <a:off x="7979741" y="5721303"/>
            <a:ext cx="307266" cy="358181"/>
          </a:xfrm>
          <a:custGeom>
            <a:rect b="b" l="l" r="r" t="t"/>
            <a:pathLst>
              <a:path extrusionOk="0" h="10510" w="9297">
                <a:moveTo>
                  <a:pt x="1731" y="1731"/>
                </a:moveTo>
                <a:lnTo>
                  <a:pt x="1731" y="3462"/>
                </a:lnTo>
                <a:cubicBezTo>
                  <a:pt x="1731" y="3926"/>
                  <a:pt x="1856" y="4354"/>
                  <a:pt x="2088" y="4729"/>
                </a:cubicBezTo>
                <a:cubicBezTo>
                  <a:pt x="2088" y="4747"/>
                  <a:pt x="2284" y="5032"/>
                  <a:pt x="2391" y="5121"/>
                </a:cubicBezTo>
                <a:cubicBezTo>
                  <a:pt x="2659" y="5425"/>
                  <a:pt x="2944" y="5692"/>
                  <a:pt x="3194" y="5942"/>
                </a:cubicBezTo>
                <a:cubicBezTo>
                  <a:pt x="2266" y="5835"/>
                  <a:pt x="1802" y="5532"/>
                  <a:pt x="1356" y="5050"/>
                </a:cubicBezTo>
                <a:cubicBezTo>
                  <a:pt x="768" y="4461"/>
                  <a:pt x="803" y="3801"/>
                  <a:pt x="803" y="3765"/>
                </a:cubicBezTo>
                <a:lnTo>
                  <a:pt x="803" y="1731"/>
                </a:lnTo>
                <a:close/>
                <a:moveTo>
                  <a:pt x="8493" y="1749"/>
                </a:moveTo>
                <a:lnTo>
                  <a:pt x="8493" y="3765"/>
                </a:lnTo>
                <a:cubicBezTo>
                  <a:pt x="8511" y="3801"/>
                  <a:pt x="8547" y="4461"/>
                  <a:pt x="7958" y="5050"/>
                </a:cubicBezTo>
                <a:cubicBezTo>
                  <a:pt x="7494" y="5532"/>
                  <a:pt x="7066" y="5853"/>
                  <a:pt x="6102" y="5960"/>
                </a:cubicBezTo>
                <a:cubicBezTo>
                  <a:pt x="6352" y="5692"/>
                  <a:pt x="6638" y="5443"/>
                  <a:pt x="6905" y="5139"/>
                </a:cubicBezTo>
                <a:cubicBezTo>
                  <a:pt x="7012" y="5032"/>
                  <a:pt x="7209" y="4765"/>
                  <a:pt x="7209" y="4747"/>
                </a:cubicBezTo>
                <a:cubicBezTo>
                  <a:pt x="7441" y="4372"/>
                  <a:pt x="7566" y="3944"/>
                  <a:pt x="7566" y="3480"/>
                </a:cubicBezTo>
                <a:lnTo>
                  <a:pt x="7566" y="1749"/>
                </a:lnTo>
                <a:close/>
                <a:moveTo>
                  <a:pt x="1731" y="1"/>
                </a:moveTo>
                <a:lnTo>
                  <a:pt x="1731" y="928"/>
                </a:lnTo>
                <a:lnTo>
                  <a:pt x="0" y="928"/>
                </a:lnTo>
                <a:lnTo>
                  <a:pt x="0" y="3712"/>
                </a:lnTo>
                <a:cubicBezTo>
                  <a:pt x="0" y="3855"/>
                  <a:pt x="0" y="4765"/>
                  <a:pt x="768" y="5585"/>
                </a:cubicBezTo>
                <a:cubicBezTo>
                  <a:pt x="1499" y="6353"/>
                  <a:pt x="2391" y="6763"/>
                  <a:pt x="3944" y="6781"/>
                </a:cubicBezTo>
                <a:cubicBezTo>
                  <a:pt x="4051" y="6977"/>
                  <a:pt x="4122" y="7209"/>
                  <a:pt x="4122" y="7441"/>
                </a:cubicBezTo>
                <a:lnTo>
                  <a:pt x="4122" y="9172"/>
                </a:lnTo>
                <a:lnTo>
                  <a:pt x="3462" y="9172"/>
                </a:lnTo>
                <a:cubicBezTo>
                  <a:pt x="3158" y="9172"/>
                  <a:pt x="2926" y="9422"/>
                  <a:pt x="2926" y="9707"/>
                </a:cubicBezTo>
                <a:lnTo>
                  <a:pt x="2266" y="9707"/>
                </a:lnTo>
                <a:cubicBezTo>
                  <a:pt x="1963" y="9707"/>
                  <a:pt x="1731" y="9957"/>
                  <a:pt x="1731" y="10242"/>
                </a:cubicBezTo>
                <a:lnTo>
                  <a:pt x="1731" y="10510"/>
                </a:lnTo>
                <a:lnTo>
                  <a:pt x="7583" y="10510"/>
                </a:lnTo>
                <a:lnTo>
                  <a:pt x="7583" y="10242"/>
                </a:lnTo>
                <a:cubicBezTo>
                  <a:pt x="7583" y="9957"/>
                  <a:pt x="7334" y="9707"/>
                  <a:pt x="7048" y="9707"/>
                </a:cubicBezTo>
                <a:lnTo>
                  <a:pt x="6370" y="9707"/>
                </a:lnTo>
                <a:cubicBezTo>
                  <a:pt x="6370" y="9422"/>
                  <a:pt x="6138" y="9172"/>
                  <a:pt x="5853" y="9172"/>
                </a:cubicBezTo>
                <a:lnTo>
                  <a:pt x="5175" y="9172"/>
                </a:lnTo>
                <a:lnTo>
                  <a:pt x="5175" y="7459"/>
                </a:lnTo>
                <a:cubicBezTo>
                  <a:pt x="5175" y="7227"/>
                  <a:pt x="5246" y="6995"/>
                  <a:pt x="5371" y="6781"/>
                </a:cubicBezTo>
                <a:cubicBezTo>
                  <a:pt x="6923" y="6763"/>
                  <a:pt x="7815" y="6353"/>
                  <a:pt x="8547" y="5585"/>
                </a:cubicBezTo>
                <a:cubicBezTo>
                  <a:pt x="9296" y="4800"/>
                  <a:pt x="9296" y="3855"/>
                  <a:pt x="9296" y="3730"/>
                </a:cubicBezTo>
                <a:lnTo>
                  <a:pt x="9296" y="928"/>
                </a:lnTo>
                <a:lnTo>
                  <a:pt x="7583" y="928"/>
                </a:lnTo>
                <a:lnTo>
                  <a:pt x="7583" y="1"/>
                </a:ln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384" name="Google Shape;2384;p37"/>
          <p:cNvGrpSpPr/>
          <p:nvPr/>
        </p:nvGrpSpPr>
        <p:grpSpPr>
          <a:xfrm>
            <a:off x="7529610" y="5797711"/>
            <a:ext cx="251246" cy="356340"/>
            <a:chOff x="867500" y="3647700"/>
            <a:chExt cx="190050" cy="261400"/>
          </a:xfrm>
        </p:grpSpPr>
        <p:sp>
          <p:nvSpPr>
            <p:cNvPr id="2385" name="Google Shape;2385;p37"/>
            <p:cNvSpPr/>
            <p:nvPr/>
          </p:nvSpPr>
          <p:spPr>
            <a:xfrm>
              <a:off x="923275" y="3796225"/>
              <a:ext cx="78525" cy="78975"/>
            </a:xfrm>
            <a:custGeom>
              <a:rect b="b" l="l" r="r" t="t"/>
              <a:pathLst>
                <a:path extrusionOk="0" h="3159" w="3141">
                  <a:moveTo>
                    <a:pt x="1570" y="1"/>
                  </a:moveTo>
                  <a:cubicBezTo>
                    <a:pt x="696" y="1"/>
                    <a:pt x="0" y="715"/>
                    <a:pt x="0" y="1571"/>
                  </a:cubicBezTo>
                  <a:cubicBezTo>
                    <a:pt x="0" y="2445"/>
                    <a:pt x="696" y="3159"/>
                    <a:pt x="1570" y="3159"/>
                  </a:cubicBezTo>
                  <a:cubicBezTo>
                    <a:pt x="2427" y="3159"/>
                    <a:pt x="3141" y="2445"/>
                    <a:pt x="3141" y="1589"/>
                  </a:cubicBezTo>
                  <a:cubicBezTo>
                    <a:pt x="3141" y="715"/>
                    <a:pt x="2427" y="1"/>
                    <a:pt x="1570" y="1"/>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86" name="Google Shape;2386;p37"/>
            <p:cNvSpPr/>
            <p:nvPr/>
          </p:nvSpPr>
          <p:spPr>
            <a:xfrm>
              <a:off x="888925" y="3762775"/>
              <a:ext cx="146775" cy="146325"/>
            </a:xfrm>
            <a:custGeom>
              <a:rect b="b" l="l" r="r" t="t"/>
              <a:pathLst>
                <a:path extrusionOk="0" h="5853" w="5871">
                  <a:moveTo>
                    <a:pt x="2944" y="786"/>
                  </a:moveTo>
                  <a:cubicBezTo>
                    <a:pt x="4104" y="786"/>
                    <a:pt x="5068" y="1749"/>
                    <a:pt x="5068" y="2927"/>
                  </a:cubicBezTo>
                  <a:cubicBezTo>
                    <a:pt x="5068" y="4087"/>
                    <a:pt x="4104" y="5050"/>
                    <a:pt x="2944" y="5050"/>
                  </a:cubicBezTo>
                  <a:cubicBezTo>
                    <a:pt x="1767" y="5050"/>
                    <a:pt x="803" y="4087"/>
                    <a:pt x="803" y="2927"/>
                  </a:cubicBezTo>
                  <a:cubicBezTo>
                    <a:pt x="803" y="1749"/>
                    <a:pt x="1767" y="786"/>
                    <a:pt x="2944" y="786"/>
                  </a:cubicBezTo>
                  <a:close/>
                  <a:moveTo>
                    <a:pt x="2944" y="1"/>
                  </a:moveTo>
                  <a:cubicBezTo>
                    <a:pt x="1339" y="1"/>
                    <a:pt x="0" y="1321"/>
                    <a:pt x="0" y="2927"/>
                  </a:cubicBezTo>
                  <a:cubicBezTo>
                    <a:pt x="0" y="4533"/>
                    <a:pt x="1339" y="5853"/>
                    <a:pt x="2944" y="5853"/>
                  </a:cubicBezTo>
                  <a:cubicBezTo>
                    <a:pt x="4550" y="5853"/>
                    <a:pt x="5871" y="4533"/>
                    <a:pt x="5871" y="2927"/>
                  </a:cubicBezTo>
                  <a:cubicBezTo>
                    <a:pt x="5871" y="1321"/>
                    <a:pt x="4550" y="1"/>
                    <a:pt x="2944" y="1"/>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87" name="Google Shape;2387;p37"/>
            <p:cNvSpPr/>
            <p:nvPr/>
          </p:nvSpPr>
          <p:spPr>
            <a:xfrm>
              <a:off x="980375" y="3647700"/>
              <a:ext cx="77175" cy="120450"/>
            </a:xfrm>
            <a:custGeom>
              <a:rect b="b" l="l" r="r" t="t"/>
              <a:pathLst>
                <a:path extrusionOk="0" h="4818" w="3087">
                  <a:moveTo>
                    <a:pt x="1874" y="0"/>
                  </a:moveTo>
                  <a:lnTo>
                    <a:pt x="821" y="2266"/>
                  </a:lnTo>
                  <a:lnTo>
                    <a:pt x="0" y="4122"/>
                  </a:lnTo>
                  <a:cubicBezTo>
                    <a:pt x="535" y="4247"/>
                    <a:pt x="1035" y="4479"/>
                    <a:pt x="1445" y="4818"/>
                  </a:cubicBezTo>
                  <a:lnTo>
                    <a:pt x="3087" y="1106"/>
                  </a:lnTo>
                  <a:lnTo>
                    <a:pt x="2338" y="0"/>
                  </a:ln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88" name="Google Shape;2388;p37"/>
            <p:cNvSpPr/>
            <p:nvPr/>
          </p:nvSpPr>
          <p:spPr>
            <a:xfrm>
              <a:off x="867500" y="3647700"/>
              <a:ext cx="77200" cy="120450"/>
            </a:xfrm>
            <a:custGeom>
              <a:rect b="b" l="l" r="r" t="t"/>
              <a:pathLst>
                <a:path extrusionOk="0" h="4818" w="3088">
                  <a:moveTo>
                    <a:pt x="733" y="0"/>
                  </a:moveTo>
                  <a:lnTo>
                    <a:pt x="1" y="1106"/>
                  </a:lnTo>
                  <a:lnTo>
                    <a:pt x="1643" y="4818"/>
                  </a:lnTo>
                  <a:cubicBezTo>
                    <a:pt x="2053" y="4479"/>
                    <a:pt x="2552" y="4247"/>
                    <a:pt x="3088" y="4122"/>
                  </a:cubicBezTo>
                  <a:lnTo>
                    <a:pt x="2249" y="2266"/>
                  </a:lnTo>
                  <a:lnTo>
                    <a:pt x="1214" y="0"/>
                  </a:ln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89" name="Google Shape;2389;p37"/>
            <p:cNvSpPr/>
            <p:nvPr/>
          </p:nvSpPr>
          <p:spPr>
            <a:xfrm>
              <a:off x="912575" y="3647700"/>
              <a:ext cx="99925" cy="40175"/>
            </a:xfrm>
            <a:custGeom>
              <a:rect b="b" l="l" r="r" t="t"/>
              <a:pathLst>
                <a:path extrusionOk="0" h="1607" w="3997">
                  <a:moveTo>
                    <a:pt x="0" y="0"/>
                  </a:moveTo>
                  <a:lnTo>
                    <a:pt x="732" y="1606"/>
                  </a:lnTo>
                  <a:lnTo>
                    <a:pt x="3247" y="1606"/>
                  </a:lnTo>
                  <a:lnTo>
                    <a:pt x="3997" y="0"/>
                  </a:ln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390" name="Google Shape;2390;p37"/>
          <p:cNvSpPr/>
          <p:nvPr/>
        </p:nvSpPr>
        <p:spPr>
          <a:xfrm>
            <a:off x="8486187" y="5764356"/>
            <a:ext cx="356775" cy="308356"/>
          </a:xfrm>
          <a:custGeom>
            <a:rect b="b" l="l" r="r" t="t"/>
            <a:pathLst>
              <a:path extrusionOk="0" h="9048" w="10795">
                <a:moveTo>
                  <a:pt x="6064" y="0"/>
                </a:moveTo>
                <a:cubicBezTo>
                  <a:pt x="5646" y="0"/>
                  <a:pt x="5264" y="142"/>
                  <a:pt x="4960" y="412"/>
                </a:cubicBezTo>
                <a:cubicBezTo>
                  <a:pt x="4681" y="230"/>
                  <a:pt x="4344" y="130"/>
                  <a:pt x="4011" y="130"/>
                </a:cubicBezTo>
                <a:cubicBezTo>
                  <a:pt x="3854" y="130"/>
                  <a:pt x="3699" y="152"/>
                  <a:pt x="3551" y="198"/>
                </a:cubicBezTo>
                <a:cubicBezTo>
                  <a:pt x="3087" y="341"/>
                  <a:pt x="2712" y="715"/>
                  <a:pt x="2534" y="1179"/>
                </a:cubicBezTo>
                <a:lnTo>
                  <a:pt x="2445" y="1179"/>
                </a:lnTo>
                <a:cubicBezTo>
                  <a:pt x="1552" y="1179"/>
                  <a:pt x="857" y="1875"/>
                  <a:pt x="839" y="2749"/>
                </a:cubicBezTo>
                <a:lnTo>
                  <a:pt x="839" y="2838"/>
                </a:lnTo>
                <a:cubicBezTo>
                  <a:pt x="303" y="3124"/>
                  <a:pt x="0" y="3695"/>
                  <a:pt x="36" y="4302"/>
                </a:cubicBezTo>
                <a:cubicBezTo>
                  <a:pt x="89" y="5140"/>
                  <a:pt x="839" y="5765"/>
                  <a:pt x="1695" y="5765"/>
                </a:cubicBezTo>
                <a:lnTo>
                  <a:pt x="3747" y="5765"/>
                </a:lnTo>
                <a:cubicBezTo>
                  <a:pt x="4639" y="5765"/>
                  <a:pt x="5353" y="6478"/>
                  <a:pt x="5371" y="7353"/>
                </a:cubicBezTo>
                <a:lnTo>
                  <a:pt x="5371" y="9048"/>
                </a:lnTo>
                <a:lnTo>
                  <a:pt x="6423" y="9048"/>
                </a:lnTo>
                <a:lnTo>
                  <a:pt x="6423" y="7852"/>
                </a:lnTo>
                <a:lnTo>
                  <a:pt x="6423" y="7692"/>
                </a:lnTo>
                <a:cubicBezTo>
                  <a:pt x="6423" y="7192"/>
                  <a:pt x="6406" y="6568"/>
                  <a:pt x="6745" y="6157"/>
                </a:cubicBezTo>
                <a:cubicBezTo>
                  <a:pt x="6959" y="5943"/>
                  <a:pt x="7209" y="5747"/>
                  <a:pt x="7458" y="5568"/>
                </a:cubicBezTo>
                <a:cubicBezTo>
                  <a:pt x="7655" y="5444"/>
                  <a:pt x="7833" y="5301"/>
                  <a:pt x="7976" y="5122"/>
                </a:cubicBezTo>
                <a:cubicBezTo>
                  <a:pt x="8047" y="5033"/>
                  <a:pt x="8119" y="4926"/>
                  <a:pt x="8154" y="4819"/>
                </a:cubicBezTo>
                <a:cubicBezTo>
                  <a:pt x="7945" y="4741"/>
                  <a:pt x="7736" y="4691"/>
                  <a:pt x="7520" y="4691"/>
                </a:cubicBezTo>
                <a:cubicBezTo>
                  <a:pt x="7441" y="4691"/>
                  <a:pt x="7361" y="4698"/>
                  <a:pt x="7280" y="4712"/>
                </a:cubicBezTo>
                <a:cubicBezTo>
                  <a:pt x="7269" y="4713"/>
                  <a:pt x="7259" y="4714"/>
                  <a:pt x="7249" y="4714"/>
                </a:cubicBezTo>
                <a:cubicBezTo>
                  <a:pt x="7119" y="4714"/>
                  <a:pt x="7010" y="4612"/>
                  <a:pt x="6977" y="4480"/>
                </a:cubicBezTo>
                <a:cubicBezTo>
                  <a:pt x="6959" y="4337"/>
                  <a:pt x="7048" y="4195"/>
                  <a:pt x="7209" y="4177"/>
                </a:cubicBezTo>
                <a:cubicBezTo>
                  <a:pt x="7313" y="4161"/>
                  <a:pt x="7417" y="4153"/>
                  <a:pt x="7521" y="4153"/>
                </a:cubicBezTo>
                <a:cubicBezTo>
                  <a:pt x="7773" y="4153"/>
                  <a:pt x="8026" y="4200"/>
                  <a:pt x="8279" y="4302"/>
                </a:cubicBezTo>
                <a:cubicBezTo>
                  <a:pt x="8279" y="4248"/>
                  <a:pt x="8279" y="4230"/>
                  <a:pt x="8279" y="4195"/>
                </a:cubicBezTo>
                <a:cubicBezTo>
                  <a:pt x="8297" y="3980"/>
                  <a:pt x="8279" y="3766"/>
                  <a:pt x="8208" y="3570"/>
                </a:cubicBezTo>
                <a:cubicBezTo>
                  <a:pt x="8011" y="3088"/>
                  <a:pt x="7548" y="2874"/>
                  <a:pt x="7119" y="2696"/>
                </a:cubicBezTo>
                <a:cubicBezTo>
                  <a:pt x="7030" y="2678"/>
                  <a:pt x="6941" y="2642"/>
                  <a:pt x="6852" y="2624"/>
                </a:cubicBezTo>
                <a:lnTo>
                  <a:pt x="6762" y="2589"/>
                </a:lnTo>
                <a:lnTo>
                  <a:pt x="6745" y="2589"/>
                </a:lnTo>
                <a:cubicBezTo>
                  <a:pt x="6655" y="2607"/>
                  <a:pt x="6548" y="2642"/>
                  <a:pt x="6441" y="2678"/>
                </a:cubicBezTo>
                <a:lnTo>
                  <a:pt x="6316" y="2696"/>
                </a:lnTo>
                <a:lnTo>
                  <a:pt x="6191" y="2731"/>
                </a:lnTo>
                <a:cubicBezTo>
                  <a:pt x="5960" y="2999"/>
                  <a:pt x="5852" y="3338"/>
                  <a:pt x="5870" y="3695"/>
                </a:cubicBezTo>
                <a:cubicBezTo>
                  <a:pt x="5906" y="4052"/>
                  <a:pt x="6067" y="4373"/>
                  <a:pt x="6334" y="4605"/>
                </a:cubicBezTo>
                <a:cubicBezTo>
                  <a:pt x="6441" y="4694"/>
                  <a:pt x="6441" y="4855"/>
                  <a:pt x="6370" y="4962"/>
                </a:cubicBezTo>
                <a:cubicBezTo>
                  <a:pt x="6319" y="5023"/>
                  <a:pt x="6246" y="5055"/>
                  <a:pt x="6172" y="5055"/>
                </a:cubicBezTo>
                <a:cubicBezTo>
                  <a:pt x="6116" y="5055"/>
                  <a:pt x="6059" y="5036"/>
                  <a:pt x="6013" y="4997"/>
                </a:cubicBezTo>
                <a:cubicBezTo>
                  <a:pt x="5852" y="4855"/>
                  <a:pt x="5728" y="4694"/>
                  <a:pt x="5621" y="4498"/>
                </a:cubicBezTo>
                <a:lnTo>
                  <a:pt x="5585" y="4498"/>
                </a:lnTo>
                <a:cubicBezTo>
                  <a:pt x="5210" y="4444"/>
                  <a:pt x="4800" y="4373"/>
                  <a:pt x="4461" y="4141"/>
                </a:cubicBezTo>
                <a:cubicBezTo>
                  <a:pt x="4336" y="4070"/>
                  <a:pt x="4300" y="3909"/>
                  <a:pt x="4389" y="3784"/>
                </a:cubicBezTo>
                <a:cubicBezTo>
                  <a:pt x="4433" y="3707"/>
                  <a:pt x="4511" y="3671"/>
                  <a:pt x="4593" y="3671"/>
                </a:cubicBezTo>
                <a:cubicBezTo>
                  <a:pt x="4645" y="3671"/>
                  <a:pt x="4698" y="3685"/>
                  <a:pt x="4746" y="3713"/>
                </a:cubicBezTo>
                <a:cubicBezTo>
                  <a:pt x="4943" y="3838"/>
                  <a:pt x="5174" y="3909"/>
                  <a:pt x="5406" y="3927"/>
                </a:cubicBezTo>
                <a:cubicBezTo>
                  <a:pt x="5389" y="3873"/>
                  <a:pt x="5371" y="3802"/>
                  <a:pt x="5353" y="3731"/>
                </a:cubicBezTo>
                <a:cubicBezTo>
                  <a:pt x="5317" y="3427"/>
                  <a:pt x="5389" y="3124"/>
                  <a:pt x="5496" y="2856"/>
                </a:cubicBezTo>
                <a:lnTo>
                  <a:pt x="5496" y="2856"/>
                </a:lnTo>
                <a:cubicBezTo>
                  <a:pt x="5317" y="2892"/>
                  <a:pt x="5139" y="2910"/>
                  <a:pt x="4960" y="2910"/>
                </a:cubicBezTo>
                <a:cubicBezTo>
                  <a:pt x="4800" y="2910"/>
                  <a:pt x="4639" y="2892"/>
                  <a:pt x="4479" y="2856"/>
                </a:cubicBezTo>
                <a:cubicBezTo>
                  <a:pt x="4193" y="3213"/>
                  <a:pt x="3765" y="3481"/>
                  <a:pt x="3319" y="3588"/>
                </a:cubicBezTo>
                <a:cubicBezTo>
                  <a:pt x="2730" y="3891"/>
                  <a:pt x="2159" y="4284"/>
                  <a:pt x="2159" y="4926"/>
                </a:cubicBezTo>
                <a:cubicBezTo>
                  <a:pt x="2159" y="5087"/>
                  <a:pt x="2034" y="5194"/>
                  <a:pt x="1891" y="5194"/>
                </a:cubicBezTo>
                <a:cubicBezTo>
                  <a:pt x="1749" y="5194"/>
                  <a:pt x="1624" y="5087"/>
                  <a:pt x="1624" y="4926"/>
                </a:cubicBezTo>
                <a:cubicBezTo>
                  <a:pt x="1642" y="4426"/>
                  <a:pt x="1874" y="3963"/>
                  <a:pt x="2248" y="3641"/>
                </a:cubicBezTo>
                <a:cubicBezTo>
                  <a:pt x="1927" y="3606"/>
                  <a:pt x="1642" y="3463"/>
                  <a:pt x="1428" y="3231"/>
                </a:cubicBezTo>
                <a:cubicBezTo>
                  <a:pt x="1338" y="3106"/>
                  <a:pt x="1356" y="2946"/>
                  <a:pt x="1463" y="2856"/>
                </a:cubicBezTo>
                <a:cubicBezTo>
                  <a:pt x="1509" y="2818"/>
                  <a:pt x="1569" y="2799"/>
                  <a:pt x="1629" y="2799"/>
                </a:cubicBezTo>
                <a:cubicBezTo>
                  <a:pt x="1708" y="2799"/>
                  <a:pt x="1787" y="2831"/>
                  <a:pt x="1838" y="2892"/>
                </a:cubicBezTo>
                <a:cubicBezTo>
                  <a:pt x="1938" y="3009"/>
                  <a:pt x="2210" y="3126"/>
                  <a:pt x="2610" y="3126"/>
                </a:cubicBezTo>
                <a:cubicBezTo>
                  <a:pt x="2637" y="3126"/>
                  <a:pt x="2666" y="3125"/>
                  <a:pt x="2694" y="3124"/>
                </a:cubicBezTo>
                <a:cubicBezTo>
                  <a:pt x="3123" y="3124"/>
                  <a:pt x="3569" y="2963"/>
                  <a:pt x="3908" y="2678"/>
                </a:cubicBezTo>
                <a:cubicBezTo>
                  <a:pt x="3515" y="2517"/>
                  <a:pt x="3194" y="2214"/>
                  <a:pt x="2998" y="1839"/>
                </a:cubicBezTo>
                <a:cubicBezTo>
                  <a:pt x="2926" y="1714"/>
                  <a:pt x="2980" y="1554"/>
                  <a:pt x="3087" y="1482"/>
                </a:cubicBezTo>
                <a:cubicBezTo>
                  <a:pt x="3131" y="1461"/>
                  <a:pt x="3176" y="1450"/>
                  <a:pt x="3220" y="1450"/>
                </a:cubicBezTo>
                <a:cubicBezTo>
                  <a:pt x="3319" y="1450"/>
                  <a:pt x="3412" y="1503"/>
                  <a:pt x="3462" y="1590"/>
                </a:cubicBezTo>
                <a:cubicBezTo>
                  <a:pt x="3736" y="2088"/>
                  <a:pt x="4227" y="2334"/>
                  <a:pt x="4948" y="2334"/>
                </a:cubicBezTo>
                <a:cubicBezTo>
                  <a:pt x="5260" y="2334"/>
                  <a:pt x="5614" y="2288"/>
                  <a:pt x="6013" y="2196"/>
                </a:cubicBezTo>
                <a:cubicBezTo>
                  <a:pt x="5763" y="2000"/>
                  <a:pt x="5585" y="1679"/>
                  <a:pt x="5603" y="1179"/>
                </a:cubicBezTo>
                <a:cubicBezTo>
                  <a:pt x="5603" y="1019"/>
                  <a:pt x="5745" y="911"/>
                  <a:pt x="5888" y="911"/>
                </a:cubicBezTo>
                <a:cubicBezTo>
                  <a:pt x="6031" y="911"/>
                  <a:pt x="6156" y="1054"/>
                  <a:pt x="6138" y="1197"/>
                </a:cubicBezTo>
                <a:cubicBezTo>
                  <a:pt x="6120" y="1804"/>
                  <a:pt x="6441" y="1911"/>
                  <a:pt x="6977" y="2071"/>
                </a:cubicBezTo>
                <a:cubicBezTo>
                  <a:pt x="7048" y="2107"/>
                  <a:pt x="7137" y="2107"/>
                  <a:pt x="7209" y="2143"/>
                </a:cubicBezTo>
                <a:cubicBezTo>
                  <a:pt x="7369" y="1804"/>
                  <a:pt x="7655" y="1554"/>
                  <a:pt x="8011" y="1465"/>
                </a:cubicBezTo>
                <a:cubicBezTo>
                  <a:pt x="8033" y="1459"/>
                  <a:pt x="8054" y="1457"/>
                  <a:pt x="8076" y="1457"/>
                </a:cubicBezTo>
                <a:cubicBezTo>
                  <a:pt x="8199" y="1457"/>
                  <a:pt x="8320" y="1539"/>
                  <a:pt x="8350" y="1661"/>
                </a:cubicBezTo>
                <a:cubicBezTo>
                  <a:pt x="8386" y="1804"/>
                  <a:pt x="8297" y="1964"/>
                  <a:pt x="8154" y="2000"/>
                </a:cubicBezTo>
                <a:cubicBezTo>
                  <a:pt x="7958" y="2053"/>
                  <a:pt x="7815" y="2178"/>
                  <a:pt x="7726" y="2339"/>
                </a:cubicBezTo>
                <a:lnTo>
                  <a:pt x="7726" y="2375"/>
                </a:lnTo>
                <a:cubicBezTo>
                  <a:pt x="8136" y="2571"/>
                  <a:pt x="8493" y="2856"/>
                  <a:pt x="8672" y="3356"/>
                </a:cubicBezTo>
                <a:cubicBezTo>
                  <a:pt x="8725" y="3463"/>
                  <a:pt x="8743" y="3570"/>
                  <a:pt x="8761" y="3659"/>
                </a:cubicBezTo>
                <a:cubicBezTo>
                  <a:pt x="8814" y="3641"/>
                  <a:pt x="8850" y="3570"/>
                  <a:pt x="8886" y="3517"/>
                </a:cubicBezTo>
                <a:cubicBezTo>
                  <a:pt x="8975" y="3302"/>
                  <a:pt x="9046" y="3106"/>
                  <a:pt x="9064" y="2892"/>
                </a:cubicBezTo>
                <a:cubicBezTo>
                  <a:pt x="9082" y="2803"/>
                  <a:pt x="9153" y="2714"/>
                  <a:pt x="9243" y="2678"/>
                </a:cubicBezTo>
                <a:cubicBezTo>
                  <a:pt x="9272" y="2666"/>
                  <a:pt x="9304" y="2660"/>
                  <a:pt x="9336" y="2660"/>
                </a:cubicBezTo>
                <a:cubicBezTo>
                  <a:pt x="9399" y="2660"/>
                  <a:pt x="9463" y="2684"/>
                  <a:pt x="9510" y="2731"/>
                </a:cubicBezTo>
                <a:cubicBezTo>
                  <a:pt x="9582" y="2803"/>
                  <a:pt x="9617" y="2892"/>
                  <a:pt x="9582" y="2999"/>
                </a:cubicBezTo>
                <a:cubicBezTo>
                  <a:pt x="9546" y="3267"/>
                  <a:pt x="9475" y="3517"/>
                  <a:pt x="9332" y="3766"/>
                </a:cubicBezTo>
                <a:cubicBezTo>
                  <a:pt x="9207" y="3998"/>
                  <a:pt x="9011" y="4177"/>
                  <a:pt x="8761" y="4302"/>
                </a:cubicBezTo>
                <a:cubicBezTo>
                  <a:pt x="8743" y="4641"/>
                  <a:pt x="8636" y="4962"/>
                  <a:pt x="8475" y="5265"/>
                </a:cubicBezTo>
                <a:cubicBezTo>
                  <a:pt x="8654" y="5461"/>
                  <a:pt x="8832" y="5640"/>
                  <a:pt x="9046" y="5765"/>
                </a:cubicBezTo>
                <a:cubicBezTo>
                  <a:pt x="9136" y="5818"/>
                  <a:pt x="9189" y="5925"/>
                  <a:pt x="9189" y="6014"/>
                </a:cubicBezTo>
                <a:cubicBezTo>
                  <a:pt x="9189" y="6104"/>
                  <a:pt x="9136" y="6193"/>
                  <a:pt x="9046" y="6229"/>
                </a:cubicBezTo>
                <a:cubicBezTo>
                  <a:pt x="8993" y="6255"/>
                  <a:pt x="8944" y="6269"/>
                  <a:pt x="8899" y="6269"/>
                </a:cubicBezTo>
                <a:cubicBezTo>
                  <a:pt x="8855" y="6269"/>
                  <a:pt x="8814" y="6255"/>
                  <a:pt x="8779" y="6229"/>
                </a:cubicBezTo>
                <a:cubicBezTo>
                  <a:pt x="8547" y="6068"/>
                  <a:pt x="8333" y="5890"/>
                  <a:pt x="8154" y="5693"/>
                </a:cubicBezTo>
                <a:cubicBezTo>
                  <a:pt x="8011" y="5800"/>
                  <a:pt x="7869" y="5907"/>
                  <a:pt x="7744" y="5997"/>
                </a:cubicBezTo>
                <a:cubicBezTo>
                  <a:pt x="7512" y="6139"/>
                  <a:pt x="7316" y="6300"/>
                  <a:pt x="7137" y="6496"/>
                </a:cubicBezTo>
                <a:cubicBezTo>
                  <a:pt x="6923" y="6764"/>
                  <a:pt x="6941" y="7246"/>
                  <a:pt x="6941" y="7674"/>
                </a:cubicBezTo>
                <a:lnTo>
                  <a:pt x="6941" y="7852"/>
                </a:lnTo>
                <a:lnTo>
                  <a:pt x="6941" y="9048"/>
                </a:lnTo>
                <a:lnTo>
                  <a:pt x="8011" y="9048"/>
                </a:lnTo>
                <a:cubicBezTo>
                  <a:pt x="8011" y="7317"/>
                  <a:pt x="8832" y="7228"/>
                  <a:pt x="8939" y="7210"/>
                </a:cubicBezTo>
                <a:cubicBezTo>
                  <a:pt x="9278" y="7121"/>
                  <a:pt x="10206" y="6639"/>
                  <a:pt x="10402" y="5658"/>
                </a:cubicBezTo>
                <a:cubicBezTo>
                  <a:pt x="10420" y="5586"/>
                  <a:pt x="10402" y="5533"/>
                  <a:pt x="10402" y="5479"/>
                </a:cubicBezTo>
                <a:cubicBezTo>
                  <a:pt x="10795" y="4926"/>
                  <a:pt x="10777" y="4159"/>
                  <a:pt x="10349" y="3641"/>
                </a:cubicBezTo>
                <a:cubicBezTo>
                  <a:pt x="10402" y="3463"/>
                  <a:pt x="10420" y="3302"/>
                  <a:pt x="10420" y="3160"/>
                </a:cubicBezTo>
                <a:cubicBezTo>
                  <a:pt x="10420" y="2392"/>
                  <a:pt x="9885" y="1750"/>
                  <a:pt x="9153" y="1607"/>
                </a:cubicBezTo>
                <a:cubicBezTo>
                  <a:pt x="8921" y="965"/>
                  <a:pt x="8315" y="537"/>
                  <a:pt x="7637" y="537"/>
                </a:cubicBezTo>
                <a:cubicBezTo>
                  <a:pt x="7512" y="537"/>
                  <a:pt x="7387" y="537"/>
                  <a:pt x="7262" y="572"/>
                </a:cubicBezTo>
                <a:cubicBezTo>
                  <a:pt x="6977" y="251"/>
                  <a:pt x="6566" y="37"/>
                  <a:pt x="6138" y="2"/>
                </a:cubicBezTo>
                <a:cubicBezTo>
                  <a:pt x="6113" y="1"/>
                  <a:pt x="6088" y="0"/>
                  <a:pt x="6064" y="0"/>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91" name="Google Shape;2391;p37"/>
          <p:cNvSpPr/>
          <p:nvPr/>
        </p:nvSpPr>
        <p:spPr>
          <a:xfrm>
            <a:off x="9087993" y="5686894"/>
            <a:ext cx="306671" cy="362134"/>
          </a:xfrm>
          <a:custGeom>
            <a:rect b="b" l="l" r="r" t="t"/>
            <a:pathLst>
              <a:path extrusionOk="0" h="10626" w="9279">
                <a:moveTo>
                  <a:pt x="3640" y="1062"/>
                </a:moveTo>
                <a:cubicBezTo>
                  <a:pt x="3890" y="1062"/>
                  <a:pt x="4140" y="1133"/>
                  <a:pt x="4318" y="1312"/>
                </a:cubicBezTo>
                <a:cubicBezTo>
                  <a:pt x="4487" y="1203"/>
                  <a:pt x="4672" y="1152"/>
                  <a:pt x="4857" y="1152"/>
                </a:cubicBezTo>
                <a:cubicBezTo>
                  <a:pt x="4946" y="1152"/>
                  <a:pt x="5034" y="1164"/>
                  <a:pt x="5121" y="1187"/>
                </a:cubicBezTo>
                <a:cubicBezTo>
                  <a:pt x="5407" y="1276"/>
                  <a:pt x="5603" y="1490"/>
                  <a:pt x="5692" y="1758"/>
                </a:cubicBezTo>
                <a:lnTo>
                  <a:pt x="5764" y="1758"/>
                </a:lnTo>
                <a:cubicBezTo>
                  <a:pt x="6263" y="1758"/>
                  <a:pt x="6674" y="2150"/>
                  <a:pt x="6674" y="2650"/>
                </a:cubicBezTo>
                <a:lnTo>
                  <a:pt x="6674" y="2686"/>
                </a:lnTo>
                <a:cubicBezTo>
                  <a:pt x="6977" y="2864"/>
                  <a:pt x="7155" y="3203"/>
                  <a:pt x="7137" y="3542"/>
                </a:cubicBezTo>
                <a:cubicBezTo>
                  <a:pt x="7033" y="3995"/>
                  <a:pt x="6623" y="4346"/>
                  <a:pt x="6172" y="4346"/>
                </a:cubicBezTo>
                <a:cubicBezTo>
                  <a:pt x="6160" y="4346"/>
                  <a:pt x="6149" y="4345"/>
                  <a:pt x="6138" y="4345"/>
                </a:cubicBezTo>
                <a:lnTo>
                  <a:pt x="4943" y="4345"/>
                </a:lnTo>
                <a:cubicBezTo>
                  <a:pt x="4443" y="4345"/>
                  <a:pt x="4033" y="4755"/>
                  <a:pt x="4033" y="5255"/>
                </a:cubicBezTo>
                <a:lnTo>
                  <a:pt x="4033" y="6236"/>
                </a:lnTo>
                <a:lnTo>
                  <a:pt x="3426" y="6236"/>
                </a:lnTo>
                <a:lnTo>
                  <a:pt x="3426" y="5451"/>
                </a:lnTo>
                <a:cubicBezTo>
                  <a:pt x="3426" y="5166"/>
                  <a:pt x="3444" y="4809"/>
                  <a:pt x="3230" y="4595"/>
                </a:cubicBezTo>
                <a:cubicBezTo>
                  <a:pt x="3123" y="4452"/>
                  <a:pt x="2980" y="4345"/>
                  <a:pt x="2837" y="4238"/>
                </a:cubicBezTo>
                <a:cubicBezTo>
                  <a:pt x="2730" y="4184"/>
                  <a:pt x="2623" y="4095"/>
                  <a:pt x="2552" y="3988"/>
                </a:cubicBezTo>
                <a:cubicBezTo>
                  <a:pt x="2498" y="3935"/>
                  <a:pt x="2480" y="3881"/>
                  <a:pt x="2463" y="3810"/>
                </a:cubicBezTo>
                <a:cubicBezTo>
                  <a:pt x="2572" y="3755"/>
                  <a:pt x="2702" y="3732"/>
                  <a:pt x="2828" y="3732"/>
                </a:cubicBezTo>
                <a:cubicBezTo>
                  <a:pt x="2868" y="3732"/>
                  <a:pt x="2906" y="3734"/>
                  <a:pt x="2944" y="3738"/>
                </a:cubicBezTo>
                <a:cubicBezTo>
                  <a:pt x="3034" y="3738"/>
                  <a:pt x="3105" y="3685"/>
                  <a:pt x="3105" y="3613"/>
                </a:cubicBezTo>
                <a:cubicBezTo>
                  <a:pt x="3105" y="3524"/>
                  <a:pt x="3051" y="3453"/>
                  <a:pt x="2980" y="3435"/>
                </a:cubicBezTo>
                <a:cubicBezTo>
                  <a:pt x="2934" y="3431"/>
                  <a:pt x="2886" y="3429"/>
                  <a:pt x="2839" y="3429"/>
                </a:cubicBezTo>
                <a:cubicBezTo>
                  <a:pt x="2684" y="3429"/>
                  <a:pt x="2523" y="3452"/>
                  <a:pt x="2373" y="3506"/>
                </a:cubicBezTo>
                <a:cubicBezTo>
                  <a:pt x="2373" y="3471"/>
                  <a:pt x="2373" y="3453"/>
                  <a:pt x="2356" y="3435"/>
                </a:cubicBezTo>
                <a:cubicBezTo>
                  <a:pt x="2356" y="3310"/>
                  <a:pt x="2373" y="3203"/>
                  <a:pt x="2409" y="3078"/>
                </a:cubicBezTo>
                <a:cubicBezTo>
                  <a:pt x="2498" y="2793"/>
                  <a:pt x="2766" y="2686"/>
                  <a:pt x="3034" y="2579"/>
                </a:cubicBezTo>
                <a:cubicBezTo>
                  <a:pt x="3069" y="2579"/>
                  <a:pt x="3123" y="2561"/>
                  <a:pt x="3194" y="2543"/>
                </a:cubicBezTo>
                <a:lnTo>
                  <a:pt x="3230" y="2525"/>
                </a:lnTo>
                <a:cubicBezTo>
                  <a:pt x="3301" y="2543"/>
                  <a:pt x="3355" y="2561"/>
                  <a:pt x="3408" y="2579"/>
                </a:cubicBezTo>
                <a:lnTo>
                  <a:pt x="3480" y="2579"/>
                </a:lnTo>
                <a:lnTo>
                  <a:pt x="3569" y="2596"/>
                </a:lnTo>
                <a:cubicBezTo>
                  <a:pt x="3694" y="2757"/>
                  <a:pt x="3765" y="2953"/>
                  <a:pt x="3747" y="3150"/>
                </a:cubicBezTo>
                <a:cubicBezTo>
                  <a:pt x="3729" y="3346"/>
                  <a:pt x="3640" y="3542"/>
                  <a:pt x="3480" y="3685"/>
                </a:cubicBezTo>
                <a:cubicBezTo>
                  <a:pt x="3426" y="3721"/>
                  <a:pt x="3408" y="3810"/>
                  <a:pt x="3480" y="3881"/>
                </a:cubicBezTo>
                <a:cubicBezTo>
                  <a:pt x="3500" y="3912"/>
                  <a:pt x="3539" y="3931"/>
                  <a:pt x="3582" y="3931"/>
                </a:cubicBezTo>
                <a:cubicBezTo>
                  <a:pt x="3613" y="3931"/>
                  <a:pt x="3646" y="3921"/>
                  <a:pt x="3676" y="3899"/>
                </a:cubicBezTo>
                <a:cubicBezTo>
                  <a:pt x="3765" y="3810"/>
                  <a:pt x="3837" y="3721"/>
                  <a:pt x="3890" y="3613"/>
                </a:cubicBezTo>
                <a:lnTo>
                  <a:pt x="3908" y="3613"/>
                </a:lnTo>
                <a:cubicBezTo>
                  <a:pt x="4140" y="3596"/>
                  <a:pt x="4354" y="3524"/>
                  <a:pt x="4568" y="3417"/>
                </a:cubicBezTo>
                <a:cubicBezTo>
                  <a:pt x="4586" y="3399"/>
                  <a:pt x="4604" y="3364"/>
                  <a:pt x="4622" y="3328"/>
                </a:cubicBezTo>
                <a:cubicBezTo>
                  <a:pt x="4639" y="3292"/>
                  <a:pt x="4622" y="3239"/>
                  <a:pt x="4604" y="3221"/>
                </a:cubicBezTo>
                <a:cubicBezTo>
                  <a:pt x="4572" y="3179"/>
                  <a:pt x="4529" y="3162"/>
                  <a:pt x="4487" y="3162"/>
                </a:cubicBezTo>
                <a:cubicBezTo>
                  <a:pt x="4458" y="3162"/>
                  <a:pt x="4430" y="3170"/>
                  <a:pt x="4408" y="3185"/>
                </a:cubicBezTo>
                <a:cubicBezTo>
                  <a:pt x="4283" y="3239"/>
                  <a:pt x="4158" y="3310"/>
                  <a:pt x="4015" y="3310"/>
                </a:cubicBezTo>
                <a:cubicBezTo>
                  <a:pt x="4033" y="3274"/>
                  <a:pt x="4033" y="3221"/>
                  <a:pt x="4033" y="3185"/>
                </a:cubicBezTo>
                <a:cubicBezTo>
                  <a:pt x="4051" y="3007"/>
                  <a:pt x="4033" y="2846"/>
                  <a:pt x="3961" y="2686"/>
                </a:cubicBezTo>
                <a:lnTo>
                  <a:pt x="3961" y="2686"/>
                </a:lnTo>
                <a:cubicBezTo>
                  <a:pt x="4068" y="2704"/>
                  <a:pt x="4176" y="2721"/>
                  <a:pt x="4283" y="2721"/>
                </a:cubicBezTo>
                <a:cubicBezTo>
                  <a:pt x="4372" y="2721"/>
                  <a:pt x="4461" y="2704"/>
                  <a:pt x="4568" y="2686"/>
                </a:cubicBezTo>
                <a:cubicBezTo>
                  <a:pt x="4729" y="2900"/>
                  <a:pt x="4961" y="3043"/>
                  <a:pt x="5228" y="3114"/>
                </a:cubicBezTo>
                <a:cubicBezTo>
                  <a:pt x="5567" y="3292"/>
                  <a:pt x="5888" y="3506"/>
                  <a:pt x="5888" y="3881"/>
                </a:cubicBezTo>
                <a:cubicBezTo>
                  <a:pt x="5888" y="3935"/>
                  <a:pt x="5924" y="4006"/>
                  <a:pt x="5960" y="4042"/>
                </a:cubicBezTo>
                <a:cubicBezTo>
                  <a:pt x="5987" y="4051"/>
                  <a:pt x="6013" y="4055"/>
                  <a:pt x="6040" y="4055"/>
                </a:cubicBezTo>
                <a:cubicBezTo>
                  <a:pt x="6067" y="4055"/>
                  <a:pt x="6094" y="4051"/>
                  <a:pt x="6120" y="4042"/>
                </a:cubicBezTo>
                <a:cubicBezTo>
                  <a:pt x="6174" y="4006"/>
                  <a:pt x="6192" y="3935"/>
                  <a:pt x="6192" y="3881"/>
                </a:cubicBezTo>
                <a:cubicBezTo>
                  <a:pt x="6192" y="3596"/>
                  <a:pt x="6049" y="3328"/>
                  <a:pt x="5817" y="3150"/>
                </a:cubicBezTo>
                <a:cubicBezTo>
                  <a:pt x="6013" y="3150"/>
                  <a:pt x="6174" y="3043"/>
                  <a:pt x="6299" y="2918"/>
                </a:cubicBezTo>
                <a:cubicBezTo>
                  <a:pt x="6335" y="2846"/>
                  <a:pt x="6335" y="2757"/>
                  <a:pt x="6281" y="2704"/>
                </a:cubicBezTo>
                <a:cubicBezTo>
                  <a:pt x="6251" y="2681"/>
                  <a:pt x="6218" y="2671"/>
                  <a:pt x="6186" y="2671"/>
                </a:cubicBezTo>
                <a:cubicBezTo>
                  <a:pt x="6141" y="2671"/>
                  <a:pt x="6098" y="2690"/>
                  <a:pt x="6067" y="2721"/>
                </a:cubicBezTo>
                <a:cubicBezTo>
                  <a:pt x="6003" y="2785"/>
                  <a:pt x="5854" y="2849"/>
                  <a:pt x="5644" y="2849"/>
                </a:cubicBezTo>
                <a:cubicBezTo>
                  <a:pt x="5619" y="2849"/>
                  <a:pt x="5594" y="2848"/>
                  <a:pt x="5567" y="2846"/>
                </a:cubicBezTo>
                <a:cubicBezTo>
                  <a:pt x="5317" y="2846"/>
                  <a:pt x="5068" y="2757"/>
                  <a:pt x="4871" y="2596"/>
                </a:cubicBezTo>
                <a:cubicBezTo>
                  <a:pt x="5086" y="2507"/>
                  <a:pt x="5282" y="2347"/>
                  <a:pt x="5407" y="2150"/>
                </a:cubicBezTo>
                <a:cubicBezTo>
                  <a:pt x="5442" y="2079"/>
                  <a:pt x="5407" y="1990"/>
                  <a:pt x="5335" y="1936"/>
                </a:cubicBezTo>
                <a:cubicBezTo>
                  <a:pt x="5317" y="1924"/>
                  <a:pt x="5296" y="1918"/>
                  <a:pt x="5273" y="1918"/>
                </a:cubicBezTo>
                <a:cubicBezTo>
                  <a:pt x="5226" y="1918"/>
                  <a:pt x="5175" y="1942"/>
                  <a:pt x="5139" y="1990"/>
                </a:cubicBezTo>
                <a:cubicBezTo>
                  <a:pt x="4991" y="2273"/>
                  <a:pt x="4716" y="2412"/>
                  <a:pt x="4307" y="2412"/>
                </a:cubicBezTo>
                <a:cubicBezTo>
                  <a:pt x="4124" y="2412"/>
                  <a:pt x="3913" y="2384"/>
                  <a:pt x="3676" y="2329"/>
                </a:cubicBezTo>
                <a:cubicBezTo>
                  <a:pt x="3854" y="2186"/>
                  <a:pt x="3944" y="1954"/>
                  <a:pt x="3908" y="1740"/>
                </a:cubicBezTo>
                <a:cubicBezTo>
                  <a:pt x="3908" y="1686"/>
                  <a:pt x="3872" y="1633"/>
                  <a:pt x="3837" y="1597"/>
                </a:cubicBezTo>
                <a:cubicBezTo>
                  <a:pt x="3807" y="1590"/>
                  <a:pt x="3784" y="1586"/>
                  <a:pt x="3762" y="1586"/>
                </a:cubicBezTo>
                <a:cubicBezTo>
                  <a:pt x="3733" y="1586"/>
                  <a:pt x="3707" y="1594"/>
                  <a:pt x="3676" y="1615"/>
                </a:cubicBezTo>
                <a:cubicBezTo>
                  <a:pt x="3605" y="1651"/>
                  <a:pt x="3605" y="1704"/>
                  <a:pt x="3605" y="1758"/>
                </a:cubicBezTo>
                <a:cubicBezTo>
                  <a:pt x="3605" y="2115"/>
                  <a:pt x="3426" y="2168"/>
                  <a:pt x="3123" y="2257"/>
                </a:cubicBezTo>
                <a:cubicBezTo>
                  <a:pt x="3087" y="2275"/>
                  <a:pt x="3034" y="2293"/>
                  <a:pt x="2980" y="2311"/>
                </a:cubicBezTo>
                <a:cubicBezTo>
                  <a:pt x="2909" y="2115"/>
                  <a:pt x="2730" y="1972"/>
                  <a:pt x="2534" y="1918"/>
                </a:cubicBezTo>
                <a:cubicBezTo>
                  <a:pt x="2520" y="1914"/>
                  <a:pt x="2505" y="1911"/>
                  <a:pt x="2491" y="1911"/>
                </a:cubicBezTo>
                <a:cubicBezTo>
                  <a:pt x="2453" y="1911"/>
                  <a:pt x="2417" y="1928"/>
                  <a:pt x="2391" y="1954"/>
                </a:cubicBezTo>
                <a:cubicBezTo>
                  <a:pt x="2356" y="2008"/>
                  <a:pt x="2338" y="2043"/>
                  <a:pt x="2356" y="2115"/>
                </a:cubicBezTo>
                <a:cubicBezTo>
                  <a:pt x="2356" y="2168"/>
                  <a:pt x="2409" y="2222"/>
                  <a:pt x="2480" y="2222"/>
                </a:cubicBezTo>
                <a:cubicBezTo>
                  <a:pt x="2570" y="2257"/>
                  <a:pt x="2659" y="2329"/>
                  <a:pt x="2712" y="2418"/>
                </a:cubicBezTo>
                <a:lnTo>
                  <a:pt x="2712" y="2436"/>
                </a:lnTo>
                <a:cubicBezTo>
                  <a:pt x="2463" y="2543"/>
                  <a:pt x="2249" y="2739"/>
                  <a:pt x="2159" y="2989"/>
                </a:cubicBezTo>
                <a:cubicBezTo>
                  <a:pt x="2141" y="3043"/>
                  <a:pt x="2124" y="3114"/>
                  <a:pt x="2124" y="3185"/>
                </a:cubicBezTo>
                <a:cubicBezTo>
                  <a:pt x="2106" y="3150"/>
                  <a:pt x="2070" y="3132"/>
                  <a:pt x="2052" y="3096"/>
                </a:cubicBezTo>
                <a:cubicBezTo>
                  <a:pt x="1999" y="2971"/>
                  <a:pt x="1963" y="2846"/>
                  <a:pt x="1945" y="2739"/>
                </a:cubicBezTo>
                <a:cubicBezTo>
                  <a:pt x="1945" y="2686"/>
                  <a:pt x="1892" y="2614"/>
                  <a:pt x="1856" y="2614"/>
                </a:cubicBezTo>
                <a:cubicBezTo>
                  <a:pt x="1836" y="2601"/>
                  <a:pt x="1815" y="2595"/>
                  <a:pt x="1796" y="2595"/>
                </a:cubicBezTo>
                <a:cubicBezTo>
                  <a:pt x="1764" y="2595"/>
                  <a:pt x="1735" y="2610"/>
                  <a:pt x="1713" y="2632"/>
                </a:cubicBezTo>
                <a:cubicBezTo>
                  <a:pt x="1678" y="2686"/>
                  <a:pt x="1642" y="2739"/>
                  <a:pt x="1678" y="2775"/>
                </a:cubicBezTo>
                <a:cubicBezTo>
                  <a:pt x="1695" y="2953"/>
                  <a:pt x="1749" y="3096"/>
                  <a:pt x="1820" y="3221"/>
                </a:cubicBezTo>
                <a:cubicBezTo>
                  <a:pt x="1892" y="3346"/>
                  <a:pt x="1999" y="3453"/>
                  <a:pt x="2141" y="3524"/>
                </a:cubicBezTo>
                <a:cubicBezTo>
                  <a:pt x="2159" y="3703"/>
                  <a:pt x="2231" y="3899"/>
                  <a:pt x="2320" y="4077"/>
                </a:cubicBezTo>
                <a:cubicBezTo>
                  <a:pt x="2231" y="4184"/>
                  <a:pt x="2106" y="4292"/>
                  <a:pt x="1981" y="4363"/>
                </a:cubicBezTo>
                <a:cubicBezTo>
                  <a:pt x="1945" y="4399"/>
                  <a:pt x="1910" y="4434"/>
                  <a:pt x="1892" y="4506"/>
                </a:cubicBezTo>
                <a:cubicBezTo>
                  <a:pt x="1892" y="4541"/>
                  <a:pt x="1927" y="4613"/>
                  <a:pt x="1981" y="4631"/>
                </a:cubicBezTo>
                <a:cubicBezTo>
                  <a:pt x="2005" y="4647"/>
                  <a:pt x="2029" y="4655"/>
                  <a:pt x="2051" y="4655"/>
                </a:cubicBezTo>
                <a:cubicBezTo>
                  <a:pt x="2079" y="4655"/>
                  <a:pt x="2104" y="4642"/>
                  <a:pt x="2124" y="4613"/>
                </a:cubicBezTo>
                <a:cubicBezTo>
                  <a:pt x="2249" y="4523"/>
                  <a:pt x="2373" y="4434"/>
                  <a:pt x="2480" y="4309"/>
                </a:cubicBezTo>
                <a:cubicBezTo>
                  <a:pt x="2570" y="4381"/>
                  <a:pt x="2641" y="4434"/>
                  <a:pt x="2730" y="4488"/>
                </a:cubicBezTo>
                <a:cubicBezTo>
                  <a:pt x="2855" y="4559"/>
                  <a:pt x="2962" y="4666"/>
                  <a:pt x="3069" y="4773"/>
                </a:cubicBezTo>
                <a:cubicBezTo>
                  <a:pt x="3194" y="4916"/>
                  <a:pt x="3194" y="5201"/>
                  <a:pt x="3194" y="5433"/>
                </a:cubicBezTo>
                <a:lnTo>
                  <a:pt x="3194" y="6236"/>
                </a:lnTo>
                <a:lnTo>
                  <a:pt x="2570" y="6236"/>
                </a:lnTo>
                <a:cubicBezTo>
                  <a:pt x="2570" y="5255"/>
                  <a:pt x="2106" y="5201"/>
                  <a:pt x="2034" y="5166"/>
                </a:cubicBezTo>
                <a:cubicBezTo>
                  <a:pt x="1838" y="5130"/>
                  <a:pt x="1321" y="4845"/>
                  <a:pt x="1214" y="4292"/>
                </a:cubicBezTo>
                <a:cubicBezTo>
                  <a:pt x="1196" y="4256"/>
                  <a:pt x="1196" y="4220"/>
                  <a:pt x="1196" y="4184"/>
                </a:cubicBezTo>
                <a:cubicBezTo>
                  <a:pt x="964" y="3881"/>
                  <a:pt x="982" y="3435"/>
                  <a:pt x="1232" y="3132"/>
                </a:cubicBezTo>
                <a:cubicBezTo>
                  <a:pt x="1214" y="3043"/>
                  <a:pt x="1196" y="2953"/>
                  <a:pt x="1196" y="2846"/>
                </a:cubicBezTo>
                <a:cubicBezTo>
                  <a:pt x="1196" y="2418"/>
                  <a:pt x="1499" y="2043"/>
                  <a:pt x="1927" y="1972"/>
                </a:cubicBezTo>
                <a:cubicBezTo>
                  <a:pt x="2048" y="1610"/>
                  <a:pt x="2385" y="1364"/>
                  <a:pt x="2746" y="1364"/>
                </a:cubicBezTo>
                <a:cubicBezTo>
                  <a:pt x="2759" y="1364"/>
                  <a:pt x="2771" y="1365"/>
                  <a:pt x="2784" y="1365"/>
                </a:cubicBezTo>
                <a:cubicBezTo>
                  <a:pt x="2855" y="1365"/>
                  <a:pt x="2944" y="1383"/>
                  <a:pt x="2998" y="1383"/>
                </a:cubicBezTo>
                <a:cubicBezTo>
                  <a:pt x="3159" y="1205"/>
                  <a:pt x="3390" y="1098"/>
                  <a:pt x="3640" y="1062"/>
                </a:cubicBezTo>
                <a:close/>
                <a:moveTo>
                  <a:pt x="4048" y="0"/>
                </a:moveTo>
                <a:cubicBezTo>
                  <a:pt x="3341" y="0"/>
                  <a:pt x="2632" y="188"/>
                  <a:pt x="1999" y="562"/>
                </a:cubicBezTo>
                <a:cubicBezTo>
                  <a:pt x="750" y="1294"/>
                  <a:pt x="0" y="2650"/>
                  <a:pt x="36" y="4113"/>
                </a:cubicBezTo>
                <a:cubicBezTo>
                  <a:pt x="36" y="5362"/>
                  <a:pt x="625" y="6540"/>
                  <a:pt x="1624" y="7307"/>
                </a:cubicBezTo>
                <a:lnTo>
                  <a:pt x="1624" y="10626"/>
                </a:lnTo>
                <a:lnTo>
                  <a:pt x="5817" y="10626"/>
                </a:lnTo>
                <a:lnTo>
                  <a:pt x="5817" y="9038"/>
                </a:lnTo>
                <a:lnTo>
                  <a:pt x="6477" y="9038"/>
                </a:lnTo>
                <a:cubicBezTo>
                  <a:pt x="6905" y="9038"/>
                  <a:pt x="7298" y="8877"/>
                  <a:pt x="7601" y="8574"/>
                </a:cubicBezTo>
                <a:cubicBezTo>
                  <a:pt x="7887" y="8288"/>
                  <a:pt x="8047" y="7878"/>
                  <a:pt x="8047" y="7468"/>
                </a:cubicBezTo>
                <a:lnTo>
                  <a:pt x="8047" y="6665"/>
                </a:lnTo>
                <a:lnTo>
                  <a:pt x="8636" y="6665"/>
                </a:lnTo>
                <a:cubicBezTo>
                  <a:pt x="8975" y="6629"/>
                  <a:pt x="9279" y="6236"/>
                  <a:pt x="8957" y="5737"/>
                </a:cubicBezTo>
                <a:lnTo>
                  <a:pt x="8047" y="4167"/>
                </a:lnTo>
                <a:lnTo>
                  <a:pt x="8047" y="4113"/>
                </a:lnTo>
                <a:cubicBezTo>
                  <a:pt x="8101" y="2650"/>
                  <a:pt x="7352" y="1294"/>
                  <a:pt x="6085" y="562"/>
                </a:cubicBezTo>
                <a:cubicBezTo>
                  <a:pt x="5460" y="188"/>
                  <a:pt x="4755" y="0"/>
                  <a:pt x="4048" y="0"/>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392" name="Google Shape;2392;p37"/>
          <p:cNvGrpSpPr/>
          <p:nvPr/>
        </p:nvGrpSpPr>
        <p:grpSpPr>
          <a:xfrm>
            <a:off x="9671888" y="5676684"/>
            <a:ext cx="299598" cy="398327"/>
            <a:chOff x="3707175" y="1322350"/>
            <a:chExt cx="226625" cy="292200"/>
          </a:xfrm>
        </p:grpSpPr>
        <p:sp>
          <p:nvSpPr>
            <p:cNvPr id="2393" name="Google Shape;2393;p37"/>
            <p:cNvSpPr/>
            <p:nvPr/>
          </p:nvSpPr>
          <p:spPr>
            <a:xfrm>
              <a:off x="3707175" y="1322350"/>
              <a:ext cx="226625" cy="292200"/>
            </a:xfrm>
            <a:custGeom>
              <a:rect b="b" l="l" r="r" t="t"/>
              <a:pathLst>
                <a:path extrusionOk="0" h="11688" w="9065">
                  <a:moveTo>
                    <a:pt x="7584" y="3462"/>
                  </a:moveTo>
                  <a:cubicBezTo>
                    <a:pt x="8119" y="3462"/>
                    <a:pt x="8529" y="3872"/>
                    <a:pt x="8529" y="4390"/>
                  </a:cubicBezTo>
                  <a:cubicBezTo>
                    <a:pt x="8529" y="4907"/>
                    <a:pt x="8119" y="5318"/>
                    <a:pt x="7584" y="5318"/>
                  </a:cubicBezTo>
                  <a:cubicBezTo>
                    <a:pt x="7084" y="5318"/>
                    <a:pt x="6656" y="4907"/>
                    <a:pt x="6656" y="4390"/>
                  </a:cubicBezTo>
                  <a:cubicBezTo>
                    <a:pt x="6656" y="3872"/>
                    <a:pt x="7084" y="3462"/>
                    <a:pt x="7584" y="3462"/>
                  </a:cubicBezTo>
                  <a:close/>
                  <a:moveTo>
                    <a:pt x="1339" y="1"/>
                  </a:moveTo>
                  <a:cubicBezTo>
                    <a:pt x="1178" y="1"/>
                    <a:pt x="1018" y="126"/>
                    <a:pt x="964" y="286"/>
                  </a:cubicBezTo>
                  <a:cubicBezTo>
                    <a:pt x="572" y="340"/>
                    <a:pt x="268" y="661"/>
                    <a:pt x="268" y="1071"/>
                  </a:cubicBezTo>
                  <a:lnTo>
                    <a:pt x="268" y="4336"/>
                  </a:lnTo>
                  <a:cubicBezTo>
                    <a:pt x="108" y="4426"/>
                    <a:pt x="1" y="4604"/>
                    <a:pt x="1" y="4782"/>
                  </a:cubicBezTo>
                  <a:cubicBezTo>
                    <a:pt x="1" y="6192"/>
                    <a:pt x="1053" y="7352"/>
                    <a:pt x="2409" y="7548"/>
                  </a:cubicBezTo>
                  <a:lnTo>
                    <a:pt x="2409" y="8904"/>
                  </a:lnTo>
                  <a:cubicBezTo>
                    <a:pt x="2409" y="10456"/>
                    <a:pt x="3658" y="11688"/>
                    <a:pt x="5193" y="11688"/>
                  </a:cubicBezTo>
                  <a:cubicBezTo>
                    <a:pt x="6745" y="11688"/>
                    <a:pt x="7994" y="10456"/>
                    <a:pt x="7994" y="8904"/>
                  </a:cubicBezTo>
                  <a:lnTo>
                    <a:pt x="7994" y="5799"/>
                  </a:lnTo>
                  <a:cubicBezTo>
                    <a:pt x="8601" y="5621"/>
                    <a:pt x="9065" y="5050"/>
                    <a:pt x="9065" y="4390"/>
                  </a:cubicBezTo>
                  <a:cubicBezTo>
                    <a:pt x="9065" y="3587"/>
                    <a:pt x="8405" y="2927"/>
                    <a:pt x="7584" y="2927"/>
                  </a:cubicBezTo>
                  <a:cubicBezTo>
                    <a:pt x="6781" y="2927"/>
                    <a:pt x="6121" y="3587"/>
                    <a:pt x="6121" y="4390"/>
                  </a:cubicBezTo>
                  <a:cubicBezTo>
                    <a:pt x="6121" y="5050"/>
                    <a:pt x="6585" y="5621"/>
                    <a:pt x="7191" y="5799"/>
                  </a:cubicBezTo>
                  <a:lnTo>
                    <a:pt x="7191" y="8904"/>
                  </a:lnTo>
                  <a:cubicBezTo>
                    <a:pt x="7191" y="10010"/>
                    <a:pt x="6299" y="10902"/>
                    <a:pt x="5193" y="10902"/>
                  </a:cubicBezTo>
                  <a:cubicBezTo>
                    <a:pt x="4105" y="10902"/>
                    <a:pt x="3195" y="10010"/>
                    <a:pt x="3195" y="8904"/>
                  </a:cubicBezTo>
                  <a:lnTo>
                    <a:pt x="3195" y="7548"/>
                  </a:lnTo>
                  <a:cubicBezTo>
                    <a:pt x="4568" y="7352"/>
                    <a:pt x="5603" y="6192"/>
                    <a:pt x="5603" y="4782"/>
                  </a:cubicBezTo>
                  <a:cubicBezTo>
                    <a:pt x="5603" y="4586"/>
                    <a:pt x="5496" y="4426"/>
                    <a:pt x="5336" y="4336"/>
                  </a:cubicBezTo>
                  <a:lnTo>
                    <a:pt x="5336" y="1071"/>
                  </a:lnTo>
                  <a:cubicBezTo>
                    <a:pt x="5336" y="661"/>
                    <a:pt x="5032" y="340"/>
                    <a:pt x="4640" y="286"/>
                  </a:cubicBezTo>
                  <a:cubicBezTo>
                    <a:pt x="4586" y="126"/>
                    <a:pt x="4444" y="1"/>
                    <a:pt x="4265" y="1"/>
                  </a:cubicBezTo>
                  <a:lnTo>
                    <a:pt x="4140" y="1"/>
                  </a:lnTo>
                  <a:cubicBezTo>
                    <a:pt x="3837" y="1"/>
                    <a:pt x="3605" y="250"/>
                    <a:pt x="3605" y="536"/>
                  </a:cubicBezTo>
                  <a:cubicBezTo>
                    <a:pt x="3605" y="839"/>
                    <a:pt x="3837" y="1071"/>
                    <a:pt x="4140" y="1071"/>
                  </a:cubicBezTo>
                  <a:lnTo>
                    <a:pt x="4265" y="1071"/>
                  </a:lnTo>
                  <a:cubicBezTo>
                    <a:pt x="4426" y="1071"/>
                    <a:pt x="4568" y="964"/>
                    <a:pt x="4640" y="839"/>
                  </a:cubicBezTo>
                  <a:cubicBezTo>
                    <a:pt x="4729" y="875"/>
                    <a:pt x="4800" y="964"/>
                    <a:pt x="4800" y="1071"/>
                  </a:cubicBezTo>
                  <a:lnTo>
                    <a:pt x="4800" y="4336"/>
                  </a:lnTo>
                  <a:cubicBezTo>
                    <a:pt x="4640" y="4426"/>
                    <a:pt x="4533" y="4604"/>
                    <a:pt x="4533" y="4782"/>
                  </a:cubicBezTo>
                  <a:cubicBezTo>
                    <a:pt x="4533" y="5746"/>
                    <a:pt x="3765" y="6513"/>
                    <a:pt x="2802" y="6513"/>
                  </a:cubicBezTo>
                  <a:cubicBezTo>
                    <a:pt x="1838" y="6513"/>
                    <a:pt x="1071" y="5746"/>
                    <a:pt x="1071" y="4782"/>
                  </a:cubicBezTo>
                  <a:cubicBezTo>
                    <a:pt x="1071" y="4586"/>
                    <a:pt x="964" y="4426"/>
                    <a:pt x="804" y="4336"/>
                  </a:cubicBezTo>
                  <a:lnTo>
                    <a:pt x="804" y="1071"/>
                  </a:lnTo>
                  <a:cubicBezTo>
                    <a:pt x="804" y="964"/>
                    <a:pt x="875" y="875"/>
                    <a:pt x="964" y="839"/>
                  </a:cubicBezTo>
                  <a:cubicBezTo>
                    <a:pt x="1036" y="982"/>
                    <a:pt x="1178" y="1071"/>
                    <a:pt x="1339" y="1071"/>
                  </a:cubicBezTo>
                  <a:lnTo>
                    <a:pt x="1464" y="1071"/>
                  </a:lnTo>
                  <a:cubicBezTo>
                    <a:pt x="1767" y="1071"/>
                    <a:pt x="1999" y="839"/>
                    <a:pt x="1999" y="536"/>
                  </a:cubicBezTo>
                  <a:cubicBezTo>
                    <a:pt x="1999" y="250"/>
                    <a:pt x="1767" y="1"/>
                    <a:pt x="1464" y="1"/>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94" name="Google Shape;2394;p37"/>
            <p:cNvSpPr/>
            <p:nvPr/>
          </p:nvSpPr>
          <p:spPr>
            <a:xfrm>
              <a:off x="3880250" y="1415575"/>
              <a:ext cx="33475" cy="33050"/>
            </a:xfrm>
            <a:custGeom>
              <a:rect b="b" l="l" r="r" t="t"/>
              <a:pathLst>
                <a:path extrusionOk="0" h="1322" w="1339">
                  <a:moveTo>
                    <a:pt x="661" y="1"/>
                  </a:moveTo>
                  <a:cubicBezTo>
                    <a:pt x="304" y="1"/>
                    <a:pt x="1" y="286"/>
                    <a:pt x="1" y="661"/>
                  </a:cubicBezTo>
                  <a:cubicBezTo>
                    <a:pt x="1" y="1036"/>
                    <a:pt x="304" y="1321"/>
                    <a:pt x="661" y="1321"/>
                  </a:cubicBezTo>
                  <a:cubicBezTo>
                    <a:pt x="1036" y="1321"/>
                    <a:pt x="1339" y="1036"/>
                    <a:pt x="1339" y="661"/>
                  </a:cubicBezTo>
                  <a:cubicBezTo>
                    <a:pt x="1339" y="286"/>
                    <a:pt x="1036" y="1"/>
                    <a:pt x="661" y="1"/>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8" name="Shape 2398"/>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3" name="Shape 1093"/>
        <p:cNvGrpSpPr/>
        <p:nvPr/>
      </p:nvGrpSpPr>
      <p:grpSpPr>
        <a:xfrm>
          <a:off x="0" y="0"/>
          <a:ext cx="0" cy="0"/>
          <a:chOff x="0" y="0"/>
          <a:chExt cx="0" cy="0"/>
        </a:xfrm>
      </p:grpSpPr>
      <p:sp>
        <p:nvSpPr>
          <p:cNvPr id="1094" name="Google Shape;1094;p20"/>
          <p:cNvSpPr/>
          <p:nvPr/>
        </p:nvSpPr>
        <p:spPr>
          <a:xfrm>
            <a:off x="1330350" y="2239788"/>
            <a:ext cx="2559300" cy="451200"/>
          </a:xfrm>
          <a:prstGeom prst="roundRect">
            <a:avLst>
              <a:gd fmla="val 50000"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5" name="Google Shape;1095;p20"/>
          <p:cNvSpPr/>
          <p:nvPr/>
        </p:nvSpPr>
        <p:spPr>
          <a:xfrm>
            <a:off x="4695425" y="2235088"/>
            <a:ext cx="2559300" cy="451200"/>
          </a:xfrm>
          <a:prstGeom prst="roundRect">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6" name="Google Shape;1096;p20"/>
          <p:cNvSpPr/>
          <p:nvPr/>
        </p:nvSpPr>
        <p:spPr>
          <a:xfrm>
            <a:off x="8060500" y="2239788"/>
            <a:ext cx="2559300" cy="451200"/>
          </a:xfrm>
          <a:prstGeom prst="roundRect">
            <a:avLst>
              <a:gd fmla="val 50000"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7" name="Google Shape;1097;p20"/>
          <p:cNvSpPr/>
          <p:nvPr/>
        </p:nvSpPr>
        <p:spPr>
          <a:xfrm>
            <a:off x="1397200" y="4147913"/>
            <a:ext cx="2559300" cy="451200"/>
          </a:xfrm>
          <a:prstGeom prst="roundRect">
            <a:avLst>
              <a:gd fmla="val 50000" name="adj"/>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8" name="Google Shape;1098;p20"/>
          <p:cNvSpPr/>
          <p:nvPr/>
        </p:nvSpPr>
        <p:spPr>
          <a:xfrm>
            <a:off x="4762275" y="4143213"/>
            <a:ext cx="2559300" cy="451200"/>
          </a:xfrm>
          <a:prstGeom prst="roundRect">
            <a:avLst>
              <a:gd fmla="val 50000" name="adj"/>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9" name="Google Shape;1099;p20"/>
          <p:cNvSpPr/>
          <p:nvPr/>
        </p:nvSpPr>
        <p:spPr>
          <a:xfrm>
            <a:off x="8127350" y="4147913"/>
            <a:ext cx="2559300" cy="451200"/>
          </a:xfrm>
          <a:prstGeom prst="roundRect">
            <a:avLst>
              <a:gd fmla="val 50000"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0" name="Google Shape;1100;p20"/>
          <p:cNvSpPr txBox="1"/>
          <p:nvPr>
            <p:ph type="title"/>
          </p:nvPr>
        </p:nvSpPr>
        <p:spPr>
          <a:xfrm>
            <a:off x="1330350" y="923138"/>
            <a:ext cx="9531300" cy="7146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You can use this table of contents.</a:t>
            </a:r>
            <a:endParaRPr/>
          </a:p>
        </p:txBody>
      </p:sp>
      <p:sp>
        <p:nvSpPr>
          <p:cNvPr id="1101" name="Google Shape;1101;p20"/>
          <p:cNvSpPr txBox="1"/>
          <p:nvPr>
            <p:ph idx="1" type="body"/>
          </p:nvPr>
        </p:nvSpPr>
        <p:spPr>
          <a:xfrm>
            <a:off x="1330350" y="2786283"/>
            <a:ext cx="2801100" cy="12381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We will talk about this first.</a:t>
            </a:r>
            <a:endParaRPr/>
          </a:p>
        </p:txBody>
      </p:sp>
      <p:sp>
        <p:nvSpPr>
          <p:cNvPr id="1102" name="Google Shape;1102;p20"/>
          <p:cNvSpPr txBox="1"/>
          <p:nvPr>
            <p:ph idx="2" type="body"/>
          </p:nvPr>
        </p:nvSpPr>
        <p:spPr>
          <a:xfrm>
            <a:off x="4695424" y="2786283"/>
            <a:ext cx="2801100" cy="12381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We will talk about this second.</a:t>
            </a:r>
            <a:endParaRPr/>
          </a:p>
        </p:txBody>
      </p:sp>
      <p:sp>
        <p:nvSpPr>
          <p:cNvPr id="1103" name="Google Shape;1103;p20"/>
          <p:cNvSpPr txBox="1"/>
          <p:nvPr>
            <p:ph idx="3" type="body"/>
          </p:nvPr>
        </p:nvSpPr>
        <p:spPr>
          <a:xfrm>
            <a:off x="1330350" y="4696757"/>
            <a:ext cx="2801100" cy="12381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After that we will talk about this.</a:t>
            </a:r>
            <a:endParaRPr/>
          </a:p>
        </p:txBody>
      </p:sp>
      <p:sp>
        <p:nvSpPr>
          <p:cNvPr id="1104" name="Google Shape;1104;p20"/>
          <p:cNvSpPr txBox="1"/>
          <p:nvPr>
            <p:ph idx="4" type="body"/>
          </p:nvPr>
        </p:nvSpPr>
        <p:spPr>
          <a:xfrm>
            <a:off x="4695424" y="4696757"/>
            <a:ext cx="2801100" cy="12381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We will also talk about this.</a:t>
            </a:r>
            <a:endParaRPr/>
          </a:p>
        </p:txBody>
      </p:sp>
      <p:sp>
        <p:nvSpPr>
          <p:cNvPr id="1105" name="Google Shape;1105;p20"/>
          <p:cNvSpPr txBox="1"/>
          <p:nvPr>
            <p:ph idx="5" type="title"/>
          </p:nvPr>
        </p:nvSpPr>
        <p:spPr>
          <a:xfrm>
            <a:off x="1254150" y="2135028"/>
            <a:ext cx="2801100" cy="6513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01 | Dogs</a:t>
            </a:r>
            <a:endParaRPr/>
          </a:p>
        </p:txBody>
      </p:sp>
      <p:sp>
        <p:nvSpPr>
          <p:cNvPr id="1106" name="Google Shape;1106;p20"/>
          <p:cNvSpPr txBox="1"/>
          <p:nvPr>
            <p:ph idx="6" type="title"/>
          </p:nvPr>
        </p:nvSpPr>
        <p:spPr>
          <a:xfrm>
            <a:off x="4619224" y="2135028"/>
            <a:ext cx="2801100" cy="6513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02 | Cats</a:t>
            </a:r>
            <a:endParaRPr/>
          </a:p>
        </p:txBody>
      </p:sp>
      <p:sp>
        <p:nvSpPr>
          <p:cNvPr id="1107" name="Google Shape;1107;p20"/>
          <p:cNvSpPr txBox="1"/>
          <p:nvPr>
            <p:ph idx="7" type="title"/>
          </p:nvPr>
        </p:nvSpPr>
        <p:spPr>
          <a:xfrm>
            <a:off x="1254150" y="4045502"/>
            <a:ext cx="2801100" cy="6513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04 | </a:t>
            </a:r>
            <a:r>
              <a:rPr lang="en"/>
              <a:t>Kangaroos</a:t>
            </a:r>
            <a:r>
              <a:rPr lang="en"/>
              <a:t> </a:t>
            </a:r>
            <a:endParaRPr/>
          </a:p>
        </p:txBody>
      </p:sp>
      <p:sp>
        <p:nvSpPr>
          <p:cNvPr id="1108" name="Google Shape;1108;p20"/>
          <p:cNvSpPr txBox="1"/>
          <p:nvPr>
            <p:ph idx="8" type="title"/>
          </p:nvPr>
        </p:nvSpPr>
        <p:spPr>
          <a:xfrm>
            <a:off x="4619224" y="4045502"/>
            <a:ext cx="2801100" cy="6513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05 | Pandas</a:t>
            </a:r>
            <a:endParaRPr/>
          </a:p>
        </p:txBody>
      </p:sp>
      <p:sp>
        <p:nvSpPr>
          <p:cNvPr id="1109" name="Google Shape;1109;p20"/>
          <p:cNvSpPr txBox="1"/>
          <p:nvPr>
            <p:ph idx="9" type="body"/>
          </p:nvPr>
        </p:nvSpPr>
        <p:spPr>
          <a:xfrm>
            <a:off x="8060498" y="2786283"/>
            <a:ext cx="2801100" cy="12381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Then, we will talk about this.</a:t>
            </a:r>
            <a:endParaRPr/>
          </a:p>
        </p:txBody>
      </p:sp>
      <p:sp>
        <p:nvSpPr>
          <p:cNvPr id="1110" name="Google Shape;1110;p20"/>
          <p:cNvSpPr txBox="1"/>
          <p:nvPr>
            <p:ph idx="13" type="body"/>
          </p:nvPr>
        </p:nvSpPr>
        <p:spPr>
          <a:xfrm>
            <a:off x="8060498" y="4696757"/>
            <a:ext cx="2801100" cy="12381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And we will talk about this last.</a:t>
            </a:r>
            <a:endParaRPr/>
          </a:p>
        </p:txBody>
      </p:sp>
      <p:sp>
        <p:nvSpPr>
          <p:cNvPr id="1111" name="Google Shape;1111;p20"/>
          <p:cNvSpPr txBox="1"/>
          <p:nvPr>
            <p:ph idx="14" type="title"/>
          </p:nvPr>
        </p:nvSpPr>
        <p:spPr>
          <a:xfrm>
            <a:off x="7984298" y="2135028"/>
            <a:ext cx="2801100" cy="6513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03 | Elephants</a:t>
            </a:r>
            <a:endParaRPr/>
          </a:p>
        </p:txBody>
      </p:sp>
      <p:sp>
        <p:nvSpPr>
          <p:cNvPr id="1112" name="Google Shape;1112;p20"/>
          <p:cNvSpPr txBox="1"/>
          <p:nvPr>
            <p:ph idx="15" type="title"/>
          </p:nvPr>
        </p:nvSpPr>
        <p:spPr>
          <a:xfrm>
            <a:off x="7984298" y="4045502"/>
            <a:ext cx="2801100" cy="6513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06 | Koalas</a:t>
            </a:r>
            <a:endParaRPr/>
          </a:p>
        </p:txBody>
      </p:sp>
      <p:sp>
        <p:nvSpPr>
          <p:cNvPr id="1113" name="Google Shape;1113;p20"/>
          <p:cNvSpPr/>
          <p:nvPr/>
        </p:nvSpPr>
        <p:spPr>
          <a:xfrm rot="5400000">
            <a:off x="10406378" y="415777"/>
            <a:ext cx="1442190" cy="1336048"/>
          </a:xfrm>
          <a:custGeom>
            <a:rect b="b" l="l" r="r" t="t"/>
            <a:pathLst>
              <a:path extrusionOk="0" h="3586705" w="3871652">
                <a:moveTo>
                  <a:pt x="0" y="3586705"/>
                </a:moveTo>
                <a:cubicBezTo>
                  <a:pt x="0" y="3586705"/>
                  <a:pt x="-267" y="2753592"/>
                  <a:pt x="625630" y="1745208"/>
                </a:cubicBezTo>
                <a:cubicBezTo>
                  <a:pt x="1855546" y="-236239"/>
                  <a:pt x="3593002" y="-321945"/>
                  <a:pt x="3857702" y="458162"/>
                </a:cubicBezTo>
                <a:cubicBezTo>
                  <a:pt x="4026294" y="955072"/>
                  <a:pt x="2628882" y="828084"/>
                  <a:pt x="1716577" y="1692955"/>
                </a:cubicBezTo>
                <a:cubicBezTo>
                  <a:pt x="1107700" y="2270160"/>
                  <a:pt x="982066" y="2916146"/>
                  <a:pt x="1434761" y="2943063"/>
                </a:cubicBezTo>
                <a:cubicBezTo>
                  <a:pt x="1951273" y="2973781"/>
                  <a:pt x="1952987" y="1705928"/>
                  <a:pt x="2652313" y="1744332"/>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1114" name="Google Shape;1114;p20"/>
          <p:cNvGrpSpPr/>
          <p:nvPr/>
        </p:nvGrpSpPr>
        <p:grpSpPr>
          <a:xfrm>
            <a:off x="848431" y="501230"/>
            <a:ext cx="691988" cy="961226"/>
            <a:chOff x="8319351" y="4894840"/>
            <a:chExt cx="591140" cy="821140"/>
          </a:xfrm>
        </p:grpSpPr>
        <p:sp>
          <p:nvSpPr>
            <p:cNvPr id="1115" name="Google Shape;1115;p20"/>
            <p:cNvSpPr/>
            <p:nvPr/>
          </p:nvSpPr>
          <p:spPr>
            <a:xfrm>
              <a:off x="8319351" y="4894840"/>
              <a:ext cx="581615" cy="158315"/>
            </a:xfrm>
            <a:custGeom>
              <a:rect b="b" l="l" r="r" t="t"/>
              <a:pathLst>
                <a:path extrusionOk="0" h="158315" w="581615">
                  <a:moveTo>
                    <a:pt x="0" y="79153"/>
                  </a:moveTo>
                  <a:cubicBezTo>
                    <a:pt x="0" y="35433"/>
                    <a:pt x="130197" y="0"/>
                    <a:pt x="290808" y="0"/>
                  </a:cubicBezTo>
                  <a:cubicBezTo>
                    <a:pt x="451409" y="0"/>
                    <a:pt x="581616" y="35433"/>
                    <a:pt x="581616" y="79153"/>
                  </a:cubicBezTo>
                  <a:cubicBezTo>
                    <a:pt x="581616" y="122873"/>
                    <a:pt x="451409" y="158315"/>
                    <a:pt x="290808" y="158315"/>
                  </a:cubicBezTo>
                  <a:cubicBezTo>
                    <a:pt x="130197" y="158315"/>
                    <a:pt x="0" y="122873"/>
                    <a:pt x="0" y="79153"/>
                  </a:cubicBezTo>
                  <a:close/>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16" name="Google Shape;1116;p20"/>
            <p:cNvSpPr/>
            <p:nvPr/>
          </p:nvSpPr>
          <p:spPr>
            <a:xfrm>
              <a:off x="8319351" y="5636809"/>
              <a:ext cx="581615" cy="79171"/>
            </a:xfrm>
            <a:custGeom>
              <a:rect b="b" l="l" r="r" t="t"/>
              <a:pathLst>
                <a:path extrusionOk="0" h="79171" w="581615">
                  <a:moveTo>
                    <a:pt x="0" y="0"/>
                  </a:moveTo>
                  <a:cubicBezTo>
                    <a:pt x="0" y="43719"/>
                    <a:pt x="130207" y="79171"/>
                    <a:pt x="290808" y="79171"/>
                  </a:cubicBezTo>
                  <a:cubicBezTo>
                    <a:pt x="451418" y="79171"/>
                    <a:pt x="581616" y="43719"/>
                    <a:pt x="581616" y="0"/>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17" name="Google Shape;1117;p20"/>
            <p:cNvSpPr/>
            <p:nvPr/>
          </p:nvSpPr>
          <p:spPr>
            <a:xfrm>
              <a:off x="8319351" y="4973992"/>
              <a:ext cx="9525" cy="657720"/>
            </a:xfrm>
            <a:custGeom>
              <a:rect b="b" l="l" r="r" t="t"/>
              <a:pathLst>
                <a:path extrusionOk="0" h="657720" w="9525">
                  <a:moveTo>
                    <a:pt x="0" y="657720"/>
                  </a:moveTo>
                  <a:lnTo>
                    <a:pt x="0" y="0"/>
                  </a:ln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18" name="Google Shape;1118;p20"/>
            <p:cNvSpPr/>
            <p:nvPr/>
          </p:nvSpPr>
          <p:spPr>
            <a:xfrm>
              <a:off x="8900966" y="4973992"/>
              <a:ext cx="9525" cy="657720"/>
            </a:xfrm>
            <a:custGeom>
              <a:rect b="b" l="l" r="r" t="t"/>
              <a:pathLst>
                <a:path extrusionOk="0" h="657720" w="9525">
                  <a:moveTo>
                    <a:pt x="0" y="0"/>
                  </a:moveTo>
                  <a:lnTo>
                    <a:pt x="0" y="657720"/>
                  </a:ln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19" name="Google Shape;1119;p20"/>
            <p:cNvSpPr/>
            <p:nvPr/>
          </p:nvSpPr>
          <p:spPr>
            <a:xfrm>
              <a:off x="8319351" y="5557627"/>
              <a:ext cx="581615" cy="79181"/>
            </a:xfrm>
            <a:custGeom>
              <a:rect b="b" l="l" r="r" t="t"/>
              <a:pathLst>
                <a:path extrusionOk="0" h="79181" w="581615">
                  <a:moveTo>
                    <a:pt x="581616" y="79182"/>
                  </a:moveTo>
                  <a:cubicBezTo>
                    <a:pt x="581616" y="35462"/>
                    <a:pt x="451418" y="0"/>
                    <a:pt x="290808" y="0"/>
                  </a:cubicBezTo>
                  <a:cubicBezTo>
                    <a:pt x="130207" y="0"/>
                    <a:pt x="0" y="35462"/>
                    <a:pt x="0" y="79182"/>
                  </a:cubicBezTo>
                </a:path>
              </a:pathLst>
            </a:custGeom>
            <a:noFill/>
            <a:ln cap="rnd" cmpd="sng" w="9525">
              <a:solidFill>
                <a:schemeClr val="dk2"/>
              </a:solidFill>
              <a:prstDash val="dash"/>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120" name="Google Shape;1120;p20"/>
          <p:cNvGrpSpPr/>
          <p:nvPr/>
        </p:nvGrpSpPr>
        <p:grpSpPr>
          <a:xfrm>
            <a:off x="848437" y="295236"/>
            <a:ext cx="312936" cy="153680"/>
            <a:chOff x="10862134" y="3312644"/>
            <a:chExt cx="416027" cy="204307"/>
          </a:xfrm>
        </p:grpSpPr>
        <p:sp>
          <p:nvSpPr>
            <p:cNvPr id="1121" name="Google Shape;1121;p20"/>
            <p:cNvSpPr/>
            <p:nvPr/>
          </p:nvSpPr>
          <p:spPr>
            <a:xfrm>
              <a:off x="10862134" y="3312644"/>
              <a:ext cx="69302" cy="204307"/>
            </a:xfrm>
            <a:custGeom>
              <a:rect b="b" l="l" r="r" t="t"/>
              <a:pathLst>
                <a:path extrusionOk="0" h="204307" w="69302">
                  <a:moveTo>
                    <a:pt x="3963" y="83218"/>
                  </a:moveTo>
                  <a:cubicBezTo>
                    <a:pt x="-6800" y="83818"/>
                    <a:pt x="7202" y="105030"/>
                    <a:pt x="12441" y="114403"/>
                  </a:cubicBezTo>
                  <a:cubicBezTo>
                    <a:pt x="27110" y="140206"/>
                    <a:pt x="45778" y="163618"/>
                    <a:pt x="59589" y="189803"/>
                  </a:cubicBezTo>
                  <a:cubicBezTo>
                    <a:pt x="62161" y="194565"/>
                    <a:pt x="62161" y="206062"/>
                    <a:pt x="67210" y="204081"/>
                  </a:cubicBezTo>
                  <a:cubicBezTo>
                    <a:pt x="71400" y="202404"/>
                    <a:pt x="68066" y="157827"/>
                    <a:pt x="67686" y="152046"/>
                  </a:cubicBezTo>
                  <a:cubicBezTo>
                    <a:pt x="65590" y="113469"/>
                    <a:pt x="46064" y="36755"/>
                    <a:pt x="61590" y="874"/>
                  </a:cubicBezTo>
                  <a:cubicBezTo>
                    <a:pt x="63495" y="-3498"/>
                    <a:pt x="65114" y="9723"/>
                    <a:pt x="66828" y="14142"/>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22" name="Google Shape;1122;p20"/>
            <p:cNvSpPr/>
            <p:nvPr/>
          </p:nvSpPr>
          <p:spPr>
            <a:xfrm>
              <a:off x="11001003" y="3431825"/>
              <a:ext cx="33121" cy="6338"/>
            </a:xfrm>
            <a:custGeom>
              <a:rect b="b" l="l" r="r" t="t"/>
              <a:pathLst>
                <a:path extrusionOk="0" h="6338" w="33121">
                  <a:moveTo>
                    <a:pt x="19305" y="1833"/>
                  </a:moveTo>
                  <a:cubicBezTo>
                    <a:pt x="25495" y="699"/>
                    <a:pt x="-5366" y="7195"/>
                    <a:pt x="826" y="6243"/>
                  </a:cubicBezTo>
                  <a:cubicBezTo>
                    <a:pt x="11018" y="4709"/>
                    <a:pt x="41307" y="-520"/>
                    <a:pt x="31020" y="42"/>
                  </a:cubicBezTo>
                  <a:cubicBezTo>
                    <a:pt x="18923" y="718"/>
                    <a:pt x="7113" y="4043"/>
                    <a:pt x="19305" y="1833"/>
                  </a:cubicBezTo>
                  <a:close/>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23" name="Google Shape;1123;p20"/>
            <p:cNvSpPr/>
            <p:nvPr/>
          </p:nvSpPr>
          <p:spPr>
            <a:xfrm>
              <a:off x="10999979" y="3457687"/>
              <a:ext cx="27320" cy="2555"/>
            </a:xfrm>
            <a:custGeom>
              <a:rect b="b" l="l" r="r" t="t"/>
              <a:pathLst>
                <a:path extrusionOk="0" h="2555" w="27320">
                  <a:moveTo>
                    <a:pt x="19375" y="326"/>
                  </a:moveTo>
                  <a:cubicBezTo>
                    <a:pt x="25567" y="-607"/>
                    <a:pt x="-5294" y="631"/>
                    <a:pt x="802" y="1926"/>
                  </a:cubicBezTo>
                  <a:cubicBezTo>
                    <a:pt x="8898" y="3660"/>
                    <a:pt x="33949" y="1212"/>
                    <a:pt x="25662" y="1679"/>
                  </a:cubicBezTo>
                  <a:cubicBezTo>
                    <a:pt x="15566" y="2241"/>
                    <a:pt x="5374" y="2450"/>
                    <a:pt x="19375" y="326"/>
                  </a:cubicBezTo>
                  <a:close/>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24" name="Google Shape;1124;p20"/>
            <p:cNvSpPr/>
            <p:nvPr/>
          </p:nvSpPr>
          <p:spPr>
            <a:xfrm>
              <a:off x="11105828" y="3355219"/>
              <a:ext cx="13978" cy="120672"/>
            </a:xfrm>
            <a:custGeom>
              <a:rect b="b" l="l" r="r" t="t"/>
              <a:pathLst>
                <a:path extrusionOk="0" h="120672" w="13978">
                  <a:moveTo>
                    <a:pt x="3348" y="0"/>
                  </a:moveTo>
                  <a:cubicBezTo>
                    <a:pt x="-11131" y="33566"/>
                    <a:pt x="27160" y="78457"/>
                    <a:pt x="8967" y="120672"/>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25" name="Google Shape;1125;p20"/>
            <p:cNvSpPr/>
            <p:nvPr/>
          </p:nvSpPr>
          <p:spPr>
            <a:xfrm>
              <a:off x="11076654" y="3328910"/>
              <a:ext cx="118027" cy="162411"/>
            </a:xfrm>
            <a:custGeom>
              <a:rect b="b" l="l" r="r" t="t"/>
              <a:pathLst>
                <a:path extrusionOk="0" h="162411" w="118027">
                  <a:moveTo>
                    <a:pt x="4709" y="33510"/>
                  </a:moveTo>
                  <a:cubicBezTo>
                    <a:pt x="-23771" y="21223"/>
                    <a:pt x="85767" y="-18582"/>
                    <a:pt x="97197" y="10278"/>
                  </a:cubicBezTo>
                  <a:cubicBezTo>
                    <a:pt x="110532" y="43940"/>
                    <a:pt x="39857" y="118530"/>
                    <a:pt x="28617" y="98890"/>
                  </a:cubicBezTo>
                  <a:cubicBezTo>
                    <a:pt x="17567" y="79516"/>
                    <a:pt x="103292" y="51684"/>
                    <a:pt x="116532" y="92879"/>
                  </a:cubicBezTo>
                  <a:cubicBezTo>
                    <a:pt x="121485" y="108272"/>
                    <a:pt x="113389" y="125045"/>
                    <a:pt x="103103" y="136590"/>
                  </a:cubicBezTo>
                  <a:cubicBezTo>
                    <a:pt x="50620" y="195245"/>
                    <a:pt x="-14150" y="135247"/>
                    <a:pt x="17283" y="137961"/>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26" name="Google Shape;1126;p20"/>
            <p:cNvSpPr/>
            <p:nvPr/>
          </p:nvSpPr>
          <p:spPr>
            <a:xfrm>
              <a:off x="11212046" y="3333673"/>
              <a:ext cx="66115" cy="124860"/>
            </a:xfrm>
            <a:custGeom>
              <a:rect b="b" l="l" r="r" t="t"/>
              <a:pathLst>
                <a:path extrusionOk="0" h="124860" w="66115">
                  <a:moveTo>
                    <a:pt x="0" y="0"/>
                  </a:moveTo>
                  <a:cubicBezTo>
                    <a:pt x="1143" y="21907"/>
                    <a:pt x="6953" y="43320"/>
                    <a:pt x="10382" y="64999"/>
                  </a:cubicBezTo>
                  <a:cubicBezTo>
                    <a:pt x="13429" y="84391"/>
                    <a:pt x="15430" y="103937"/>
                    <a:pt x="18097" y="123368"/>
                  </a:cubicBezTo>
                  <a:cubicBezTo>
                    <a:pt x="19144" y="130816"/>
                    <a:pt x="16669" y="108347"/>
                    <a:pt x="16858" y="100822"/>
                  </a:cubicBezTo>
                  <a:cubicBezTo>
                    <a:pt x="17240" y="87839"/>
                    <a:pt x="16383" y="49501"/>
                    <a:pt x="35623" y="51159"/>
                  </a:cubicBezTo>
                  <a:cubicBezTo>
                    <a:pt x="73819" y="54473"/>
                    <a:pt x="65626" y="123901"/>
                    <a:pt x="64865" y="110595"/>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127" name="Google Shape;1127;p20"/>
          <p:cNvGrpSpPr/>
          <p:nvPr/>
        </p:nvGrpSpPr>
        <p:grpSpPr>
          <a:xfrm>
            <a:off x="2600043" y="1462462"/>
            <a:ext cx="6991903" cy="421505"/>
            <a:chOff x="2600043" y="1462462"/>
            <a:chExt cx="6991903" cy="421505"/>
          </a:xfrm>
        </p:grpSpPr>
        <p:sp>
          <p:nvSpPr>
            <p:cNvPr id="1128" name="Google Shape;1128;p20"/>
            <p:cNvSpPr/>
            <p:nvPr/>
          </p:nvSpPr>
          <p:spPr>
            <a:xfrm rot="79933">
              <a:off x="2601610" y="1543677"/>
              <a:ext cx="6988770" cy="231810"/>
            </a:xfrm>
            <a:custGeom>
              <a:rect b="b" l="l" r="r" t="t"/>
              <a:pathLst>
                <a:path extrusionOk="0" h="95668" w="1666519">
                  <a:moveTo>
                    <a:pt x="-56" y="96382"/>
                  </a:moveTo>
                  <a:cubicBezTo>
                    <a:pt x="416970" y="37752"/>
                    <a:pt x="839962" y="-21157"/>
                    <a:pt x="1261835" y="8764"/>
                  </a:cubicBezTo>
                  <a:cubicBezTo>
                    <a:pt x="1397848" y="18308"/>
                    <a:pt x="1533051" y="37211"/>
                    <a:pt x="1666464" y="65343"/>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a:p>
          </p:txBody>
        </p:sp>
        <p:sp>
          <p:nvSpPr>
            <p:cNvPr id="1129" name="Google Shape;1129;p20"/>
            <p:cNvSpPr/>
            <p:nvPr/>
          </p:nvSpPr>
          <p:spPr>
            <a:xfrm rot="118849">
              <a:off x="3788987" y="1593944"/>
              <a:ext cx="4718447" cy="208541"/>
            </a:xfrm>
            <a:custGeom>
              <a:rect b="b" l="l" r="r" t="t"/>
              <a:pathLst>
                <a:path extrusionOk="0" h="86032" w="1124777">
                  <a:moveTo>
                    <a:pt x="-56" y="86746"/>
                  </a:moveTo>
                  <a:cubicBezTo>
                    <a:pt x="369218" y="7088"/>
                    <a:pt x="748261" y="-17445"/>
                    <a:pt x="1124721" y="13948"/>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3" name="Shape 1133"/>
        <p:cNvGrpSpPr/>
        <p:nvPr/>
      </p:nvGrpSpPr>
      <p:grpSpPr>
        <a:xfrm>
          <a:off x="0" y="0"/>
          <a:ext cx="0" cy="0"/>
          <a:chOff x="0" y="0"/>
          <a:chExt cx="0" cy="0"/>
        </a:xfrm>
      </p:grpSpPr>
      <p:sp>
        <p:nvSpPr>
          <p:cNvPr id="1134" name="Google Shape;1134;p21"/>
          <p:cNvSpPr/>
          <p:nvPr/>
        </p:nvSpPr>
        <p:spPr>
          <a:xfrm>
            <a:off x="4245225" y="1771000"/>
            <a:ext cx="4084800" cy="247500"/>
          </a:xfrm>
          <a:prstGeom prst="roundRect">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5" name="Google Shape;1135;p21"/>
          <p:cNvSpPr/>
          <p:nvPr/>
        </p:nvSpPr>
        <p:spPr>
          <a:xfrm>
            <a:off x="4245225" y="2359640"/>
            <a:ext cx="4084800" cy="247500"/>
          </a:xfrm>
          <a:prstGeom prst="roundRect">
            <a:avLst>
              <a:gd fmla="val 50000"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6" name="Google Shape;1136;p21"/>
          <p:cNvSpPr/>
          <p:nvPr/>
        </p:nvSpPr>
        <p:spPr>
          <a:xfrm>
            <a:off x="4245225" y="2948280"/>
            <a:ext cx="4084800" cy="247500"/>
          </a:xfrm>
          <a:prstGeom prst="roundRect">
            <a:avLst>
              <a:gd fmla="val 50000"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7" name="Google Shape;1137;p21"/>
          <p:cNvSpPr/>
          <p:nvPr/>
        </p:nvSpPr>
        <p:spPr>
          <a:xfrm>
            <a:off x="4245225" y="3536920"/>
            <a:ext cx="4084800" cy="247500"/>
          </a:xfrm>
          <a:prstGeom prst="roundRect">
            <a:avLst>
              <a:gd fmla="val 50000" name="adj"/>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8" name="Google Shape;1138;p21"/>
          <p:cNvSpPr/>
          <p:nvPr/>
        </p:nvSpPr>
        <p:spPr>
          <a:xfrm>
            <a:off x="4245225" y="4125560"/>
            <a:ext cx="4084800" cy="247500"/>
          </a:xfrm>
          <a:prstGeom prst="roundRect">
            <a:avLst>
              <a:gd fmla="val 50000" name="adj"/>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9" name="Google Shape;1139;p21"/>
          <p:cNvSpPr/>
          <p:nvPr/>
        </p:nvSpPr>
        <p:spPr>
          <a:xfrm>
            <a:off x="4245225" y="4714200"/>
            <a:ext cx="4084800" cy="247500"/>
          </a:xfrm>
          <a:prstGeom prst="roundRect">
            <a:avLst>
              <a:gd fmla="val 50000"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0" name="Google Shape;1140;p21"/>
          <p:cNvSpPr txBox="1"/>
          <p:nvPr>
            <p:ph type="title"/>
          </p:nvPr>
        </p:nvSpPr>
        <p:spPr>
          <a:xfrm>
            <a:off x="2071550" y="1178800"/>
            <a:ext cx="1258500" cy="20688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lang="en"/>
              <a:t>Bullet point list.</a:t>
            </a:r>
            <a:endParaRPr/>
          </a:p>
        </p:txBody>
      </p:sp>
      <p:sp>
        <p:nvSpPr>
          <p:cNvPr id="1141" name="Google Shape;1141;p21"/>
          <p:cNvSpPr txBox="1"/>
          <p:nvPr>
            <p:ph idx="1" type="body"/>
          </p:nvPr>
        </p:nvSpPr>
        <p:spPr>
          <a:xfrm>
            <a:off x="4125025" y="1614625"/>
            <a:ext cx="3688500" cy="3459000"/>
          </a:xfrm>
          <a:prstGeom prst="rect">
            <a:avLst/>
          </a:prstGeom>
        </p:spPr>
        <p:txBody>
          <a:bodyPr anchorCtr="0" anchor="t" bIns="121900" lIns="121900" spcFirstLastPara="1" rIns="121900" wrap="square" tIns="121900">
            <a:noAutofit/>
          </a:bodyPr>
          <a:lstStyle/>
          <a:p>
            <a:pPr indent="-349250" lvl="0" marL="457200" rtl="0" algn="l">
              <a:lnSpc>
                <a:spcPct val="200000"/>
              </a:lnSpc>
              <a:spcBef>
                <a:spcPts val="0"/>
              </a:spcBef>
              <a:spcAft>
                <a:spcPts val="0"/>
              </a:spcAft>
              <a:buSzPts val="1900"/>
              <a:buChar char="●"/>
            </a:pPr>
            <a:r>
              <a:rPr lang="en"/>
              <a:t>We will talk about this first.</a:t>
            </a:r>
            <a:endParaRPr/>
          </a:p>
          <a:p>
            <a:pPr indent="-349250" lvl="0" marL="457200" rtl="0" algn="l">
              <a:lnSpc>
                <a:spcPct val="200000"/>
              </a:lnSpc>
              <a:spcBef>
                <a:spcPts val="0"/>
              </a:spcBef>
              <a:spcAft>
                <a:spcPts val="0"/>
              </a:spcAft>
              <a:buSzPts val="1900"/>
              <a:buChar char="●"/>
            </a:pPr>
            <a:r>
              <a:rPr lang="en"/>
              <a:t>We will talk about this second.</a:t>
            </a:r>
            <a:endParaRPr/>
          </a:p>
          <a:p>
            <a:pPr indent="-349250" lvl="0" marL="457200" rtl="0" algn="l">
              <a:lnSpc>
                <a:spcPct val="200000"/>
              </a:lnSpc>
              <a:spcBef>
                <a:spcPts val="0"/>
              </a:spcBef>
              <a:spcAft>
                <a:spcPts val="0"/>
              </a:spcAft>
              <a:buSzPts val="1900"/>
              <a:buChar char="●"/>
            </a:pPr>
            <a:r>
              <a:rPr lang="en"/>
              <a:t>After that we will talk about this.</a:t>
            </a:r>
            <a:endParaRPr/>
          </a:p>
          <a:p>
            <a:pPr indent="-349250" lvl="0" marL="457200" rtl="0" algn="l">
              <a:lnSpc>
                <a:spcPct val="200000"/>
              </a:lnSpc>
              <a:spcBef>
                <a:spcPts val="0"/>
              </a:spcBef>
              <a:spcAft>
                <a:spcPts val="0"/>
              </a:spcAft>
              <a:buSzPts val="1900"/>
              <a:buChar char="●"/>
            </a:pPr>
            <a:r>
              <a:rPr lang="en"/>
              <a:t>After that we will talk about this.</a:t>
            </a:r>
            <a:endParaRPr/>
          </a:p>
          <a:p>
            <a:pPr indent="-349250" lvl="0" marL="457200" rtl="0" algn="l">
              <a:lnSpc>
                <a:spcPct val="200000"/>
              </a:lnSpc>
              <a:spcBef>
                <a:spcPts val="0"/>
              </a:spcBef>
              <a:spcAft>
                <a:spcPts val="0"/>
              </a:spcAft>
              <a:buSzPts val="1900"/>
              <a:buChar char="●"/>
            </a:pPr>
            <a:r>
              <a:rPr lang="en"/>
              <a:t>We will talk about this too.</a:t>
            </a:r>
            <a:endParaRPr/>
          </a:p>
          <a:p>
            <a:pPr indent="-349250" lvl="0" marL="457200" rtl="0" algn="l">
              <a:lnSpc>
                <a:spcPct val="200000"/>
              </a:lnSpc>
              <a:spcBef>
                <a:spcPts val="0"/>
              </a:spcBef>
              <a:spcAft>
                <a:spcPts val="0"/>
              </a:spcAft>
              <a:buSzPts val="1900"/>
              <a:buChar char="●"/>
            </a:pPr>
            <a:r>
              <a:rPr lang="en"/>
              <a:t>And we will talk about this last.</a:t>
            </a:r>
            <a:endParaRPr/>
          </a:p>
        </p:txBody>
      </p:sp>
      <p:grpSp>
        <p:nvGrpSpPr>
          <p:cNvPr id="1142" name="Google Shape;1142;p21"/>
          <p:cNvGrpSpPr/>
          <p:nvPr/>
        </p:nvGrpSpPr>
        <p:grpSpPr>
          <a:xfrm>
            <a:off x="9443455" y="524939"/>
            <a:ext cx="1204716" cy="810962"/>
            <a:chOff x="4551700" y="2174640"/>
            <a:chExt cx="863967" cy="581585"/>
          </a:xfrm>
        </p:grpSpPr>
        <p:sp>
          <p:nvSpPr>
            <p:cNvPr id="1143" name="Google Shape;1143;p21"/>
            <p:cNvSpPr/>
            <p:nvPr/>
          </p:nvSpPr>
          <p:spPr>
            <a:xfrm>
              <a:off x="4570610" y="2174640"/>
              <a:ext cx="845057" cy="557507"/>
            </a:xfrm>
            <a:custGeom>
              <a:rect b="b" l="l" r="r" t="t"/>
              <a:pathLst>
                <a:path extrusionOk="0" h="557507" w="845057">
                  <a:moveTo>
                    <a:pt x="0" y="0"/>
                  </a:moveTo>
                  <a:lnTo>
                    <a:pt x="0" y="445589"/>
                  </a:lnTo>
                  <a:lnTo>
                    <a:pt x="124110" y="557508"/>
                  </a:lnTo>
                  <a:lnTo>
                    <a:pt x="845058" y="557508"/>
                  </a:lnTo>
                  <a:lnTo>
                    <a:pt x="845058" y="111919"/>
                  </a:lnTo>
                  <a:lnTo>
                    <a:pt x="720851" y="0"/>
                  </a:lnTo>
                  <a:lnTo>
                    <a:pt x="0" y="0"/>
                  </a:ln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nvGrpSpPr>
            <p:cNvPr id="1144" name="Google Shape;1144;p21"/>
            <p:cNvGrpSpPr/>
            <p:nvPr/>
          </p:nvGrpSpPr>
          <p:grpSpPr>
            <a:xfrm>
              <a:off x="4551700" y="2189059"/>
              <a:ext cx="854678" cy="567166"/>
              <a:chOff x="9691189" y="1302267"/>
              <a:chExt cx="854678" cy="567166"/>
            </a:xfrm>
          </p:grpSpPr>
          <p:sp>
            <p:nvSpPr>
              <p:cNvPr id="1145" name="Google Shape;1145;p21"/>
              <p:cNvSpPr/>
              <p:nvPr/>
            </p:nvSpPr>
            <p:spPr>
              <a:xfrm>
                <a:off x="9691189" y="1747923"/>
                <a:ext cx="720946" cy="9525"/>
              </a:xfrm>
              <a:custGeom>
                <a:rect b="b" l="l" r="r" t="t"/>
                <a:pathLst>
                  <a:path extrusionOk="0" h="9525" w="720946">
                    <a:moveTo>
                      <a:pt x="0" y="0"/>
                    </a:moveTo>
                    <a:lnTo>
                      <a:pt x="720947" y="0"/>
                    </a:lnTo>
                  </a:path>
                </a:pathLst>
              </a:custGeom>
              <a:noFill/>
              <a:ln cap="rnd" cmpd="sng" w="9525">
                <a:solidFill>
                  <a:schemeClr val="dk2"/>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46" name="Google Shape;1146;p21"/>
              <p:cNvSpPr/>
              <p:nvPr/>
            </p:nvSpPr>
            <p:spPr>
              <a:xfrm>
                <a:off x="9815490" y="1414253"/>
                <a:ext cx="9525" cy="445655"/>
              </a:xfrm>
              <a:custGeom>
                <a:rect b="b" l="l" r="r" t="t"/>
                <a:pathLst>
                  <a:path extrusionOk="0" h="445655" w="9525">
                    <a:moveTo>
                      <a:pt x="0" y="445656"/>
                    </a:moveTo>
                    <a:lnTo>
                      <a:pt x="0" y="0"/>
                    </a:lnTo>
                  </a:path>
                </a:pathLst>
              </a:custGeom>
              <a:noFill/>
              <a:ln cap="rnd"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47" name="Google Shape;1147;p21"/>
              <p:cNvSpPr/>
              <p:nvPr/>
            </p:nvSpPr>
            <p:spPr>
              <a:xfrm>
                <a:off x="9691189" y="1747923"/>
                <a:ext cx="124301" cy="111985"/>
              </a:xfrm>
              <a:custGeom>
                <a:rect b="b" l="l" r="r" t="t"/>
                <a:pathLst>
                  <a:path extrusionOk="0" h="111985" w="124301">
                    <a:moveTo>
                      <a:pt x="0" y="0"/>
                    </a:moveTo>
                    <a:lnTo>
                      <a:pt x="124301" y="111985"/>
                    </a:lnTo>
                  </a:path>
                </a:pathLst>
              </a:custGeom>
              <a:noFill/>
              <a:ln cap="rnd"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48" name="Google Shape;1148;p21"/>
              <p:cNvSpPr/>
              <p:nvPr/>
            </p:nvSpPr>
            <p:spPr>
              <a:xfrm>
                <a:off x="9691189" y="1302267"/>
                <a:ext cx="9525" cy="445655"/>
              </a:xfrm>
              <a:custGeom>
                <a:rect b="b" l="l" r="r" t="t"/>
                <a:pathLst>
                  <a:path extrusionOk="0" h="445655" w="9525">
                    <a:moveTo>
                      <a:pt x="0" y="0"/>
                    </a:moveTo>
                    <a:lnTo>
                      <a:pt x="0" y="445656"/>
                    </a:lnTo>
                  </a:path>
                </a:pathLst>
              </a:custGeom>
              <a:noFill/>
              <a:ln cap="rnd"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49" name="Google Shape;1149;p21"/>
              <p:cNvSpPr/>
              <p:nvPr/>
            </p:nvSpPr>
            <p:spPr>
              <a:xfrm>
                <a:off x="9691189" y="1302267"/>
                <a:ext cx="124301" cy="111985"/>
              </a:xfrm>
              <a:custGeom>
                <a:rect b="b" l="l" r="r" t="t"/>
                <a:pathLst>
                  <a:path extrusionOk="0" h="111985" w="124301">
                    <a:moveTo>
                      <a:pt x="124301" y="111985"/>
                    </a:moveTo>
                    <a:lnTo>
                      <a:pt x="0" y="0"/>
                    </a:lnTo>
                  </a:path>
                </a:pathLst>
              </a:custGeom>
              <a:noFill/>
              <a:ln cap="rnd"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50" name="Google Shape;1150;p21"/>
              <p:cNvSpPr/>
              <p:nvPr/>
            </p:nvSpPr>
            <p:spPr>
              <a:xfrm>
                <a:off x="10412136" y="1302267"/>
                <a:ext cx="124206" cy="111985"/>
              </a:xfrm>
              <a:custGeom>
                <a:rect b="b" l="l" r="r" t="t"/>
                <a:pathLst>
                  <a:path extrusionOk="0" h="111985" w="124206">
                    <a:moveTo>
                      <a:pt x="0" y="0"/>
                    </a:moveTo>
                    <a:lnTo>
                      <a:pt x="124206" y="111985"/>
                    </a:lnTo>
                  </a:path>
                </a:pathLst>
              </a:custGeom>
              <a:noFill/>
              <a:ln cap="rnd"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51" name="Google Shape;1151;p21"/>
              <p:cNvSpPr/>
              <p:nvPr/>
            </p:nvSpPr>
            <p:spPr>
              <a:xfrm>
                <a:off x="9691189" y="1302267"/>
                <a:ext cx="720946" cy="9525"/>
              </a:xfrm>
              <a:custGeom>
                <a:rect b="b" l="l" r="r" t="t"/>
                <a:pathLst>
                  <a:path extrusionOk="0" h="9525" w="720946">
                    <a:moveTo>
                      <a:pt x="0" y="0"/>
                    </a:moveTo>
                    <a:lnTo>
                      <a:pt x="720947" y="0"/>
                    </a:lnTo>
                  </a:path>
                </a:pathLst>
              </a:custGeom>
              <a:noFill/>
              <a:ln cap="rnd"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52" name="Google Shape;1152;p21"/>
              <p:cNvSpPr/>
              <p:nvPr/>
            </p:nvSpPr>
            <p:spPr>
              <a:xfrm>
                <a:off x="10536342" y="1414253"/>
                <a:ext cx="9525" cy="445655"/>
              </a:xfrm>
              <a:custGeom>
                <a:rect b="b" l="l" r="r" t="t"/>
                <a:pathLst>
                  <a:path extrusionOk="0" h="445655" w="9525">
                    <a:moveTo>
                      <a:pt x="0" y="0"/>
                    </a:moveTo>
                    <a:lnTo>
                      <a:pt x="0" y="445656"/>
                    </a:lnTo>
                  </a:path>
                </a:pathLst>
              </a:custGeom>
              <a:noFill/>
              <a:ln cap="rnd"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53" name="Google Shape;1153;p21"/>
              <p:cNvSpPr/>
              <p:nvPr/>
            </p:nvSpPr>
            <p:spPr>
              <a:xfrm>
                <a:off x="9815490" y="1859908"/>
                <a:ext cx="720851" cy="9525"/>
              </a:xfrm>
              <a:custGeom>
                <a:rect b="b" l="l" r="r" t="t"/>
                <a:pathLst>
                  <a:path extrusionOk="0" h="9525" w="720851">
                    <a:moveTo>
                      <a:pt x="720852" y="0"/>
                    </a:moveTo>
                    <a:lnTo>
                      <a:pt x="0" y="0"/>
                    </a:lnTo>
                  </a:path>
                </a:pathLst>
              </a:custGeom>
              <a:noFill/>
              <a:ln cap="rnd"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54" name="Google Shape;1154;p21"/>
              <p:cNvSpPr/>
              <p:nvPr/>
            </p:nvSpPr>
            <p:spPr>
              <a:xfrm>
                <a:off x="9815490" y="1414253"/>
                <a:ext cx="720851" cy="9525"/>
              </a:xfrm>
              <a:custGeom>
                <a:rect b="b" l="l" r="r" t="t"/>
                <a:pathLst>
                  <a:path extrusionOk="0" h="9525" w="720851">
                    <a:moveTo>
                      <a:pt x="720852" y="0"/>
                    </a:moveTo>
                    <a:lnTo>
                      <a:pt x="0" y="0"/>
                    </a:lnTo>
                  </a:path>
                </a:pathLst>
              </a:custGeom>
              <a:noFill/>
              <a:ln cap="rnd"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55" name="Google Shape;1155;p21"/>
              <p:cNvSpPr/>
              <p:nvPr/>
            </p:nvSpPr>
            <p:spPr>
              <a:xfrm>
                <a:off x="10412136" y="1302267"/>
                <a:ext cx="9525" cy="445655"/>
              </a:xfrm>
              <a:custGeom>
                <a:rect b="b" l="l" r="r" t="t"/>
                <a:pathLst>
                  <a:path extrusionOk="0" h="445655" w="9525">
                    <a:moveTo>
                      <a:pt x="0" y="445656"/>
                    </a:moveTo>
                    <a:lnTo>
                      <a:pt x="0" y="0"/>
                    </a:lnTo>
                  </a:path>
                </a:pathLst>
              </a:custGeom>
              <a:noFill/>
              <a:ln cap="rnd" cmpd="sng" w="9525">
                <a:solidFill>
                  <a:schemeClr val="dk2"/>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56" name="Google Shape;1156;p21"/>
              <p:cNvSpPr/>
              <p:nvPr/>
            </p:nvSpPr>
            <p:spPr>
              <a:xfrm>
                <a:off x="10412136" y="1747923"/>
                <a:ext cx="124206" cy="111985"/>
              </a:xfrm>
              <a:custGeom>
                <a:rect b="b" l="l" r="r" t="t"/>
                <a:pathLst>
                  <a:path extrusionOk="0" h="111985" w="124206">
                    <a:moveTo>
                      <a:pt x="124206" y="111985"/>
                    </a:moveTo>
                    <a:lnTo>
                      <a:pt x="0" y="0"/>
                    </a:lnTo>
                  </a:path>
                </a:pathLst>
              </a:custGeom>
              <a:noFill/>
              <a:ln cap="rnd" cmpd="sng" w="9525">
                <a:solidFill>
                  <a:schemeClr val="dk2"/>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grpSp>
        <p:nvGrpSpPr>
          <p:cNvPr id="1157" name="Google Shape;1157;p21"/>
          <p:cNvGrpSpPr/>
          <p:nvPr/>
        </p:nvGrpSpPr>
        <p:grpSpPr>
          <a:xfrm>
            <a:off x="926142" y="5312013"/>
            <a:ext cx="1100629" cy="1047731"/>
            <a:chOff x="5100585" y="3098059"/>
            <a:chExt cx="760681" cy="724121"/>
          </a:xfrm>
        </p:grpSpPr>
        <p:sp>
          <p:nvSpPr>
            <p:cNvPr id="1158" name="Google Shape;1158;p21"/>
            <p:cNvSpPr/>
            <p:nvPr/>
          </p:nvSpPr>
          <p:spPr>
            <a:xfrm>
              <a:off x="5119993" y="3098059"/>
              <a:ext cx="741273" cy="721690"/>
            </a:xfrm>
            <a:custGeom>
              <a:rect b="b" l="l" r="r" t="t"/>
              <a:pathLst>
                <a:path extrusionOk="0" h="721690" w="741273">
                  <a:moveTo>
                    <a:pt x="312201" y="0"/>
                  </a:moveTo>
                  <a:lnTo>
                    <a:pt x="0" y="489718"/>
                  </a:lnTo>
                  <a:lnTo>
                    <a:pt x="97202" y="721690"/>
                  </a:lnTo>
                  <a:lnTo>
                    <a:pt x="741273" y="717804"/>
                  </a:lnTo>
                  <a:lnTo>
                    <a:pt x="312201"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nvGrpSpPr>
            <p:cNvPr id="1159" name="Google Shape;1159;p21"/>
            <p:cNvGrpSpPr/>
            <p:nvPr/>
          </p:nvGrpSpPr>
          <p:grpSpPr>
            <a:xfrm>
              <a:off x="5100585" y="3100490"/>
              <a:ext cx="741273" cy="721690"/>
              <a:chOff x="8293757" y="3113093"/>
              <a:chExt cx="741273" cy="721690"/>
            </a:xfrm>
          </p:grpSpPr>
          <p:sp>
            <p:nvSpPr>
              <p:cNvPr id="1160" name="Google Shape;1160;p21"/>
              <p:cNvSpPr/>
              <p:nvPr/>
            </p:nvSpPr>
            <p:spPr>
              <a:xfrm>
                <a:off x="8293757" y="3113093"/>
                <a:ext cx="741273" cy="721690"/>
              </a:xfrm>
              <a:custGeom>
                <a:rect b="b" l="l" r="r" t="t"/>
                <a:pathLst>
                  <a:path extrusionOk="0" h="721690" w="741273">
                    <a:moveTo>
                      <a:pt x="312201" y="0"/>
                    </a:moveTo>
                    <a:lnTo>
                      <a:pt x="0" y="489718"/>
                    </a:lnTo>
                    <a:lnTo>
                      <a:pt x="97193" y="721690"/>
                    </a:lnTo>
                    <a:lnTo>
                      <a:pt x="741274" y="717804"/>
                    </a:lnTo>
                    <a:lnTo>
                      <a:pt x="312201" y="0"/>
                    </a:lnTo>
                    <a:close/>
                  </a:path>
                </a:pathLst>
              </a:custGeom>
              <a:noFill/>
              <a:ln cap="rnd"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61" name="Google Shape;1161;p21"/>
              <p:cNvSpPr/>
              <p:nvPr/>
            </p:nvSpPr>
            <p:spPr>
              <a:xfrm>
                <a:off x="8390950" y="3113093"/>
                <a:ext cx="215007" cy="721690"/>
              </a:xfrm>
              <a:custGeom>
                <a:rect b="b" l="l" r="r" t="t"/>
                <a:pathLst>
                  <a:path extrusionOk="0" h="721690" w="215007">
                    <a:moveTo>
                      <a:pt x="0" y="721690"/>
                    </a:moveTo>
                    <a:lnTo>
                      <a:pt x="215008" y="0"/>
                    </a:lnTo>
                  </a:path>
                </a:pathLst>
              </a:custGeom>
              <a:noFill/>
              <a:ln cap="rnd"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62" name="Google Shape;1162;p21"/>
              <p:cNvSpPr/>
              <p:nvPr/>
            </p:nvSpPr>
            <p:spPr>
              <a:xfrm>
                <a:off x="8293757" y="3602812"/>
                <a:ext cx="741273" cy="228085"/>
              </a:xfrm>
              <a:custGeom>
                <a:rect b="b" l="l" r="r" t="t"/>
                <a:pathLst>
                  <a:path extrusionOk="0" h="228085" w="741273">
                    <a:moveTo>
                      <a:pt x="0" y="0"/>
                    </a:moveTo>
                    <a:lnTo>
                      <a:pt x="741274" y="228086"/>
                    </a:lnTo>
                  </a:path>
                </a:pathLst>
              </a:custGeom>
              <a:noFill/>
              <a:ln cap="rnd" cmpd="sng" w="9525">
                <a:solidFill>
                  <a:schemeClr val="dk2"/>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grpSp>
        <p:nvGrpSpPr>
          <p:cNvPr id="1163" name="Google Shape;1163;p21"/>
          <p:cNvGrpSpPr/>
          <p:nvPr/>
        </p:nvGrpSpPr>
        <p:grpSpPr>
          <a:xfrm>
            <a:off x="10849115" y="710043"/>
            <a:ext cx="461335" cy="234951"/>
            <a:chOff x="10881315" y="1203156"/>
            <a:chExt cx="461335" cy="234951"/>
          </a:xfrm>
        </p:grpSpPr>
        <p:sp>
          <p:nvSpPr>
            <p:cNvPr id="1164" name="Google Shape;1164;p21"/>
            <p:cNvSpPr/>
            <p:nvPr/>
          </p:nvSpPr>
          <p:spPr>
            <a:xfrm>
              <a:off x="10881315" y="1203156"/>
              <a:ext cx="85556" cy="234951"/>
            </a:xfrm>
            <a:custGeom>
              <a:rect b="b" l="l" r="r" t="t"/>
              <a:pathLst>
                <a:path extrusionOk="0" h="234951" w="85556">
                  <a:moveTo>
                    <a:pt x="118" y="99883"/>
                  </a:moveTo>
                  <a:cubicBezTo>
                    <a:pt x="-1882" y="73613"/>
                    <a:pt x="22121" y="147813"/>
                    <a:pt x="30694" y="172721"/>
                  </a:cubicBezTo>
                  <a:cubicBezTo>
                    <a:pt x="32503" y="177797"/>
                    <a:pt x="64793" y="239986"/>
                    <a:pt x="69365" y="234624"/>
                  </a:cubicBezTo>
                  <a:cubicBezTo>
                    <a:pt x="79176" y="223155"/>
                    <a:pt x="54316" y="-32305"/>
                    <a:pt x="85557" y="3423"/>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65" name="Google Shape;1165;p21"/>
            <p:cNvSpPr/>
            <p:nvPr/>
          </p:nvSpPr>
          <p:spPr>
            <a:xfrm>
              <a:off x="11035812" y="1343914"/>
              <a:ext cx="28960" cy="4929"/>
            </a:xfrm>
            <a:custGeom>
              <a:rect b="b" l="l" r="r" t="t"/>
              <a:pathLst>
                <a:path extrusionOk="0" h="4929" w="28960">
                  <a:moveTo>
                    <a:pt x="20500" y="292"/>
                  </a:moveTo>
                  <a:cubicBezTo>
                    <a:pt x="26977" y="-1252"/>
                    <a:pt x="-5694" y="3787"/>
                    <a:pt x="879" y="4740"/>
                  </a:cubicBezTo>
                  <a:cubicBezTo>
                    <a:pt x="9641" y="5997"/>
                    <a:pt x="36025" y="587"/>
                    <a:pt x="27168" y="1254"/>
                  </a:cubicBezTo>
                  <a:cubicBezTo>
                    <a:pt x="15928" y="2120"/>
                    <a:pt x="4784" y="4016"/>
                    <a:pt x="20500" y="292"/>
                  </a:cubicBezTo>
                  <a:close/>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66" name="Google Shape;1166;p21"/>
            <p:cNvSpPr/>
            <p:nvPr/>
          </p:nvSpPr>
          <p:spPr>
            <a:xfrm>
              <a:off x="11033354" y="1374724"/>
              <a:ext cx="67249" cy="8086"/>
            </a:xfrm>
            <a:custGeom>
              <a:rect b="b" l="l" r="r" t="t"/>
              <a:pathLst>
                <a:path extrusionOk="0" h="8086" w="67249">
                  <a:moveTo>
                    <a:pt x="99" y="8087"/>
                  </a:moveTo>
                  <a:cubicBezTo>
                    <a:pt x="-2473" y="7058"/>
                    <a:pt x="45913" y="9001"/>
                    <a:pt x="67249" y="0"/>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67" name="Google Shape;1167;p21"/>
            <p:cNvSpPr/>
            <p:nvPr/>
          </p:nvSpPr>
          <p:spPr>
            <a:xfrm>
              <a:off x="11152344" y="1294914"/>
              <a:ext cx="79817" cy="96414"/>
            </a:xfrm>
            <a:custGeom>
              <a:rect b="b" l="l" r="r" t="t"/>
              <a:pathLst>
                <a:path extrusionOk="0" h="96414" w="79817">
                  <a:moveTo>
                    <a:pt x="1504" y="29994"/>
                  </a:moveTo>
                  <a:cubicBezTo>
                    <a:pt x="2837" y="27346"/>
                    <a:pt x="6077" y="16183"/>
                    <a:pt x="3790" y="15116"/>
                  </a:cubicBezTo>
                  <a:cubicBezTo>
                    <a:pt x="-3544" y="11592"/>
                    <a:pt x="2076" y="31451"/>
                    <a:pt x="1790" y="39662"/>
                  </a:cubicBezTo>
                  <a:cubicBezTo>
                    <a:pt x="1123" y="54826"/>
                    <a:pt x="3505" y="78362"/>
                    <a:pt x="16934" y="88363"/>
                  </a:cubicBezTo>
                  <a:cubicBezTo>
                    <a:pt x="38271" y="104317"/>
                    <a:pt x="46938" y="43567"/>
                    <a:pt x="33318" y="37090"/>
                  </a:cubicBezTo>
                  <a:cubicBezTo>
                    <a:pt x="27508" y="34328"/>
                    <a:pt x="31984" y="50196"/>
                    <a:pt x="33698" y="56426"/>
                  </a:cubicBezTo>
                  <a:cubicBezTo>
                    <a:pt x="36938" y="68570"/>
                    <a:pt x="50558" y="97650"/>
                    <a:pt x="67417" y="96374"/>
                  </a:cubicBezTo>
                  <a:cubicBezTo>
                    <a:pt x="95326" y="94259"/>
                    <a:pt x="67512" y="-6220"/>
                    <a:pt x="66751" y="304"/>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68" name="Google Shape;1168;p21"/>
            <p:cNvSpPr/>
            <p:nvPr/>
          </p:nvSpPr>
          <p:spPr>
            <a:xfrm>
              <a:off x="11268720" y="1264558"/>
              <a:ext cx="6523" cy="115347"/>
            </a:xfrm>
            <a:custGeom>
              <a:rect b="b" l="l" r="r" t="t"/>
              <a:pathLst>
                <a:path extrusionOk="0" h="115347" w="6523">
                  <a:moveTo>
                    <a:pt x="0" y="0"/>
                  </a:moveTo>
                  <a:cubicBezTo>
                    <a:pt x="8001" y="39491"/>
                    <a:pt x="7620" y="76448"/>
                    <a:pt x="4286" y="115348"/>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69" name="Google Shape;1169;p21"/>
            <p:cNvSpPr/>
            <p:nvPr/>
          </p:nvSpPr>
          <p:spPr>
            <a:xfrm>
              <a:off x="11301755" y="1274687"/>
              <a:ext cx="40895" cy="109127"/>
            </a:xfrm>
            <a:custGeom>
              <a:rect b="b" l="l" r="r" t="t"/>
              <a:pathLst>
                <a:path extrusionOk="0" h="109127" w="40895">
                  <a:moveTo>
                    <a:pt x="3349" y="749"/>
                  </a:moveTo>
                  <a:cubicBezTo>
                    <a:pt x="3254" y="-5052"/>
                    <a:pt x="207" y="24561"/>
                    <a:pt x="111" y="31124"/>
                  </a:cubicBezTo>
                  <a:cubicBezTo>
                    <a:pt x="-460" y="51679"/>
                    <a:pt x="1254" y="74386"/>
                    <a:pt x="3254" y="94894"/>
                  </a:cubicBezTo>
                  <a:cubicBezTo>
                    <a:pt x="3445" y="96551"/>
                    <a:pt x="5731" y="108105"/>
                    <a:pt x="2969" y="109095"/>
                  </a:cubicBezTo>
                  <a:cubicBezTo>
                    <a:pt x="-2651" y="111077"/>
                    <a:pt x="8398" y="21103"/>
                    <a:pt x="32115" y="54336"/>
                  </a:cubicBezTo>
                  <a:cubicBezTo>
                    <a:pt x="35925" y="59603"/>
                    <a:pt x="37735" y="67471"/>
                    <a:pt x="38973" y="73548"/>
                  </a:cubicBezTo>
                  <a:cubicBezTo>
                    <a:pt x="39640" y="76939"/>
                    <a:pt x="40211" y="80377"/>
                    <a:pt x="40497" y="83835"/>
                  </a:cubicBezTo>
                  <a:cubicBezTo>
                    <a:pt x="41069" y="90541"/>
                    <a:pt x="41069" y="97770"/>
                    <a:pt x="40211" y="104476"/>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1170" name="Google Shape;1170;p21"/>
          <p:cNvGrpSpPr/>
          <p:nvPr/>
        </p:nvGrpSpPr>
        <p:grpSpPr>
          <a:xfrm>
            <a:off x="10316609" y="5395544"/>
            <a:ext cx="416027" cy="204307"/>
            <a:chOff x="10862134" y="3312644"/>
            <a:chExt cx="416027" cy="204307"/>
          </a:xfrm>
        </p:grpSpPr>
        <p:sp>
          <p:nvSpPr>
            <p:cNvPr id="1171" name="Google Shape;1171;p21"/>
            <p:cNvSpPr/>
            <p:nvPr/>
          </p:nvSpPr>
          <p:spPr>
            <a:xfrm>
              <a:off x="10862134" y="3312644"/>
              <a:ext cx="69302" cy="204307"/>
            </a:xfrm>
            <a:custGeom>
              <a:rect b="b" l="l" r="r" t="t"/>
              <a:pathLst>
                <a:path extrusionOk="0" h="204307" w="69302">
                  <a:moveTo>
                    <a:pt x="3963" y="83218"/>
                  </a:moveTo>
                  <a:cubicBezTo>
                    <a:pt x="-6800" y="83818"/>
                    <a:pt x="7202" y="105030"/>
                    <a:pt x="12441" y="114403"/>
                  </a:cubicBezTo>
                  <a:cubicBezTo>
                    <a:pt x="27110" y="140206"/>
                    <a:pt x="45778" y="163618"/>
                    <a:pt x="59589" y="189803"/>
                  </a:cubicBezTo>
                  <a:cubicBezTo>
                    <a:pt x="62161" y="194565"/>
                    <a:pt x="62161" y="206062"/>
                    <a:pt x="67210" y="204081"/>
                  </a:cubicBezTo>
                  <a:cubicBezTo>
                    <a:pt x="71400" y="202404"/>
                    <a:pt x="68066" y="157827"/>
                    <a:pt x="67686" y="152046"/>
                  </a:cubicBezTo>
                  <a:cubicBezTo>
                    <a:pt x="65590" y="113469"/>
                    <a:pt x="46064" y="36755"/>
                    <a:pt x="61590" y="874"/>
                  </a:cubicBezTo>
                  <a:cubicBezTo>
                    <a:pt x="63495" y="-3498"/>
                    <a:pt x="65114" y="9723"/>
                    <a:pt x="66828" y="14142"/>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72" name="Google Shape;1172;p21"/>
            <p:cNvSpPr/>
            <p:nvPr/>
          </p:nvSpPr>
          <p:spPr>
            <a:xfrm>
              <a:off x="11001003" y="3431825"/>
              <a:ext cx="33121" cy="6338"/>
            </a:xfrm>
            <a:custGeom>
              <a:rect b="b" l="l" r="r" t="t"/>
              <a:pathLst>
                <a:path extrusionOk="0" h="6338" w="33121">
                  <a:moveTo>
                    <a:pt x="19305" y="1833"/>
                  </a:moveTo>
                  <a:cubicBezTo>
                    <a:pt x="25495" y="699"/>
                    <a:pt x="-5366" y="7195"/>
                    <a:pt x="826" y="6243"/>
                  </a:cubicBezTo>
                  <a:cubicBezTo>
                    <a:pt x="11018" y="4709"/>
                    <a:pt x="41307" y="-520"/>
                    <a:pt x="31020" y="42"/>
                  </a:cubicBezTo>
                  <a:cubicBezTo>
                    <a:pt x="18923" y="718"/>
                    <a:pt x="7113" y="4043"/>
                    <a:pt x="19305" y="1833"/>
                  </a:cubicBezTo>
                  <a:close/>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73" name="Google Shape;1173;p21"/>
            <p:cNvSpPr/>
            <p:nvPr/>
          </p:nvSpPr>
          <p:spPr>
            <a:xfrm>
              <a:off x="10999979" y="3457687"/>
              <a:ext cx="27320" cy="2555"/>
            </a:xfrm>
            <a:custGeom>
              <a:rect b="b" l="l" r="r" t="t"/>
              <a:pathLst>
                <a:path extrusionOk="0" h="2555" w="27320">
                  <a:moveTo>
                    <a:pt x="19375" y="326"/>
                  </a:moveTo>
                  <a:cubicBezTo>
                    <a:pt x="25567" y="-607"/>
                    <a:pt x="-5294" y="631"/>
                    <a:pt x="802" y="1926"/>
                  </a:cubicBezTo>
                  <a:cubicBezTo>
                    <a:pt x="8898" y="3660"/>
                    <a:pt x="33949" y="1212"/>
                    <a:pt x="25662" y="1679"/>
                  </a:cubicBezTo>
                  <a:cubicBezTo>
                    <a:pt x="15566" y="2241"/>
                    <a:pt x="5374" y="2450"/>
                    <a:pt x="19375" y="326"/>
                  </a:cubicBezTo>
                  <a:close/>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74" name="Google Shape;1174;p21"/>
            <p:cNvSpPr/>
            <p:nvPr/>
          </p:nvSpPr>
          <p:spPr>
            <a:xfrm>
              <a:off x="11105828" y="3355219"/>
              <a:ext cx="13978" cy="120672"/>
            </a:xfrm>
            <a:custGeom>
              <a:rect b="b" l="l" r="r" t="t"/>
              <a:pathLst>
                <a:path extrusionOk="0" h="120672" w="13978">
                  <a:moveTo>
                    <a:pt x="3348" y="0"/>
                  </a:moveTo>
                  <a:cubicBezTo>
                    <a:pt x="-11131" y="33566"/>
                    <a:pt x="27160" y="78457"/>
                    <a:pt x="8967" y="120672"/>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75" name="Google Shape;1175;p21"/>
            <p:cNvSpPr/>
            <p:nvPr/>
          </p:nvSpPr>
          <p:spPr>
            <a:xfrm>
              <a:off x="11076654" y="3328910"/>
              <a:ext cx="118027" cy="162411"/>
            </a:xfrm>
            <a:custGeom>
              <a:rect b="b" l="l" r="r" t="t"/>
              <a:pathLst>
                <a:path extrusionOk="0" h="162411" w="118027">
                  <a:moveTo>
                    <a:pt x="4709" y="33510"/>
                  </a:moveTo>
                  <a:cubicBezTo>
                    <a:pt x="-23771" y="21223"/>
                    <a:pt x="85767" y="-18582"/>
                    <a:pt x="97197" y="10278"/>
                  </a:cubicBezTo>
                  <a:cubicBezTo>
                    <a:pt x="110532" y="43940"/>
                    <a:pt x="39857" y="118530"/>
                    <a:pt x="28617" y="98890"/>
                  </a:cubicBezTo>
                  <a:cubicBezTo>
                    <a:pt x="17567" y="79516"/>
                    <a:pt x="103292" y="51684"/>
                    <a:pt x="116532" y="92879"/>
                  </a:cubicBezTo>
                  <a:cubicBezTo>
                    <a:pt x="121485" y="108272"/>
                    <a:pt x="113389" y="125045"/>
                    <a:pt x="103103" y="136590"/>
                  </a:cubicBezTo>
                  <a:cubicBezTo>
                    <a:pt x="50620" y="195245"/>
                    <a:pt x="-14150" y="135247"/>
                    <a:pt x="17283" y="137961"/>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76" name="Google Shape;1176;p21"/>
            <p:cNvSpPr/>
            <p:nvPr/>
          </p:nvSpPr>
          <p:spPr>
            <a:xfrm>
              <a:off x="11212046" y="3333673"/>
              <a:ext cx="66115" cy="124860"/>
            </a:xfrm>
            <a:custGeom>
              <a:rect b="b" l="l" r="r" t="t"/>
              <a:pathLst>
                <a:path extrusionOk="0" h="124860" w="66115">
                  <a:moveTo>
                    <a:pt x="0" y="0"/>
                  </a:moveTo>
                  <a:cubicBezTo>
                    <a:pt x="1143" y="21907"/>
                    <a:pt x="6953" y="43320"/>
                    <a:pt x="10382" y="64999"/>
                  </a:cubicBezTo>
                  <a:cubicBezTo>
                    <a:pt x="13429" y="84391"/>
                    <a:pt x="15430" y="103937"/>
                    <a:pt x="18097" y="123368"/>
                  </a:cubicBezTo>
                  <a:cubicBezTo>
                    <a:pt x="19144" y="130816"/>
                    <a:pt x="16669" y="108347"/>
                    <a:pt x="16858" y="100822"/>
                  </a:cubicBezTo>
                  <a:cubicBezTo>
                    <a:pt x="17240" y="87839"/>
                    <a:pt x="16383" y="49501"/>
                    <a:pt x="35623" y="51159"/>
                  </a:cubicBezTo>
                  <a:cubicBezTo>
                    <a:pt x="73819" y="54473"/>
                    <a:pt x="65626" y="123901"/>
                    <a:pt x="64865" y="110595"/>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1177" name="Google Shape;1177;p21"/>
          <p:cNvGrpSpPr/>
          <p:nvPr/>
        </p:nvGrpSpPr>
        <p:grpSpPr>
          <a:xfrm>
            <a:off x="1810093" y="5714984"/>
            <a:ext cx="604799" cy="320925"/>
            <a:chOff x="5791759" y="2630895"/>
            <a:chExt cx="604799" cy="320925"/>
          </a:xfrm>
        </p:grpSpPr>
        <p:sp>
          <p:nvSpPr>
            <p:cNvPr id="1178" name="Google Shape;1178;p21"/>
            <p:cNvSpPr/>
            <p:nvPr/>
          </p:nvSpPr>
          <p:spPr>
            <a:xfrm>
              <a:off x="5791759" y="2671104"/>
              <a:ext cx="98284" cy="280716"/>
            </a:xfrm>
            <a:custGeom>
              <a:rect b="b" l="l" r="r" t="t"/>
              <a:pathLst>
                <a:path extrusionOk="0" h="280716" w="98284">
                  <a:moveTo>
                    <a:pt x="0" y="100194"/>
                  </a:moveTo>
                  <a:cubicBezTo>
                    <a:pt x="22822" y="157278"/>
                    <a:pt x="34376" y="229620"/>
                    <a:pt x="73219" y="279626"/>
                  </a:cubicBezTo>
                  <a:cubicBezTo>
                    <a:pt x="78038" y="285837"/>
                    <a:pt x="72076" y="263824"/>
                    <a:pt x="73133" y="256033"/>
                  </a:cubicBezTo>
                  <a:cubicBezTo>
                    <a:pt x="75638" y="237630"/>
                    <a:pt x="73781" y="218533"/>
                    <a:pt x="74752" y="199759"/>
                  </a:cubicBezTo>
                  <a:cubicBezTo>
                    <a:pt x="77524" y="146667"/>
                    <a:pt x="80620" y="93079"/>
                    <a:pt x="90907" y="40720"/>
                  </a:cubicBezTo>
                  <a:cubicBezTo>
                    <a:pt x="91697" y="36653"/>
                    <a:pt x="101880" y="3201"/>
                    <a:pt x="96936" y="401"/>
                  </a:cubicBezTo>
                  <a:cubicBezTo>
                    <a:pt x="91564" y="-2638"/>
                    <a:pt x="93688" y="12402"/>
                    <a:pt x="93364" y="18565"/>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000000"/>
                </a:solidFill>
                <a:latin typeface="Calibri"/>
                <a:ea typeface="Calibri"/>
                <a:cs typeface="Calibri"/>
                <a:sym typeface="Calibri"/>
              </a:endParaRPr>
            </a:p>
          </p:txBody>
        </p:sp>
        <p:sp>
          <p:nvSpPr>
            <p:cNvPr id="1179" name="Google Shape;1179;p21"/>
            <p:cNvSpPr/>
            <p:nvPr/>
          </p:nvSpPr>
          <p:spPr>
            <a:xfrm>
              <a:off x="5946978" y="2823191"/>
              <a:ext cx="60941" cy="12553"/>
            </a:xfrm>
            <a:custGeom>
              <a:rect b="b" l="l" r="r" t="t"/>
              <a:pathLst>
                <a:path extrusionOk="0" h="12553" w="60941">
                  <a:moveTo>
                    <a:pt x="0" y="12554"/>
                  </a:moveTo>
                  <a:cubicBezTo>
                    <a:pt x="16707" y="1333"/>
                    <a:pt x="41081" y="5486"/>
                    <a:pt x="60941" y="0"/>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000000"/>
                </a:solidFill>
                <a:latin typeface="Calibri"/>
                <a:ea typeface="Calibri"/>
                <a:cs typeface="Calibri"/>
                <a:sym typeface="Calibri"/>
              </a:endParaRPr>
            </a:p>
          </p:txBody>
        </p:sp>
        <p:sp>
          <p:nvSpPr>
            <p:cNvPr id="1180" name="Google Shape;1180;p21"/>
            <p:cNvSpPr/>
            <p:nvPr/>
          </p:nvSpPr>
          <p:spPr>
            <a:xfrm>
              <a:off x="5959380" y="2855794"/>
              <a:ext cx="53006" cy="11106"/>
            </a:xfrm>
            <a:custGeom>
              <a:rect b="b" l="l" r="r" t="t"/>
              <a:pathLst>
                <a:path extrusionOk="0" h="11106" w="53006">
                  <a:moveTo>
                    <a:pt x="0" y="11106"/>
                  </a:moveTo>
                  <a:cubicBezTo>
                    <a:pt x="15707" y="1572"/>
                    <a:pt x="35271" y="3724"/>
                    <a:pt x="53007" y="0"/>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000000"/>
                </a:solidFill>
                <a:latin typeface="Calibri"/>
                <a:ea typeface="Calibri"/>
                <a:cs typeface="Calibri"/>
                <a:sym typeface="Calibri"/>
              </a:endParaRPr>
            </a:p>
          </p:txBody>
        </p:sp>
        <p:sp>
          <p:nvSpPr>
            <p:cNvPr id="1181" name="Google Shape;1181;p21"/>
            <p:cNvSpPr/>
            <p:nvPr/>
          </p:nvSpPr>
          <p:spPr>
            <a:xfrm>
              <a:off x="6081443" y="2633872"/>
              <a:ext cx="29346" cy="69769"/>
            </a:xfrm>
            <a:custGeom>
              <a:rect b="b" l="l" r="r" t="t"/>
              <a:pathLst>
                <a:path extrusionOk="0" h="69769" w="29346">
                  <a:moveTo>
                    <a:pt x="0" y="59473"/>
                  </a:moveTo>
                  <a:cubicBezTo>
                    <a:pt x="9401" y="39347"/>
                    <a:pt x="13678" y="23383"/>
                    <a:pt x="18535" y="1523"/>
                  </a:cubicBezTo>
                  <a:cubicBezTo>
                    <a:pt x="20231" y="-6144"/>
                    <a:pt x="17564" y="17230"/>
                    <a:pt x="17774" y="25079"/>
                  </a:cubicBezTo>
                  <a:cubicBezTo>
                    <a:pt x="18212" y="41500"/>
                    <a:pt x="23993" y="55035"/>
                    <a:pt x="29346" y="69770"/>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000000"/>
                </a:solidFill>
                <a:latin typeface="Calibri"/>
                <a:ea typeface="Calibri"/>
                <a:cs typeface="Calibri"/>
                <a:sym typeface="Calibri"/>
              </a:endParaRPr>
            </a:p>
          </p:txBody>
        </p:sp>
        <p:sp>
          <p:nvSpPr>
            <p:cNvPr id="1182" name="Google Shape;1182;p21"/>
            <p:cNvSpPr/>
            <p:nvPr/>
          </p:nvSpPr>
          <p:spPr>
            <a:xfrm>
              <a:off x="6073799" y="2710561"/>
              <a:ext cx="116249" cy="54072"/>
            </a:xfrm>
            <a:custGeom>
              <a:rect b="b" l="l" r="r" t="t"/>
              <a:pathLst>
                <a:path extrusionOk="0" h="54072" w="116249">
                  <a:moveTo>
                    <a:pt x="15568" y="46269"/>
                  </a:moveTo>
                  <a:cubicBezTo>
                    <a:pt x="9481" y="46431"/>
                    <a:pt x="6129" y="45983"/>
                    <a:pt x="509" y="52898"/>
                  </a:cubicBezTo>
                  <a:cubicBezTo>
                    <a:pt x="-2710" y="56861"/>
                    <a:pt x="10215" y="49688"/>
                    <a:pt x="14911" y="47669"/>
                  </a:cubicBezTo>
                  <a:cubicBezTo>
                    <a:pt x="18254" y="46221"/>
                    <a:pt x="21826" y="45345"/>
                    <a:pt x="25198" y="43935"/>
                  </a:cubicBezTo>
                  <a:cubicBezTo>
                    <a:pt x="28912" y="42383"/>
                    <a:pt x="32522" y="40582"/>
                    <a:pt x="36133" y="38801"/>
                  </a:cubicBezTo>
                  <a:cubicBezTo>
                    <a:pt x="52849" y="30534"/>
                    <a:pt x="70042" y="23133"/>
                    <a:pt x="86720" y="14608"/>
                  </a:cubicBezTo>
                  <a:cubicBezTo>
                    <a:pt x="93216" y="11284"/>
                    <a:pt x="128144" y="-8519"/>
                    <a:pt x="112056" y="4235"/>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000000"/>
                </a:solidFill>
                <a:latin typeface="Calibri"/>
                <a:ea typeface="Calibri"/>
                <a:cs typeface="Calibri"/>
                <a:sym typeface="Calibri"/>
              </a:endParaRPr>
            </a:p>
          </p:txBody>
        </p:sp>
        <p:sp>
          <p:nvSpPr>
            <p:cNvPr id="1183" name="Google Shape;1183;p21"/>
            <p:cNvSpPr/>
            <p:nvPr/>
          </p:nvSpPr>
          <p:spPr>
            <a:xfrm>
              <a:off x="6121903" y="2779470"/>
              <a:ext cx="50345" cy="89597"/>
            </a:xfrm>
            <a:custGeom>
              <a:rect b="b" l="l" r="r" t="t"/>
              <a:pathLst>
                <a:path extrusionOk="0" h="89597" w="50345">
                  <a:moveTo>
                    <a:pt x="3154" y="17945"/>
                  </a:moveTo>
                  <a:cubicBezTo>
                    <a:pt x="-6580" y="13402"/>
                    <a:pt x="38264" y="-12858"/>
                    <a:pt x="43731" y="7868"/>
                  </a:cubicBezTo>
                  <a:cubicBezTo>
                    <a:pt x="48360" y="25442"/>
                    <a:pt x="14404" y="50483"/>
                    <a:pt x="14356" y="48797"/>
                  </a:cubicBezTo>
                  <a:cubicBezTo>
                    <a:pt x="14004" y="35262"/>
                    <a:pt x="54056" y="40615"/>
                    <a:pt x="50065" y="63770"/>
                  </a:cubicBezTo>
                  <a:cubicBezTo>
                    <a:pt x="44798" y="94307"/>
                    <a:pt x="-10647" y="98679"/>
                    <a:pt x="1821" y="71981"/>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000000"/>
                </a:solidFill>
                <a:latin typeface="Calibri"/>
                <a:ea typeface="Calibri"/>
                <a:cs typeface="Calibri"/>
                <a:sym typeface="Calibri"/>
              </a:endParaRPr>
            </a:p>
          </p:txBody>
        </p:sp>
        <p:sp>
          <p:nvSpPr>
            <p:cNvPr id="1184" name="Google Shape;1184;p21"/>
            <p:cNvSpPr/>
            <p:nvPr/>
          </p:nvSpPr>
          <p:spPr>
            <a:xfrm>
              <a:off x="6255169" y="2654065"/>
              <a:ext cx="23622" cy="105365"/>
            </a:xfrm>
            <a:custGeom>
              <a:rect b="b" l="l" r="r" t="t"/>
              <a:pathLst>
                <a:path extrusionOk="0" h="105365" w="23622">
                  <a:moveTo>
                    <a:pt x="1763" y="0"/>
                  </a:moveTo>
                  <a:cubicBezTo>
                    <a:pt x="-8639" y="8239"/>
                    <a:pt x="30747" y="68018"/>
                    <a:pt x="22470" y="101908"/>
                  </a:cubicBezTo>
                  <a:cubicBezTo>
                    <a:pt x="22193" y="103022"/>
                    <a:pt x="22536" y="104213"/>
                    <a:pt x="22565" y="105366"/>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000000"/>
                </a:solidFill>
                <a:latin typeface="Calibri"/>
                <a:ea typeface="Calibri"/>
                <a:cs typeface="Calibri"/>
                <a:sym typeface="Calibri"/>
              </a:endParaRPr>
            </a:p>
          </p:txBody>
        </p:sp>
        <p:sp>
          <p:nvSpPr>
            <p:cNvPr id="1185" name="Google Shape;1185;p21"/>
            <p:cNvSpPr/>
            <p:nvPr/>
          </p:nvSpPr>
          <p:spPr>
            <a:xfrm>
              <a:off x="6242500" y="2637701"/>
              <a:ext cx="85708" cy="146434"/>
            </a:xfrm>
            <a:custGeom>
              <a:rect b="b" l="l" r="r" t="t"/>
              <a:pathLst>
                <a:path extrusionOk="0" h="146434" w="85708">
                  <a:moveTo>
                    <a:pt x="963" y="30565"/>
                  </a:moveTo>
                  <a:cubicBezTo>
                    <a:pt x="-7552" y="22498"/>
                    <a:pt x="42778" y="-12640"/>
                    <a:pt x="59113" y="4791"/>
                  </a:cubicBezTo>
                  <a:cubicBezTo>
                    <a:pt x="71143" y="17612"/>
                    <a:pt x="38681" y="82563"/>
                    <a:pt x="25242" y="84610"/>
                  </a:cubicBezTo>
                  <a:cubicBezTo>
                    <a:pt x="22670" y="85001"/>
                    <a:pt x="32957" y="70628"/>
                    <a:pt x="43568" y="70971"/>
                  </a:cubicBezTo>
                  <a:cubicBezTo>
                    <a:pt x="58789" y="71456"/>
                    <a:pt x="82058" y="78314"/>
                    <a:pt x="85069" y="95478"/>
                  </a:cubicBezTo>
                  <a:cubicBezTo>
                    <a:pt x="95384" y="154267"/>
                    <a:pt x="-23002" y="155086"/>
                    <a:pt x="12697" y="133407"/>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000000"/>
                </a:solidFill>
                <a:latin typeface="Calibri"/>
                <a:ea typeface="Calibri"/>
                <a:cs typeface="Calibri"/>
                <a:sym typeface="Calibri"/>
              </a:endParaRPr>
            </a:p>
          </p:txBody>
        </p:sp>
        <p:sp>
          <p:nvSpPr>
            <p:cNvPr id="1186" name="Google Shape;1186;p21"/>
            <p:cNvSpPr/>
            <p:nvPr/>
          </p:nvSpPr>
          <p:spPr>
            <a:xfrm>
              <a:off x="6316540" y="2630895"/>
              <a:ext cx="80018" cy="119134"/>
            </a:xfrm>
            <a:custGeom>
              <a:rect b="b" l="l" r="r" t="t"/>
              <a:pathLst>
                <a:path extrusionOk="0" h="119134" w="80018">
                  <a:moveTo>
                    <a:pt x="694" y="100"/>
                  </a:moveTo>
                  <a:cubicBezTo>
                    <a:pt x="513" y="-385"/>
                    <a:pt x="-163" y="1024"/>
                    <a:pt x="37" y="1501"/>
                  </a:cubicBezTo>
                  <a:cubicBezTo>
                    <a:pt x="8219" y="21065"/>
                    <a:pt x="17544" y="40134"/>
                    <a:pt x="25821" y="59660"/>
                  </a:cubicBezTo>
                  <a:cubicBezTo>
                    <a:pt x="26669" y="61679"/>
                    <a:pt x="43576" y="119353"/>
                    <a:pt x="39166" y="118839"/>
                  </a:cubicBezTo>
                  <a:cubicBezTo>
                    <a:pt x="34212" y="118268"/>
                    <a:pt x="36051" y="114572"/>
                    <a:pt x="35518" y="112019"/>
                  </a:cubicBezTo>
                  <a:cubicBezTo>
                    <a:pt x="30393" y="87549"/>
                    <a:pt x="25021" y="17131"/>
                    <a:pt x="57882" y="67804"/>
                  </a:cubicBezTo>
                  <a:cubicBezTo>
                    <a:pt x="60682" y="72138"/>
                    <a:pt x="62911" y="76815"/>
                    <a:pt x="65169" y="81453"/>
                  </a:cubicBezTo>
                  <a:cubicBezTo>
                    <a:pt x="67560" y="86387"/>
                    <a:pt x="69503" y="91531"/>
                    <a:pt x="71798" y="96513"/>
                  </a:cubicBezTo>
                  <a:cubicBezTo>
                    <a:pt x="75360" y="104247"/>
                    <a:pt x="78723" y="110676"/>
                    <a:pt x="80018" y="119134"/>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000000"/>
                </a:solidFill>
                <a:latin typeface="Calibri"/>
                <a:ea typeface="Calibri"/>
                <a:cs typeface="Calibri"/>
                <a:sym typeface="Calibri"/>
              </a:endParaRPr>
            </a:p>
          </p:txBody>
        </p:sp>
      </p:grpSp>
      <p:sp>
        <p:nvSpPr>
          <p:cNvPr id="1187" name="Google Shape;1187;p21"/>
          <p:cNvSpPr/>
          <p:nvPr/>
        </p:nvSpPr>
        <p:spPr>
          <a:xfrm flipH="1" rot="2472047">
            <a:off x="10764376" y="5779900"/>
            <a:ext cx="972333" cy="718294"/>
          </a:xfrm>
          <a:custGeom>
            <a:rect b="b" l="l" r="r" t="t"/>
            <a:pathLst>
              <a:path extrusionOk="0" h="395933" w="535963">
                <a:moveTo>
                  <a:pt x="-56" y="108159"/>
                </a:moveTo>
                <a:cubicBezTo>
                  <a:pt x="7774" y="51068"/>
                  <a:pt x="53634" y="6746"/>
                  <a:pt x="110958" y="874"/>
                </a:cubicBezTo>
                <a:cubicBezTo>
                  <a:pt x="168460" y="-2025"/>
                  <a:pt x="220491" y="34793"/>
                  <a:pt x="236886" y="89983"/>
                </a:cubicBezTo>
                <a:cubicBezTo>
                  <a:pt x="242815" y="107460"/>
                  <a:pt x="240941" y="126643"/>
                  <a:pt x="231760" y="142647"/>
                </a:cubicBezTo>
                <a:cubicBezTo>
                  <a:pt x="221600" y="157654"/>
                  <a:pt x="198297" y="164366"/>
                  <a:pt x="184409" y="152621"/>
                </a:cubicBezTo>
                <a:cubicBezTo>
                  <a:pt x="170520" y="140876"/>
                  <a:pt x="173503" y="115337"/>
                  <a:pt x="184968" y="98931"/>
                </a:cubicBezTo>
                <a:cubicBezTo>
                  <a:pt x="216846" y="54749"/>
                  <a:pt x="289178" y="55775"/>
                  <a:pt x="329818" y="91941"/>
                </a:cubicBezTo>
                <a:cubicBezTo>
                  <a:pt x="370458" y="128107"/>
                  <a:pt x="382948" y="188134"/>
                  <a:pt x="375771" y="242104"/>
                </a:cubicBezTo>
                <a:cubicBezTo>
                  <a:pt x="374522" y="258313"/>
                  <a:pt x="369302" y="273967"/>
                  <a:pt x="360577" y="287684"/>
                </a:cubicBezTo>
                <a:cubicBezTo>
                  <a:pt x="351331" y="301443"/>
                  <a:pt x="335196" y="308916"/>
                  <a:pt x="318726" y="307072"/>
                </a:cubicBezTo>
                <a:cubicBezTo>
                  <a:pt x="299086" y="301835"/>
                  <a:pt x="285962" y="283346"/>
                  <a:pt x="287500" y="263076"/>
                </a:cubicBezTo>
                <a:cubicBezTo>
                  <a:pt x="289793" y="243258"/>
                  <a:pt x="300708" y="225457"/>
                  <a:pt x="317327" y="214420"/>
                </a:cubicBezTo>
                <a:cubicBezTo>
                  <a:pt x="363933" y="180491"/>
                  <a:pt x="434587" y="196337"/>
                  <a:pt x="475134" y="237630"/>
                </a:cubicBezTo>
                <a:cubicBezTo>
                  <a:pt x="515681" y="278922"/>
                  <a:pt x="531620" y="338857"/>
                  <a:pt x="535907" y="396647"/>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solidFill>
                <a:schemeClr val="dk1"/>
              </a:solidFill>
              <a:latin typeface="Calibri"/>
              <a:ea typeface="Calibri"/>
              <a:cs typeface="Calibri"/>
              <a:sym typeface="Calibri"/>
            </a:endParaRPr>
          </a:p>
        </p:txBody>
      </p:sp>
      <p:grpSp>
        <p:nvGrpSpPr>
          <p:cNvPr id="1188" name="Google Shape;1188;p21"/>
          <p:cNvGrpSpPr/>
          <p:nvPr/>
        </p:nvGrpSpPr>
        <p:grpSpPr>
          <a:xfrm>
            <a:off x="9443438" y="5267671"/>
            <a:ext cx="797215" cy="1092077"/>
            <a:chOff x="3945657" y="1881284"/>
            <a:chExt cx="519121" cy="711127"/>
          </a:xfrm>
        </p:grpSpPr>
        <p:sp>
          <p:nvSpPr>
            <p:cNvPr id="1189" name="Google Shape;1189;p21"/>
            <p:cNvSpPr/>
            <p:nvPr/>
          </p:nvSpPr>
          <p:spPr>
            <a:xfrm>
              <a:off x="3945657" y="1881284"/>
              <a:ext cx="519112" cy="700087"/>
            </a:xfrm>
            <a:custGeom>
              <a:rect b="b" l="l" r="r" t="t"/>
              <a:pathLst>
                <a:path extrusionOk="0" h="700087" w="519112">
                  <a:moveTo>
                    <a:pt x="191357" y="0"/>
                  </a:moveTo>
                  <a:lnTo>
                    <a:pt x="0" y="237239"/>
                  </a:lnTo>
                  <a:lnTo>
                    <a:pt x="0" y="700088"/>
                  </a:lnTo>
                  <a:lnTo>
                    <a:pt x="518826" y="593827"/>
                  </a:lnTo>
                  <a:lnTo>
                    <a:pt x="519113" y="128892"/>
                  </a:lnTo>
                  <a:lnTo>
                    <a:pt x="191357"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nvGrpSpPr>
            <p:cNvPr id="1190" name="Google Shape;1190;p21"/>
            <p:cNvGrpSpPr/>
            <p:nvPr/>
          </p:nvGrpSpPr>
          <p:grpSpPr>
            <a:xfrm>
              <a:off x="3945666" y="1892257"/>
              <a:ext cx="519112" cy="700154"/>
              <a:chOff x="9831207" y="3113093"/>
              <a:chExt cx="519112" cy="700154"/>
            </a:xfrm>
          </p:grpSpPr>
          <p:sp>
            <p:nvSpPr>
              <p:cNvPr id="1191" name="Google Shape;1191;p21"/>
              <p:cNvSpPr/>
              <p:nvPr/>
            </p:nvSpPr>
            <p:spPr>
              <a:xfrm>
                <a:off x="9831207" y="3242052"/>
                <a:ext cx="519111" cy="571195"/>
              </a:xfrm>
              <a:custGeom>
                <a:rect b="b" l="l" r="r" t="t"/>
                <a:pathLst>
                  <a:path extrusionOk="0" h="571195" w="519111">
                    <a:moveTo>
                      <a:pt x="95" y="108385"/>
                    </a:moveTo>
                    <a:lnTo>
                      <a:pt x="519112" y="0"/>
                    </a:lnTo>
                    <a:lnTo>
                      <a:pt x="519017" y="464925"/>
                    </a:lnTo>
                    <a:lnTo>
                      <a:pt x="0" y="571195"/>
                    </a:lnTo>
                    <a:lnTo>
                      <a:pt x="95" y="108385"/>
                    </a:lnTo>
                    <a:close/>
                  </a:path>
                </a:pathLst>
              </a:custGeom>
              <a:noFill/>
              <a:ln cap="rnd"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92" name="Google Shape;1192;p21"/>
              <p:cNvSpPr/>
              <p:nvPr/>
            </p:nvSpPr>
            <p:spPr>
              <a:xfrm>
                <a:off x="9831302" y="3113093"/>
                <a:ext cx="519017" cy="237343"/>
              </a:xfrm>
              <a:custGeom>
                <a:rect b="b" l="l" r="r" t="t"/>
                <a:pathLst>
                  <a:path extrusionOk="0" h="237343" w="519017">
                    <a:moveTo>
                      <a:pt x="0" y="237344"/>
                    </a:moveTo>
                    <a:lnTo>
                      <a:pt x="191548" y="0"/>
                    </a:lnTo>
                    <a:lnTo>
                      <a:pt x="519017" y="128959"/>
                    </a:lnTo>
                  </a:path>
                </a:pathLst>
              </a:custGeom>
              <a:noFill/>
              <a:ln cap="rnd"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93" name="Google Shape;1193;p21"/>
              <p:cNvSpPr/>
              <p:nvPr/>
            </p:nvSpPr>
            <p:spPr>
              <a:xfrm>
                <a:off x="9831302" y="3575904"/>
                <a:ext cx="519017" cy="237343"/>
              </a:xfrm>
              <a:custGeom>
                <a:rect b="b" l="l" r="r" t="t"/>
                <a:pathLst>
                  <a:path extrusionOk="0" h="237343" w="519017">
                    <a:moveTo>
                      <a:pt x="0" y="237344"/>
                    </a:moveTo>
                    <a:lnTo>
                      <a:pt x="191548" y="0"/>
                    </a:lnTo>
                    <a:lnTo>
                      <a:pt x="519017" y="128959"/>
                    </a:lnTo>
                  </a:path>
                </a:pathLst>
              </a:custGeom>
              <a:noFill/>
              <a:ln cap="rnd" cmpd="sng" w="9525">
                <a:solidFill>
                  <a:schemeClr val="dk2"/>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94" name="Google Shape;1194;p21"/>
              <p:cNvSpPr/>
              <p:nvPr/>
            </p:nvSpPr>
            <p:spPr>
              <a:xfrm>
                <a:off x="10022849" y="3113093"/>
                <a:ext cx="9525" cy="462810"/>
              </a:xfrm>
              <a:custGeom>
                <a:rect b="b" l="l" r="r" t="t"/>
                <a:pathLst>
                  <a:path extrusionOk="0" h="462810" w="9525">
                    <a:moveTo>
                      <a:pt x="0" y="462810"/>
                    </a:moveTo>
                    <a:lnTo>
                      <a:pt x="0" y="0"/>
                    </a:lnTo>
                  </a:path>
                </a:pathLst>
              </a:custGeom>
              <a:noFill/>
              <a:ln cap="rnd" cmpd="sng" w="9525">
                <a:solidFill>
                  <a:schemeClr val="dk2"/>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8" name="Shape 1198"/>
        <p:cNvGrpSpPr/>
        <p:nvPr/>
      </p:nvGrpSpPr>
      <p:grpSpPr>
        <a:xfrm>
          <a:off x="0" y="0"/>
          <a:ext cx="0" cy="0"/>
          <a:chOff x="0" y="0"/>
          <a:chExt cx="0" cy="0"/>
        </a:xfrm>
      </p:grpSpPr>
      <p:sp>
        <p:nvSpPr>
          <p:cNvPr id="1199" name="Google Shape;1199;p22"/>
          <p:cNvSpPr/>
          <p:nvPr/>
        </p:nvSpPr>
        <p:spPr>
          <a:xfrm rot="-4767314">
            <a:off x="10575880" y="1212393"/>
            <a:ext cx="1338440" cy="1146242"/>
          </a:xfrm>
          <a:custGeom>
            <a:rect b="b" l="l" r="r" t="t"/>
            <a:pathLst>
              <a:path extrusionOk="0" h="1951316" w="2278505">
                <a:moveTo>
                  <a:pt x="124884" y="1951316"/>
                </a:moveTo>
                <a:cubicBezTo>
                  <a:pt x="606183" y="1779990"/>
                  <a:pt x="782090" y="115363"/>
                  <a:pt x="199398" y="305511"/>
                </a:cubicBezTo>
                <a:cubicBezTo>
                  <a:pt x="-362682" y="488934"/>
                  <a:pt x="366486" y="1750205"/>
                  <a:pt x="1110988" y="1498460"/>
                </a:cubicBezTo>
                <a:cubicBezTo>
                  <a:pt x="1586238" y="1337754"/>
                  <a:pt x="1698967" y="-145365"/>
                  <a:pt x="1110988" y="11617"/>
                </a:cubicBezTo>
                <a:cubicBezTo>
                  <a:pt x="522039" y="168846"/>
                  <a:pt x="1391862" y="1377502"/>
                  <a:pt x="2278506" y="1271498"/>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a:p>
        </p:txBody>
      </p:sp>
      <p:sp>
        <p:nvSpPr>
          <p:cNvPr id="1200" name="Google Shape;1200;p22"/>
          <p:cNvSpPr/>
          <p:nvPr/>
        </p:nvSpPr>
        <p:spPr>
          <a:xfrm>
            <a:off x="5263462" y="752199"/>
            <a:ext cx="1665064" cy="1625946"/>
          </a:xfrm>
          <a:custGeom>
            <a:rect b="b" l="l" r="r" t="t"/>
            <a:pathLst>
              <a:path extrusionOk="0" h="2212171" w="2265393">
                <a:moveTo>
                  <a:pt x="0" y="675346"/>
                </a:moveTo>
                <a:cubicBezTo>
                  <a:pt x="0" y="675346"/>
                  <a:pt x="322583" y="23685"/>
                  <a:pt x="1080793" y="638"/>
                </a:cubicBezTo>
                <a:cubicBezTo>
                  <a:pt x="1782208" y="-20661"/>
                  <a:pt x="2285012" y="494213"/>
                  <a:pt x="2264806" y="1082633"/>
                </a:cubicBezTo>
                <a:cubicBezTo>
                  <a:pt x="2244781" y="1668741"/>
                  <a:pt x="1802779" y="2204622"/>
                  <a:pt x="1251550" y="2212032"/>
                </a:cubicBezTo>
                <a:cubicBezTo>
                  <a:pt x="696681" y="2219495"/>
                  <a:pt x="122879" y="1926278"/>
                  <a:pt x="61349" y="1350492"/>
                </a:cubicBezTo>
                <a:cubicBezTo>
                  <a:pt x="0" y="776727"/>
                  <a:pt x="422889" y="577516"/>
                  <a:pt x="422889" y="577516"/>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a:p>
        </p:txBody>
      </p:sp>
      <p:sp>
        <p:nvSpPr>
          <p:cNvPr id="1201" name="Google Shape;1201;p22"/>
          <p:cNvSpPr/>
          <p:nvPr/>
        </p:nvSpPr>
        <p:spPr>
          <a:xfrm>
            <a:off x="5263463" y="752260"/>
            <a:ext cx="1625700" cy="1626000"/>
          </a:xfrm>
          <a:prstGeom prst="ellipse">
            <a:avLst/>
          </a:pr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1202" name="Google Shape;1202;p22"/>
          <p:cNvSpPr txBox="1"/>
          <p:nvPr>
            <p:ph idx="1" type="body"/>
          </p:nvPr>
        </p:nvSpPr>
        <p:spPr>
          <a:xfrm>
            <a:off x="2712450" y="4588524"/>
            <a:ext cx="6919500" cy="9105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Add a brief introduction of your section here: Let’s dive in and get to know some interesting facts about animals!</a:t>
            </a:r>
            <a:endParaRPr/>
          </a:p>
        </p:txBody>
      </p:sp>
      <p:sp>
        <p:nvSpPr>
          <p:cNvPr id="1203" name="Google Shape;1203;p22"/>
          <p:cNvSpPr txBox="1"/>
          <p:nvPr>
            <p:ph type="title"/>
          </p:nvPr>
        </p:nvSpPr>
        <p:spPr>
          <a:xfrm>
            <a:off x="3472950" y="2733925"/>
            <a:ext cx="5398500" cy="16260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We will talk about this first.</a:t>
            </a:r>
            <a:endParaRPr/>
          </a:p>
        </p:txBody>
      </p:sp>
      <p:sp>
        <p:nvSpPr>
          <p:cNvPr id="1204" name="Google Shape;1204;p22"/>
          <p:cNvSpPr/>
          <p:nvPr/>
        </p:nvSpPr>
        <p:spPr>
          <a:xfrm>
            <a:off x="5650660" y="1183500"/>
            <a:ext cx="851330" cy="763500"/>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chemeClr val="lt2"/>
                </a:solidFill>
                <a:latin typeface="Caveat Brush"/>
              </a:rPr>
              <a:t>01</a:t>
            </a:r>
          </a:p>
        </p:txBody>
      </p:sp>
      <p:grpSp>
        <p:nvGrpSpPr>
          <p:cNvPr id="1205" name="Google Shape;1205;p22"/>
          <p:cNvGrpSpPr/>
          <p:nvPr/>
        </p:nvGrpSpPr>
        <p:grpSpPr>
          <a:xfrm>
            <a:off x="2762993" y="4335387"/>
            <a:ext cx="6991903" cy="421505"/>
            <a:chOff x="2600043" y="1462462"/>
            <a:chExt cx="6991903" cy="421505"/>
          </a:xfrm>
        </p:grpSpPr>
        <p:sp>
          <p:nvSpPr>
            <p:cNvPr id="1206" name="Google Shape;1206;p22"/>
            <p:cNvSpPr/>
            <p:nvPr/>
          </p:nvSpPr>
          <p:spPr>
            <a:xfrm rot="79933">
              <a:off x="2601610" y="1543677"/>
              <a:ext cx="6988770" cy="231810"/>
            </a:xfrm>
            <a:custGeom>
              <a:rect b="b" l="l" r="r" t="t"/>
              <a:pathLst>
                <a:path extrusionOk="0" h="95668" w="1666519">
                  <a:moveTo>
                    <a:pt x="-56" y="96382"/>
                  </a:moveTo>
                  <a:cubicBezTo>
                    <a:pt x="416970" y="37752"/>
                    <a:pt x="839962" y="-21157"/>
                    <a:pt x="1261835" y="8764"/>
                  </a:cubicBezTo>
                  <a:cubicBezTo>
                    <a:pt x="1397848" y="18308"/>
                    <a:pt x="1533051" y="37211"/>
                    <a:pt x="1666464" y="65343"/>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a:p>
          </p:txBody>
        </p:sp>
        <p:sp>
          <p:nvSpPr>
            <p:cNvPr id="1207" name="Google Shape;1207;p22"/>
            <p:cNvSpPr/>
            <p:nvPr/>
          </p:nvSpPr>
          <p:spPr>
            <a:xfrm rot="118849">
              <a:off x="3788987" y="1593944"/>
              <a:ext cx="4718447" cy="208541"/>
            </a:xfrm>
            <a:custGeom>
              <a:rect b="b" l="l" r="r" t="t"/>
              <a:pathLst>
                <a:path extrusionOk="0" h="86032" w="1124777">
                  <a:moveTo>
                    <a:pt x="-56" y="86746"/>
                  </a:moveTo>
                  <a:cubicBezTo>
                    <a:pt x="369218" y="7088"/>
                    <a:pt x="748261" y="-17445"/>
                    <a:pt x="1124721" y="13948"/>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a:p>
          </p:txBody>
        </p:sp>
      </p:grpSp>
      <p:grpSp>
        <p:nvGrpSpPr>
          <p:cNvPr id="1208" name="Google Shape;1208;p22"/>
          <p:cNvGrpSpPr/>
          <p:nvPr/>
        </p:nvGrpSpPr>
        <p:grpSpPr>
          <a:xfrm>
            <a:off x="9709827" y="5323217"/>
            <a:ext cx="1119440" cy="1118397"/>
            <a:chOff x="9709827" y="5323217"/>
            <a:chExt cx="1119440" cy="1118397"/>
          </a:xfrm>
        </p:grpSpPr>
        <p:sp>
          <p:nvSpPr>
            <p:cNvPr id="1209" name="Google Shape;1209;p22"/>
            <p:cNvSpPr/>
            <p:nvPr/>
          </p:nvSpPr>
          <p:spPr>
            <a:xfrm rot="-733890">
              <a:off x="9811319" y="5410960"/>
              <a:ext cx="926818" cy="919417"/>
            </a:xfrm>
            <a:custGeom>
              <a:rect b="b" l="l" r="r" t="t"/>
              <a:pathLst>
                <a:path extrusionOk="0" h="628354" w="633412">
                  <a:moveTo>
                    <a:pt x="0" y="0"/>
                  </a:moveTo>
                  <a:lnTo>
                    <a:pt x="0" y="494709"/>
                  </a:lnTo>
                  <a:lnTo>
                    <a:pt x="138712" y="628355"/>
                  </a:lnTo>
                  <a:lnTo>
                    <a:pt x="633413" y="628355"/>
                  </a:lnTo>
                  <a:lnTo>
                    <a:pt x="633413" y="133645"/>
                  </a:lnTo>
                  <a:lnTo>
                    <a:pt x="494709" y="0"/>
                  </a:lnTo>
                  <a:lnTo>
                    <a:pt x="0" y="0"/>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1210" name="Google Shape;1210;p22"/>
            <p:cNvGrpSpPr/>
            <p:nvPr/>
          </p:nvGrpSpPr>
          <p:grpSpPr>
            <a:xfrm rot="-737681">
              <a:off x="9798558" y="5417195"/>
              <a:ext cx="941978" cy="934847"/>
              <a:chOff x="8319351" y="1186300"/>
              <a:chExt cx="642899" cy="638032"/>
            </a:xfrm>
          </p:grpSpPr>
          <p:sp>
            <p:nvSpPr>
              <p:cNvPr id="1211" name="Google Shape;1211;p22"/>
              <p:cNvSpPr/>
              <p:nvPr/>
            </p:nvSpPr>
            <p:spPr>
              <a:xfrm>
                <a:off x="8319351" y="1681029"/>
                <a:ext cx="494728" cy="9525"/>
              </a:xfrm>
              <a:custGeom>
                <a:rect b="b" l="l" r="r" t="t"/>
                <a:pathLst>
                  <a:path extrusionOk="0" h="9525" w="494728">
                    <a:moveTo>
                      <a:pt x="0" y="0"/>
                    </a:moveTo>
                    <a:lnTo>
                      <a:pt x="494729" y="0"/>
                    </a:lnTo>
                  </a:path>
                </a:pathLst>
              </a:custGeom>
              <a:noFill/>
              <a:ln cap="rnd" cmpd="sng" w="9525">
                <a:solidFill>
                  <a:schemeClr val="dk2"/>
                </a:solidFill>
                <a:prstDash val="dash"/>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12" name="Google Shape;1212;p22"/>
              <p:cNvSpPr/>
              <p:nvPr/>
            </p:nvSpPr>
            <p:spPr>
              <a:xfrm>
                <a:off x="8457997" y="1320079"/>
                <a:ext cx="9525" cy="494728"/>
              </a:xfrm>
              <a:custGeom>
                <a:rect b="b" l="l" r="r" t="t"/>
                <a:pathLst>
                  <a:path extrusionOk="0" h="494728" w="9525">
                    <a:moveTo>
                      <a:pt x="0" y="0"/>
                    </a:moveTo>
                    <a:lnTo>
                      <a:pt x="0" y="494729"/>
                    </a:ln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13" name="Google Shape;1213;p22"/>
              <p:cNvSpPr/>
              <p:nvPr/>
            </p:nvSpPr>
            <p:spPr>
              <a:xfrm>
                <a:off x="8319351" y="1681029"/>
                <a:ext cx="138646" cy="133778"/>
              </a:xfrm>
              <a:custGeom>
                <a:rect b="b" l="l" r="r" t="t"/>
                <a:pathLst>
                  <a:path extrusionOk="0" h="133778" w="138646">
                    <a:moveTo>
                      <a:pt x="0" y="0"/>
                    </a:moveTo>
                    <a:lnTo>
                      <a:pt x="138646" y="133779"/>
                    </a:ln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14" name="Google Shape;1214;p22"/>
              <p:cNvSpPr/>
              <p:nvPr/>
            </p:nvSpPr>
            <p:spPr>
              <a:xfrm>
                <a:off x="8319351" y="1186300"/>
                <a:ext cx="9525" cy="494728"/>
              </a:xfrm>
              <a:custGeom>
                <a:rect b="b" l="l" r="r" t="t"/>
                <a:pathLst>
                  <a:path extrusionOk="0" h="494728" w="9525">
                    <a:moveTo>
                      <a:pt x="0" y="0"/>
                    </a:moveTo>
                    <a:lnTo>
                      <a:pt x="0" y="494728"/>
                    </a:ln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15" name="Google Shape;1215;p22"/>
              <p:cNvSpPr/>
              <p:nvPr/>
            </p:nvSpPr>
            <p:spPr>
              <a:xfrm>
                <a:off x="8319351" y="1186300"/>
                <a:ext cx="138646" cy="133778"/>
              </a:xfrm>
              <a:custGeom>
                <a:rect b="b" l="l" r="r" t="t"/>
                <a:pathLst>
                  <a:path extrusionOk="0" h="133778" w="138646">
                    <a:moveTo>
                      <a:pt x="138646" y="133779"/>
                    </a:moveTo>
                    <a:lnTo>
                      <a:pt x="0" y="0"/>
                    </a:ln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16" name="Google Shape;1216;p22"/>
              <p:cNvSpPr/>
              <p:nvPr/>
            </p:nvSpPr>
            <p:spPr>
              <a:xfrm>
                <a:off x="8814079" y="1186300"/>
                <a:ext cx="138646" cy="133778"/>
              </a:xfrm>
              <a:custGeom>
                <a:rect b="b" l="l" r="r" t="t"/>
                <a:pathLst>
                  <a:path extrusionOk="0" h="133778" w="138646">
                    <a:moveTo>
                      <a:pt x="0" y="0"/>
                    </a:moveTo>
                    <a:lnTo>
                      <a:pt x="138646" y="133779"/>
                    </a:ln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17" name="Google Shape;1217;p22"/>
              <p:cNvSpPr/>
              <p:nvPr/>
            </p:nvSpPr>
            <p:spPr>
              <a:xfrm>
                <a:off x="8319351" y="1186300"/>
                <a:ext cx="494728" cy="9525"/>
              </a:xfrm>
              <a:custGeom>
                <a:rect b="b" l="l" r="r" t="t"/>
                <a:pathLst>
                  <a:path extrusionOk="0" h="9525" w="494728">
                    <a:moveTo>
                      <a:pt x="0" y="0"/>
                    </a:moveTo>
                    <a:lnTo>
                      <a:pt x="494729" y="0"/>
                    </a:ln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18" name="Google Shape;1218;p22"/>
              <p:cNvSpPr/>
              <p:nvPr/>
            </p:nvSpPr>
            <p:spPr>
              <a:xfrm>
                <a:off x="8952725" y="1320079"/>
                <a:ext cx="9525" cy="494728"/>
              </a:xfrm>
              <a:custGeom>
                <a:rect b="b" l="l" r="r" t="t"/>
                <a:pathLst>
                  <a:path extrusionOk="0" h="494728" w="9525">
                    <a:moveTo>
                      <a:pt x="0" y="0"/>
                    </a:moveTo>
                    <a:lnTo>
                      <a:pt x="0" y="494729"/>
                    </a:ln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19" name="Google Shape;1219;p22"/>
              <p:cNvSpPr/>
              <p:nvPr/>
            </p:nvSpPr>
            <p:spPr>
              <a:xfrm>
                <a:off x="8457997" y="1814807"/>
                <a:ext cx="494728" cy="9525"/>
              </a:xfrm>
              <a:custGeom>
                <a:rect b="b" l="l" r="r" t="t"/>
                <a:pathLst>
                  <a:path extrusionOk="0" h="9525" w="494728">
                    <a:moveTo>
                      <a:pt x="494729" y="0"/>
                    </a:moveTo>
                    <a:lnTo>
                      <a:pt x="0" y="0"/>
                    </a:ln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20" name="Google Shape;1220;p22"/>
              <p:cNvSpPr/>
              <p:nvPr/>
            </p:nvSpPr>
            <p:spPr>
              <a:xfrm>
                <a:off x="8457997" y="1320079"/>
                <a:ext cx="494728" cy="9525"/>
              </a:xfrm>
              <a:custGeom>
                <a:rect b="b" l="l" r="r" t="t"/>
                <a:pathLst>
                  <a:path extrusionOk="0" h="9525" w="494728">
                    <a:moveTo>
                      <a:pt x="494729" y="0"/>
                    </a:moveTo>
                    <a:lnTo>
                      <a:pt x="0" y="0"/>
                    </a:ln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21" name="Google Shape;1221;p22"/>
              <p:cNvSpPr/>
              <p:nvPr/>
            </p:nvSpPr>
            <p:spPr>
              <a:xfrm>
                <a:off x="8814079" y="1186300"/>
                <a:ext cx="9525" cy="494728"/>
              </a:xfrm>
              <a:custGeom>
                <a:rect b="b" l="l" r="r" t="t"/>
                <a:pathLst>
                  <a:path extrusionOk="0" h="494728" w="9525">
                    <a:moveTo>
                      <a:pt x="0" y="494728"/>
                    </a:moveTo>
                    <a:lnTo>
                      <a:pt x="0" y="0"/>
                    </a:lnTo>
                  </a:path>
                </a:pathLst>
              </a:custGeom>
              <a:noFill/>
              <a:ln cap="rnd" cmpd="sng" w="9525">
                <a:solidFill>
                  <a:schemeClr val="dk2"/>
                </a:solidFill>
                <a:prstDash val="dash"/>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22" name="Google Shape;1222;p22"/>
              <p:cNvSpPr/>
              <p:nvPr/>
            </p:nvSpPr>
            <p:spPr>
              <a:xfrm>
                <a:off x="8814079" y="1681029"/>
                <a:ext cx="138646" cy="133778"/>
              </a:xfrm>
              <a:custGeom>
                <a:rect b="b" l="l" r="r" t="t"/>
                <a:pathLst>
                  <a:path extrusionOk="0" h="133778" w="138646">
                    <a:moveTo>
                      <a:pt x="138646" y="133779"/>
                    </a:moveTo>
                    <a:lnTo>
                      <a:pt x="0" y="0"/>
                    </a:lnTo>
                  </a:path>
                </a:pathLst>
              </a:custGeom>
              <a:noFill/>
              <a:ln cap="rnd" cmpd="sng" w="9525">
                <a:solidFill>
                  <a:schemeClr val="dk2"/>
                </a:solidFill>
                <a:prstDash val="dash"/>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grpSp>
        <p:nvGrpSpPr>
          <p:cNvPr id="1223" name="Google Shape;1223;p22"/>
          <p:cNvGrpSpPr/>
          <p:nvPr/>
        </p:nvGrpSpPr>
        <p:grpSpPr>
          <a:xfrm rot="861696">
            <a:off x="11039412" y="5769222"/>
            <a:ext cx="334812" cy="202547"/>
            <a:chOff x="9051500" y="249694"/>
            <a:chExt cx="321265" cy="194352"/>
          </a:xfrm>
        </p:grpSpPr>
        <p:sp>
          <p:nvSpPr>
            <p:cNvPr id="1224" name="Google Shape;1224;p22"/>
            <p:cNvSpPr/>
            <p:nvPr/>
          </p:nvSpPr>
          <p:spPr>
            <a:xfrm>
              <a:off x="9051500" y="249694"/>
              <a:ext cx="82181" cy="194352"/>
            </a:xfrm>
            <a:custGeom>
              <a:rect b="b" l="l" r="r" t="t"/>
              <a:pathLst>
                <a:path extrusionOk="0" h="194352" w="82181">
                  <a:moveTo>
                    <a:pt x="0" y="49436"/>
                  </a:moveTo>
                  <a:cubicBezTo>
                    <a:pt x="28499" y="91356"/>
                    <a:pt x="22384" y="153114"/>
                    <a:pt x="51473" y="193308"/>
                  </a:cubicBezTo>
                  <a:cubicBezTo>
                    <a:pt x="55931" y="199457"/>
                    <a:pt x="53321" y="176473"/>
                    <a:pt x="53368" y="175761"/>
                  </a:cubicBezTo>
                  <a:cubicBezTo>
                    <a:pt x="54064" y="164928"/>
                    <a:pt x="56188" y="156146"/>
                    <a:pt x="55330" y="145159"/>
                  </a:cubicBezTo>
                  <a:cubicBezTo>
                    <a:pt x="54254" y="131427"/>
                    <a:pt x="65370" y="-17419"/>
                    <a:pt x="82182" y="1691"/>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solidFill>
                  <a:schemeClr val="dk1"/>
                </a:solidFill>
                <a:latin typeface="Calibri"/>
                <a:ea typeface="Calibri"/>
                <a:cs typeface="Calibri"/>
                <a:sym typeface="Calibri"/>
              </a:endParaRPr>
            </a:p>
          </p:txBody>
        </p:sp>
        <p:sp>
          <p:nvSpPr>
            <p:cNvPr id="1225" name="Google Shape;1225;p22"/>
            <p:cNvSpPr/>
            <p:nvPr/>
          </p:nvSpPr>
          <p:spPr>
            <a:xfrm>
              <a:off x="9182745" y="370088"/>
              <a:ext cx="31784" cy="6547"/>
            </a:xfrm>
            <a:custGeom>
              <a:rect b="b" l="l" r="r" t="t"/>
              <a:pathLst>
                <a:path extrusionOk="0" h="6547" w="31784">
                  <a:moveTo>
                    <a:pt x="0" y="6547"/>
                  </a:moveTo>
                  <a:cubicBezTo>
                    <a:pt x="7725" y="1735"/>
                    <a:pt x="23070" y="1487"/>
                    <a:pt x="31785" y="0"/>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26" name="Google Shape;1226;p22"/>
            <p:cNvSpPr/>
            <p:nvPr/>
          </p:nvSpPr>
          <p:spPr>
            <a:xfrm>
              <a:off x="9184621" y="389946"/>
              <a:ext cx="36823" cy="4501"/>
            </a:xfrm>
            <a:custGeom>
              <a:rect b="b" l="l" r="r" t="t"/>
              <a:pathLst>
                <a:path extrusionOk="0" h="4501" w="36823">
                  <a:moveTo>
                    <a:pt x="0" y="3455"/>
                  </a:moveTo>
                  <a:cubicBezTo>
                    <a:pt x="13145" y="5704"/>
                    <a:pt x="24327" y="4227"/>
                    <a:pt x="36824" y="0"/>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27" name="Google Shape;1227;p22"/>
            <p:cNvSpPr/>
            <p:nvPr/>
          </p:nvSpPr>
          <p:spPr>
            <a:xfrm>
              <a:off x="9262473" y="303334"/>
              <a:ext cx="73322" cy="90157"/>
            </a:xfrm>
            <a:custGeom>
              <a:rect b="b" l="l" r="r" t="t"/>
              <a:pathLst>
                <a:path extrusionOk="0" h="90157" w="73322">
                  <a:moveTo>
                    <a:pt x="60507" y="3083"/>
                  </a:moveTo>
                  <a:cubicBezTo>
                    <a:pt x="39667" y="-9695"/>
                    <a:pt x="9616" y="20029"/>
                    <a:pt x="18026" y="41248"/>
                  </a:cubicBezTo>
                  <a:cubicBezTo>
                    <a:pt x="23293" y="54554"/>
                    <a:pt x="82644" y="44682"/>
                    <a:pt x="72061" y="69170"/>
                  </a:cubicBezTo>
                  <a:cubicBezTo>
                    <a:pt x="58564" y="100389"/>
                    <a:pt x="-28075" y="89962"/>
                    <a:pt x="9273" y="81003"/>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28" name="Google Shape;1228;p22"/>
            <p:cNvSpPr/>
            <p:nvPr/>
          </p:nvSpPr>
          <p:spPr>
            <a:xfrm>
              <a:off x="9343699" y="260679"/>
              <a:ext cx="29066" cy="57634"/>
            </a:xfrm>
            <a:custGeom>
              <a:rect b="b" l="l" r="r" t="t"/>
              <a:pathLst>
                <a:path extrusionOk="0" h="57634" w="29066">
                  <a:moveTo>
                    <a:pt x="9648" y="1876"/>
                  </a:moveTo>
                  <a:cubicBezTo>
                    <a:pt x="-3592" y="10122"/>
                    <a:pt x="22621" y="-8186"/>
                    <a:pt x="28650" y="4848"/>
                  </a:cubicBezTo>
                  <a:cubicBezTo>
                    <a:pt x="32422" y="13019"/>
                    <a:pt x="9448" y="38199"/>
                    <a:pt x="3495" y="34551"/>
                  </a:cubicBezTo>
                  <a:cubicBezTo>
                    <a:pt x="-3687" y="30147"/>
                    <a:pt x="27269" y="30994"/>
                    <a:pt x="28317" y="39356"/>
                  </a:cubicBezTo>
                  <a:cubicBezTo>
                    <a:pt x="29879" y="51825"/>
                    <a:pt x="-1220" y="65999"/>
                    <a:pt x="37" y="51520"/>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229" name="Google Shape;1229;p22"/>
          <p:cNvGrpSpPr/>
          <p:nvPr/>
        </p:nvGrpSpPr>
        <p:grpSpPr>
          <a:xfrm rot="1603923">
            <a:off x="11119687" y="4795017"/>
            <a:ext cx="667415" cy="268393"/>
            <a:chOff x="10830856" y="4962439"/>
            <a:chExt cx="790874" cy="318040"/>
          </a:xfrm>
        </p:grpSpPr>
        <p:sp>
          <p:nvSpPr>
            <p:cNvPr id="1230" name="Google Shape;1230;p22"/>
            <p:cNvSpPr/>
            <p:nvPr/>
          </p:nvSpPr>
          <p:spPr>
            <a:xfrm>
              <a:off x="10830856" y="4962439"/>
              <a:ext cx="87087" cy="302892"/>
            </a:xfrm>
            <a:custGeom>
              <a:rect b="b" l="l" r="r" t="t"/>
              <a:pathLst>
                <a:path extrusionOk="0" h="302892" w="87087">
                  <a:moveTo>
                    <a:pt x="0" y="137122"/>
                  </a:moveTo>
                  <a:cubicBezTo>
                    <a:pt x="8191" y="170907"/>
                    <a:pt x="30766" y="199501"/>
                    <a:pt x="46958" y="230276"/>
                  </a:cubicBezTo>
                  <a:cubicBezTo>
                    <a:pt x="59436" y="254041"/>
                    <a:pt x="70390" y="278692"/>
                    <a:pt x="84677" y="301429"/>
                  </a:cubicBezTo>
                  <a:cubicBezTo>
                    <a:pt x="89725" y="309410"/>
                    <a:pt x="85248" y="282597"/>
                    <a:pt x="85439" y="273177"/>
                  </a:cubicBezTo>
                  <a:cubicBezTo>
                    <a:pt x="85916" y="255670"/>
                    <a:pt x="82010" y="235325"/>
                    <a:pt x="80963" y="218142"/>
                  </a:cubicBezTo>
                  <a:cubicBezTo>
                    <a:pt x="77723" y="166193"/>
                    <a:pt x="72104" y="114462"/>
                    <a:pt x="71056" y="62379"/>
                  </a:cubicBezTo>
                  <a:cubicBezTo>
                    <a:pt x="70770" y="48311"/>
                    <a:pt x="72485" y="34138"/>
                    <a:pt x="72199" y="20003"/>
                  </a:cubicBezTo>
                  <a:cubicBezTo>
                    <a:pt x="72008" y="13468"/>
                    <a:pt x="79343" y="-3000"/>
                    <a:pt x="73819" y="477"/>
                  </a:cubicBezTo>
                  <a:cubicBezTo>
                    <a:pt x="64960" y="6030"/>
                    <a:pt x="69913" y="18745"/>
                    <a:pt x="70961" y="25403"/>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31" name="Google Shape;1231;p22"/>
            <p:cNvSpPr/>
            <p:nvPr/>
          </p:nvSpPr>
          <p:spPr>
            <a:xfrm>
              <a:off x="10998971" y="5124326"/>
              <a:ext cx="64961" cy="10753"/>
            </a:xfrm>
            <a:custGeom>
              <a:rect b="b" l="l" r="r" t="t"/>
              <a:pathLst>
                <a:path extrusionOk="0" h="10753" w="64961">
                  <a:moveTo>
                    <a:pt x="0" y="10753"/>
                  </a:moveTo>
                  <a:cubicBezTo>
                    <a:pt x="2001" y="2171"/>
                    <a:pt x="63057" y="238"/>
                    <a:pt x="64961" y="0"/>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32" name="Google Shape;1232;p22"/>
            <p:cNvSpPr/>
            <p:nvPr/>
          </p:nvSpPr>
          <p:spPr>
            <a:xfrm>
              <a:off x="11009425" y="5135280"/>
              <a:ext cx="77651" cy="25117"/>
            </a:xfrm>
            <a:custGeom>
              <a:rect b="b" l="l" r="r" t="t"/>
              <a:pathLst>
                <a:path extrusionOk="0" h="25117" w="77651">
                  <a:moveTo>
                    <a:pt x="786" y="25117"/>
                  </a:moveTo>
                  <a:cubicBezTo>
                    <a:pt x="-8835" y="17164"/>
                    <a:pt x="72985" y="1133"/>
                    <a:pt x="77652" y="0"/>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33" name="Google Shape;1233;p22"/>
            <p:cNvSpPr/>
            <p:nvPr/>
          </p:nvSpPr>
          <p:spPr>
            <a:xfrm>
              <a:off x="11166182" y="4991851"/>
              <a:ext cx="60913" cy="148257"/>
            </a:xfrm>
            <a:custGeom>
              <a:rect b="b" l="l" r="r" t="t"/>
              <a:pathLst>
                <a:path extrusionOk="0" h="148257" w="60913">
                  <a:moveTo>
                    <a:pt x="20719" y="6125"/>
                  </a:moveTo>
                  <a:cubicBezTo>
                    <a:pt x="20051" y="-17135"/>
                    <a:pt x="19671" y="32529"/>
                    <a:pt x="17479" y="44025"/>
                  </a:cubicBezTo>
                  <a:cubicBezTo>
                    <a:pt x="16146" y="51198"/>
                    <a:pt x="-3094" y="100871"/>
                    <a:pt x="430" y="104157"/>
                  </a:cubicBezTo>
                  <a:cubicBezTo>
                    <a:pt x="7954" y="111263"/>
                    <a:pt x="49008" y="90003"/>
                    <a:pt x="56627" y="87202"/>
                  </a:cubicBezTo>
                  <a:cubicBezTo>
                    <a:pt x="58056" y="86679"/>
                    <a:pt x="60914" y="85621"/>
                    <a:pt x="60914" y="85621"/>
                  </a:cubicBezTo>
                  <a:cubicBezTo>
                    <a:pt x="60914" y="85621"/>
                    <a:pt x="50817" y="82925"/>
                    <a:pt x="49769" y="78687"/>
                  </a:cubicBezTo>
                  <a:cubicBezTo>
                    <a:pt x="49198" y="76058"/>
                    <a:pt x="47197" y="68200"/>
                    <a:pt x="48151" y="70734"/>
                  </a:cubicBezTo>
                  <a:cubicBezTo>
                    <a:pt x="56722" y="94108"/>
                    <a:pt x="53103" y="123502"/>
                    <a:pt x="57008" y="148257"/>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34" name="Google Shape;1234;p22"/>
            <p:cNvSpPr/>
            <p:nvPr/>
          </p:nvSpPr>
          <p:spPr>
            <a:xfrm>
              <a:off x="11144465" y="5133717"/>
              <a:ext cx="188348" cy="47834"/>
            </a:xfrm>
            <a:custGeom>
              <a:rect b="b" l="l" r="r" t="t"/>
              <a:pathLst>
                <a:path extrusionOk="0" h="47834" w="188348">
                  <a:moveTo>
                    <a:pt x="5763" y="47835"/>
                  </a:moveTo>
                  <a:cubicBezTo>
                    <a:pt x="-17954" y="45168"/>
                    <a:pt x="38720" y="39062"/>
                    <a:pt x="46150" y="37900"/>
                  </a:cubicBezTo>
                  <a:cubicBezTo>
                    <a:pt x="80535" y="32557"/>
                    <a:pt x="114062" y="19803"/>
                    <a:pt x="147115" y="9439"/>
                  </a:cubicBezTo>
                  <a:cubicBezTo>
                    <a:pt x="152734" y="7658"/>
                    <a:pt x="201693" y="-8058"/>
                    <a:pt x="184833" y="5401"/>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35" name="Google Shape;1235;p22"/>
            <p:cNvSpPr/>
            <p:nvPr/>
          </p:nvSpPr>
          <p:spPr>
            <a:xfrm>
              <a:off x="11208339" y="5194581"/>
              <a:ext cx="62037" cy="85898"/>
            </a:xfrm>
            <a:custGeom>
              <a:rect b="b" l="l" r="r" t="t"/>
              <a:pathLst>
                <a:path extrusionOk="0" h="85898" w="62037">
                  <a:moveTo>
                    <a:pt x="3040" y="13498"/>
                  </a:moveTo>
                  <a:cubicBezTo>
                    <a:pt x="-6103" y="9269"/>
                    <a:pt x="38093" y="-9581"/>
                    <a:pt x="52951" y="6184"/>
                  </a:cubicBezTo>
                  <a:cubicBezTo>
                    <a:pt x="67906" y="21956"/>
                    <a:pt x="23233" y="49998"/>
                    <a:pt x="10661" y="51074"/>
                  </a:cubicBezTo>
                  <a:cubicBezTo>
                    <a:pt x="9707" y="51160"/>
                    <a:pt x="2945" y="51274"/>
                    <a:pt x="3326" y="47655"/>
                  </a:cubicBezTo>
                  <a:cubicBezTo>
                    <a:pt x="4755" y="34777"/>
                    <a:pt x="63715" y="41664"/>
                    <a:pt x="62001" y="64076"/>
                  </a:cubicBezTo>
                  <a:cubicBezTo>
                    <a:pt x="58571" y="109444"/>
                    <a:pt x="-18105" y="70106"/>
                    <a:pt x="3993" y="69448"/>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36" name="Google Shape;1236;p22"/>
            <p:cNvSpPr/>
            <p:nvPr/>
          </p:nvSpPr>
          <p:spPr>
            <a:xfrm>
              <a:off x="11403022" y="5053307"/>
              <a:ext cx="15256" cy="78095"/>
            </a:xfrm>
            <a:custGeom>
              <a:rect b="b" l="l" r="r" t="t"/>
              <a:pathLst>
                <a:path extrusionOk="0" h="78095" w="15256">
                  <a:moveTo>
                    <a:pt x="0" y="0"/>
                  </a:moveTo>
                  <a:cubicBezTo>
                    <a:pt x="17526" y="21974"/>
                    <a:pt x="16193" y="51749"/>
                    <a:pt x="14001" y="78095"/>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37" name="Google Shape;1237;p22"/>
            <p:cNvSpPr/>
            <p:nvPr/>
          </p:nvSpPr>
          <p:spPr>
            <a:xfrm>
              <a:off x="11428549" y="5056151"/>
              <a:ext cx="17811" cy="85282"/>
            </a:xfrm>
            <a:custGeom>
              <a:rect b="b" l="l" r="r" t="t"/>
              <a:pathLst>
                <a:path extrusionOk="0" h="85282" w="17811">
                  <a:moveTo>
                    <a:pt x="0" y="24"/>
                  </a:moveTo>
                  <a:cubicBezTo>
                    <a:pt x="0" y="-1443"/>
                    <a:pt x="10763" y="65889"/>
                    <a:pt x="17812" y="85282"/>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38" name="Google Shape;1238;p22"/>
            <p:cNvSpPr/>
            <p:nvPr/>
          </p:nvSpPr>
          <p:spPr>
            <a:xfrm>
              <a:off x="11349801" y="4990767"/>
              <a:ext cx="173748" cy="73046"/>
            </a:xfrm>
            <a:custGeom>
              <a:rect b="b" l="l" r="r" t="t"/>
              <a:pathLst>
                <a:path extrusionOk="0" h="73046" w="173748">
                  <a:moveTo>
                    <a:pt x="17883" y="73046"/>
                  </a:moveTo>
                  <a:cubicBezTo>
                    <a:pt x="12739" y="72465"/>
                    <a:pt x="3596" y="71770"/>
                    <a:pt x="357" y="68484"/>
                  </a:cubicBezTo>
                  <a:cubicBezTo>
                    <a:pt x="-4691" y="63397"/>
                    <a:pt x="45410" y="48281"/>
                    <a:pt x="45506" y="48234"/>
                  </a:cubicBezTo>
                  <a:cubicBezTo>
                    <a:pt x="76557" y="36861"/>
                    <a:pt x="107799" y="26316"/>
                    <a:pt x="139136" y="16354"/>
                  </a:cubicBezTo>
                  <a:cubicBezTo>
                    <a:pt x="149423" y="13058"/>
                    <a:pt x="161615" y="8467"/>
                    <a:pt x="170663" y="2323"/>
                  </a:cubicBezTo>
                  <a:cubicBezTo>
                    <a:pt x="171712" y="1638"/>
                    <a:pt x="174569" y="561"/>
                    <a:pt x="173521" y="56"/>
                  </a:cubicBezTo>
                  <a:cubicBezTo>
                    <a:pt x="172092" y="-591"/>
                    <a:pt x="164473" y="4543"/>
                    <a:pt x="164187" y="4695"/>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39" name="Google Shape;1239;p22"/>
            <p:cNvSpPr/>
            <p:nvPr/>
          </p:nvSpPr>
          <p:spPr>
            <a:xfrm>
              <a:off x="11510464" y="5032057"/>
              <a:ext cx="43910" cy="85101"/>
            </a:xfrm>
            <a:custGeom>
              <a:rect b="b" l="l" r="r" t="t"/>
              <a:pathLst>
                <a:path extrusionOk="0" h="85101" w="43910">
                  <a:moveTo>
                    <a:pt x="0" y="40567"/>
                  </a:moveTo>
                  <a:cubicBezTo>
                    <a:pt x="5524" y="55693"/>
                    <a:pt x="13240" y="69961"/>
                    <a:pt x="18764" y="85087"/>
                  </a:cubicBezTo>
                  <a:cubicBezTo>
                    <a:pt x="19050" y="85725"/>
                    <a:pt x="11716" y="65647"/>
                    <a:pt x="10668" y="56245"/>
                  </a:cubicBezTo>
                  <a:cubicBezTo>
                    <a:pt x="8668" y="37938"/>
                    <a:pt x="22384" y="648"/>
                    <a:pt x="43910" y="0"/>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40" name="Google Shape;1240;p22"/>
            <p:cNvSpPr/>
            <p:nvPr/>
          </p:nvSpPr>
          <p:spPr>
            <a:xfrm>
              <a:off x="11593054" y="4986180"/>
              <a:ext cx="28676" cy="60899"/>
            </a:xfrm>
            <a:custGeom>
              <a:rect b="b" l="l" r="r" t="t"/>
              <a:pathLst>
                <a:path extrusionOk="0" h="60899" w="28676">
                  <a:moveTo>
                    <a:pt x="2849" y="2471"/>
                  </a:moveTo>
                  <a:cubicBezTo>
                    <a:pt x="40474" y="-11340"/>
                    <a:pt x="8564" y="37342"/>
                    <a:pt x="3897" y="35152"/>
                  </a:cubicBezTo>
                  <a:cubicBezTo>
                    <a:pt x="1515" y="34085"/>
                    <a:pt x="33710" y="20255"/>
                    <a:pt x="27995" y="40971"/>
                  </a:cubicBezTo>
                  <a:cubicBezTo>
                    <a:pt x="25423" y="50554"/>
                    <a:pt x="-1723" y="71042"/>
                    <a:pt x="86" y="54897"/>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241" name="Google Shape;1241;p22"/>
          <p:cNvGrpSpPr/>
          <p:nvPr/>
        </p:nvGrpSpPr>
        <p:grpSpPr>
          <a:xfrm>
            <a:off x="10238431" y="4359914"/>
            <a:ext cx="819297" cy="839255"/>
            <a:chOff x="10238431" y="4359914"/>
            <a:chExt cx="819297" cy="839255"/>
          </a:xfrm>
        </p:grpSpPr>
        <p:grpSp>
          <p:nvGrpSpPr>
            <p:cNvPr id="1242" name="Google Shape;1242;p22"/>
            <p:cNvGrpSpPr/>
            <p:nvPr/>
          </p:nvGrpSpPr>
          <p:grpSpPr>
            <a:xfrm>
              <a:off x="10238431" y="4359914"/>
              <a:ext cx="819297" cy="839255"/>
              <a:chOff x="2176960" y="794387"/>
              <a:chExt cx="1211082" cy="1240583"/>
            </a:xfrm>
          </p:grpSpPr>
          <p:sp>
            <p:nvSpPr>
              <p:cNvPr id="1243" name="Google Shape;1243;p22"/>
              <p:cNvSpPr/>
              <p:nvPr/>
            </p:nvSpPr>
            <p:spPr>
              <a:xfrm>
                <a:off x="2177038" y="824848"/>
                <a:ext cx="1210043" cy="1210122"/>
              </a:xfrm>
              <a:custGeom>
                <a:rect b="b" l="l" r="r" t="t"/>
                <a:pathLst>
                  <a:path extrusionOk="0" h="734520" w="734472">
                    <a:moveTo>
                      <a:pt x="0" y="367265"/>
                    </a:moveTo>
                    <a:cubicBezTo>
                      <a:pt x="0" y="164430"/>
                      <a:pt x="164402" y="0"/>
                      <a:pt x="367285" y="0"/>
                    </a:cubicBezTo>
                    <a:cubicBezTo>
                      <a:pt x="570072" y="0"/>
                      <a:pt x="734473" y="164430"/>
                      <a:pt x="734473" y="367265"/>
                    </a:cubicBezTo>
                    <a:cubicBezTo>
                      <a:pt x="734473" y="570090"/>
                      <a:pt x="570072" y="734520"/>
                      <a:pt x="367285" y="734520"/>
                    </a:cubicBezTo>
                    <a:cubicBezTo>
                      <a:pt x="164402" y="734520"/>
                      <a:pt x="0" y="570090"/>
                      <a:pt x="0" y="367265"/>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1244" name="Google Shape;1244;p22"/>
              <p:cNvGrpSpPr/>
              <p:nvPr/>
            </p:nvGrpSpPr>
            <p:grpSpPr>
              <a:xfrm>
                <a:off x="2176960" y="794387"/>
                <a:ext cx="1211082" cy="1211003"/>
                <a:chOff x="9753387" y="4851015"/>
                <a:chExt cx="734568" cy="734520"/>
              </a:xfrm>
            </p:grpSpPr>
            <p:sp>
              <p:nvSpPr>
                <p:cNvPr id="1245" name="Google Shape;1245;p22"/>
                <p:cNvSpPr/>
                <p:nvPr/>
              </p:nvSpPr>
              <p:spPr>
                <a:xfrm>
                  <a:off x="9753482" y="4851015"/>
                  <a:ext cx="734473" cy="734520"/>
                </a:xfrm>
                <a:custGeom>
                  <a:rect b="b" l="l" r="r" t="t"/>
                  <a:pathLst>
                    <a:path extrusionOk="0" h="734520" w="734473">
                      <a:moveTo>
                        <a:pt x="0" y="367265"/>
                      </a:moveTo>
                      <a:cubicBezTo>
                        <a:pt x="0" y="164430"/>
                        <a:pt x="164401" y="0"/>
                        <a:pt x="367189" y="0"/>
                      </a:cubicBezTo>
                      <a:cubicBezTo>
                        <a:pt x="570072" y="0"/>
                        <a:pt x="734473" y="164430"/>
                        <a:pt x="734473" y="367265"/>
                      </a:cubicBezTo>
                      <a:cubicBezTo>
                        <a:pt x="734473" y="570091"/>
                        <a:pt x="570072" y="734521"/>
                        <a:pt x="367189" y="734521"/>
                      </a:cubicBezTo>
                      <a:cubicBezTo>
                        <a:pt x="164401" y="734521"/>
                        <a:pt x="0" y="570091"/>
                        <a:pt x="0" y="367265"/>
                      </a:cubicBezTo>
                      <a:close/>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46" name="Google Shape;1246;p22"/>
                <p:cNvSpPr/>
                <p:nvPr/>
              </p:nvSpPr>
              <p:spPr>
                <a:xfrm>
                  <a:off x="9753387" y="5086416"/>
                  <a:ext cx="734568" cy="131864"/>
                </a:xfrm>
                <a:custGeom>
                  <a:rect b="b" l="l" r="r" t="t"/>
                  <a:pathLst>
                    <a:path extrusionOk="0" h="131864" w="734568">
                      <a:moveTo>
                        <a:pt x="734569" y="131864"/>
                      </a:moveTo>
                      <a:cubicBezTo>
                        <a:pt x="734569" y="58969"/>
                        <a:pt x="570072" y="0"/>
                        <a:pt x="367284" y="0"/>
                      </a:cubicBezTo>
                      <a:cubicBezTo>
                        <a:pt x="164402" y="0"/>
                        <a:pt x="0" y="58969"/>
                        <a:pt x="0" y="131864"/>
                      </a:cubicBezTo>
                    </a:path>
                  </a:pathLst>
                </a:custGeom>
                <a:noFill/>
                <a:ln cap="rnd" cmpd="sng" w="9525">
                  <a:solidFill>
                    <a:schemeClr val="dk2"/>
                  </a:solidFill>
                  <a:prstDash val="dash"/>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47" name="Google Shape;1247;p22"/>
                <p:cNvSpPr/>
                <p:nvPr/>
              </p:nvSpPr>
              <p:spPr>
                <a:xfrm>
                  <a:off x="9753387" y="5218280"/>
                  <a:ext cx="734568" cy="131864"/>
                </a:xfrm>
                <a:custGeom>
                  <a:rect b="b" l="l" r="r" t="t"/>
                  <a:pathLst>
                    <a:path extrusionOk="0" h="131864" w="734568">
                      <a:moveTo>
                        <a:pt x="0" y="0"/>
                      </a:moveTo>
                      <a:cubicBezTo>
                        <a:pt x="0" y="72885"/>
                        <a:pt x="164402" y="131864"/>
                        <a:pt x="367284" y="131864"/>
                      </a:cubicBezTo>
                      <a:cubicBezTo>
                        <a:pt x="570072" y="131864"/>
                        <a:pt x="734569" y="72894"/>
                        <a:pt x="734569" y="0"/>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sp>
          <p:nvSpPr>
            <p:cNvPr id="1248" name="Google Shape;1248;p22"/>
            <p:cNvSpPr/>
            <p:nvPr/>
          </p:nvSpPr>
          <p:spPr>
            <a:xfrm>
              <a:off x="10668225" y="4749425"/>
              <a:ext cx="389321" cy="16597"/>
            </a:xfrm>
            <a:custGeom>
              <a:rect b="b" l="l" r="r" t="t"/>
              <a:pathLst>
                <a:path extrusionOk="0" h="9525" w="367284">
                  <a:moveTo>
                    <a:pt x="367285" y="0"/>
                  </a:moveTo>
                  <a:lnTo>
                    <a:pt x="0" y="0"/>
                  </a:ln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249" name="Google Shape;1249;p22"/>
          <p:cNvGrpSpPr/>
          <p:nvPr/>
        </p:nvGrpSpPr>
        <p:grpSpPr>
          <a:xfrm>
            <a:off x="928939" y="602401"/>
            <a:ext cx="1327239" cy="1238971"/>
            <a:chOff x="928939" y="602401"/>
            <a:chExt cx="1327239" cy="1238971"/>
          </a:xfrm>
        </p:grpSpPr>
        <p:sp>
          <p:nvSpPr>
            <p:cNvPr id="1250" name="Google Shape;1250;p22"/>
            <p:cNvSpPr/>
            <p:nvPr/>
          </p:nvSpPr>
          <p:spPr>
            <a:xfrm>
              <a:off x="929200" y="602401"/>
              <a:ext cx="1326736" cy="1238971"/>
            </a:xfrm>
            <a:custGeom>
              <a:rect b="b" l="l" r="r" t="t"/>
              <a:pathLst>
                <a:path extrusionOk="0" h="710012" w="722033">
                  <a:moveTo>
                    <a:pt x="354406" y="0"/>
                  </a:moveTo>
                  <a:lnTo>
                    <a:pt x="0" y="552155"/>
                  </a:lnTo>
                  <a:lnTo>
                    <a:pt x="154057" y="705878"/>
                  </a:lnTo>
                  <a:lnTo>
                    <a:pt x="722033" y="710013"/>
                  </a:lnTo>
                  <a:lnTo>
                    <a:pt x="354406"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nvGrpSpPr>
            <p:cNvPr id="1251" name="Google Shape;1251;p22"/>
            <p:cNvGrpSpPr/>
            <p:nvPr/>
          </p:nvGrpSpPr>
          <p:grpSpPr>
            <a:xfrm>
              <a:off x="928939" y="602508"/>
              <a:ext cx="1327239" cy="1238760"/>
              <a:chOff x="6846958" y="4952437"/>
              <a:chExt cx="722032" cy="710013"/>
            </a:xfrm>
          </p:grpSpPr>
          <p:sp>
            <p:nvSpPr>
              <p:cNvPr id="1252" name="Google Shape;1252;p22"/>
              <p:cNvSpPr/>
              <p:nvPr/>
            </p:nvSpPr>
            <p:spPr>
              <a:xfrm>
                <a:off x="6846958" y="4952437"/>
                <a:ext cx="722032" cy="710012"/>
              </a:xfrm>
              <a:custGeom>
                <a:rect b="b" l="l" r="r" t="t"/>
                <a:pathLst>
                  <a:path extrusionOk="0" h="710012" w="722032">
                    <a:moveTo>
                      <a:pt x="354406" y="0"/>
                    </a:moveTo>
                    <a:lnTo>
                      <a:pt x="0" y="552155"/>
                    </a:lnTo>
                    <a:lnTo>
                      <a:pt x="154057" y="705879"/>
                    </a:lnTo>
                    <a:lnTo>
                      <a:pt x="722033" y="710013"/>
                    </a:lnTo>
                    <a:lnTo>
                      <a:pt x="354406" y="0"/>
                    </a:lnTo>
                    <a:close/>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253" name="Google Shape;1253;p22"/>
              <p:cNvSpPr/>
              <p:nvPr/>
            </p:nvSpPr>
            <p:spPr>
              <a:xfrm>
                <a:off x="7001014" y="4952437"/>
                <a:ext cx="200349" cy="705879"/>
              </a:xfrm>
              <a:custGeom>
                <a:rect b="b" l="l" r="r" t="t"/>
                <a:pathLst>
                  <a:path extrusionOk="0" h="705879" w="200349">
                    <a:moveTo>
                      <a:pt x="0" y="705879"/>
                    </a:moveTo>
                    <a:lnTo>
                      <a:pt x="200349" y="0"/>
                    </a:ln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254" name="Google Shape;1254;p22"/>
              <p:cNvSpPr/>
              <p:nvPr/>
            </p:nvSpPr>
            <p:spPr>
              <a:xfrm>
                <a:off x="6846958" y="5504592"/>
                <a:ext cx="544867" cy="4038"/>
              </a:xfrm>
              <a:custGeom>
                <a:rect b="b" l="l" r="r" t="t"/>
                <a:pathLst>
                  <a:path extrusionOk="0" h="4038" w="544867">
                    <a:moveTo>
                      <a:pt x="0" y="0"/>
                    </a:moveTo>
                    <a:lnTo>
                      <a:pt x="544868" y="4039"/>
                    </a:lnTo>
                  </a:path>
                </a:pathLst>
              </a:custGeom>
              <a:noFill/>
              <a:ln cap="rnd" cmpd="sng" w="9525">
                <a:solidFill>
                  <a:schemeClr val="dk2"/>
                </a:solidFill>
                <a:prstDash val="dash"/>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255" name="Google Shape;1255;p22"/>
              <p:cNvSpPr/>
              <p:nvPr/>
            </p:nvSpPr>
            <p:spPr>
              <a:xfrm>
                <a:off x="7391825" y="5508631"/>
                <a:ext cx="177164" cy="153819"/>
              </a:xfrm>
              <a:custGeom>
                <a:rect b="b" l="l" r="r" t="t"/>
                <a:pathLst>
                  <a:path extrusionOk="0" h="153819" w="177164">
                    <a:moveTo>
                      <a:pt x="177165" y="153819"/>
                    </a:moveTo>
                    <a:lnTo>
                      <a:pt x="0" y="0"/>
                    </a:lnTo>
                  </a:path>
                </a:pathLst>
              </a:custGeom>
              <a:noFill/>
              <a:ln cap="rnd" cmpd="sng" w="9525">
                <a:solidFill>
                  <a:schemeClr val="dk2"/>
                </a:solidFill>
                <a:prstDash val="dash"/>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256" name="Google Shape;1256;p22"/>
              <p:cNvSpPr/>
              <p:nvPr/>
            </p:nvSpPr>
            <p:spPr>
              <a:xfrm>
                <a:off x="7201364" y="4952437"/>
                <a:ext cx="190461" cy="556193"/>
              </a:xfrm>
              <a:custGeom>
                <a:rect b="b" l="l" r="r" t="t"/>
                <a:pathLst>
                  <a:path extrusionOk="0" h="556193" w="190461">
                    <a:moveTo>
                      <a:pt x="190462" y="556193"/>
                    </a:moveTo>
                    <a:lnTo>
                      <a:pt x="0" y="0"/>
                    </a:lnTo>
                  </a:path>
                </a:pathLst>
              </a:custGeom>
              <a:noFill/>
              <a:ln cap="rnd" cmpd="sng" w="9525">
                <a:solidFill>
                  <a:schemeClr val="dk2"/>
                </a:solidFill>
                <a:prstDash val="dash"/>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grpSp>
        <p:nvGrpSpPr>
          <p:cNvPr id="1257" name="Google Shape;1257;p22"/>
          <p:cNvGrpSpPr/>
          <p:nvPr/>
        </p:nvGrpSpPr>
        <p:grpSpPr>
          <a:xfrm rot="-3019403">
            <a:off x="731415" y="860536"/>
            <a:ext cx="526407" cy="279328"/>
            <a:chOff x="5791759" y="2630895"/>
            <a:chExt cx="604799" cy="320925"/>
          </a:xfrm>
        </p:grpSpPr>
        <p:sp>
          <p:nvSpPr>
            <p:cNvPr id="1258" name="Google Shape;1258;p22"/>
            <p:cNvSpPr/>
            <p:nvPr/>
          </p:nvSpPr>
          <p:spPr>
            <a:xfrm>
              <a:off x="5791759" y="2671104"/>
              <a:ext cx="98284" cy="280716"/>
            </a:xfrm>
            <a:custGeom>
              <a:rect b="b" l="l" r="r" t="t"/>
              <a:pathLst>
                <a:path extrusionOk="0" h="280716" w="98284">
                  <a:moveTo>
                    <a:pt x="0" y="100194"/>
                  </a:moveTo>
                  <a:cubicBezTo>
                    <a:pt x="22822" y="157278"/>
                    <a:pt x="34376" y="229620"/>
                    <a:pt x="73219" y="279626"/>
                  </a:cubicBezTo>
                  <a:cubicBezTo>
                    <a:pt x="78038" y="285837"/>
                    <a:pt x="72076" y="263824"/>
                    <a:pt x="73133" y="256033"/>
                  </a:cubicBezTo>
                  <a:cubicBezTo>
                    <a:pt x="75638" y="237630"/>
                    <a:pt x="73781" y="218533"/>
                    <a:pt x="74752" y="199759"/>
                  </a:cubicBezTo>
                  <a:cubicBezTo>
                    <a:pt x="77524" y="146667"/>
                    <a:pt x="80620" y="93079"/>
                    <a:pt x="90907" y="40720"/>
                  </a:cubicBezTo>
                  <a:cubicBezTo>
                    <a:pt x="91697" y="36653"/>
                    <a:pt x="101880" y="3201"/>
                    <a:pt x="96936" y="401"/>
                  </a:cubicBezTo>
                  <a:cubicBezTo>
                    <a:pt x="91564" y="-2638"/>
                    <a:pt x="93688" y="12402"/>
                    <a:pt x="93364" y="18565"/>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59" name="Google Shape;1259;p22"/>
            <p:cNvSpPr/>
            <p:nvPr/>
          </p:nvSpPr>
          <p:spPr>
            <a:xfrm>
              <a:off x="5946978" y="2823191"/>
              <a:ext cx="60941" cy="12553"/>
            </a:xfrm>
            <a:custGeom>
              <a:rect b="b" l="l" r="r" t="t"/>
              <a:pathLst>
                <a:path extrusionOk="0" h="12553" w="60941">
                  <a:moveTo>
                    <a:pt x="0" y="12554"/>
                  </a:moveTo>
                  <a:cubicBezTo>
                    <a:pt x="16707" y="1333"/>
                    <a:pt x="41081" y="5486"/>
                    <a:pt x="60941" y="0"/>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60" name="Google Shape;1260;p22"/>
            <p:cNvSpPr/>
            <p:nvPr/>
          </p:nvSpPr>
          <p:spPr>
            <a:xfrm>
              <a:off x="5959380" y="2855794"/>
              <a:ext cx="53006" cy="11106"/>
            </a:xfrm>
            <a:custGeom>
              <a:rect b="b" l="l" r="r" t="t"/>
              <a:pathLst>
                <a:path extrusionOk="0" h="11106" w="53006">
                  <a:moveTo>
                    <a:pt x="0" y="11106"/>
                  </a:moveTo>
                  <a:cubicBezTo>
                    <a:pt x="15707" y="1572"/>
                    <a:pt x="35271" y="3724"/>
                    <a:pt x="53007" y="0"/>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61" name="Google Shape;1261;p22"/>
            <p:cNvSpPr/>
            <p:nvPr/>
          </p:nvSpPr>
          <p:spPr>
            <a:xfrm>
              <a:off x="6081443" y="2633872"/>
              <a:ext cx="29346" cy="69769"/>
            </a:xfrm>
            <a:custGeom>
              <a:rect b="b" l="l" r="r" t="t"/>
              <a:pathLst>
                <a:path extrusionOk="0" h="69769" w="29346">
                  <a:moveTo>
                    <a:pt x="0" y="59473"/>
                  </a:moveTo>
                  <a:cubicBezTo>
                    <a:pt x="9401" y="39347"/>
                    <a:pt x="13678" y="23383"/>
                    <a:pt x="18535" y="1523"/>
                  </a:cubicBezTo>
                  <a:cubicBezTo>
                    <a:pt x="20231" y="-6144"/>
                    <a:pt x="17564" y="17230"/>
                    <a:pt x="17774" y="25079"/>
                  </a:cubicBezTo>
                  <a:cubicBezTo>
                    <a:pt x="18212" y="41500"/>
                    <a:pt x="23993" y="55035"/>
                    <a:pt x="29346" y="69770"/>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62" name="Google Shape;1262;p22"/>
            <p:cNvSpPr/>
            <p:nvPr/>
          </p:nvSpPr>
          <p:spPr>
            <a:xfrm>
              <a:off x="6073799" y="2710561"/>
              <a:ext cx="116249" cy="54072"/>
            </a:xfrm>
            <a:custGeom>
              <a:rect b="b" l="l" r="r" t="t"/>
              <a:pathLst>
                <a:path extrusionOk="0" h="54072" w="116249">
                  <a:moveTo>
                    <a:pt x="15568" y="46269"/>
                  </a:moveTo>
                  <a:cubicBezTo>
                    <a:pt x="9481" y="46431"/>
                    <a:pt x="6129" y="45983"/>
                    <a:pt x="509" y="52898"/>
                  </a:cubicBezTo>
                  <a:cubicBezTo>
                    <a:pt x="-2710" y="56861"/>
                    <a:pt x="10215" y="49688"/>
                    <a:pt x="14911" y="47669"/>
                  </a:cubicBezTo>
                  <a:cubicBezTo>
                    <a:pt x="18254" y="46221"/>
                    <a:pt x="21826" y="45345"/>
                    <a:pt x="25198" y="43935"/>
                  </a:cubicBezTo>
                  <a:cubicBezTo>
                    <a:pt x="28912" y="42383"/>
                    <a:pt x="32522" y="40582"/>
                    <a:pt x="36133" y="38801"/>
                  </a:cubicBezTo>
                  <a:cubicBezTo>
                    <a:pt x="52849" y="30534"/>
                    <a:pt x="70042" y="23133"/>
                    <a:pt x="86720" y="14608"/>
                  </a:cubicBezTo>
                  <a:cubicBezTo>
                    <a:pt x="93216" y="11284"/>
                    <a:pt x="128144" y="-8519"/>
                    <a:pt x="112056" y="4235"/>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63" name="Google Shape;1263;p22"/>
            <p:cNvSpPr/>
            <p:nvPr/>
          </p:nvSpPr>
          <p:spPr>
            <a:xfrm>
              <a:off x="6121903" y="2779470"/>
              <a:ext cx="50345" cy="89597"/>
            </a:xfrm>
            <a:custGeom>
              <a:rect b="b" l="l" r="r" t="t"/>
              <a:pathLst>
                <a:path extrusionOk="0" h="89597" w="50345">
                  <a:moveTo>
                    <a:pt x="3154" y="17945"/>
                  </a:moveTo>
                  <a:cubicBezTo>
                    <a:pt x="-6580" y="13402"/>
                    <a:pt x="38264" y="-12858"/>
                    <a:pt x="43731" y="7868"/>
                  </a:cubicBezTo>
                  <a:cubicBezTo>
                    <a:pt x="48360" y="25442"/>
                    <a:pt x="14404" y="50483"/>
                    <a:pt x="14356" y="48797"/>
                  </a:cubicBezTo>
                  <a:cubicBezTo>
                    <a:pt x="14004" y="35262"/>
                    <a:pt x="54056" y="40615"/>
                    <a:pt x="50065" y="63770"/>
                  </a:cubicBezTo>
                  <a:cubicBezTo>
                    <a:pt x="44798" y="94307"/>
                    <a:pt x="-10647" y="98679"/>
                    <a:pt x="1821" y="71981"/>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64" name="Google Shape;1264;p22"/>
            <p:cNvSpPr/>
            <p:nvPr/>
          </p:nvSpPr>
          <p:spPr>
            <a:xfrm>
              <a:off x="6255169" y="2654065"/>
              <a:ext cx="23622" cy="105365"/>
            </a:xfrm>
            <a:custGeom>
              <a:rect b="b" l="l" r="r" t="t"/>
              <a:pathLst>
                <a:path extrusionOk="0" h="105365" w="23622">
                  <a:moveTo>
                    <a:pt x="1763" y="0"/>
                  </a:moveTo>
                  <a:cubicBezTo>
                    <a:pt x="-8639" y="8239"/>
                    <a:pt x="30747" y="68018"/>
                    <a:pt x="22470" y="101908"/>
                  </a:cubicBezTo>
                  <a:cubicBezTo>
                    <a:pt x="22193" y="103022"/>
                    <a:pt x="22536" y="104213"/>
                    <a:pt x="22565" y="105366"/>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65" name="Google Shape;1265;p22"/>
            <p:cNvSpPr/>
            <p:nvPr/>
          </p:nvSpPr>
          <p:spPr>
            <a:xfrm>
              <a:off x="6242500" y="2637701"/>
              <a:ext cx="85708" cy="146434"/>
            </a:xfrm>
            <a:custGeom>
              <a:rect b="b" l="l" r="r" t="t"/>
              <a:pathLst>
                <a:path extrusionOk="0" h="146434" w="85708">
                  <a:moveTo>
                    <a:pt x="963" y="30565"/>
                  </a:moveTo>
                  <a:cubicBezTo>
                    <a:pt x="-7552" y="22498"/>
                    <a:pt x="42778" y="-12640"/>
                    <a:pt x="59113" y="4791"/>
                  </a:cubicBezTo>
                  <a:cubicBezTo>
                    <a:pt x="71143" y="17612"/>
                    <a:pt x="38681" y="82563"/>
                    <a:pt x="25242" y="84610"/>
                  </a:cubicBezTo>
                  <a:cubicBezTo>
                    <a:pt x="22670" y="85001"/>
                    <a:pt x="32957" y="70628"/>
                    <a:pt x="43568" y="70971"/>
                  </a:cubicBezTo>
                  <a:cubicBezTo>
                    <a:pt x="58789" y="71456"/>
                    <a:pt x="82058" y="78314"/>
                    <a:pt x="85069" y="95478"/>
                  </a:cubicBezTo>
                  <a:cubicBezTo>
                    <a:pt x="95384" y="154267"/>
                    <a:pt x="-23002" y="155086"/>
                    <a:pt x="12697" y="133407"/>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66" name="Google Shape;1266;p22"/>
            <p:cNvSpPr/>
            <p:nvPr/>
          </p:nvSpPr>
          <p:spPr>
            <a:xfrm>
              <a:off x="6316540" y="2630895"/>
              <a:ext cx="80018" cy="119134"/>
            </a:xfrm>
            <a:custGeom>
              <a:rect b="b" l="l" r="r" t="t"/>
              <a:pathLst>
                <a:path extrusionOk="0" h="119134" w="80018">
                  <a:moveTo>
                    <a:pt x="694" y="100"/>
                  </a:moveTo>
                  <a:cubicBezTo>
                    <a:pt x="513" y="-385"/>
                    <a:pt x="-163" y="1024"/>
                    <a:pt x="37" y="1501"/>
                  </a:cubicBezTo>
                  <a:cubicBezTo>
                    <a:pt x="8219" y="21065"/>
                    <a:pt x="17544" y="40134"/>
                    <a:pt x="25821" y="59660"/>
                  </a:cubicBezTo>
                  <a:cubicBezTo>
                    <a:pt x="26669" y="61679"/>
                    <a:pt x="43576" y="119353"/>
                    <a:pt x="39166" y="118839"/>
                  </a:cubicBezTo>
                  <a:cubicBezTo>
                    <a:pt x="34212" y="118268"/>
                    <a:pt x="36051" y="114572"/>
                    <a:pt x="35518" y="112019"/>
                  </a:cubicBezTo>
                  <a:cubicBezTo>
                    <a:pt x="30393" y="87549"/>
                    <a:pt x="25021" y="17131"/>
                    <a:pt x="57882" y="67804"/>
                  </a:cubicBezTo>
                  <a:cubicBezTo>
                    <a:pt x="60682" y="72138"/>
                    <a:pt x="62911" y="76815"/>
                    <a:pt x="65169" y="81453"/>
                  </a:cubicBezTo>
                  <a:cubicBezTo>
                    <a:pt x="67560" y="86387"/>
                    <a:pt x="69503" y="91531"/>
                    <a:pt x="71798" y="96513"/>
                  </a:cubicBezTo>
                  <a:cubicBezTo>
                    <a:pt x="75360" y="104247"/>
                    <a:pt x="78723" y="110676"/>
                    <a:pt x="80018" y="119134"/>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267" name="Google Shape;1267;p22"/>
          <p:cNvGrpSpPr/>
          <p:nvPr/>
        </p:nvGrpSpPr>
        <p:grpSpPr>
          <a:xfrm rot="-8403264">
            <a:off x="10210627" y="-706444"/>
            <a:ext cx="874890" cy="2951624"/>
            <a:chOff x="4956637" y="584511"/>
            <a:chExt cx="1835125" cy="6191178"/>
          </a:xfrm>
        </p:grpSpPr>
        <p:sp>
          <p:nvSpPr>
            <p:cNvPr id="1268" name="Google Shape;1268;p22"/>
            <p:cNvSpPr/>
            <p:nvPr/>
          </p:nvSpPr>
          <p:spPr>
            <a:xfrm>
              <a:off x="4956647" y="584609"/>
              <a:ext cx="1835115" cy="6190985"/>
            </a:xfrm>
            <a:custGeom>
              <a:rect b="b" l="l" r="r" t="t"/>
              <a:pathLst>
                <a:path extrusionOk="0" h="6190985" w="1835115">
                  <a:moveTo>
                    <a:pt x="1114204" y="0"/>
                  </a:moveTo>
                  <a:lnTo>
                    <a:pt x="1114204" y="1"/>
                  </a:lnTo>
                  <a:lnTo>
                    <a:pt x="1114204" y="0"/>
                  </a:lnTo>
                  <a:lnTo>
                    <a:pt x="1114204" y="1"/>
                  </a:lnTo>
                  <a:lnTo>
                    <a:pt x="1114204" y="614024"/>
                  </a:lnTo>
                  <a:lnTo>
                    <a:pt x="1160492" y="614024"/>
                  </a:lnTo>
                  <a:cubicBezTo>
                    <a:pt x="1180700" y="614024"/>
                    <a:pt x="1197119" y="628851"/>
                    <a:pt x="1197119" y="647100"/>
                  </a:cubicBezTo>
                  <a:cubicBezTo>
                    <a:pt x="1197119" y="827994"/>
                    <a:pt x="1293043" y="998109"/>
                    <a:pt x="1455210" y="1104410"/>
                  </a:cubicBezTo>
                  <a:lnTo>
                    <a:pt x="1576961" y="1184191"/>
                  </a:lnTo>
                  <a:cubicBezTo>
                    <a:pt x="1739128" y="1290493"/>
                    <a:pt x="1835052" y="1460493"/>
                    <a:pt x="1835052" y="1641502"/>
                  </a:cubicBezTo>
                  <a:lnTo>
                    <a:pt x="1835052" y="1716437"/>
                  </a:lnTo>
                  <a:lnTo>
                    <a:pt x="1835115" y="1716437"/>
                  </a:lnTo>
                  <a:lnTo>
                    <a:pt x="1603358" y="5992926"/>
                  </a:lnTo>
                  <a:cubicBezTo>
                    <a:pt x="1597358" y="6103846"/>
                    <a:pt x="1496004" y="6190985"/>
                    <a:pt x="1373053" y="6190985"/>
                  </a:cubicBezTo>
                  <a:lnTo>
                    <a:pt x="462126" y="6190985"/>
                  </a:lnTo>
                  <a:cubicBezTo>
                    <a:pt x="339174" y="6190985"/>
                    <a:pt x="237820" y="6103846"/>
                    <a:pt x="231821" y="5992926"/>
                  </a:cubicBezTo>
                  <a:lnTo>
                    <a:pt x="0" y="1716437"/>
                  </a:lnTo>
                  <a:lnTo>
                    <a:pt x="0" y="1641502"/>
                  </a:lnTo>
                  <a:cubicBezTo>
                    <a:pt x="0" y="1460493"/>
                    <a:pt x="95924" y="1290493"/>
                    <a:pt x="258091" y="1184191"/>
                  </a:cubicBezTo>
                  <a:lnTo>
                    <a:pt x="379842" y="1104410"/>
                  </a:lnTo>
                  <a:cubicBezTo>
                    <a:pt x="542009" y="998109"/>
                    <a:pt x="637933" y="827994"/>
                    <a:pt x="637933" y="647100"/>
                  </a:cubicBezTo>
                  <a:cubicBezTo>
                    <a:pt x="637933" y="628851"/>
                    <a:pt x="654352" y="614024"/>
                    <a:pt x="674560" y="614024"/>
                  </a:cubicBezTo>
                  <a:lnTo>
                    <a:pt x="720911" y="614024"/>
                  </a:lnTo>
                  <a:lnTo>
                    <a:pt x="720911" y="193328"/>
                  </a:lnTo>
                  <a:lnTo>
                    <a:pt x="720911" y="193327"/>
                  </a:lnTo>
                  <a:lnTo>
                    <a:pt x="720911" y="193326"/>
                  </a:lnTo>
                  <a:lnTo>
                    <a:pt x="720913" y="193326"/>
                  </a:lnTo>
                  <a:close/>
                </a:path>
              </a:pathLst>
            </a:custGeom>
            <a:solidFill>
              <a:srgbClr val="FFFFFF"/>
            </a:solidFill>
            <a:ln>
              <a:noFill/>
            </a:ln>
            <a:effectLst>
              <a:outerShdw blurRad="100013" rotWithShape="0" algn="bl" dir="5400000" dist="19050">
                <a:srgbClr val="000000">
                  <a:alpha val="52999"/>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1269" name="Google Shape;1269;p22"/>
            <p:cNvGrpSpPr/>
            <p:nvPr/>
          </p:nvGrpSpPr>
          <p:grpSpPr>
            <a:xfrm>
              <a:off x="4956637" y="584511"/>
              <a:ext cx="1835115" cy="6191178"/>
              <a:chOff x="5775584" y="523589"/>
              <a:chExt cx="1835115" cy="6855473"/>
            </a:xfrm>
          </p:grpSpPr>
          <p:sp>
            <p:nvSpPr>
              <p:cNvPr id="1270" name="Google Shape;1270;p22"/>
              <p:cNvSpPr/>
              <p:nvPr/>
            </p:nvSpPr>
            <p:spPr>
              <a:xfrm>
                <a:off x="5775584" y="2424252"/>
                <a:ext cx="1835115" cy="4954810"/>
              </a:xfrm>
              <a:custGeom>
                <a:rect b="b" l="l" r="r" t="t"/>
                <a:pathLst>
                  <a:path extrusionOk="0" h="4954810" w="1835115">
                    <a:moveTo>
                      <a:pt x="0" y="0"/>
                    </a:moveTo>
                    <a:lnTo>
                      <a:pt x="1835115" y="0"/>
                    </a:lnTo>
                    <a:lnTo>
                      <a:pt x="1603358" y="4735493"/>
                    </a:lnTo>
                    <a:cubicBezTo>
                      <a:pt x="1597358" y="4858318"/>
                      <a:pt x="1496004" y="4954810"/>
                      <a:pt x="1373053" y="4954810"/>
                    </a:cubicBezTo>
                    <a:lnTo>
                      <a:pt x="462126" y="4954810"/>
                    </a:lnTo>
                    <a:cubicBezTo>
                      <a:pt x="339174" y="4954810"/>
                      <a:pt x="237820" y="4858318"/>
                      <a:pt x="231821" y="4735493"/>
                    </a:cubicBezTo>
                    <a:lnTo>
                      <a:pt x="0"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71" name="Google Shape;1271;p22"/>
              <p:cNvSpPr/>
              <p:nvPr/>
            </p:nvSpPr>
            <p:spPr>
              <a:xfrm>
                <a:off x="7015076" y="2463594"/>
                <a:ext cx="475702" cy="4876189"/>
              </a:xfrm>
              <a:custGeom>
                <a:rect b="b" l="l" r="r" t="t"/>
                <a:pathLst>
                  <a:path extrusionOk="0" h="4876189" w="475702">
                    <a:moveTo>
                      <a:pt x="0" y="4876190"/>
                    </a:moveTo>
                    <a:cubicBezTo>
                      <a:pt x="34732" y="4836848"/>
                      <a:pt x="58097" y="4771426"/>
                      <a:pt x="60307" y="4696215"/>
                    </a:cubicBezTo>
                    <a:lnTo>
                      <a:pt x="196899" y="0"/>
                    </a:lnTo>
                    <a:lnTo>
                      <a:pt x="475703" y="0"/>
                    </a:lnTo>
                    <a:lnTo>
                      <a:pt x="245903" y="4696215"/>
                    </a:lnTo>
                    <a:cubicBezTo>
                      <a:pt x="242240" y="4771173"/>
                      <a:pt x="203025" y="4836469"/>
                      <a:pt x="144991" y="4875811"/>
                    </a:cubicBezTo>
                    <a:cubicBezTo>
                      <a:pt x="141202" y="4876063"/>
                      <a:pt x="137413" y="4876190"/>
                      <a:pt x="133560" y="4876190"/>
                    </a:cubicBezTo>
                    <a:lnTo>
                      <a:pt x="0" y="4876190"/>
                    </a:lnTo>
                    <a:close/>
                  </a:path>
                </a:pathLst>
              </a:custGeom>
              <a:solidFill>
                <a:srgbClr val="FFFFFF">
                  <a:alpha val="3098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72" name="Google Shape;1272;p22"/>
              <p:cNvSpPr/>
              <p:nvPr/>
            </p:nvSpPr>
            <p:spPr>
              <a:xfrm>
                <a:off x="5816883" y="2463594"/>
                <a:ext cx="610841" cy="4876189"/>
              </a:xfrm>
              <a:custGeom>
                <a:rect b="b" l="l" r="r" t="t"/>
                <a:pathLst>
                  <a:path extrusionOk="0" h="4876189" w="610841">
                    <a:moveTo>
                      <a:pt x="0" y="0"/>
                    </a:moveTo>
                    <a:lnTo>
                      <a:pt x="401881" y="0"/>
                    </a:lnTo>
                    <a:lnTo>
                      <a:pt x="546872" y="4696215"/>
                    </a:lnTo>
                    <a:cubicBezTo>
                      <a:pt x="549208" y="4771426"/>
                      <a:pt x="574152" y="4836848"/>
                      <a:pt x="610842" y="4876190"/>
                    </a:cubicBezTo>
                    <a:lnTo>
                      <a:pt x="420763" y="4876190"/>
                    </a:lnTo>
                    <a:cubicBezTo>
                      <a:pt x="318651" y="4876190"/>
                      <a:pt x="234789" y="4796243"/>
                      <a:pt x="229800" y="4694257"/>
                    </a:cubicBezTo>
                    <a:lnTo>
                      <a:pt x="0" y="0"/>
                    </a:lnTo>
                    <a:close/>
                  </a:path>
                </a:pathLst>
              </a:custGeom>
              <a:solidFill>
                <a:srgbClr val="0D0D0D">
                  <a:alpha val="137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73" name="Google Shape;1273;p22"/>
              <p:cNvSpPr/>
              <p:nvPr/>
            </p:nvSpPr>
            <p:spPr>
              <a:xfrm>
                <a:off x="5775584" y="1203516"/>
                <a:ext cx="1835051" cy="1220736"/>
              </a:xfrm>
              <a:custGeom>
                <a:rect b="b" l="l" r="r" t="t"/>
                <a:pathLst>
                  <a:path extrusionOk="0" h="1220736" w="1835051">
                    <a:moveTo>
                      <a:pt x="0" y="1220737"/>
                    </a:moveTo>
                    <a:lnTo>
                      <a:pt x="0" y="1137759"/>
                    </a:lnTo>
                    <a:cubicBezTo>
                      <a:pt x="0" y="937323"/>
                      <a:pt x="95924" y="749075"/>
                      <a:pt x="258091" y="631365"/>
                    </a:cubicBezTo>
                    <a:lnTo>
                      <a:pt x="379842" y="543020"/>
                    </a:lnTo>
                    <a:cubicBezTo>
                      <a:pt x="542009" y="425310"/>
                      <a:pt x="637933" y="236936"/>
                      <a:pt x="637933" y="36627"/>
                    </a:cubicBezTo>
                    <a:lnTo>
                      <a:pt x="637933" y="36627"/>
                    </a:lnTo>
                    <a:cubicBezTo>
                      <a:pt x="637933" y="16419"/>
                      <a:pt x="654352" y="0"/>
                      <a:pt x="674560" y="0"/>
                    </a:cubicBezTo>
                    <a:lnTo>
                      <a:pt x="1160492" y="0"/>
                    </a:lnTo>
                    <a:cubicBezTo>
                      <a:pt x="1180700" y="0"/>
                      <a:pt x="1197119" y="16419"/>
                      <a:pt x="1197119" y="36627"/>
                    </a:cubicBezTo>
                    <a:lnTo>
                      <a:pt x="1197119" y="36627"/>
                    </a:lnTo>
                    <a:cubicBezTo>
                      <a:pt x="1197119" y="236936"/>
                      <a:pt x="1293043" y="425310"/>
                      <a:pt x="1455210" y="543020"/>
                    </a:cubicBezTo>
                    <a:lnTo>
                      <a:pt x="1576961" y="631365"/>
                    </a:lnTo>
                    <a:cubicBezTo>
                      <a:pt x="1739128" y="749075"/>
                      <a:pt x="1835052" y="937323"/>
                      <a:pt x="1835052" y="1137759"/>
                    </a:cubicBezTo>
                    <a:lnTo>
                      <a:pt x="1835052" y="1220737"/>
                    </a:lnTo>
                    <a:lnTo>
                      <a:pt x="0" y="1220737"/>
                    </a:lnTo>
                    <a:close/>
                  </a:path>
                </a:pathLst>
              </a:custGeom>
              <a:solidFill>
                <a:srgbClr val="3E3E3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74" name="Google Shape;1274;p22"/>
              <p:cNvSpPr/>
              <p:nvPr/>
            </p:nvSpPr>
            <p:spPr>
              <a:xfrm>
                <a:off x="6834027" y="1242984"/>
                <a:ext cx="658709" cy="1142115"/>
              </a:xfrm>
              <a:custGeom>
                <a:rect b="b" l="l" r="r" t="t"/>
                <a:pathLst>
                  <a:path extrusionOk="0" h="1142115" w="658709">
                    <a:moveTo>
                      <a:pt x="0" y="0"/>
                    </a:moveTo>
                    <a:lnTo>
                      <a:pt x="20713" y="0"/>
                    </a:lnTo>
                    <a:cubicBezTo>
                      <a:pt x="20965" y="61634"/>
                      <a:pt x="30312" y="122194"/>
                      <a:pt x="47993" y="179723"/>
                    </a:cubicBezTo>
                    <a:cubicBezTo>
                      <a:pt x="51530" y="191405"/>
                      <a:pt x="55445" y="203025"/>
                      <a:pt x="59676" y="214455"/>
                    </a:cubicBezTo>
                    <a:cubicBezTo>
                      <a:pt x="68201" y="237378"/>
                      <a:pt x="78052" y="259796"/>
                      <a:pt x="89040" y="281456"/>
                    </a:cubicBezTo>
                    <a:cubicBezTo>
                      <a:pt x="91819" y="286824"/>
                      <a:pt x="94661" y="292191"/>
                      <a:pt x="97565" y="297559"/>
                    </a:cubicBezTo>
                    <a:cubicBezTo>
                      <a:pt x="103312" y="308294"/>
                      <a:pt x="109501" y="318777"/>
                      <a:pt x="116068" y="329133"/>
                    </a:cubicBezTo>
                    <a:cubicBezTo>
                      <a:pt x="122509" y="339490"/>
                      <a:pt x="129329" y="349594"/>
                      <a:pt x="136402" y="359571"/>
                    </a:cubicBezTo>
                    <a:cubicBezTo>
                      <a:pt x="139939" y="364560"/>
                      <a:pt x="143475" y="369549"/>
                      <a:pt x="147138" y="374412"/>
                    </a:cubicBezTo>
                    <a:cubicBezTo>
                      <a:pt x="154589" y="384136"/>
                      <a:pt x="162230" y="393672"/>
                      <a:pt x="170187" y="403018"/>
                    </a:cubicBezTo>
                    <a:cubicBezTo>
                      <a:pt x="189953" y="426320"/>
                      <a:pt x="211739" y="448359"/>
                      <a:pt x="235041" y="468819"/>
                    </a:cubicBezTo>
                    <a:cubicBezTo>
                      <a:pt x="244324" y="476966"/>
                      <a:pt x="253923" y="484796"/>
                      <a:pt x="263900" y="492437"/>
                    </a:cubicBezTo>
                    <a:cubicBezTo>
                      <a:pt x="268763" y="496226"/>
                      <a:pt x="273752" y="500015"/>
                      <a:pt x="278867" y="503741"/>
                    </a:cubicBezTo>
                    <a:lnTo>
                      <a:pt x="400618" y="592087"/>
                    </a:lnTo>
                    <a:cubicBezTo>
                      <a:pt x="562786" y="709797"/>
                      <a:pt x="658709" y="898044"/>
                      <a:pt x="658709" y="1098480"/>
                    </a:cubicBezTo>
                    <a:lnTo>
                      <a:pt x="658709" y="1142116"/>
                    </a:lnTo>
                    <a:lnTo>
                      <a:pt x="379085" y="1142116"/>
                    </a:lnTo>
                    <a:lnTo>
                      <a:pt x="379085" y="1098480"/>
                    </a:lnTo>
                    <a:cubicBezTo>
                      <a:pt x="379085" y="898044"/>
                      <a:pt x="322061" y="709797"/>
                      <a:pt x="225695" y="592087"/>
                    </a:cubicBezTo>
                    <a:lnTo>
                      <a:pt x="153326" y="503741"/>
                    </a:lnTo>
                    <a:cubicBezTo>
                      <a:pt x="105207" y="444886"/>
                      <a:pt x="66812" y="368349"/>
                      <a:pt x="40479" y="281582"/>
                    </a:cubicBezTo>
                    <a:cubicBezTo>
                      <a:pt x="14587" y="195257"/>
                      <a:pt x="316" y="99207"/>
                      <a:pt x="0" y="0"/>
                    </a:cubicBezTo>
                    <a:close/>
                  </a:path>
                </a:pathLst>
              </a:custGeom>
              <a:solidFill>
                <a:srgbClr val="FFFFFF">
                  <a:alpha val="3098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75" name="Google Shape;1275;p22"/>
              <p:cNvSpPr/>
              <p:nvPr/>
            </p:nvSpPr>
            <p:spPr>
              <a:xfrm>
                <a:off x="5814925" y="1242984"/>
                <a:ext cx="804899" cy="1141989"/>
              </a:xfrm>
              <a:custGeom>
                <a:rect b="b" l="l" r="r" t="t"/>
                <a:pathLst>
                  <a:path extrusionOk="0" h="1141989" w="804899">
                    <a:moveTo>
                      <a:pt x="0" y="1141927"/>
                    </a:moveTo>
                    <a:lnTo>
                      <a:pt x="0" y="1098290"/>
                    </a:lnTo>
                    <a:cubicBezTo>
                      <a:pt x="0" y="911116"/>
                      <a:pt x="90430" y="733730"/>
                      <a:pt x="241861" y="623788"/>
                    </a:cubicBezTo>
                    <a:lnTo>
                      <a:pt x="363613" y="535442"/>
                    </a:lnTo>
                    <a:cubicBezTo>
                      <a:pt x="534684" y="411164"/>
                      <a:pt x="637049" y="211297"/>
                      <a:pt x="637933" y="0"/>
                    </a:cubicBezTo>
                    <a:lnTo>
                      <a:pt x="804899" y="0"/>
                    </a:lnTo>
                    <a:cubicBezTo>
                      <a:pt x="804394" y="199236"/>
                      <a:pt x="743834" y="386410"/>
                      <a:pt x="642101" y="503615"/>
                    </a:cubicBezTo>
                    <a:lnTo>
                      <a:pt x="565438" y="591960"/>
                    </a:lnTo>
                    <a:cubicBezTo>
                      <a:pt x="463199" y="709670"/>
                      <a:pt x="402639" y="897918"/>
                      <a:pt x="402639" y="1098354"/>
                    </a:cubicBezTo>
                    <a:lnTo>
                      <a:pt x="402639" y="1141990"/>
                    </a:lnTo>
                    <a:lnTo>
                      <a:pt x="0" y="1141927"/>
                    </a:lnTo>
                    <a:close/>
                  </a:path>
                </a:pathLst>
              </a:custGeom>
              <a:solidFill>
                <a:srgbClr val="3E3E3E">
                  <a:alpha val="686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76" name="Google Shape;1276;p22"/>
              <p:cNvSpPr/>
              <p:nvPr/>
            </p:nvSpPr>
            <p:spPr>
              <a:xfrm>
                <a:off x="6496495" y="523589"/>
                <a:ext cx="393293" cy="679990"/>
              </a:xfrm>
              <a:custGeom>
                <a:rect b="b" l="l" r="r" t="t"/>
                <a:pathLst>
                  <a:path extrusionOk="0" h="679990" w="393293">
                    <a:moveTo>
                      <a:pt x="0" y="214076"/>
                    </a:moveTo>
                    <a:lnTo>
                      <a:pt x="393293" y="0"/>
                    </a:lnTo>
                    <a:lnTo>
                      <a:pt x="393293" y="679990"/>
                    </a:lnTo>
                    <a:lnTo>
                      <a:pt x="0" y="67999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77" name="Google Shape;1277;p22"/>
              <p:cNvSpPr/>
              <p:nvPr/>
            </p:nvSpPr>
            <p:spPr>
              <a:xfrm>
                <a:off x="6496495" y="737664"/>
                <a:ext cx="159577" cy="465977"/>
              </a:xfrm>
              <a:custGeom>
                <a:rect b="b" l="l" r="r" t="t"/>
                <a:pathLst>
                  <a:path extrusionOk="0" h="465977" w="159577">
                    <a:moveTo>
                      <a:pt x="0" y="465978"/>
                    </a:moveTo>
                    <a:lnTo>
                      <a:pt x="0" y="0"/>
                    </a:lnTo>
                    <a:cubicBezTo>
                      <a:pt x="4168" y="1831"/>
                      <a:pt x="8525" y="3663"/>
                      <a:pt x="12819" y="5241"/>
                    </a:cubicBezTo>
                    <a:cubicBezTo>
                      <a:pt x="16861" y="6820"/>
                      <a:pt x="20966" y="8273"/>
                      <a:pt x="25133" y="9599"/>
                    </a:cubicBezTo>
                    <a:cubicBezTo>
                      <a:pt x="28038" y="10546"/>
                      <a:pt x="30880" y="11304"/>
                      <a:pt x="33785" y="12061"/>
                    </a:cubicBezTo>
                    <a:cubicBezTo>
                      <a:pt x="34164" y="12188"/>
                      <a:pt x="34732" y="12314"/>
                      <a:pt x="35111" y="12440"/>
                    </a:cubicBezTo>
                    <a:cubicBezTo>
                      <a:pt x="37574" y="13198"/>
                      <a:pt x="39973" y="13767"/>
                      <a:pt x="42436" y="14272"/>
                    </a:cubicBezTo>
                    <a:cubicBezTo>
                      <a:pt x="45215" y="15029"/>
                      <a:pt x="47930" y="15724"/>
                      <a:pt x="50709" y="16229"/>
                    </a:cubicBezTo>
                    <a:cubicBezTo>
                      <a:pt x="52035" y="16608"/>
                      <a:pt x="53172" y="16735"/>
                      <a:pt x="54498" y="16987"/>
                    </a:cubicBezTo>
                    <a:cubicBezTo>
                      <a:pt x="57276" y="17619"/>
                      <a:pt x="59992" y="18061"/>
                      <a:pt x="62770" y="18440"/>
                    </a:cubicBezTo>
                    <a:cubicBezTo>
                      <a:pt x="68769" y="19513"/>
                      <a:pt x="74832" y="20271"/>
                      <a:pt x="81020" y="20902"/>
                    </a:cubicBezTo>
                    <a:cubicBezTo>
                      <a:pt x="81147" y="20902"/>
                      <a:pt x="81147" y="20902"/>
                      <a:pt x="81147" y="20902"/>
                    </a:cubicBezTo>
                    <a:lnTo>
                      <a:pt x="82094" y="20902"/>
                    </a:lnTo>
                    <a:cubicBezTo>
                      <a:pt x="91124" y="21850"/>
                      <a:pt x="100028" y="22228"/>
                      <a:pt x="109248" y="22228"/>
                    </a:cubicBezTo>
                    <a:cubicBezTo>
                      <a:pt x="114237" y="22228"/>
                      <a:pt x="119226" y="22102"/>
                      <a:pt x="124214" y="21850"/>
                    </a:cubicBezTo>
                    <a:cubicBezTo>
                      <a:pt x="136150" y="21344"/>
                      <a:pt x="147958" y="20018"/>
                      <a:pt x="159578" y="17808"/>
                    </a:cubicBezTo>
                    <a:lnTo>
                      <a:pt x="159578" y="465978"/>
                    </a:lnTo>
                    <a:lnTo>
                      <a:pt x="0" y="465978"/>
                    </a:lnTo>
                    <a:close/>
                  </a:path>
                </a:pathLst>
              </a:custGeom>
              <a:solidFill>
                <a:srgbClr val="0D0D0D">
                  <a:alpha val="137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78" name="Google Shape;1278;p22"/>
              <p:cNvSpPr/>
              <p:nvPr/>
            </p:nvSpPr>
            <p:spPr>
              <a:xfrm>
                <a:off x="6737977" y="647298"/>
                <a:ext cx="96113" cy="556344"/>
              </a:xfrm>
              <a:custGeom>
                <a:rect b="b" l="l" r="r" t="t"/>
                <a:pathLst>
                  <a:path extrusionOk="0" h="556344" w="96113">
                    <a:moveTo>
                      <a:pt x="0" y="556344"/>
                    </a:moveTo>
                    <a:lnTo>
                      <a:pt x="0" y="80389"/>
                    </a:lnTo>
                    <a:cubicBezTo>
                      <a:pt x="2084" y="79442"/>
                      <a:pt x="4168" y="78305"/>
                      <a:pt x="6189" y="77231"/>
                    </a:cubicBezTo>
                    <a:cubicBezTo>
                      <a:pt x="41173" y="58224"/>
                      <a:pt x="72116" y="31511"/>
                      <a:pt x="96113" y="0"/>
                    </a:cubicBezTo>
                    <a:lnTo>
                      <a:pt x="96113" y="556281"/>
                    </a:lnTo>
                    <a:lnTo>
                      <a:pt x="0" y="556344"/>
                    </a:lnTo>
                    <a:close/>
                  </a:path>
                </a:pathLst>
              </a:custGeom>
              <a:solidFill>
                <a:srgbClr val="FFFFFF">
                  <a:alpha val="1765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79" name="Google Shape;1279;p22"/>
              <p:cNvSpPr/>
              <p:nvPr/>
            </p:nvSpPr>
            <p:spPr>
              <a:xfrm>
                <a:off x="6496495" y="523589"/>
                <a:ext cx="393293" cy="236303"/>
              </a:xfrm>
              <a:custGeom>
                <a:rect b="b" l="l" r="r" t="t"/>
                <a:pathLst>
                  <a:path extrusionOk="0" h="236303" w="393293">
                    <a:moveTo>
                      <a:pt x="0" y="214076"/>
                    </a:moveTo>
                    <a:lnTo>
                      <a:pt x="393293" y="0"/>
                    </a:lnTo>
                    <a:cubicBezTo>
                      <a:pt x="386220" y="41300"/>
                      <a:pt x="368665" y="81147"/>
                      <a:pt x="343595" y="115752"/>
                    </a:cubicBezTo>
                    <a:cubicBezTo>
                      <a:pt x="318714" y="150611"/>
                      <a:pt x="285687" y="180354"/>
                      <a:pt x="247671" y="200941"/>
                    </a:cubicBezTo>
                    <a:cubicBezTo>
                      <a:pt x="228663" y="211297"/>
                      <a:pt x="208455" y="219443"/>
                      <a:pt x="187742" y="225569"/>
                    </a:cubicBezTo>
                    <a:cubicBezTo>
                      <a:pt x="166903" y="231189"/>
                      <a:pt x="145685" y="234978"/>
                      <a:pt x="124151" y="235925"/>
                    </a:cubicBezTo>
                    <a:cubicBezTo>
                      <a:pt x="81399" y="238072"/>
                      <a:pt x="38332" y="231126"/>
                      <a:pt x="0" y="214076"/>
                    </a:cubicBezTo>
                    <a:close/>
                  </a:path>
                </a:pathLst>
              </a:custGeom>
              <a:solidFill>
                <a:srgbClr val="FFFFFF">
                  <a:alpha val="1765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80" name="Google Shape;1280;p22"/>
              <p:cNvSpPr/>
              <p:nvPr/>
            </p:nvSpPr>
            <p:spPr>
              <a:xfrm>
                <a:off x="6496495" y="523589"/>
                <a:ext cx="393293" cy="236304"/>
              </a:xfrm>
              <a:custGeom>
                <a:rect b="b" l="l" r="r" t="t"/>
                <a:pathLst>
                  <a:path extrusionOk="0" h="236304" w="393293">
                    <a:moveTo>
                      <a:pt x="0" y="214076"/>
                    </a:moveTo>
                    <a:cubicBezTo>
                      <a:pt x="18503" y="216981"/>
                      <a:pt x="36816" y="218812"/>
                      <a:pt x="55192" y="219191"/>
                    </a:cubicBezTo>
                    <a:cubicBezTo>
                      <a:pt x="77737" y="219949"/>
                      <a:pt x="100155" y="218686"/>
                      <a:pt x="122194" y="215528"/>
                    </a:cubicBezTo>
                    <a:cubicBezTo>
                      <a:pt x="152063" y="211234"/>
                      <a:pt x="181049" y="203088"/>
                      <a:pt x="208329" y="191279"/>
                    </a:cubicBezTo>
                    <a:lnTo>
                      <a:pt x="208455" y="191279"/>
                    </a:lnTo>
                    <a:cubicBezTo>
                      <a:pt x="217486" y="187237"/>
                      <a:pt x="226390" y="182880"/>
                      <a:pt x="235041" y="178018"/>
                    </a:cubicBezTo>
                    <a:cubicBezTo>
                      <a:pt x="237251" y="176944"/>
                      <a:pt x="239399" y="175807"/>
                      <a:pt x="241482" y="174607"/>
                    </a:cubicBezTo>
                    <a:cubicBezTo>
                      <a:pt x="248050" y="170945"/>
                      <a:pt x="254175" y="166588"/>
                      <a:pt x="260617" y="162799"/>
                    </a:cubicBezTo>
                    <a:cubicBezTo>
                      <a:pt x="268637" y="156799"/>
                      <a:pt x="276972" y="151369"/>
                      <a:pt x="284487" y="144864"/>
                    </a:cubicBezTo>
                    <a:cubicBezTo>
                      <a:pt x="300337" y="132676"/>
                      <a:pt x="314104" y="118152"/>
                      <a:pt x="327618" y="103186"/>
                    </a:cubicBezTo>
                    <a:cubicBezTo>
                      <a:pt x="331028" y="99271"/>
                      <a:pt x="334438" y="95292"/>
                      <a:pt x="337595" y="91251"/>
                    </a:cubicBezTo>
                    <a:cubicBezTo>
                      <a:pt x="359635" y="63844"/>
                      <a:pt x="378074" y="33027"/>
                      <a:pt x="393293" y="0"/>
                    </a:cubicBezTo>
                    <a:cubicBezTo>
                      <a:pt x="386220" y="41300"/>
                      <a:pt x="368665" y="81147"/>
                      <a:pt x="343595" y="115752"/>
                    </a:cubicBezTo>
                    <a:cubicBezTo>
                      <a:pt x="341637" y="118531"/>
                      <a:pt x="339679" y="121120"/>
                      <a:pt x="337595" y="123772"/>
                    </a:cubicBezTo>
                    <a:lnTo>
                      <a:pt x="337469" y="123899"/>
                    </a:lnTo>
                    <a:cubicBezTo>
                      <a:pt x="334817" y="127435"/>
                      <a:pt x="332102" y="130845"/>
                      <a:pt x="329197" y="134129"/>
                    </a:cubicBezTo>
                    <a:lnTo>
                      <a:pt x="327239" y="136465"/>
                    </a:lnTo>
                    <a:cubicBezTo>
                      <a:pt x="325029" y="139118"/>
                      <a:pt x="322755" y="141580"/>
                      <a:pt x="320419" y="144043"/>
                    </a:cubicBezTo>
                    <a:cubicBezTo>
                      <a:pt x="318461" y="146380"/>
                      <a:pt x="316251" y="148653"/>
                      <a:pt x="313851" y="150863"/>
                    </a:cubicBezTo>
                    <a:cubicBezTo>
                      <a:pt x="313220" y="151811"/>
                      <a:pt x="312273" y="152568"/>
                      <a:pt x="311515" y="153326"/>
                    </a:cubicBezTo>
                    <a:cubicBezTo>
                      <a:pt x="308231" y="156610"/>
                      <a:pt x="304947" y="159767"/>
                      <a:pt x="301537" y="162609"/>
                    </a:cubicBezTo>
                    <a:cubicBezTo>
                      <a:pt x="301032" y="163241"/>
                      <a:pt x="300337" y="163809"/>
                      <a:pt x="299832" y="164188"/>
                    </a:cubicBezTo>
                    <a:cubicBezTo>
                      <a:pt x="296801" y="166966"/>
                      <a:pt x="293833" y="169556"/>
                      <a:pt x="290676" y="171892"/>
                    </a:cubicBezTo>
                    <a:cubicBezTo>
                      <a:pt x="277288" y="182880"/>
                      <a:pt x="262890" y="192605"/>
                      <a:pt x="247671" y="200878"/>
                    </a:cubicBezTo>
                    <a:cubicBezTo>
                      <a:pt x="245713" y="201951"/>
                      <a:pt x="243630" y="203088"/>
                      <a:pt x="241482" y="204035"/>
                    </a:cubicBezTo>
                    <a:cubicBezTo>
                      <a:pt x="241356" y="204161"/>
                      <a:pt x="241230" y="204161"/>
                      <a:pt x="241104" y="204161"/>
                    </a:cubicBezTo>
                    <a:cubicBezTo>
                      <a:pt x="236936" y="206372"/>
                      <a:pt x="232705" y="208455"/>
                      <a:pt x="228411" y="210350"/>
                    </a:cubicBezTo>
                    <a:cubicBezTo>
                      <a:pt x="224748" y="212055"/>
                      <a:pt x="220959" y="213760"/>
                      <a:pt x="217107" y="215212"/>
                    </a:cubicBezTo>
                    <a:cubicBezTo>
                      <a:pt x="214455" y="216412"/>
                      <a:pt x="211739" y="217423"/>
                      <a:pt x="208961" y="218370"/>
                    </a:cubicBezTo>
                    <a:cubicBezTo>
                      <a:pt x="206498" y="219443"/>
                      <a:pt x="203972" y="220327"/>
                      <a:pt x="201509" y="221148"/>
                    </a:cubicBezTo>
                    <a:cubicBezTo>
                      <a:pt x="197594" y="222601"/>
                      <a:pt x="193615" y="223801"/>
                      <a:pt x="189574" y="225064"/>
                    </a:cubicBezTo>
                    <a:cubicBezTo>
                      <a:pt x="188942" y="225190"/>
                      <a:pt x="188374" y="225443"/>
                      <a:pt x="187742" y="225569"/>
                    </a:cubicBezTo>
                    <a:cubicBezTo>
                      <a:pt x="178460" y="228032"/>
                      <a:pt x="168987" y="230305"/>
                      <a:pt x="159578" y="231884"/>
                    </a:cubicBezTo>
                    <a:cubicBezTo>
                      <a:pt x="147895" y="234094"/>
                      <a:pt x="136086" y="235420"/>
                      <a:pt x="124214" y="235925"/>
                    </a:cubicBezTo>
                    <a:cubicBezTo>
                      <a:pt x="119226" y="236178"/>
                      <a:pt x="114237" y="236304"/>
                      <a:pt x="109248" y="236304"/>
                    </a:cubicBezTo>
                    <a:cubicBezTo>
                      <a:pt x="100091" y="236304"/>
                      <a:pt x="91187" y="235925"/>
                      <a:pt x="82094" y="234978"/>
                    </a:cubicBezTo>
                    <a:lnTo>
                      <a:pt x="81147" y="234978"/>
                    </a:lnTo>
                    <a:cubicBezTo>
                      <a:pt x="81147" y="234978"/>
                      <a:pt x="81147" y="234978"/>
                      <a:pt x="81020" y="234978"/>
                    </a:cubicBezTo>
                    <a:cubicBezTo>
                      <a:pt x="74832" y="234347"/>
                      <a:pt x="68833" y="233526"/>
                      <a:pt x="62770" y="232515"/>
                    </a:cubicBezTo>
                    <a:cubicBezTo>
                      <a:pt x="59865" y="232136"/>
                      <a:pt x="57276" y="231568"/>
                      <a:pt x="54498" y="231063"/>
                    </a:cubicBezTo>
                    <a:cubicBezTo>
                      <a:pt x="53172" y="230810"/>
                      <a:pt x="52035" y="230684"/>
                      <a:pt x="50709" y="230305"/>
                    </a:cubicBezTo>
                    <a:cubicBezTo>
                      <a:pt x="47930" y="229800"/>
                      <a:pt x="45215" y="229105"/>
                      <a:pt x="42436" y="228347"/>
                    </a:cubicBezTo>
                    <a:cubicBezTo>
                      <a:pt x="39973" y="227842"/>
                      <a:pt x="37574" y="227148"/>
                      <a:pt x="35111" y="226516"/>
                    </a:cubicBezTo>
                    <a:cubicBezTo>
                      <a:pt x="34732" y="226390"/>
                      <a:pt x="34164" y="226264"/>
                      <a:pt x="33785" y="226137"/>
                    </a:cubicBezTo>
                    <a:cubicBezTo>
                      <a:pt x="30880" y="225379"/>
                      <a:pt x="28038" y="224558"/>
                      <a:pt x="25133" y="223674"/>
                    </a:cubicBezTo>
                    <a:cubicBezTo>
                      <a:pt x="20966" y="222348"/>
                      <a:pt x="16861" y="220896"/>
                      <a:pt x="12819" y="219317"/>
                    </a:cubicBezTo>
                    <a:cubicBezTo>
                      <a:pt x="8525" y="217738"/>
                      <a:pt x="4231" y="215907"/>
                      <a:pt x="0" y="21407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4" name="Shape 1284"/>
        <p:cNvGrpSpPr/>
        <p:nvPr/>
      </p:nvGrpSpPr>
      <p:grpSpPr>
        <a:xfrm>
          <a:off x="0" y="0"/>
          <a:ext cx="0" cy="0"/>
          <a:chOff x="0" y="0"/>
          <a:chExt cx="0" cy="0"/>
        </a:xfrm>
      </p:grpSpPr>
      <p:grpSp>
        <p:nvGrpSpPr>
          <p:cNvPr id="1285" name="Google Shape;1285;p23"/>
          <p:cNvGrpSpPr/>
          <p:nvPr/>
        </p:nvGrpSpPr>
        <p:grpSpPr>
          <a:xfrm>
            <a:off x="4264899" y="1901648"/>
            <a:ext cx="3521123" cy="279331"/>
            <a:chOff x="2600043" y="1462462"/>
            <a:chExt cx="6991903" cy="421505"/>
          </a:xfrm>
        </p:grpSpPr>
        <p:sp>
          <p:nvSpPr>
            <p:cNvPr id="1286" name="Google Shape;1286;p23"/>
            <p:cNvSpPr/>
            <p:nvPr/>
          </p:nvSpPr>
          <p:spPr>
            <a:xfrm rot="79933">
              <a:off x="2601610" y="1543677"/>
              <a:ext cx="6988770" cy="231810"/>
            </a:xfrm>
            <a:custGeom>
              <a:rect b="b" l="l" r="r" t="t"/>
              <a:pathLst>
                <a:path extrusionOk="0" h="95668" w="1666519">
                  <a:moveTo>
                    <a:pt x="-56" y="96382"/>
                  </a:moveTo>
                  <a:cubicBezTo>
                    <a:pt x="416970" y="37752"/>
                    <a:pt x="839962" y="-21157"/>
                    <a:pt x="1261835" y="8764"/>
                  </a:cubicBezTo>
                  <a:cubicBezTo>
                    <a:pt x="1397848" y="18308"/>
                    <a:pt x="1533051" y="37211"/>
                    <a:pt x="1666464" y="65343"/>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a:p>
          </p:txBody>
        </p:sp>
        <p:sp>
          <p:nvSpPr>
            <p:cNvPr id="1287" name="Google Shape;1287;p23"/>
            <p:cNvSpPr/>
            <p:nvPr/>
          </p:nvSpPr>
          <p:spPr>
            <a:xfrm rot="118849">
              <a:off x="3788987" y="1593944"/>
              <a:ext cx="4718447" cy="208541"/>
            </a:xfrm>
            <a:custGeom>
              <a:rect b="b" l="l" r="r" t="t"/>
              <a:pathLst>
                <a:path extrusionOk="0" h="86032" w="1124777">
                  <a:moveTo>
                    <a:pt x="-56" y="86746"/>
                  </a:moveTo>
                  <a:cubicBezTo>
                    <a:pt x="369218" y="7088"/>
                    <a:pt x="748261" y="-17445"/>
                    <a:pt x="1124721" y="13948"/>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a:p>
          </p:txBody>
        </p:sp>
      </p:grpSp>
      <p:sp>
        <p:nvSpPr>
          <p:cNvPr id="1288" name="Google Shape;1288;p23"/>
          <p:cNvSpPr/>
          <p:nvPr/>
        </p:nvSpPr>
        <p:spPr>
          <a:xfrm>
            <a:off x="3755250" y="2509700"/>
            <a:ext cx="4681500" cy="247500"/>
          </a:xfrm>
          <a:prstGeom prst="roundRect">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9" name="Google Shape;1289;p23"/>
          <p:cNvSpPr txBox="1"/>
          <p:nvPr>
            <p:ph type="title"/>
          </p:nvPr>
        </p:nvSpPr>
        <p:spPr>
          <a:xfrm>
            <a:off x="2476800" y="1291050"/>
            <a:ext cx="7238400" cy="6459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Did you know?</a:t>
            </a:r>
            <a:endParaRPr/>
          </a:p>
        </p:txBody>
      </p:sp>
      <p:sp>
        <p:nvSpPr>
          <p:cNvPr id="1290" name="Google Shape;1290;p23"/>
          <p:cNvSpPr txBox="1"/>
          <p:nvPr>
            <p:ph idx="1" type="body"/>
          </p:nvPr>
        </p:nvSpPr>
        <p:spPr>
          <a:xfrm>
            <a:off x="2476800" y="2360426"/>
            <a:ext cx="7238400" cy="26745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b="1" lang="en">
                <a:latin typeface="Caveat"/>
                <a:ea typeface="Caveat"/>
                <a:cs typeface="Caveat"/>
                <a:sym typeface="Caveat"/>
              </a:rPr>
              <a:t>Did you know that elephants can sense storms?</a:t>
            </a:r>
            <a:endParaRPr b="1">
              <a:latin typeface="Caveat"/>
              <a:ea typeface="Caveat"/>
              <a:cs typeface="Caveat"/>
              <a:sym typeface="Caveat"/>
            </a:endParaRPr>
          </a:p>
          <a:p>
            <a:pPr indent="0" lvl="0" marL="0" rtl="0" algn="ctr">
              <a:spcBef>
                <a:spcPts val="0"/>
              </a:spcBef>
              <a:spcAft>
                <a:spcPts val="0"/>
              </a:spcAft>
              <a:buNone/>
            </a:pPr>
            <a:r>
              <a:t/>
            </a:r>
            <a:endParaRPr/>
          </a:p>
          <a:p>
            <a:pPr indent="0" lvl="0" marL="0" rtl="0" algn="ctr">
              <a:spcBef>
                <a:spcPts val="0"/>
              </a:spcBef>
              <a:spcAft>
                <a:spcPts val="0"/>
              </a:spcAft>
              <a:buNone/>
            </a:pPr>
            <a:r>
              <a:rPr lang="en"/>
              <a:t>Elephants may be able to detect a thunderstorm from hundreds of miles away, and will head towards it, looking for water. </a:t>
            </a:r>
            <a:endParaRPr/>
          </a:p>
          <a:p>
            <a:pPr indent="0" lvl="0" marL="0" rtl="0" algn="ctr">
              <a:spcBef>
                <a:spcPts val="0"/>
              </a:spcBef>
              <a:spcAft>
                <a:spcPts val="0"/>
              </a:spcAft>
              <a:buNone/>
            </a:pPr>
            <a:r>
              <a:t/>
            </a:r>
            <a:endParaRPr/>
          </a:p>
          <a:p>
            <a:pPr indent="0" lvl="0" marL="0" rtl="0" algn="ctr">
              <a:spcBef>
                <a:spcPts val="0"/>
              </a:spcBef>
              <a:spcAft>
                <a:spcPts val="0"/>
              </a:spcAft>
              <a:buNone/>
            </a:pPr>
            <a:r>
              <a:rPr lang="en"/>
              <a:t>You can add a little bit more information. But try to not overload your slides with text.</a:t>
            </a:r>
            <a:endParaRPr/>
          </a:p>
        </p:txBody>
      </p:sp>
      <p:grpSp>
        <p:nvGrpSpPr>
          <p:cNvPr id="1291" name="Google Shape;1291;p23"/>
          <p:cNvGrpSpPr/>
          <p:nvPr/>
        </p:nvGrpSpPr>
        <p:grpSpPr>
          <a:xfrm flipH="1" rot="-2999664">
            <a:off x="11053967" y="4355736"/>
            <a:ext cx="874940" cy="2951792"/>
            <a:chOff x="4956637" y="584511"/>
            <a:chExt cx="1835125" cy="6191178"/>
          </a:xfrm>
        </p:grpSpPr>
        <p:sp>
          <p:nvSpPr>
            <p:cNvPr id="1292" name="Google Shape;1292;p23"/>
            <p:cNvSpPr/>
            <p:nvPr/>
          </p:nvSpPr>
          <p:spPr>
            <a:xfrm>
              <a:off x="4956647" y="584609"/>
              <a:ext cx="1835115" cy="6190985"/>
            </a:xfrm>
            <a:custGeom>
              <a:rect b="b" l="l" r="r" t="t"/>
              <a:pathLst>
                <a:path extrusionOk="0" h="6190985" w="1835115">
                  <a:moveTo>
                    <a:pt x="1114204" y="0"/>
                  </a:moveTo>
                  <a:lnTo>
                    <a:pt x="1114204" y="1"/>
                  </a:lnTo>
                  <a:lnTo>
                    <a:pt x="1114204" y="0"/>
                  </a:lnTo>
                  <a:lnTo>
                    <a:pt x="1114204" y="1"/>
                  </a:lnTo>
                  <a:lnTo>
                    <a:pt x="1114204" y="614024"/>
                  </a:lnTo>
                  <a:lnTo>
                    <a:pt x="1160492" y="614024"/>
                  </a:lnTo>
                  <a:cubicBezTo>
                    <a:pt x="1180700" y="614024"/>
                    <a:pt x="1197119" y="628851"/>
                    <a:pt x="1197119" y="647100"/>
                  </a:cubicBezTo>
                  <a:cubicBezTo>
                    <a:pt x="1197119" y="827994"/>
                    <a:pt x="1293043" y="998109"/>
                    <a:pt x="1455210" y="1104410"/>
                  </a:cubicBezTo>
                  <a:lnTo>
                    <a:pt x="1576961" y="1184191"/>
                  </a:lnTo>
                  <a:cubicBezTo>
                    <a:pt x="1739128" y="1290493"/>
                    <a:pt x="1835052" y="1460493"/>
                    <a:pt x="1835052" y="1641502"/>
                  </a:cubicBezTo>
                  <a:lnTo>
                    <a:pt x="1835052" y="1716437"/>
                  </a:lnTo>
                  <a:lnTo>
                    <a:pt x="1835115" y="1716437"/>
                  </a:lnTo>
                  <a:lnTo>
                    <a:pt x="1603358" y="5992926"/>
                  </a:lnTo>
                  <a:cubicBezTo>
                    <a:pt x="1597358" y="6103846"/>
                    <a:pt x="1496004" y="6190985"/>
                    <a:pt x="1373053" y="6190985"/>
                  </a:cubicBezTo>
                  <a:lnTo>
                    <a:pt x="462126" y="6190985"/>
                  </a:lnTo>
                  <a:cubicBezTo>
                    <a:pt x="339174" y="6190985"/>
                    <a:pt x="237820" y="6103846"/>
                    <a:pt x="231821" y="5992926"/>
                  </a:cubicBezTo>
                  <a:lnTo>
                    <a:pt x="0" y="1716437"/>
                  </a:lnTo>
                  <a:lnTo>
                    <a:pt x="0" y="1641502"/>
                  </a:lnTo>
                  <a:cubicBezTo>
                    <a:pt x="0" y="1460493"/>
                    <a:pt x="95924" y="1290493"/>
                    <a:pt x="258091" y="1184191"/>
                  </a:cubicBezTo>
                  <a:lnTo>
                    <a:pt x="379842" y="1104410"/>
                  </a:lnTo>
                  <a:cubicBezTo>
                    <a:pt x="542009" y="998109"/>
                    <a:pt x="637933" y="827994"/>
                    <a:pt x="637933" y="647100"/>
                  </a:cubicBezTo>
                  <a:cubicBezTo>
                    <a:pt x="637933" y="628851"/>
                    <a:pt x="654352" y="614024"/>
                    <a:pt x="674560" y="614024"/>
                  </a:cubicBezTo>
                  <a:lnTo>
                    <a:pt x="720911" y="614024"/>
                  </a:lnTo>
                  <a:lnTo>
                    <a:pt x="720911" y="193328"/>
                  </a:lnTo>
                  <a:lnTo>
                    <a:pt x="720911" y="193327"/>
                  </a:lnTo>
                  <a:lnTo>
                    <a:pt x="720911" y="193326"/>
                  </a:lnTo>
                  <a:lnTo>
                    <a:pt x="720913" y="193326"/>
                  </a:lnTo>
                  <a:close/>
                </a:path>
              </a:pathLst>
            </a:custGeom>
            <a:solidFill>
              <a:srgbClr val="FFFFFF"/>
            </a:solidFill>
            <a:ln>
              <a:noFill/>
            </a:ln>
            <a:effectLst>
              <a:outerShdw blurRad="100013" rotWithShape="0" algn="bl" dir="5400000" dist="19050">
                <a:srgbClr val="000000">
                  <a:alpha val="52999"/>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1293" name="Google Shape;1293;p23"/>
            <p:cNvGrpSpPr/>
            <p:nvPr/>
          </p:nvGrpSpPr>
          <p:grpSpPr>
            <a:xfrm>
              <a:off x="4956637" y="584511"/>
              <a:ext cx="1835115" cy="6191178"/>
              <a:chOff x="5775584" y="523589"/>
              <a:chExt cx="1835115" cy="6855473"/>
            </a:xfrm>
          </p:grpSpPr>
          <p:sp>
            <p:nvSpPr>
              <p:cNvPr id="1294" name="Google Shape;1294;p23"/>
              <p:cNvSpPr/>
              <p:nvPr/>
            </p:nvSpPr>
            <p:spPr>
              <a:xfrm>
                <a:off x="5775584" y="2424252"/>
                <a:ext cx="1835115" cy="4954810"/>
              </a:xfrm>
              <a:custGeom>
                <a:rect b="b" l="l" r="r" t="t"/>
                <a:pathLst>
                  <a:path extrusionOk="0" h="4954810" w="1835115">
                    <a:moveTo>
                      <a:pt x="0" y="0"/>
                    </a:moveTo>
                    <a:lnTo>
                      <a:pt x="1835115" y="0"/>
                    </a:lnTo>
                    <a:lnTo>
                      <a:pt x="1603358" y="4735493"/>
                    </a:lnTo>
                    <a:cubicBezTo>
                      <a:pt x="1597358" y="4858318"/>
                      <a:pt x="1496004" y="4954810"/>
                      <a:pt x="1373053" y="4954810"/>
                    </a:cubicBezTo>
                    <a:lnTo>
                      <a:pt x="462126" y="4954810"/>
                    </a:lnTo>
                    <a:cubicBezTo>
                      <a:pt x="339174" y="4954810"/>
                      <a:pt x="237820" y="4858318"/>
                      <a:pt x="231821" y="4735493"/>
                    </a:cubicBezTo>
                    <a:lnTo>
                      <a:pt x="0" y="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95" name="Google Shape;1295;p23"/>
              <p:cNvSpPr/>
              <p:nvPr/>
            </p:nvSpPr>
            <p:spPr>
              <a:xfrm>
                <a:off x="7015076" y="2463594"/>
                <a:ext cx="475702" cy="4876189"/>
              </a:xfrm>
              <a:custGeom>
                <a:rect b="b" l="l" r="r" t="t"/>
                <a:pathLst>
                  <a:path extrusionOk="0" h="4876189" w="475702">
                    <a:moveTo>
                      <a:pt x="0" y="4876190"/>
                    </a:moveTo>
                    <a:cubicBezTo>
                      <a:pt x="34732" y="4836848"/>
                      <a:pt x="58097" y="4771426"/>
                      <a:pt x="60307" y="4696215"/>
                    </a:cubicBezTo>
                    <a:lnTo>
                      <a:pt x="196899" y="0"/>
                    </a:lnTo>
                    <a:lnTo>
                      <a:pt x="475703" y="0"/>
                    </a:lnTo>
                    <a:lnTo>
                      <a:pt x="245903" y="4696215"/>
                    </a:lnTo>
                    <a:cubicBezTo>
                      <a:pt x="242240" y="4771173"/>
                      <a:pt x="203025" y="4836469"/>
                      <a:pt x="144991" y="4875811"/>
                    </a:cubicBezTo>
                    <a:cubicBezTo>
                      <a:pt x="141202" y="4876063"/>
                      <a:pt x="137413" y="4876190"/>
                      <a:pt x="133560" y="4876190"/>
                    </a:cubicBezTo>
                    <a:lnTo>
                      <a:pt x="0" y="4876190"/>
                    </a:lnTo>
                    <a:close/>
                  </a:path>
                </a:pathLst>
              </a:custGeom>
              <a:solidFill>
                <a:srgbClr val="FFFFFF">
                  <a:alpha val="3098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96" name="Google Shape;1296;p23"/>
              <p:cNvSpPr/>
              <p:nvPr/>
            </p:nvSpPr>
            <p:spPr>
              <a:xfrm>
                <a:off x="5816883" y="2463594"/>
                <a:ext cx="610841" cy="4876189"/>
              </a:xfrm>
              <a:custGeom>
                <a:rect b="b" l="l" r="r" t="t"/>
                <a:pathLst>
                  <a:path extrusionOk="0" h="4876189" w="610841">
                    <a:moveTo>
                      <a:pt x="0" y="0"/>
                    </a:moveTo>
                    <a:lnTo>
                      <a:pt x="401881" y="0"/>
                    </a:lnTo>
                    <a:lnTo>
                      <a:pt x="546872" y="4696215"/>
                    </a:lnTo>
                    <a:cubicBezTo>
                      <a:pt x="549208" y="4771426"/>
                      <a:pt x="574152" y="4836848"/>
                      <a:pt x="610842" y="4876190"/>
                    </a:cubicBezTo>
                    <a:lnTo>
                      <a:pt x="420763" y="4876190"/>
                    </a:lnTo>
                    <a:cubicBezTo>
                      <a:pt x="318651" y="4876190"/>
                      <a:pt x="234789" y="4796243"/>
                      <a:pt x="229800" y="4694257"/>
                    </a:cubicBezTo>
                    <a:lnTo>
                      <a:pt x="0" y="0"/>
                    </a:lnTo>
                    <a:close/>
                  </a:path>
                </a:pathLst>
              </a:custGeom>
              <a:solidFill>
                <a:srgbClr val="0D0D0D">
                  <a:alpha val="137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97" name="Google Shape;1297;p23"/>
              <p:cNvSpPr/>
              <p:nvPr/>
            </p:nvSpPr>
            <p:spPr>
              <a:xfrm>
                <a:off x="5775584" y="1203516"/>
                <a:ext cx="1835051" cy="1220736"/>
              </a:xfrm>
              <a:custGeom>
                <a:rect b="b" l="l" r="r" t="t"/>
                <a:pathLst>
                  <a:path extrusionOk="0" h="1220736" w="1835051">
                    <a:moveTo>
                      <a:pt x="0" y="1220737"/>
                    </a:moveTo>
                    <a:lnTo>
                      <a:pt x="0" y="1137759"/>
                    </a:lnTo>
                    <a:cubicBezTo>
                      <a:pt x="0" y="937323"/>
                      <a:pt x="95924" y="749075"/>
                      <a:pt x="258091" y="631365"/>
                    </a:cubicBezTo>
                    <a:lnTo>
                      <a:pt x="379842" y="543020"/>
                    </a:lnTo>
                    <a:cubicBezTo>
                      <a:pt x="542009" y="425310"/>
                      <a:pt x="637933" y="236936"/>
                      <a:pt x="637933" y="36627"/>
                    </a:cubicBezTo>
                    <a:lnTo>
                      <a:pt x="637933" y="36627"/>
                    </a:lnTo>
                    <a:cubicBezTo>
                      <a:pt x="637933" y="16419"/>
                      <a:pt x="654352" y="0"/>
                      <a:pt x="674560" y="0"/>
                    </a:cubicBezTo>
                    <a:lnTo>
                      <a:pt x="1160492" y="0"/>
                    </a:lnTo>
                    <a:cubicBezTo>
                      <a:pt x="1180700" y="0"/>
                      <a:pt x="1197119" y="16419"/>
                      <a:pt x="1197119" y="36627"/>
                    </a:cubicBezTo>
                    <a:lnTo>
                      <a:pt x="1197119" y="36627"/>
                    </a:lnTo>
                    <a:cubicBezTo>
                      <a:pt x="1197119" y="236936"/>
                      <a:pt x="1293043" y="425310"/>
                      <a:pt x="1455210" y="543020"/>
                    </a:cubicBezTo>
                    <a:lnTo>
                      <a:pt x="1576961" y="631365"/>
                    </a:lnTo>
                    <a:cubicBezTo>
                      <a:pt x="1739128" y="749075"/>
                      <a:pt x="1835052" y="937323"/>
                      <a:pt x="1835052" y="1137759"/>
                    </a:cubicBezTo>
                    <a:lnTo>
                      <a:pt x="1835052" y="1220737"/>
                    </a:lnTo>
                    <a:lnTo>
                      <a:pt x="0" y="1220737"/>
                    </a:lnTo>
                    <a:close/>
                  </a:path>
                </a:pathLst>
              </a:custGeom>
              <a:solidFill>
                <a:srgbClr val="3E3E3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98" name="Google Shape;1298;p23"/>
              <p:cNvSpPr/>
              <p:nvPr/>
            </p:nvSpPr>
            <p:spPr>
              <a:xfrm>
                <a:off x="6834027" y="1242984"/>
                <a:ext cx="658709" cy="1142115"/>
              </a:xfrm>
              <a:custGeom>
                <a:rect b="b" l="l" r="r" t="t"/>
                <a:pathLst>
                  <a:path extrusionOk="0" h="1142115" w="658709">
                    <a:moveTo>
                      <a:pt x="0" y="0"/>
                    </a:moveTo>
                    <a:lnTo>
                      <a:pt x="20713" y="0"/>
                    </a:lnTo>
                    <a:cubicBezTo>
                      <a:pt x="20965" y="61634"/>
                      <a:pt x="30312" y="122194"/>
                      <a:pt x="47993" y="179723"/>
                    </a:cubicBezTo>
                    <a:cubicBezTo>
                      <a:pt x="51530" y="191405"/>
                      <a:pt x="55445" y="203025"/>
                      <a:pt x="59676" y="214455"/>
                    </a:cubicBezTo>
                    <a:cubicBezTo>
                      <a:pt x="68201" y="237378"/>
                      <a:pt x="78052" y="259796"/>
                      <a:pt x="89040" y="281456"/>
                    </a:cubicBezTo>
                    <a:cubicBezTo>
                      <a:pt x="91819" y="286824"/>
                      <a:pt x="94661" y="292191"/>
                      <a:pt x="97565" y="297559"/>
                    </a:cubicBezTo>
                    <a:cubicBezTo>
                      <a:pt x="103312" y="308294"/>
                      <a:pt x="109501" y="318777"/>
                      <a:pt x="116068" y="329133"/>
                    </a:cubicBezTo>
                    <a:cubicBezTo>
                      <a:pt x="122509" y="339490"/>
                      <a:pt x="129329" y="349594"/>
                      <a:pt x="136402" y="359571"/>
                    </a:cubicBezTo>
                    <a:cubicBezTo>
                      <a:pt x="139939" y="364560"/>
                      <a:pt x="143475" y="369549"/>
                      <a:pt x="147138" y="374412"/>
                    </a:cubicBezTo>
                    <a:cubicBezTo>
                      <a:pt x="154589" y="384136"/>
                      <a:pt x="162230" y="393672"/>
                      <a:pt x="170187" y="403018"/>
                    </a:cubicBezTo>
                    <a:cubicBezTo>
                      <a:pt x="189953" y="426320"/>
                      <a:pt x="211739" y="448359"/>
                      <a:pt x="235041" y="468819"/>
                    </a:cubicBezTo>
                    <a:cubicBezTo>
                      <a:pt x="244324" y="476966"/>
                      <a:pt x="253923" y="484796"/>
                      <a:pt x="263900" y="492437"/>
                    </a:cubicBezTo>
                    <a:cubicBezTo>
                      <a:pt x="268763" y="496226"/>
                      <a:pt x="273752" y="500015"/>
                      <a:pt x="278867" y="503741"/>
                    </a:cubicBezTo>
                    <a:lnTo>
                      <a:pt x="400618" y="592087"/>
                    </a:lnTo>
                    <a:cubicBezTo>
                      <a:pt x="562786" y="709797"/>
                      <a:pt x="658709" y="898044"/>
                      <a:pt x="658709" y="1098480"/>
                    </a:cubicBezTo>
                    <a:lnTo>
                      <a:pt x="658709" y="1142116"/>
                    </a:lnTo>
                    <a:lnTo>
                      <a:pt x="379085" y="1142116"/>
                    </a:lnTo>
                    <a:lnTo>
                      <a:pt x="379085" y="1098480"/>
                    </a:lnTo>
                    <a:cubicBezTo>
                      <a:pt x="379085" y="898044"/>
                      <a:pt x="322061" y="709797"/>
                      <a:pt x="225695" y="592087"/>
                    </a:cubicBezTo>
                    <a:lnTo>
                      <a:pt x="153326" y="503741"/>
                    </a:lnTo>
                    <a:cubicBezTo>
                      <a:pt x="105207" y="444886"/>
                      <a:pt x="66812" y="368349"/>
                      <a:pt x="40479" y="281582"/>
                    </a:cubicBezTo>
                    <a:cubicBezTo>
                      <a:pt x="14587" y="195257"/>
                      <a:pt x="316" y="99207"/>
                      <a:pt x="0" y="0"/>
                    </a:cubicBezTo>
                    <a:close/>
                  </a:path>
                </a:pathLst>
              </a:custGeom>
              <a:solidFill>
                <a:srgbClr val="FFFFFF">
                  <a:alpha val="3098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99" name="Google Shape;1299;p23"/>
              <p:cNvSpPr/>
              <p:nvPr/>
            </p:nvSpPr>
            <p:spPr>
              <a:xfrm>
                <a:off x="5814925" y="1242984"/>
                <a:ext cx="804899" cy="1141989"/>
              </a:xfrm>
              <a:custGeom>
                <a:rect b="b" l="l" r="r" t="t"/>
                <a:pathLst>
                  <a:path extrusionOk="0" h="1141989" w="804899">
                    <a:moveTo>
                      <a:pt x="0" y="1141927"/>
                    </a:moveTo>
                    <a:lnTo>
                      <a:pt x="0" y="1098290"/>
                    </a:lnTo>
                    <a:cubicBezTo>
                      <a:pt x="0" y="911116"/>
                      <a:pt x="90430" y="733730"/>
                      <a:pt x="241861" y="623788"/>
                    </a:cubicBezTo>
                    <a:lnTo>
                      <a:pt x="363613" y="535442"/>
                    </a:lnTo>
                    <a:cubicBezTo>
                      <a:pt x="534684" y="411164"/>
                      <a:pt x="637049" y="211297"/>
                      <a:pt x="637933" y="0"/>
                    </a:cubicBezTo>
                    <a:lnTo>
                      <a:pt x="804899" y="0"/>
                    </a:lnTo>
                    <a:cubicBezTo>
                      <a:pt x="804394" y="199236"/>
                      <a:pt x="743834" y="386410"/>
                      <a:pt x="642101" y="503615"/>
                    </a:cubicBezTo>
                    <a:lnTo>
                      <a:pt x="565438" y="591960"/>
                    </a:lnTo>
                    <a:cubicBezTo>
                      <a:pt x="463199" y="709670"/>
                      <a:pt x="402639" y="897918"/>
                      <a:pt x="402639" y="1098354"/>
                    </a:cubicBezTo>
                    <a:lnTo>
                      <a:pt x="402639" y="1141990"/>
                    </a:lnTo>
                    <a:lnTo>
                      <a:pt x="0" y="1141927"/>
                    </a:lnTo>
                    <a:close/>
                  </a:path>
                </a:pathLst>
              </a:custGeom>
              <a:solidFill>
                <a:srgbClr val="3E3E3E">
                  <a:alpha val="686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00" name="Google Shape;1300;p23"/>
              <p:cNvSpPr/>
              <p:nvPr/>
            </p:nvSpPr>
            <p:spPr>
              <a:xfrm>
                <a:off x="6496495" y="523589"/>
                <a:ext cx="393293" cy="679990"/>
              </a:xfrm>
              <a:custGeom>
                <a:rect b="b" l="l" r="r" t="t"/>
                <a:pathLst>
                  <a:path extrusionOk="0" h="679990" w="393293">
                    <a:moveTo>
                      <a:pt x="0" y="214076"/>
                    </a:moveTo>
                    <a:lnTo>
                      <a:pt x="393293" y="0"/>
                    </a:lnTo>
                    <a:lnTo>
                      <a:pt x="393293" y="679990"/>
                    </a:lnTo>
                    <a:lnTo>
                      <a:pt x="0" y="67999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01" name="Google Shape;1301;p23"/>
              <p:cNvSpPr/>
              <p:nvPr/>
            </p:nvSpPr>
            <p:spPr>
              <a:xfrm>
                <a:off x="6496495" y="737664"/>
                <a:ext cx="159577" cy="465977"/>
              </a:xfrm>
              <a:custGeom>
                <a:rect b="b" l="l" r="r" t="t"/>
                <a:pathLst>
                  <a:path extrusionOk="0" h="465977" w="159577">
                    <a:moveTo>
                      <a:pt x="0" y="465978"/>
                    </a:moveTo>
                    <a:lnTo>
                      <a:pt x="0" y="0"/>
                    </a:lnTo>
                    <a:cubicBezTo>
                      <a:pt x="4168" y="1831"/>
                      <a:pt x="8525" y="3663"/>
                      <a:pt x="12819" y="5241"/>
                    </a:cubicBezTo>
                    <a:cubicBezTo>
                      <a:pt x="16861" y="6820"/>
                      <a:pt x="20966" y="8273"/>
                      <a:pt x="25133" y="9599"/>
                    </a:cubicBezTo>
                    <a:cubicBezTo>
                      <a:pt x="28038" y="10546"/>
                      <a:pt x="30880" y="11304"/>
                      <a:pt x="33785" y="12061"/>
                    </a:cubicBezTo>
                    <a:cubicBezTo>
                      <a:pt x="34164" y="12188"/>
                      <a:pt x="34732" y="12314"/>
                      <a:pt x="35111" y="12440"/>
                    </a:cubicBezTo>
                    <a:cubicBezTo>
                      <a:pt x="37574" y="13198"/>
                      <a:pt x="39973" y="13767"/>
                      <a:pt x="42436" y="14272"/>
                    </a:cubicBezTo>
                    <a:cubicBezTo>
                      <a:pt x="45215" y="15029"/>
                      <a:pt x="47930" y="15724"/>
                      <a:pt x="50709" y="16229"/>
                    </a:cubicBezTo>
                    <a:cubicBezTo>
                      <a:pt x="52035" y="16608"/>
                      <a:pt x="53172" y="16735"/>
                      <a:pt x="54498" y="16987"/>
                    </a:cubicBezTo>
                    <a:cubicBezTo>
                      <a:pt x="57276" y="17619"/>
                      <a:pt x="59992" y="18061"/>
                      <a:pt x="62770" y="18440"/>
                    </a:cubicBezTo>
                    <a:cubicBezTo>
                      <a:pt x="68769" y="19513"/>
                      <a:pt x="74832" y="20271"/>
                      <a:pt x="81020" y="20902"/>
                    </a:cubicBezTo>
                    <a:cubicBezTo>
                      <a:pt x="81147" y="20902"/>
                      <a:pt x="81147" y="20902"/>
                      <a:pt x="81147" y="20902"/>
                    </a:cubicBezTo>
                    <a:lnTo>
                      <a:pt x="82094" y="20902"/>
                    </a:lnTo>
                    <a:cubicBezTo>
                      <a:pt x="91124" y="21850"/>
                      <a:pt x="100028" y="22228"/>
                      <a:pt x="109248" y="22228"/>
                    </a:cubicBezTo>
                    <a:cubicBezTo>
                      <a:pt x="114237" y="22228"/>
                      <a:pt x="119226" y="22102"/>
                      <a:pt x="124214" y="21850"/>
                    </a:cubicBezTo>
                    <a:cubicBezTo>
                      <a:pt x="136150" y="21344"/>
                      <a:pt x="147958" y="20018"/>
                      <a:pt x="159578" y="17808"/>
                    </a:cubicBezTo>
                    <a:lnTo>
                      <a:pt x="159578" y="465978"/>
                    </a:lnTo>
                    <a:lnTo>
                      <a:pt x="0" y="465978"/>
                    </a:lnTo>
                    <a:close/>
                  </a:path>
                </a:pathLst>
              </a:custGeom>
              <a:solidFill>
                <a:srgbClr val="0D0D0D">
                  <a:alpha val="137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02" name="Google Shape;1302;p23"/>
              <p:cNvSpPr/>
              <p:nvPr/>
            </p:nvSpPr>
            <p:spPr>
              <a:xfrm>
                <a:off x="6737977" y="647298"/>
                <a:ext cx="96113" cy="556344"/>
              </a:xfrm>
              <a:custGeom>
                <a:rect b="b" l="l" r="r" t="t"/>
                <a:pathLst>
                  <a:path extrusionOk="0" h="556344" w="96113">
                    <a:moveTo>
                      <a:pt x="0" y="556344"/>
                    </a:moveTo>
                    <a:lnTo>
                      <a:pt x="0" y="80389"/>
                    </a:lnTo>
                    <a:cubicBezTo>
                      <a:pt x="2084" y="79442"/>
                      <a:pt x="4168" y="78305"/>
                      <a:pt x="6189" y="77231"/>
                    </a:cubicBezTo>
                    <a:cubicBezTo>
                      <a:pt x="41173" y="58224"/>
                      <a:pt x="72116" y="31511"/>
                      <a:pt x="96113" y="0"/>
                    </a:cubicBezTo>
                    <a:lnTo>
                      <a:pt x="96113" y="556281"/>
                    </a:lnTo>
                    <a:lnTo>
                      <a:pt x="0" y="556344"/>
                    </a:lnTo>
                    <a:close/>
                  </a:path>
                </a:pathLst>
              </a:custGeom>
              <a:solidFill>
                <a:srgbClr val="FFFFFF">
                  <a:alpha val="1765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03" name="Google Shape;1303;p23"/>
              <p:cNvSpPr/>
              <p:nvPr/>
            </p:nvSpPr>
            <p:spPr>
              <a:xfrm>
                <a:off x="6496495" y="523589"/>
                <a:ext cx="393293" cy="236303"/>
              </a:xfrm>
              <a:custGeom>
                <a:rect b="b" l="l" r="r" t="t"/>
                <a:pathLst>
                  <a:path extrusionOk="0" h="236303" w="393293">
                    <a:moveTo>
                      <a:pt x="0" y="214076"/>
                    </a:moveTo>
                    <a:lnTo>
                      <a:pt x="393293" y="0"/>
                    </a:lnTo>
                    <a:cubicBezTo>
                      <a:pt x="386220" y="41300"/>
                      <a:pt x="368665" y="81147"/>
                      <a:pt x="343595" y="115752"/>
                    </a:cubicBezTo>
                    <a:cubicBezTo>
                      <a:pt x="318714" y="150611"/>
                      <a:pt x="285687" y="180354"/>
                      <a:pt x="247671" y="200941"/>
                    </a:cubicBezTo>
                    <a:cubicBezTo>
                      <a:pt x="228663" y="211297"/>
                      <a:pt x="208455" y="219443"/>
                      <a:pt x="187742" y="225569"/>
                    </a:cubicBezTo>
                    <a:cubicBezTo>
                      <a:pt x="166903" y="231189"/>
                      <a:pt x="145685" y="234978"/>
                      <a:pt x="124151" y="235925"/>
                    </a:cubicBezTo>
                    <a:cubicBezTo>
                      <a:pt x="81399" y="238072"/>
                      <a:pt x="38332" y="231126"/>
                      <a:pt x="0" y="214076"/>
                    </a:cubicBezTo>
                    <a:close/>
                  </a:path>
                </a:pathLst>
              </a:custGeom>
              <a:solidFill>
                <a:srgbClr val="FFFFFF">
                  <a:alpha val="1765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04" name="Google Shape;1304;p23"/>
              <p:cNvSpPr/>
              <p:nvPr/>
            </p:nvSpPr>
            <p:spPr>
              <a:xfrm>
                <a:off x="6496495" y="523589"/>
                <a:ext cx="393293" cy="236304"/>
              </a:xfrm>
              <a:custGeom>
                <a:rect b="b" l="l" r="r" t="t"/>
                <a:pathLst>
                  <a:path extrusionOk="0" h="236304" w="393293">
                    <a:moveTo>
                      <a:pt x="0" y="214076"/>
                    </a:moveTo>
                    <a:cubicBezTo>
                      <a:pt x="18503" y="216981"/>
                      <a:pt x="36816" y="218812"/>
                      <a:pt x="55192" y="219191"/>
                    </a:cubicBezTo>
                    <a:cubicBezTo>
                      <a:pt x="77737" y="219949"/>
                      <a:pt x="100155" y="218686"/>
                      <a:pt x="122194" y="215528"/>
                    </a:cubicBezTo>
                    <a:cubicBezTo>
                      <a:pt x="152063" y="211234"/>
                      <a:pt x="181049" y="203088"/>
                      <a:pt x="208329" y="191279"/>
                    </a:cubicBezTo>
                    <a:lnTo>
                      <a:pt x="208455" y="191279"/>
                    </a:lnTo>
                    <a:cubicBezTo>
                      <a:pt x="217486" y="187237"/>
                      <a:pt x="226390" y="182880"/>
                      <a:pt x="235041" y="178018"/>
                    </a:cubicBezTo>
                    <a:cubicBezTo>
                      <a:pt x="237251" y="176944"/>
                      <a:pt x="239399" y="175807"/>
                      <a:pt x="241482" y="174607"/>
                    </a:cubicBezTo>
                    <a:cubicBezTo>
                      <a:pt x="248050" y="170945"/>
                      <a:pt x="254175" y="166588"/>
                      <a:pt x="260617" y="162799"/>
                    </a:cubicBezTo>
                    <a:cubicBezTo>
                      <a:pt x="268637" y="156799"/>
                      <a:pt x="276972" y="151369"/>
                      <a:pt x="284487" y="144864"/>
                    </a:cubicBezTo>
                    <a:cubicBezTo>
                      <a:pt x="300337" y="132676"/>
                      <a:pt x="314104" y="118152"/>
                      <a:pt x="327618" y="103186"/>
                    </a:cubicBezTo>
                    <a:cubicBezTo>
                      <a:pt x="331028" y="99271"/>
                      <a:pt x="334438" y="95292"/>
                      <a:pt x="337595" y="91251"/>
                    </a:cubicBezTo>
                    <a:cubicBezTo>
                      <a:pt x="359635" y="63844"/>
                      <a:pt x="378074" y="33027"/>
                      <a:pt x="393293" y="0"/>
                    </a:cubicBezTo>
                    <a:cubicBezTo>
                      <a:pt x="386220" y="41300"/>
                      <a:pt x="368665" y="81147"/>
                      <a:pt x="343595" y="115752"/>
                    </a:cubicBezTo>
                    <a:cubicBezTo>
                      <a:pt x="341637" y="118531"/>
                      <a:pt x="339679" y="121120"/>
                      <a:pt x="337595" y="123772"/>
                    </a:cubicBezTo>
                    <a:lnTo>
                      <a:pt x="337469" y="123899"/>
                    </a:lnTo>
                    <a:cubicBezTo>
                      <a:pt x="334817" y="127435"/>
                      <a:pt x="332102" y="130845"/>
                      <a:pt x="329197" y="134129"/>
                    </a:cubicBezTo>
                    <a:lnTo>
                      <a:pt x="327239" y="136465"/>
                    </a:lnTo>
                    <a:cubicBezTo>
                      <a:pt x="325029" y="139118"/>
                      <a:pt x="322755" y="141580"/>
                      <a:pt x="320419" y="144043"/>
                    </a:cubicBezTo>
                    <a:cubicBezTo>
                      <a:pt x="318461" y="146380"/>
                      <a:pt x="316251" y="148653"/>
                      <a:pt x="313851" y="150863"/>
                    </a:cubicBezTo>
                    <a:cubicBezTo>
                      <a:pt x="313220" y="151811"/>
                      <a:pt x="312273" y="152568"/>
                      <a:pt x="311515" y="153326"/>
                    </a:cubicBezTo>
                    <a:cubicBezTo>
                      <a:pt x="308231" y="156610"/>
                      <a:pt x="304947" y="159767"/>
                      <a:pt x="301537" y="162609"/>
                    </a:cubicBezTo>
                    <a:cubicBezTo>
                      <a:pt x="301032" y="163241"/>
                      <a:pt x="300337" y="163809"/>
                      <a:pt x="299832" y="164188"/>
                    </a:cubicBezTo>
                    <a:cubicBezTo>
                      <a:pt x="296801" y="166966"/>
                      <a:pt x="293833" y="169556"/>
                      <a:pt x="290676" y="171892"/>
                    </a:cubicBezTo>
                    <a:cubicBezTo>
                      <a:pt x="277288" y="182880"/>
                      <a:pt x="262890" y="192605"/>
                      <a:pt x="247671" y="200878"/>
                    </a:cubicBezTo>
                    <a:cubicBezTo>
                      <a:pt x="245713" y="201951"/>
                      <a:pt x="243630" y="203088"/>
                      <a:pt x="241482" y="204035"/>
                    </a:cubicBezTo>
                    <a:cubicBezTo>
                      <a:pt x="241356" y="204161"/>
                      <a:pt x="241230" y="204161"/>
                      <a:pt x="241104" y="204161"/>
                    </a:cubicBezTo>
                    <a:cubicBezTo>
                      <a:pt x="236936" y="206372"/>
                      <a:pt x="232705" y="208455"/>
                      <a:pt x="228411" y="210350"/>
                    </a:cubicBezTo>
                    <a:cubicBezTo>
                      <a:pt x="224748" y="212055"/>
                      <a:pt x="220959" y="213760"/>
                      <a:pt x="217107" y="215212"/>
                    </a:cubicBezTo>
                    <a:cubicBezTo>
                      <a:pt x="214455" y="216412"/>
                      <a:pt x="211739" y="217423"/>
                      <a:pt x="208961" y="218370"/>
                    </a:cubicBezTo>
                    <a:cubicBezTo>
                      <a:pt x="206498" y="219443"/>
                      <a:pt x="203972" y="220327"/>
                      <a:pt x="201509" y="221148"/>
                    </a:cubicBezTo>
                    <a:cubicBezTo>
                      <a:pt x="197594" y="222601"/>
                      <a:pt x="193615" y="223801"/>
                      <a:pt x="189574" y="225064"/>
                    </a:cubicBezTo>
                    <a:cubicBezTo>
                      <a:pt x="188942" y="225190"/>
                      <a:pt x="188374" y="225443"/>
                      <a:pt x="187742" y="225569"/>
                    </a:cubicBezTo>
                    <a:cubicBezTo>
                      <a:pt x="178460" y="228032"/>
                      <a:pt x="168987" y="230305"/>
                      <a:pt x="159578" y="231884"/>
                    </a:cubicBezTo>
                    <a:cubicBezTo>
                      <a:pt x="147895" y="234094"/>
                      <a:pt x="136086" y="235420"/>
                      <a:pt x="124214" y="235925"/>
                    </a:cubicBezTo>
                    <a:cubicBezTo>
                      <a:pt x="119226" y="236178"/>
                      <a:pt x="114237" y="236304"/>
                      <a:pt x="109248" y="236304"/>
                    </a:cubicBezTo>
                    <a:cubicBezTo>
                      <a:pt x="100091" y="236304"/>
                      <a:pt x="91187" y="235925"/>
                      <a:pt x="82094" y="234978"/>
                    </a:cubicBezTo>
                    <a:lnTo>
                      <a:pt x="81147" y="234978"/>
                    </a:lnTo>
                    <a:cubicBezTo>
                      <a:pt x="81147" y="234978"/>
                      <a:pt x="81147" y="234978"/>
                      <a:pt x="81020" y="234978"/>
                    </a:cubicBezTo>
                    <a:cubicBezTo>
                      <a:pt x="74832" y="234347"/>
                      <a:pt x="68833" y="233526"/>
                      <a:pt x="62770" y="232515"/>
                    </a:cubicBezTo>
                    <a:cubicBezTo>
                      <a:pt x="59865" y="232136"/>
                      <a:pt x="57276" y="231568"/>
                      <a:pt x="54498" y="231063"/>
                    </a:cubicBezTo>
                    <a:cubicBezTo>
                      <a:pt x="53172" y="230810"/>
                      <a:pt x="52035" y="230684"/>
                      <a:pt x="50709" y="230305"/>
                    </a:cubicBezTo>
                    <a:cubicBezTo>
                      <a:pt x="47930" y="229800"/>
                      <a:pt x="45215" y="229105"/>
                      <a:pt x="42436" y="228347"/>
                    </a:cubicBezTo>
                    <a:cubicBezTo>
                      <a:pt x="39973" y="227842"/>
                      <a:pt x="37574" y="227148"/>
                      <a:pt x="35111" y="226516"/>
                    </a:cubicBezTo>
                    <a:cubicBezTo>
                      <a:pt x="34732" y="226390"/>
                      <a:pt x="34164" y="226264"/>
                      <a:pt x="33785" y="226137"/>
                    </a:cubicBezTo>
                    <a:cubicBezTo>
                      <a:pt x="30880" y="225379"/>
                      <a:pt x="28038" y="224558"/>
                      <a:pt x="25133" y="223674"/>
                    </a:cubicBezTo>
                    <a:cubicBezTo>
                      <a:pt x="20966" y="222348"/>
                      <a:pt x="16861" y="220896"/>
                      <a:pt x="12819" y="219317"/>
                    </a:cubicBezTo>
                    <a:cubicBezTo>
                      <a:pt x="8525" y="217738"/>
                      <a:pt x="4231" y="215907"/>
                      <a:pt x="0" y="21407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grpSp>
        <p:nvGrpSpPr>
          <p:cNvPr id="1305" name="Google Shape;1305;p23"/>
          <p:cNvGrpSpPr/>
          <p:nvPr/>
        </p:nvGrpSpPr>
        <p:grpSpPr>
          <a:xfrm flipH="1" rot="-525537">
            <a:off x="9072938" y="4979428"/>
            <a:ext cx="874914" cy="2951707"/>
            <a:chOff x="4956637" y="584511"/>
            <a:chExt cx="1835125" cy="6191178"/>
          </a:xfrm>
        </p:grpSpPr>
        <p:sp>
          <p:nvSpPr>
            <p:cNvPr id="1306" name="Google Shape;1306;p23"/>
            <p:cNvSpPr/>
            <p:nvPr/>
          </p:nvSpPr>
          <p:spPr>
            <a:xfrm>
              <a:off x="4956647" y="584609"/>
              <a:ext cx="1835115" cy="6190985"/>
            </a:xfrm>
            <a:custGeom>
              <a:rect b="b" l="l" r="r" t="t"/>
              <a:pathLst>
                <a:path extrusionOk="0" h="6190985" w="1835115">
                  <a:moveTo>
                    <a:pt x="1114204" y="0"/>
                  </a:moveTo>
                  <a:lnTo>
                    <a:pt x="1114204" y="1"/>
                  </a:lnTo>
                  <a:lnTo>
                    <a:pt x="1114204" y="0"/>
                  </a:lnTo>
                  <a:lnTo>
                    <a:pt x="1114204" y="1"/>
                  </a:lnTo>
                  <a:lnTo>
                    <a:pt x="1114204" y="614024"/>
                  </a:lnTo>
                  <a:lnTo>
                    <a:pt x="1160492" y="614024"/>
                  </a:lnTo>
                  <a:cubicBezTo>
                    <a:pt x="1180700" y="614024"/>
                    <a:pt x="1197119" y="628851"/>
                    <a:pt x="1197119" y="647100"/>
                  </a:cubicBezTo>
                  <a:cubicBezTo>
                    <a:pt x="1197119" y="827994"/>
                    <a:pt x="1293043" y="998109"/>
                    <a:pt x="1455210" y="1104410"/>
                  </a:cubicBezTo>
                  <a:lnTo>
                    <a:pt x="1576961" y="1184191"/>
                  </a:lnTo>
                  <a:cubicBezTo>
                    <a:pt x="1739128" y="1290493"/>
                    <a:pt x="1835052" y="1460493"/>
                    <a:pt x="1835052" y="1641502"/>
                  </a:cubicBezTo>
                  <a:lnTo>
                    <a:pt x="1835052" y="1716437"/>
                  </a:lnTo>
                  <a:lnTo>
                    <a:pt x="1835115" y="1716437"/>
                  </a:lnTo>
                  <a:lnTo>
                    <a:pt x="1603358" y="5992926"/>
                  </a:lnTo>
                  <a:cubicBezTo>
                    <a:pt x="1597358" y="6103846"/>
                    <a:pt x="1496004" y="6190985"/>
                    <a:pt x="1373053" y="6190985"/>
                  </a:cubicBezTo>
                  <a:lnTo>
                    <a:pt x="462126" y="6190985"/>
                  </a:lnTo>
                  <a:cubicBezTo>
                    <a:pt x="339174" y="6190985"/>
                    <a:pt x="237820" y="6103846"/>
                    <a:pt x="231821" y="5992926"/>
                  </a:cubicBezTo>
                  <a:lnTo>
                    <a:pt x="0" y="1716437"/>
                  </a:lnTo>
                  <a:lnTo>
                    <a:pt x="0" y="1641502"/>
                  </a:lnTo>
                  <a:cubicBezTo>
                    <a:pt x="0" y="1460493"/>
                    <a:pt x="95924" y="1290493"/>
                    <a:pt x="258091" y="1184191"/>
                  </a:cubicBezTo>
                  <a:lnTo>
                    <a:pt x="379842" y="1104410"/>
                  </a:lnTo>
                  <a:cubicBezTo>
                    <a:pt x="542009" y="998109"/>
                    <a:pt x="637933" y="827994"/>
                    <a:pt x="637933" y="647100"/>
                  </a:cubicBezTo>
                  <a:cubicBezTo>
                    <a:pt x="637933" y="628851"/>
                    <a:pt x="654352" y="614024"/>
                    <a:pt x="674560" y="614024"/>
                  </a:cubicBezTo>
                  <a:lnTo>
                    <a:pt x="720911" y="614024"/>
                  </a:lnTo>
                  <a:lnTo>
                    <a:pt x="720911" y="193328"/>
                  </a:lnTo>
                  <a:lnTo>
                    <a:pt x="720911" y="193327"/>
                  </a:lnTo>
                  <a:lnTo>
                    <a:pt x="720911" y="193326"/>
                  </a:lnTo>
                  <a:lnTo>
                    <a:pt x="720913" y="193326"/>
                  </a:lnTo>
                  <a:close/>
                </a:path>
              </a:pathLst>
            </a:custGeom>
            <a:solidFill>
              <a:srgbClr val="FFFFFF"/>
            </a:solidFill>
            <a:ln>
              <a:noFill/>
            </a:ln>
            <a:effectLst>
              <a:outerShdw blurRad="100013" rotWithShape="0" algn="bl" dir="5400000" dist="19050">
                <a:srgbClr val="000000">
                  <a:alpha val="52999"/>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1307" name="Google Shape;1307;p23"/>
            <p:cNvGrpSpPr/>
            <p:nvPr/>
          </p:nvGrpSpPr>
          <p:grpSpPr>
            <a:xfrm>
              <a:off x="4956637" y="584511"/>
              <a:ext cx="1835115" cy="6191178"/>
              <a:chOff x="5775584" y="523589"/>
              <a:chExt cx="1835115" cy="6855473"/>
            </a:xfrm>
          </p:grpSpPr>
          <p:sp>
            <p:nvSpPr>
              <p:cNvPr id="1308" name="Google Shape;1308;p23"/>
              <p:cNvSpPr/>
              <p:nvPr/>
            </p:nvSpPr>
            <p:spPr>
              <a:xfrm>
                <a:off x="5775584" y="2424252"/>
                <a:ext cx="1835115" cy="4954810"/>
              </a:xfrm>
              <a:custGeom>
                <a:rect b="b" l="l" r="r" t="t"/>
                <a:pathLst>
                  <a:path extrusionOk="0" h="4954810" w="1835115">
                    <a:moveTo>
                      <a:pt x="0" y="0"/>
                    </a:moveTo>
                    <a:lnTo>
                      <a:pt x="1835115" y="0"/>
                    </a:lnTo>
                    <a:lnTo>
                      <a:pt x="1603358" y="4735493"/>
                    </a:lnTo>
                    <a:cubicBezTo>
                      <a:pt x="1597358" y="4858318"/>
                      <a:pt x="1496004" y="4954810"/>
                      <a:pt x="1373053" y="4954810"/>
                    </a:cubicBezTo>
                    <a:lnTo>
                      <a:pt x="462126" y="4954810"/>
                    </a:lnTo>
                    <a:cubicBezTo>
                      <a:pt x="339174" y="4954810"/>
                      <a:pt x="237820" y="4858318"/>
                      <a:pt x="231821" y="4735493"/>
                    </a:cubicBezTo>
                    <a:lnTo>
                      <a:pt x="0"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09" name="Google Shape;1309;p23"/>
              <p:cNvSpPr/>
              <p:nvPr/>
            </p:nvSpPr>
            <p:spPr>
              <a:xfrm>
                <a:off x="7015076" y="2463594"/>
                <a:ext cx="475702" cy="4876189"/>
              </a:xfrm>
              <a:custGeom>
                <a:rect b="b" l="l" r="r" t="t"/>
                <a:pathLst>
                  <a:path extrusionOk="0" h="4876189" w="475702">
                    <a:moveTo>
                      <a:pt x="0" y="4876190"/>
                    </a:moveTo>
                    <a:cubicBezTo>
                      <a:pt x="34732" y="4836848"/>
                      <a:pt x="58097" y="4771426"/>
                      <a:pt x="60307" y="4696215"/>
                    </a:cubicBezTo>
                    <a:lnTo>
                      <a:pt x="196899" y="0"/>
                    </a:lnTo>
                    <a:lnTo>
                      <a:pt x="475703" y="0"/>
                    </a:lnTo>
                    <a:lnTo>
                      <a:pt x="245903" y="4696215"/>
                    </a:lnTo>
                    <a:cubicBezTo>
                      <a:pt x="242240" y="4771173"/>
                      <a:pt x="203025" y="4836469"/>
                      <a:pt x="144991" y="4875811"/>
                    </a:cubicBezTo>
                    <a:cubicBezTo>
                      <a:pt x="141202" y="4876063"/>
                      <a:pt x="137413" y="4876190"/>
                      <a:pt x="133560" y="4876190"/>
                    </a:cubicBezTo>
                    <a:lnTo>
                      <a:pt x="0" y="4876190"/>
                    </a:lnTo>
                    <a:close/>
                  </a:path>
                </a:pathLst>
              </a:custGeom>
              <a:solidFill>
                <a:srgbClr val="FFFFFF">
                  <a:alpha val="3098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10" name="Google Shape;1310;p23"/>
              <p:cNvSpPr/>
              <p:nvPr/>
            </p:nvSpPr>
            <p:spPr>
              <a:xfrm>
                <a:off x="5816883" y="2463594"/>
                <a:ext cx="610841" cy="4876189"/>
              </a:xfrm>
              <a:custGeom>
                <a:rect b="b" l="l" r="r" t="t"/>
                <a:pathLst>
                  <a:path extrusionOk="0" h="4876189" w="610841">
                    <a:moveTo>
                      <a:pt x="0" y="0"/>
                    </a:moveTo>
                    <a:lnTo>
                      <a:pt x="401881" y="0"/>
                    </a:lnTo>
                    <a:lnTo>
                      <a:pt x="546872" y="4696215"/>
                    </a:lnTo>
                    <a:cubicBezTo>
                      <a:pt x="549208" y="4771426"/>
                      <a:pt x="574152" y="4836848"/>
                      <a:pt x="610842" y="4876190"/>
                    </a:cubicBezTo>
                    <a:lnTo>
                      <a:pt x="420763" y="4876190"/>
                    </a:lnTo>
                    <a:cubicBezTo>
                      <a:pt x="318651" y="4876190"/>
                      <a:pt x="234789" y="4796243"/>
                      <a:pt x="229800" y="4694257"/>
                    </a:cubicBezTo>
                    <a:lnTo>
                      <a:pt x="0" y="0"/>
                    </a:lnTo>
                    <a:close/>
                  </a:path>
                </a:pathLst>
              </a:custGeom>
              <a:solidFill>
                <a:srgbClr val="0D0D0D">
                  <a:alpha val="137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11" name="Google Shape;1311;p23"/>
              <p:cNvSpPr/>
              <p:nvPr/>
            </p:nvSpPr>
            <p:spPr>
              <a:xfrm>
                <a:off x="5775584" y="1203516"/>
                <a:ext cx="1835051" cy="1220736"/>
              </a:xfrm>
              <a:custGeom>
                <a:rect b="b" l="l" r="r" t="t"/>
                <a:pathLst>
                  <a:path extrusionOk="0" h="1220736" w="1835051">
                    <a:moveTo>
                      <a:pt x="0" y="1220737"/>
                    </a:moveTo>
                    <a:lnTo>
                      <a:pt x="0" y="1137759"/>
                    </a:lnTo>
                    <a:cubicBezTo>
                      <a:pt x="0" y="937323"/>
                      <a:pt x="95924" y="749075"/>
                      <a:pt x="258091" y="631365"/>
                    </a:cubicBezTo>
                    <a:lnTo>
                      <a:pt x="379842" y="543020"/>
                    </a:lnTo>
                    <a:cubicBezTo>
                      <a:pt x="542009" y="425310"/>
                      <a:pt x="637933" y="236936"/>
                      <a:pt x="637933" y="36627"/>
                    </a:cubicBezTo>
                    <a:lnTo>
                      <a:pt x="637933" y="36627"/>
                    </a:lnTo>
                    <a:cubicBezTo>
                      <a:pt x="637933" y="16419"/>
                      <a:pt x="654352" y="0"/>
                      <a:pt x="674560" y="0"/>
                    </a:cubicBezTo>
                    <a:lnTo>
                      <a:pt x="1160492" y="0"/>
                    </a:lnTo>
                    <a:cubicBezTo>
                      <a:pt x="1180700" y="0"/>
                      <a:pt x="1197119" y="16419"/>
                      <a:pt x="1197119" y="36627"/>
                    </a:cubicBezTo>
                    <a:lnTo>
                      <a:pt x="1197119" y="36627"/>
                    </a:lnTo>
                    <a:cubicBezTo>
                      <a:pt x="1197119" y="236936"/>
                      <a:pt x="1293043" y="425310"/>
                      <a:pt x="1455210" y="543020"/>
                    </a:cubicBezTo>
                    <a:lnTo>
                      <a:pt x="1576961" y="631365"/>
                    </a:lnTo>
                    <a:cubicBezTo>
                      <a:pt x="1739128" y="749075"/>
                      <a:pt x="1835052" y="937323"/>
                      <a:pt x="1835052" y="1137759"/>
                    </a:cubicBezTo>
                    <a:lnTo>
                      <a:pt x="1835052" y="1220737"/>
                    </a:lnTo>
                    <a:lnTo>
                      <a:pt x="0" y="1220737"/>
                    </a:lnTo>
                    <a:close/>
                  </a:path>
                </a:pathLst>
              </a:custGeom>
              <a:solidFill>
                <a:srgbClr val="3E3E3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12" name="Google Shape;1312;p23"/>
              <p:cNvSpPr/>
              <p:nvPr/>
            </p:nvSpPr>
            <p:spPr>
              <a:xfrm>
                <a:off x="6834027" y="1242984"/>
                <a:ext cx="658709" cy="1142115"/>
              </a:xfrm>
              <a:custGeom>
                <a:rect b="b" l="l" r="r" t="t"/>
                <a:pathLst>
                  <a:path extrusionOk="0" h="1142115" w="658709">
                    <a:moveTo>
                      <a:pt x="0" y="0"/>
                    </a:moveTo>
                    <a:lnTo>
                      <a:pt x="20713" y="0"/>
                    </a:lnTo>
                    <a:cubicBezTo>
                      <a:pt x="20965" y="61634"/>
                      <a:pt x="30312" y="122194"/>
                      <a:pt x="47993" y="179723"/>
                    </a:cubicBezTo>
                    <a:cubicBezTo>
                      <a:pt x="51530" y="191405"/>
                      <a:pt x="55445" y="203025"/>
                      <a:pt x="59676" y="214455"/>
                    </a:cubicBezTo>
                    <a:cubicBezTo>
                      <a:pt x="68201" y="237378"/>
                      <a:pt x="78052" y="259796"/>
                      <a:pt x="89040" y="281456"/>
                    </a:cubicBezTo>
                    <a:cubicBezTo>
                      <a:pt x="91819" y="286824"/>
                      <a:pt x="94661" y="292191"/>
                      <a:pt x="97565" y="297559"/>
                    </a:cubicBezTo>
                    <a:cubicBezTo>
                      <a:pt x="103312" y="308294"/>
                      <a:pt x="109501" y="318777"/>
                      <a:pt x="116068" y="329133"/>
                    </a:cubicBezTo>
                    <a:cubicBezTo>
                      <a:pt x="122509" y="339490"/>
                      <a:pt x="129329" y="349594"/>
                      <a:pt x="136402" y="359571"/>
                    </a:cubicBezTo>
                    <a:cubicBezTo>
                      <a:pt x="139939" y="364560"/>
                      <a:pt x="143475" y="369549"/>
                      <a:pt x="147138" y="374412"/>
                    </a:cubicBezTo>
                    <a:cubicBezTo>
                      <a:pt x="154589" y="384136"/>
                      <a:pt x="162230" y="393672"/>
                      <a:pt x="170187" y="403018"/>
                    </a:cubicBezTo>
                    <a:cubicBezTo>
                      <a:pt x="189953" y="426320"/>
                      <a:pt x="211739" y="448359"/>
                      <a:pt x="235041" y="468819"/>
                    </a:cubicBezTo>
                    <a:cubicBezTo>
                      <a:pt x="244324" y="476966"/>
                      <a:pt x="253923" y="484796"/>
                      <a:pt x="263900" y="492437"/>
                    </a:cubicBezTo>
                    <a:cubicBezTo>
                      <a:pt x="268763" y="496226"/>
                      <a:pt x="273752" y="500015"/>
                      <a:pt x="278867" y="503741"/>
                    </a:cubicBezTo>
                    <a:lnTo>
                      <a:pt x="400618" y="592087"/>
                    </a:lnTo>
                    <a:cubicBezTo>
                      <a:pt x="562786" y="709797"/>
                      <a:pt x="658709" y="898044"/>
                      <a:pt x="658709" y="1098480"/>
                    </a:cubicBezTo>
                    <a:lnTo>
                      <a:pt x="658709" y="1142116"/>
                    </a:lnTo>
                    <a:lnTo>
                      <a:pt x="379085" y="1142116"/>
                    </a:lnTo>
                    <a:lnTo>
                      <a:pt x="379085" y="1098480"/>
                    </a:lnTo>
                    <a:cubicBezTo>
                      <a:pt x="379085" y="898044"/>
                      <a:pt x="322061" y="709797"/>
                      <a:pt x="225695" y="592087"/>
                    </a:cubicBezTo>
                    <a:lnTo>
                      <a:pt x="153326" y="503741"/>
                    </a:lnTo>
                    <a:cubicBezTo>
                      <a:pt x="105207" y="444886"/>
                      <a:pt x="66812" y="368349"/>
                      <a:pt x="40479" y="281582"/>
                    </a:cubicBezTo>
                    <a:cubicBezTo>
                      <a:pt x="14587" y="195257"/>
                      <a:pt x="316" y="99207"/>
                      <a:pt x="0" y="0"/>
                    </a:cubicBezTo>
                    <a:close/>
                  </a:path>
                </a:pathLst>
              </a:custGeom>
              <a:solidFill>
                <a:srgbClr val="FFFFFF">
                  <a:alpha val="3098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13" name="Google Shape;1313;p23"/>
              <p:cNvSpPr/>
              <p:nvPr/>
            </p:nvSpPr>
            <p:spPr>
              <a:xfrm>
                <a:off x="5814925" y="1242984"/>
                <a:ext cx="804899" cy="1141989"/>
              </a:xfrm>
              <a:custGeom>
                <a:rect b="b" l="l" r="r" t="t"/>
                <a:pathLst>
                  <a:path extrusionOk="0" h="1141989" w="804899">
                    <a:moveTo>
                      <a:pt x="0" y="1141927"/>
                    </a:moveTo>
                    <a:lnTo>
                      <a:pt x="0" y="1098290"/>
                    </a:lnTo>
                    <a:cubicBezTo>
                      <a:pt x="0" y="911116"/>
                      <a:pt x="90430" y="733730"/>
                      <a:pt x="241861" y="623788"/>
                    </a:cubicBezTo>
                    <a:lnTo>
                      <a:pt x="363613" y="535442"/>
                    </a:lnTo>
                    <a:cubicBezTo>
                      <a:pt x="534684" y="411164"/>
                      <a:pt x="637049" y="211297"/>
                      <a:pt x="637933" y="0"/>
                    </a:cubicBezTo>
                    <a:lnTo>
                      <a:pt x="804899" y="0"/>
                    </a:lnTo>
                    <a:cubicBezTo>
                      <a:pt x="804394" y="199236"/>
                      <a:pt x="743834" y="386410"/>
                      <a:pt x="642101" y="503615"/>
                    </a:cubicBezTo>
                    <a:lnTo>
                      <a:pt x="565438" y="591960"/>
                    </a:lnTo>
                    <a:cubicBezTo>
                      <a:pt x="463199" y="709670"/>
                      <a:pt x="402639" y="897918"/>
                      <a:pt x="402639" y="1098354"/>
                    </a:cubicBezTo>
                    <a:lnTo>
                      <a:pt x="402639" y="1141990"/>
                    </a:lnTo>
                    <a:lnTo>
                      <a:pt x="0" y="1141927"/>
                    </a:lnTo>
                    <a:close/>
                  </a:path>
                </a:pathLst>
              </a:custGeom>
              <a:solidFill>
                <a:srgbClr val="3E3E3E">
                  <a:alpha val="686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14" name="Google Shape;1314;p23"/>
              <p:cNvSpPr/>
              <p:nvPr/>
            </p:nvSpPr>
            <p:spPr>
              <a:xfrm>
                <a:off x="6496495" y="523589"/>
                <a:ext cx="393293" cy="679990"/>
              </a:xfrm>
              <a:custGeom>
                <a:rect b="b" l="l" r="r" t="t"/>
                <a:pathLst>
                  <a:path extrusionOk="0" h="679990" w="393293">
                    <a:moveTo>
                      <a:pt x="0" y="214076"/>
                    </a:moveTo>
                    <a:lnTo>
                      <a:pt x="393293" y="0"/>
                    </a:lnTo>
                    <a:lnTo>
                      <a:pt x="393293" y="679990"/>
                    </a:lnTo>
                    <a:lnTo>
                      <a:pt x="0" y="67999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15" name="Google Shape;1315;p23"/>
              <p:cNvSpPr/>
              <p:nvPr/>
            </p:nvSpPr>
            <p:spPr>
              <a:xfrm>
                <a:off x="6496495" y="737664"/>
                <a:ext cx="159577" cy="465977"/>
              </a:xfrm>
              <a:custGeom>
                <a:rect b="b" l="l" r="r" t="t"/>
                <a:pathLst>
                  <a:path extrusionOk="0" h="465977" w="159577">
                    <a:moveTo>
                      <a:pt x="0" y="465978"/>
                    </a:moveTo>
                    <a:lnTo>
                      <a:pt x="0" y="0"/>
                    </a:lnTo>
                    <a:cubicBezTo>
                      <a:pt x="4168" y="1831"/>
                      <a:pt x="8525" y="3663"/>
                      <a:pt x="12819" y="5241"/>
                    </a:cubicBezTo>
                    <a:cubicBezTo>
                      <a:pt x="16861" y="6820"/>
                      <a:pt x="20966" y="8273"/>
                      <a:pt x="25133" y="9599"/>
                    </a:cubicBezTo>
                    <a:cubicBezTo>
                      <a:pt x="28038" y="10546"/>
                      <a:pt x="30880" y="11304"/>
                      <a:pt x="33785" y="12061"/>
                    </a:cubicBezTo>
                    <a:cubicBezTo>
                      <a:pt x="34164" y="12188"/>
                      <a:pt x="34732" y="12314"/>
                      <a:pt x="35111" y="12440"/>
                    </a:cubicBezTo>
                    <a:cubicBezTo>
                      <a:pt x="37574" y="13198"/>
                      <a:pt x="39973" y="13767"/>
                      <a:pt x="42436" y="14272"/>
                    </a:cubicBezTo>
                    <a:cubicBezTo>
                      <a:pt x="45215" y="15029"/>
                      <a:pt x="47930" y="15724"/>
                      <a:pt x="50709" y="16229"/>
                    </a:cubicBezTo>
                    <a:cubicBezTo>
                      <a:pt x="52035" y="16608"/>
                      <a:pt x="53172" y="16735"/>
                      <a:pt x="54498" y="16987"/>
                    </a:cubicBezTo>
                    <a:cubicBezTo>
                      <a:pt x="57276" y="17619"/>
                      <a:pt x="59992" y="18061"/>
                      <a:pt x="62770" y="18440"/>
                    </a:cubicBezTo>
                    <a:cubicBezTo>
                      <a:pt x="68769" y="19513"/>
                      <a:pt x="74832" y="20271"/>
                      <a:pt x="81020" y="20902"/>
                    </a:cubicBezTo>
                    <a:cubicBezTo>
                      <a:pt x="81147" y="20902"/>
                      <a:pt x="81147" y="20902"/>
                      <a:pt x="81147" y="20902"/>
                    </a:cubicBezTo>
                    <a:lnTo>
                      <a:pt x="82094" y="20902"/>
                    </a:lnTo>
                    <a:cubicBezTo>
                      <a:pt x="91124" y="21850"/>
                      <a:pt x="100028" y="22228"/>
                      <a:pt x="109248" y="22228"/>
                    </a:cubicBezTo>
                    <a:cubicBezTo>
                      <a:pt x="114237" y="22228"/>
                      <a:pt x="119226" y="22102"/>
                      <a:pt x="124214" y="21850"/>
                    </a:cubicBezTo>
                    <a:cubicBezTo>
                      <a:pt x="136150" y="21344"/>
                      <a:pt x="147958" y="20018"/>
                      <a:pt x="159578" y="17808"/>
                    </a:cubicBezTo>
                    <a:lnTo>
                      <a:pt x="159578" y="465978"/>
                    </a:lnTo>
                    <a:lnTo>
                      <a:pt x="0" y="465978"/>
                    </a:lnTo>
                    <a:close/>
                  </a:path>
                </a:pathLst>
              </a:custGeom>
              <a:solidFill>
                <a:srgbClr val="0D0D0D">
                  <a:alpha val="137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16" name="Google Shape;1316;p23"/>
              <p:cNvSpPr/>
              <p:nvPr/>
            </p:nvSpPr>
            <p:spPr>
              <a:xfrm>
                <a:off x="6737977" y="647298"/>
                <a:ext cx="96113" cy="556344"/>
              </a:xfrm>
              <a:custGeom>
                <a:rect b="b" l="l" r="r" t="t"/>
                <a:pathLst>
                  <a:path extrusionOk="0" h="556344" w="96113">
                    <a:moveTo>
                      <a:pt x="0" y="556344"/>
                    </a:moveTo>
                    <a:lnTo>
                      <a:pt x="0" y="80389"/>
                    </a:lnTo>
                    <a:cubicBezTo>
                      <a:pt x="2084" y="79442"/>
                      <a:pt x="4168" y="78305"/>
                      <a:pt x="6189" y="77231"/>
                    </a:cubicBezTo>
                    <a:cubicBezTo>
                      <a:pt x="41173" y="58224"/>
                      <a:pt x="72116" y="31511"/>
                      <a:pt x="96113" y="0"/>
                    </a:cubicBezTo>
                    <a:lnTo>
                      <a:pt x="96113" y="556281"/>
                    </a:lnTo>
                    <a:lnTo>
                      <a:pt x="0" y="556344"/>
                    </a:lnTo>
                    <a:close/>
                  </a:path>
                </a:pathLst>
              </a:custGeom>
              <a:solidFill>
                <a:srgbClr val="FFFFFF">
                  <a:alpha val="1765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17" name="Google Shape;1317;p23"/>
              <p:cNvSpPr/>
              <p:nvPr/>
            </p:nvSpPr>
            <p:spPr>
              <a:xfrm>
                <a:off x="6496495" y="523589"/>
                <a:ext cx="393293" cy="236303"/>
              </a:xfrm>
              <a:custGeom>
                <a:rect b="b" l="l" r="r" t="t"/>
                <a:pathLst>
                  <a:path extrusionOk="0" h="236303" w="393293">
                    <a:moveTo>
                      <a:pt x="0" y="214076"/>
                    </a:moveTo>
                    <a:lnTo>
                      <a:pt x="393293" y="0"/>
                    </a:lnTo>
                    <a:cubicBezTo>
                      <a:pt x="386220" y="41300"/>
                      <a:pt x="368665" y="81147"/>
                      <a:pt x="343595" y="115752"/>
                    </a:cubicBezTo>
                    <a:cubicBezTo>
                      <a:pt x="318714" y="150611"/>
                      <a:pt x="285687" y="180354"/>
                      <a:pt x="247671" y="200941"/>
                    </a:cubicBezTo>
                    <a:cubicBezTo>
                      <a:pt x="228663" y="211297"/>
                      <a:pt x="208455" y="219443"/>
                      <a:pt x="187742" y="225569"/>
                    </a:cubicBezTo>
                    <a:cubicBezTo>
                      <a:pt x="166903" y="231189"/>
                      <a:pt x="145685" y="234978"/>
                      <a:pt x="124151" y="235925"/>
                    </a:cubicBezTo>
                    <a:cubicBezTo>
                      <a:pt x="81399" y="238072"/>
                      <a:pt x="38332" y="231126"/>
                      <a:pt x="0" y="214076"/>
                    </a:cubicBezTo>
                    <a:close/>
                  </a:path>
                </a:pathLst>
              </a:custGeom>
              <a:solidFill>
                <a:srgbClr val="FFFFFF">
                  <a:alpha val="1765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18" name="Google Shape;1318;p23"/>
              <p:cNvSpPr/>
              <p:nvPr/>
            </p:nvSpPr>
            <p:spPr>
              <a:xfrm>
                <a:off x="6496495" y="523589"/>
                <a:ext cx="393293" cy="236304"/>
              </a:xfrm>
              <a:custGeom>
                <a:rect b="b" l="l" r="r" t="t"/>
                <a:pathLst>
                  <a:path extrusionOk="0" h="236304" w="393293">
                    <a:moveTo>
                      <a:pt x="0" y="214076"/>
                    </a:moveTo>
                    <a:cubicBezTo>
                      <a:pt x="18503" y="216981"/>
                      <a:pt x="36816" y="218812"/>
                      <a:pt x="55192" y="219191"/>
                    </a:cubicBezTo>
                    <a:cubicBezTo>
                      <a:pt x="77737" y="219949"/>
                      <a:pt x="100155" y="218686"/>
                      <a:pt x="122194" y="215528"/>
                    </a:cubicBezTo>
                    <a:cubicBezTo>
                      <a:pt x="152063" y="211234"/>
                      <a:pt x="181049" y="203088"/>
                      <a:pt x="208329" y="191279"/>
                    </a:cubicBezTo>
                    <a:lnTo>
                      <a:pt x="208455" y="191279"/>
                    </a:lnTo>
                    <a:cubicBezTo>
                      <a:pt x="217486" y="187237"/>
                      <a:pt x="226390" y="182880"/>
                      <a:pt x="235041" y="178018"/>
                    </a:cubicBezTo>
                    <a:cubicBezTo>
                      <a:pt x="237251" y="176944"/>
                      <a:pt x="239399" y="175807"/>
                      <a:pt x="241482" y="174607"/>
                    </a:cubicBezTo>
                    <a:cubicBezTo>
                      <a:pt x="248050" y="170945"/>
                      <a:pt x="254175" y="166588"/>
                      <a:pt x="260617" y="162799"/>
                    </a:cubicBezTo>
                    <a:cubicBezTo>
                      <a:pt x="268637" y="156799"/>
                      <a:pt x="276972" y="151369"/>
                      <a:pt x="284487" y="144864"/>
                    </a:cubicBezTo>
                    <a:cubicBezTo>
                      <a:pt x="300337" y="132676"/>
                      <a:pt x="314104" y="118152"/>
                      <a:pt x="327618" y="103186"/>
                    </a:cubicBezTo>
                    <a:cubicBezTo>
                      <a:pt x="331028" y="99271"/>
                      <a:pt x="334438" y="95292"/>
                      <a:pt x="337595" y="91251"/>
                    </a:cubicBezTo>
                    <a:cubicBezTo>
                      <a:pt x="359635" y="63844"/>
                      <a:pt x="378074" y="33027"/>
                      <a:pt x="393293" y="0"/>
                    </a:cubicBezTo>
                    <a:cubicBezTo>
                      <a:pt x="386220" y="41300"/>
                      <a:pt x="368665" y="81147"/>
                      <a:pt x="343595" y="115752"/>
                    </a:cubicBezTo>
                    <a:cubicBezTo>
                      <a:pt x="341637" y="118531"/>
                      <a:pt x="339679" y="121120"/>
                      <a:pt x="337595" y="123772"/>
                    </a:cubicBezTo>
                    <a:lnTo>
                      <a:pt x="337469" y="123899"/>
                    </a:lnTo>
                    <a:cubicBezTo>
                      <a:pt x="334817" y="127435"/>
                      <a:pt x="332102" y="130845"/>
                      <a:pt x="329197" y="134129"/>
                    </a:cubicBezTo>
                    <a:lnTo>
                      <a:pt x="327239" y="136465"/>
                    </a:lnTo>
                    <a:cubicBezTo>
                      <a:pt x="325029" y="139118"/>
                      <a:pt x="322755" y="141580"/>
                      <a:pt x="320419" y="144043"/>
                    </a:cubicBezTo>
                    <a:cubicBezTo>
                      <a:pt x="318461" y="146380"/>
                      <a:pt x="316251" y="148653"/>
                      <a:pt x="313851" y="150863"/>
                    </a:cubicBezTo>
                    <a:cubicBezTo>
                      <a:pt x="313220" y="151811"/>
                      <a:pt x="312273" y="152568"/>
                      <a:pt x="311515" y="153326"/>
                    </a:cubicBezTo>
                    <a:cubicBezTo>
                      <a:pt x="308231" y="156610"/>
                      <a:pt x="304947" y="159767"/>
                      <a:pt x="301537" y="162609"/>
                    </a:cubicBezTo>
                    <a:cubicBezTo>
                      <a:pt x="301032" y="163241"/>
                      <a:pt x="300337" y="163809"/>
                      <a:pt x="299832" y="164188"/>
                    </a:cubicBezTo>
                    <a:cubicBezTo>
                      <a:pt x="296801" y="166966"/>
                      <a:pt x="293833" y="169556"/>
                      <a:pt x="290676" y="171892"/>
                    </a:cubicBezTo>
                    <a:cubicBezTo>
                      <a:pt x="277288" y="182880"/>
                      <a:pt x="262890" y="192605"/>
                      <a:pt x="247671" y="200878"/>
                    </a:cubicBezTo>
                    <a:cubicBezTo>
                      <a:pt x="245713" y="201951"/>
                      <a:pt x="243630" y="203088"/>
                      <a:pt x="241482" y="204035"/>
                    </a:cubicBezTo>
                    <a:cubicBezTo>
                      <a:pt x="241356" y="204161"/>
                      <a:pt x="241230" y="204161"/>
                      <a:pt x="241104" y="204161"/>
                    </a:cubicBezTo>
                    <a:cubicBezTo>
                      <a:pt x="236936" y="206372"/>
                      <a:pt x="232705" y="208455"/>
                      <a:pt x="228411" y="210350"/>
                    </a:cubicBezTo>
                    <a:cubicBezTo>
                      <a:pt x="224748" y="212055"/>
                      <a:pt x="220959" y="213760"/>
                      <a:pt x="217107" y="215212"/>
                    </a:cubicBezTo>
                    <a:cubicBezTo>
                      <a:pt x="214455" y="216412"/>
                      <a:pt x="211739" y="217423"/>
                      <a:pt x="208961" y="218370"/>
                    </a:cubicBezTo>
                    <a:cubicBezTo>
                      <a:pt x="206498" y="219443"/>
                      <a:pt x="203972" y="220327"/>
                      <a:pt x="201509" y="221148"/>
                    </a:cubicBezTo>
                    <a:cubicBezTo>
                      <a:pt x="197594" y="222601"/>
                      <a:pt x="193615" y="223801"/>
                      <a:pt x="189574" y="225064"/>
                    </a:cubicBezTo>
                    <a:cubicBezTo>
                      <a:pt x="188942" y="225190"/>
                      <a:pt x="188374" y="225443"/>
                      <a:pt x="187742" y="225569"/>
                    </a:cubicBezTo>
                    <a:cubicBezTo>
                      <a:pt x="178460" y="228032"/>
                      <a:pt x="168987" y="230305"/>
                      <a:pt x="159578" y="231884"/>
                    </a:cubicBezTo>
                    <a:cubicBezTo>
                      <a:pt x="147895" y="234094"/>
                      <a:pt x="136086" y="235420"/>
                      <a:pt x="124214" y="235925"/>
                    </a:cubicBezTo>
                    <a:cubicBezTo>
                      <a:pt x="119226" y="236178"/>
                      <a:pt x="114237" y="236304"/>
                      <a:pt x="109248" y="236304"/>
                    </a:cubicBezTo>
                    <a:cubicBezTo>
                      <a:pt x="100091" y="236304"/>
                      <a:pt x="91187" y="235925"/>
                      <a:pt x="82094" y="234978"/>
                    </a:cubicBezTo>
                    <a:lnTo>
                      <a:pt x="81147" y="234978"/>
                    </a:lnTo>
                    <a:cubicBezTo>
                      <a:pt x="81147" y="234978"/>
                      <a:pt x="81147" y="234978"/>
                      <a:pt x="81020" y="234978"/>
                    </a:cubicBezTo>
                    <a:cubicBezTo>
                      <a:pt x="74832" y="234347"/>
                      <a:pt x="68833" y="233526"/>
                      <a:pt x="62770" y="232515"/>
                    </a:cubicBezTo>
                    <a:cubicBezTo>
                      <a:pt x="59865" y="232136"/>
                      <a:pt x="57276" y="231568"/>
                      <a:pt x="54498" y="231063"/>
                    </a:cubicBezTo>
                    <a:cubicBezTo>
                      <a:pt x="53172" y="230810"/>
                      <a:pt x="52035" y="230684"/>
                      <a:pt x="50709" y="230305"/>
                    </a:cubicBezTo>
                    <a:cubicBezTo>
                      <a:pt x="47930" y="229800"/>
                      <a:pt x="45215" y="229105"/>
                      <a:pt x="42436" y="228347"/>
                    </a:cubicBezTo>
                    <a:cubicBezTo>
                      <a:pt x="39973" y="227842"/>
                      <a:pt x="37574" y="227148"/>
                      <a:pt x="35111" y="226516"/>
                    </a:cubicBezTo>
                    <a:cubicBezTo>
                      <a:pt x="34732" y="226390"/>
                      <a:pt x="34164" y="226264"/>
                      <a:pt x="33785" y="226137"/>
                    </a:cubicBezTo>
                    <a:cubicBezTo>
                      <a:pt x="30880" y="225379"/>
                      <a:pt x="28038" y="224558"/>
                      <a:pt x="25133" y="223674"/>
                    </a:cubicBezTo>
                    <a:cubicBezTo>
                      <a:pt x="20966" y="222348"/>
                      <a:pt x="16861" y="220896"/>
                      <a:pt x="12819" y="219317"/>
                    </a:cubicBezTo>
                    <a:cubicBezTo>
                      <a:pt x="8525" y="217738"/>
                      <a:pt x="4231" y="215907"/>
                      <a:pt x="0" y="21407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grpSp>
        <p:nvGrpSpPr>
          <p:cNvPr id="1319" name="Google Shape;1319;p23"/>
          <p:cNvGrpSpPr/>
          <p:nvPr/>
        </p:nvGrpSpPr>
        <p:grpSpPr>
          <a:xfrm>
            <a:off x="1909102" y="5428315"/>
            <a:ext cx="691992" cy="961316"/>
            <a:chOff x="4361457" y="3155811"/>
            <a:chExt cx="591143" cy="821217"/>
          </a:xfrm>
        </p:grpSpPr>
        <p:sp>
          <p:nvSpPr>
            <p:cNvPr id="1320" name="Google Shape;1320;p23"/>
            <p:cNvSpPr/>
            <p:nvPr/>
          </p:nvSpPr>
          <p:spPr>
            <a:xfrm>
              <a:off x="4361457" y="3155811"/>
              <a:ext cx="581624" cy="816168"/>
            </a:xfrm>
            <a:custGeom>
              <a:rect b="b" l="l" r="r" t="t"/>
              <a:pathLst>
                <a:path extrusionOk="0" h="816168" w="581624">
                  <a:moveTo>
                    <a:pt x="290808" y="0"/>
                  </a:moveTo>
                  <a:cubicBezTo>
                    <a:pt x="130207" y="0"/>
                    <a:pt x="0" y="35452"/>
                    <a:pt x="0" y="79172"/>
                  </a:cubicBezTo>
                  <a:lnTo>
                    <a:pt x="0" y="736997"/>
                  </a:lnTo>
                  <a:cubicBezTo>
                    <a:pt x="0" y="780707"/>
                    <a:pt x="130207" y="816169"/>
                    <a:pt x="290808" y="816169"/>
                  </a:cubicBezTo>
                  <a:cubicBezTo>
                    <a:pt x="451418" y="816169"/>
                    <a:pt x="581625" y="780717"/>
                    <a:pt x="581625" y="736997"/>
                  </a:cubicBezTo>
                  <a:lnTo>
                    <a:pt x="581625" y="79172"/>
                  </a:lnTo>
                  <a:cubicBezTo>
                    <a:pt x="581625" y="35452"/>
                    <a:pt x="451418" y="0"/>
                    <a:pt x="290808" y="0"/>
                  </a:cubicBezTo>
                  <a:close/>
                </a:path>
              </a:pathLst>
            </a:custGeom>
            <a:solidFill>
              <a:schemeClr val="accent4"/>
            </a:solidFill>
            <a:ln>
              <a:noFill/>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1321" name="Google Shape;1321;p23"/>
            <p:cNvGrpSpPr/>
            <p:nvPr/>
          </p:nvGrpSpPr>
          <p:grpSpPr>
            <a:xfrm>
              <a:off x="4361460" y="3155888"/>
              <a:ext cx="591140" cy="821140"/>
              <a:chOff x="8319351" y="4894840"/>
              <a:chExt cx="591140" cy="821140"/>
            </a:xfrm>
          </p:grpSpPr>
          <p:sp>
            <p:nvSpPr>
              <p:cNvPr id="1322" name="Google Shape;1322;p23"/>
              <p:cNvSpPr/>
              <p:nvPr/>
            </p:nvSpPr>
            <p:spPr>
              <a:xfrm>
                <a:off x="8319351" y="4894840"/>
                <a:ext cx="581615" cy="158315"/>
              </a:xfrm>
              <a:custGeom>
                <a:rect b="b" l="l" r="r" t="t"/>
                <a:pathLst>
                  <a:path extrusionOk="0" h="158315" w="581615">
                    <a:moveTo>
                      <a:pt x="0" y="79153"/>
                    </a:moveTo>
                    <a:cubicBezTo>
                      <a:pt x="0" y="35433"/>
                      <a:pt x="130197" y="0"/>
                      <a:pt x="290808" y="0"/>
                    </a:cubicBezTo>
                    <a:cubicBezTo>
                      <a:pt x="451409" y="0"/>
                      <a:pt x="581616" y="35433"/>
                      <a:pt x="581616" y="79153"/>
                    </a:cubicBezTo>
                    <a:cubicBezTo>
                      <a:pt x="581616" y="122873"/>
                      <a:pt x="451409" y="158315"/>
                      <a:pt x="290808" y="158315"/>
                    </a:cubicBezTo>
                    <a:cubicBezTo>
                      <a:pt x="130197" y="158315"/>
                      <a:pt x="0" y="122873"/>
                      <a:pt x="0" y="79153"/>
                    </a:cubicBezTo>
                    <a:close/>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23" name="Google Shape;1323;p23"/>
              <p:cNvSpPr/>
              <p:nvPr/>
            </p:nvSpPr>
            <p:spPr>
              <a:xfrm>
                <a:off x="8319351" y="5636809"/>
                <a:ext cx="581615" cy="79171"/>
              </a:xfrm>
              <a:custGeom>
                <a:rect b="b" l="l" r="r" t="t"/>
                <a:pathLst>
                  <a:path extrusionOk="0" h="79171" w="581615">
                    <a:moveTo>
                      <a:pt x="0" y="0"/>
                    </a:moveTo>
                    <a:cubicBezTo>
                      <a:pt x="0" y="43719"/>
                      <a:pt x="130207" y="79171"/>
                      <a:pt x="290808" y="79171"/>
                    </a:cubicBezTo>
                    <a:cubicBezTo>
                      <a:pt x="451418" y="79171"/>
                      <a:pt x="581616" y="43719"/>
                      <a:pt x="581616" y="0"/>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24" name="Google Shape;1324;p23"/>
              <p:cNvSpPr/>
              <p:nvPr/>
            </p:nvSpPr>
            <p:spPr>
              <a:xfrm>
                <a:off x="8319351" y="4973992"/>
                <a:ext cx="9525" cy="657720"/>
              </a:xfrm>
              <a:custGeom>
                <a:rect b="b" l="l" r="r" t="t"/>
                <a:pathLst>
                  <a:path extrusionOk="0" h="657720" w="9525">
                    <a:moveTo>
                      <a:pt x="0" y="657720"/>
                    </a:moveTo>
                    <a:lnTo>
                      <a:pt x="0" y="0"/>
                    </a:ln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25" name="Google Shape;1325;p23"/>
              <p:cNvSpPr/>
              <p:nvPr/>
            </p:nvSpPr>
            <p:spPr>
              <a:xfrm>
                <a:off x="8900966" y="4973992"/>
                <a:ext cx="9525" cy="657720"/>
              </a:xfrm>
              <a:custGeom>
                <a:rect b="b" l="l" r="r" t="t"/>
                <a:pathLst>
                  <a:path extrusionOk="0" h="657720" w="9525">
                    <a:moveTo>
                      <a:pt x="0" y="0"/>
                    </a:moveTo>
                    <a:lnTo>
                      <a:pt x="0" y="657720"/>
                    </a:ln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26" name="Google Shape;1326;p23"/>
              <p:cNvSpPr/>
              <p:nvPr/>
            </p:nvSpPr>
            <p:spPr>
              <a:xfrm>
                <a:off x="8319351" y="5557627"/>
                <a:ext cx="581615" cy="79181"/>
              </a:xfrm>
              <a:custGeom>
                <a:rect b="b" l="l" r="r" t="t"/>
                <a:pathLst>
                  <a:path extrusionOk="0" h="79181" w="581615">
                    <a:moveTo>
                      <a:pt x="581616" y="79182"/>
                    </a:moveTo>
                    <a:cubicBezTo>
                      <a:pt x="581616" y="35462"/>
                      <a:pt x="451418" y="0"/>
                      <a:pt x="290808" y="0"/>
                    </a:cubicBezTo>
                    <a:cubicBezTo>
                      <a:pt x="130207" y="0"/>
                      <a:pt x="0" y="35462"/>
                      <a:pt x="0" y="79182"/>
                    </a:cubicBezTo>
                  </a:path>
                </a:pathLst>
              </a:custGeom>
              <a:noFill/>
              <a:ln cap="rnd" cmpd="sng" w="9525">
                <a:solidFill>
                  <a:schemeClr val="dk2"/>
                </a:solidFill>
                <a:prstDash val="dash"/>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grpSp>
        <p:nvGrpSpPr>
          <p:cNvPr id="1327" name="Google Shape;1327;p23"/>
          <p:cNvGrpSpPr/>
          <p:nvPr/>
        </p:nvGrpSpPr>
        <p:grpSpPr>
          <a:xfrm>
            <a:off x="1882462" y="5172511"/>
            <a:ext cx="312936" cy="153680"/>
            <a:chOff x="10862134" y="3312644"/>
            <a:chExt cx="416027" cy="204307"/>
          </a:xfrm>
        </p:grpSpPr>
        <p:sp>
          <p:nvSpPr>
            <p:cNvPr id="1328" name="Google Shape;1328;p23"/>
            <p:cNvSpPr/>
            <p:nvPr/>
          </p:nvSpPr>
          <p:spPr>
            <a:xfrm>
              <a:off x="10862134" y="3312644"/>
              <a:ext cx="69302" cy="204307"/>
            </a:xfrm>
            <a:custGeom>
              <a:rect b="b" l="l" r="r" t="t"/>
              <a:pathLst>
                <a:path extrusionOk="0" h="204307" w="69302">
                  <a:moveTo>
                    <a:pt x="3963" y="83218"/>
                  </a:moveTo>
                  <a:cubicBezTo>
                    <a:pt x="-6800" y="83818"/>
                    <a:pt x="7202" y="105030"/>
                    <a:pt x="12441" y="114403"/>
                  </a:cubicBezTo>
                  <a:cubicBezTo>
                    <a:pt x="27110" y="140206"/>
                    <a:pt x="45778" y="163618"/>
                    <a:pt x="59589" y="189803"/>
                  </a:cubicBezTo>
                  <a:cubicBezTo>
                    <a:pt x="62161" y="194565"/>
                    <a:pt x="62161" y="206062"/>
                    <a:pt x="67210" y="204081"/>
                  </a:cubicBezTo>
                  <a:cubicBezTo>
                    <a:pt x="71400" y="202404"/>
                    <a:pt x="68066" y="157827"/>
                    <a:pt x="67686" y="152046"/>
                  </a:cubicBezTo>
                  <a:cubicBezTo>
                    <a:pt x="65590" y="113469"/>
                    <a:pt x="46064" y="36755"/>
                    <a:pt x="61590" y="874"/>
                  </a:cubicBezTo>
                  <a:cubicBezTo>
                    <a:pt x="63495" y="-3498"/>
                    <a:pt x="65114" y="9723"/>
                    <a:pt x="66828" y="14142"/>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29" name="Google Shape;1329;p23"/>
            <p:cNvSpPr/>
            <p:nvPr/>
          </p:nvSpPr>
          <p:spPr>
            <a:xfrm>
              <a:off x="11001003" y="3431825"/>
              <a:ext cx="33121" cy="6338"/>
            </a:xfrm>
            <a:custGeom>
              <a:rect b="b" l="l" r="r" t="t"/>
              <a:pathLst>
                <a:path extrusionOk="0" h="6338" w="33121">
                  <a:moveTo>
                    <a:pt x="19305" y="1833"/>
                  </a:moveTo>
                  <a:cubicBezTo>
                    <a:pt x="25495" y="699"/>
                    <a:pt x="-5366" y="7195"/>
                    <a:pt x="826" y="6243"/>
                  </a:cubicBezTo>
                  <a:cubicBezTo>
                    <a:pt x="11018" y="4709"/>
                    <a:pt x="41307" y="-520"/>
                    <a:pt x="31020" y="42"/>
                  </a:cubicBezTo>
                  <a:cubicBezTo>
                    <a:pt x="18923" y="718"/>
                    <a:pt x="7113" y="4043"/>
                    <a:pt x="19305" y="1833"/>
                  </a:cubicBezTo>
                  <a:close/>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30" name="Google Shape;1330;p23"/>
            <p:cNvSpPr/>
            <p:nvPr/>
          </p:nvSpPr>
          <p:spPr>
            <a:xfrm>
              <a:off x="10999979" y="3457687"/>
              <a:ext cx="27320" cy="2555"/>
            </a:xfrm>
            <a:custGeom>
              <a:rect b="b" l="l" r="r" t="t"/>
              <a:pathLst>
                <a:path extrusionOk="0" h="2555" w="27320">
                  <a:moveTo>
                    <a:pt x="19375" y="326"/>
                  </a:moveTo>
                  <a:cubicBezTo>
                    <a:pt x="25567" y="-607"/>
                    <a:pt x="-5294" y="631"/>
                    <a:pt x="802" y="1926"/>
                  </a:cubicBezTo>
                  <a:cubicBezTo>
                    <a:pt x="8898" y="3660"/>
                    <a:pt x="33949" y="1212"/>
                    <a:pt x="25662" y="1679"/>
                  </a:cubicBezTo>
                  <a:cubicBezTo>
                    <a:pt x="15566" y="2241"/>
                    <a:pt x="5374" y="2450"/>
                    <a:pt x="19375" y="326"/>
                  </a:cubicBezTo>
                  <a:close/>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31" name="Google Shape;1331;p23"/>
            <p:cNvSpPr/>
            <p:nvPr/>
          </p:nvSpPr>
          <p:spPr>
            <a:xfrm>
              <a:off x="11105828" y="3355219"/>
              <a:ext cx="13978" cy="120672"/>
            </a:xfrm>
            <a:custGeom>
              <a:rect b="b" l="l" r="r" t="t"/>
              <a:pathLst>
                <a:path extrusionOk="0" h="120672" w="13978">
                  <a:moveTo>
                    <a:pt x="3348" y="0"/>
                  </a:moveTo>
                  <a:cubicBezTo>
                    <a:pt x="-11131" y="33566"/>
                    <a:pt x="27160" y="78457"/>
                    <a:pt x="8967" y="120672"/>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32" name="Google Shape;1332;p23"/>
            <p:cNvSpPr/>
            <p:nvPr/>
          </p:nvSpPr>
          <p:spPr>
            <a:xfrm>
              <a:off x="11076654" y="3328910"/>
              <a:ext cx="118027" cy="162411"/>
            </a:xfrm>
            <a:custGeom>
              <a:rect b="b" l="l" r="r" t="t"/>
              <a:pathLst>
                <a:path extrusionOk="0" h="162411" w="118027">
                  <a:moveTo>
                    <a:pt x="4709" y="33510"/>
                  </a:moveTo>
                  <a:cubicBezTo>
                    <a:pt x="-23771" y="21223"/>
                    <a:pt x="85767" y="-18582"/>
                    <a:pt x="97197" y="10278"/>
                  </a:cubicBezTo>
                  <a:cubicBezTo>
                    <a:pt x="110532" y="43940"/>
                    <a:pt x="39857" y="118530"/>
                    <a:pt x="28617" y="98890"/>
                  </a:cubicBezTo>
                  <a:cubicBezTo>
                    <a:pt x="17567" y="79516"/>
                    <a:pt x="103292" y="51684"/>
                    <a:pt x="116532" y="92879"/>
                  </a:cubicBezTo>
                  <a:cubicBezTo>
                    <a:pt x="121485" y="108272"/>
                    <a:pt x="113389" y="125045"/>
                    <a:pt x="103103" y="136590"/>
                  </a:cubicBezTo>
                  <a:cubicBezTo>
                    <a:pt x="50620" y="195245"/>
                    <a:pt x="-14150" y="135247"/>
                    <a:pt x="17283" y="137961"/>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33" name="Google Shape;1333;p23"/>
            <p:cNvSpPr/>
            <p:nvPr/>
          </p:nvSpPr>
          <p:spPr>
            <a:xfrm>
              <a:off x="11212046" y="3333673"/>
              <a:ext cx="66115" cy="124860"/>
            </a:xfrm>
            <a:custGeom>
              <a:rect b="b" l="l" r="r" t="t"/>
              <a:pathLst>
                <a:path extrusionOk="0" h="124860" w="66115">
                  <a:moveTo>
                    <a:pt x="0" y="0"/>
                  </a:moveTo>
                  <a:cubicBezTo>
                    <a:pt x="1143" y="21907"/>
                    <a:pt x="6953" y="43320"/>
                    <a:pt x="10382" y="64999"/>
                  </a:cubicBezTo>
                  <a:cubicBezTo>
                    <a:pt x="13429" y="84391"/>
                    <a:pt x="15430" y="103937"/>
                    <a:pt x="18097" y="123368"/>
                  </a:cubicBezTo>
                  <a:cubicBezTo>
                    <a:pt x="19144" y="130816"/>
                    <a:pt x="16669" y="108347"/>
                    <a:pt x="16858" y="100822"/>
                  </a:cubicBezTo>
                  <a:cubicBezTo>
                    <a:pt x="17240" y="87839"/>
                    <a:pt x="16383" y="49501"/>
                    <a:pt x="35623" y="51159"/>
                  </a:cubicBezTo>
                  <a:cubicBezTo>
                    <a:pt x="73819" y="54473"/>
                    <a:pt x="65626" y="123901"/>
                    <a:pt x="64865" y="110595"/>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334" name="Google Shape;1334;p23"/>
          <p:cNvGrpSpPr/>
          <p:nvPr/>
        </p:nvGrpSpPr>
        <p:grpSpPr>
          <a:xfrm>
            <a:off x="791535" y="4995951"/>
            <a:ext cx="526417" cy="279333"/>
            <a:chOff x="5791759" y="2630895"/>
            <a:chExt cx="604799" cy="320925"/>
          </a:xfrm>
        </p:grpSpPr>
        <p:sp>
          <p:nvSpPr>
            <p:cNvPr id="1335" name="Google Shape;1335;p23"/>
            <p:cNvSpPr/>
            <p:nvPr/>
          </p:nvSpPr>
          <p:spPr>
            <a:xfrm>
              <a:off x="5791759" y="2671104"/>
              <a:ext cx="98284" cy="280716"/>
            </a:xfrm>
            <a:custGeom>
              <a:rect b="b" l="l" r="r" t="t"/>
              <a:pathLst>
                <a:path extrusionOk="0" h="280716" w="98284">
                  <a:moveTo>
                    <a:pt x="0" y="100194"/>
                  </a:moveTo>
                  <a:cubicBezTo>
                    <a:pt x="22822" y="157278"/>
                    <a:pt x="34376" y="229620"/>
                    <a:pt x="73219" y="279626"/>
                  </a:cubicBezTo>
                  <a:cubicBezTo>
                    <a:pt x="78038" y="285837"/>
                    <a:pt x="72076" y="263824"/>
                    <a:pt x="73133" y="256033"/>
                  </a:cubicBezTo>
                  <a:cubicBezTo>
                    <a:pt x="75638" y="237630"/>
                    <a:pt x="73781" y="218533"/>
                    <a:pt x="74752" y="199759"/>
                  </a:cubicBezTo>
                  <a:cubicBezTo>
                    <a:pt x="77524" y="146667"/>
                    <a:pt x="80620" y="93079"/>
                    <a:pt x="90907" y="40720"/>
                  </a:cubicBezTo>
                  <a:cubicBezTo>
                    <a:pt x="91697" y="36653"/>
                    <a:pt x="101880" y="3201"/>
                    <a:pt x="96936" y="401"/>
                  </a:cubicBezTo>
                  <a:cubicBezTo>
                    <a:pt x="91564" y="-2638"/>
                    <a:pt x="93688" y="12402"/>
                    <a:pt x="93364" y="18565"/>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36" name="Google Shape;1336;p23"/>
            <p:cNvSpPr/>
            <p:nvPr/>
          </p:nvSpPr>
          <p:spPr>
            <a:xfrm>
              <a:off x="5946978" y="2823191"/>
              <a:ext cx="60941" cy="12553"/>
            </a:xfrm>
            <a:custGeom>
              <a:rect b="b" l="l" r="r" t="t"/>
              <a:pathLst>
                <a:path extrusionOk="0" h="12553" w="60941">
                  <a:moveTo>
                    <a:pt x="0" y="12554"/>
                  </a:moveTo>
                  <a:cubicBezTo>
                    <a:pt x="16707" y="1333"/>
                    <a:pt x="41081" y="5486"/>
                    <a:pt x="60941" y="0"/>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37" name="Google Shape;1337;p23"/>
            <p:cNvSpPr/>
            <p:nvPr/>
          </p:nvSpPr>
          <p:spPr>
            <a:xfrm>
              <a:off x="5959380" y="2855794"/>
              <a:ext cx="53006" cy="11106"/>
            </a:xfrm>
            <a:custGeom>
              <a:rect b="b" l="l" r="r" t="t"/>
              <a:pathLst>
                <a:path extrusionOk="0" h="11106" w="53006">
                  <a:moveTo>
                    <a:pt x="0" y="11106"/>
                  </a:moveTo>
                  <a:cubicBezTo>
                    <a:pt x="15707" y="1572"/>
                    <a:pt x="35271" y="3724"/>
                    <a:pt x="53007" y="0"/>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38" name="Google Shape;1338;p23"/>
            <p:cNvSpPr/>
            <p:nvPr/>
          </p:nvSpPr>
          <p:spPr>
            <a:xfrm>
              <a:off x="6081443" y="2633872"/>
              <a:ext cx="29346" cy="69769"/>
            </a:xfrm>
            <a:custGeom>
              <a:rect b="b" l="l" r="r" t="t"/>
              <a:pathLst>
                <a:path extrusionOk="0" h="69769" w="29346">
                  <a:moveTo>
                    <a:pt x="0" y="59473"/>
                  </a:moveTo>
                  <a:cubicBezTo>
                    <a:pt x="9401" y="39347"/>
                    <a:pt x="13678" y="23383"/>
                    <a:pt x="18535" y="1523"/>
                  </a:cubicBezTo>
                  <a:cubicBezTo>
                    <a:pt x="20231" y="-6144"/>
                    <a:pt x="17564" y="17230"/>
                    <a:pt x="17774" y="25079"/>
                  </a:cubicBezTo>
                  <a:cubicBezTo>
                    <a:pt x="18212" y="41500"/>
                    <a:pt x="23993" y="55035"/>
                    <a:pt x="29346" y="69770"/>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39" name="Google Shape;1339;p23"/>
            <p:cNvSpPr/>
            <p:nvPr/>
          </p:nvSpPr>
          <p:spPr>
            <a:xfrm>
              <a:off x="6073799" y="2710561"/>
              <a:ext cx="116249" cy="54072"/>
            </a:xfrm>
            <a:custGeom>
              <a:rect b="b" l="l" r="r" t="t"/>
              <a:pathLst>
                <a:path extrusionOk="0" h="54072" w="116249">
                  <a:moveTo>
                    <a:pt x="15568" y="46269"/>
                  </a:moveTo>
                  <a:cubicBezTo>
                    <a:pt x="9481" y="46431"/>
                    <a:pt x="6129" y="45983"/>
                    <a:pt x="509" y="52898"/>
                  </a:cubicBezTo>
                  <a:cubicBezTo>
                    <a:pt x="-2710" y="56861"/>
                    <a:pt x="10215" y="49688"/>
                    <a:pt x="14911" y="47669"/>
                  </a:cubicBezTo>
                  <a:cubicBezTo>
                    <a:pt x="18254" y="46221"/>
                    <a:pt x="21826" y="45345"/>
                    <a:pt x="25198" y="43935"/>
                  </a:cubicBezTo>
                  <a:cubicBezTo>
                    <a:pt x="28912" y="42383"/>
                    <a:pt x="32522" y="40582"/>
                    <a:pt x="36133" y="38801"/>
                  </a:cubicBezTo>
                  <a:cubicBezTo>
                    <a:pt x="52849" y="30534"/>
                    <a:pt x="70042" y="23133"/>
                    <a:pt x="86720" y="14608"/>
                  </a:cubicBezTo>
                  <a:cubicBezTo>
                    <a:pt x="93216" y="11284"/>
                    <a:pt x="128144" y="-8519"/>
                    <a:pt x="112056" y="4235"/>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40" name="Google Shape;1340;p23"/>
            <p:cNvSpPr/>
            <p:nvPr/>
          </p:nvSpPr>
          <p:spPr>
            <a:xfrm>
              <a:off x="6121903" y="2779470"/>
              <a:ext cx="50345" cy="89597"/>
            </a:xfrm>
            <a:custGeom>
              <a:rect b="b" l="l" r="r" t="t"/>
              <a:pathLst>
                <a:path extrusionOk="0" h="89597" w="50345">
                  <a:moveTo>
                    <a:pt x="3154" y="17945"/>
                  </a:moveTo>
                  <a:cubicBezTo>
                    <a:pt x="-6580" y="13402"/>
                    <a:pt x="38264" y="-12858"/>
                    <a:pt x="43731" y="7868"/>
                  </a:cubicBezTo>
                  <a:cubicBezTo>
                    <a:pt x="48360" y="25442"/>
                    <a:pt x="14404" y="50483"/>
                    <a:pt x="14356" y="48797"/>
                  </a:cubicBezTo>
                  <a:cubicBezTo>
                    <a:pt x="14004" y="35262"/>
                    <a:pt x="54056" y="40615"/>
                    <a:pt x="50065" y="63770"/>
                  </a:cubicBezTo>
                  <a:cubicBezTo>
                    <a:pt x="44798" y="94307"/>
                    <a:pt x="-10647" y="98679"/>
                    <a:pt x="1821" y="71981"/>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41" name="Google Shape;1341;p23"/>
            <p:cNvSpPr/>
            <p:nvPr/>
          </p:nvSpPr>
          <p:spPr>
            <a:xfrm>
              <a:off x="6255169" y="2654065"/>
              <a:ext cx="23622" cy="105365"/>
            </a:xfrm>
            <a:custGeom>
              <a:rect b="b" l="l" r="r" t="t"/>
              <a:pathLst>
                <a:path extrusionOk="0" h="105365" w="23622">
                  <a:moveTo>
                    <a:pt x="1763" y="0"/>
                  </a:moveTo>
                  <a:cubicBezTo>
                    <a:pt x="-8639" y="8239"/>
                    <a:pt x="30747" y="68018"/>
                    <a:pt x="22470" y="101908"/>
                  </a:cubicBezTo>
                  <a:cubicBezTo>
                    <a:pt x="22193" y="103022"/>
                    <a:pt x="22536" y="104213"/>
                    <a:pt x="22565" y="105366"/>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42" name="Google Shape;1342;p23"/>
            <p:cNvSpPr/>
            <p:nvPr/>
          </p:nvSpPr>
          <p:spPr>
            <a:xfrm>
              <a:off x="6242500" y="2637701"/>
              <a:ext cx="85708" cy="146434"/>
            </a:xfrm>
            <a:custGeom>
              <a:rect b="b" l="l" r="r" t="t"/>
              <a:pathLst>
                <a:path extrusionOk="0" h="146434" w="85708">
                  <a:moveTo>
                    <a:pt x="963" y="30565"/>
                  </a:moveTo>
                  <a:cubicBezTo>
                    <a:pt x="-7552" y="22498"/>
                    <a:pt x="42778" y="-12640"/>
                    <a:pt x="59113" y="4791"/>
                  </a:cubicBezTo>
                  <a:cubicBezTo>
                    <a:pt x="71143" y="17612"/>
                    <a:pt x="38681" y="82563"/>
                    <a:pt x="25242" y="84610"/>
                  </a:cubicBezTo>
                  <a:cubicBezTo>
                    <a:pt x="22670" y="85001"/>
                    <a:pt x="32957" y="70628"/>
                    <a:pt x="43568" y="70971"/>
                  </a:cubicBezTo>
                  <a:cubicBezTo>
                    <a:pt x="58789" y="71456"/>
                    <a:pt x="82058" y="78314"/>
                    <a:pt x="85069" y="95478"/>
                  </a:cubicBezTo>
                  <a:cubicBezTo>
                    <a:pt x="95384" y="154267"/>
                    <a:pt x="-23002" y="155086"/>
                    <a:pt x="12697" y="133407"/>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43" name="Google Shape;1343;p23"/>
            <p:cNvSpPr/>
            <p:nvPr/>
          </p:nvSpPr>
          <p:spPr>
            <a:xfrm>
              <a:off x="6316540" y="2630895"/>
              <a:ext cx="80018" cy="119134"/>
            </a:xfrm>
            <a:custGeom>
              <a:rect b="b" l="l" r="r" t="t"/>
              <a:pathLst>
                <a:path extrusionOk="0" h="119134" w="80018">
                  <a:moveTo>
                    <a:pt x="694" y="100"/>
                  </a:moveTo>
                  <a:cubicBezTo>
                    <a:pt x="513" y="-385"/>
                    <a:pt x="-163" y="1024"/>
                    <a:pt x="37" y="1501"/>
                  </a:cubicBezTo>
                  <a:cubicBezTo>
                    <a:pt x="8219" y="21065"/>
                    <a:pt x="17544" y="40134"/>
                    <a:pt x="25821" y="59660"/>
                  </a:cubicBezTo>
                  <a:cubicBezTo>
                    <a:pt x="26669" y="61679"/>
                    <a:pt x="43576" y="119353"/>
                    <a:pt x="39166" y="118839"/>
                  </a:cubicBezTo>
                  <a:cubicBezTo>
                    <a:pt x="34212" y="118268"/>
                    <a:pt x="36051" y="114572"/>
                    <a:pt x="35518" y="112019"/>
                  </a:cubicBezTo>
                  <a:cubicBezTo>
                    <a:pt x="30393" y="87549"/>
                    <a:pt x="25021" y="17131"/>
                    <a:pt x="57882" y="67804"/>
                  </a:cubicBezTo>
                  <a:cubicBezTo>
                    <a:pt x="60682" y="72138"/>
                    <a:pt x="62911" y="76815"/>
                    <a:pt x="65169" y="81453"/>
                  </a:cubicBezTo>
                  <a:cubicBezTo>
                    <a:pt x="67560" y="86387"/>
                    <a:pt x="69503" y="91531"/>
                    <a:pt x="71798" y="96513"/>
                  </a:cubicBezTo>
                  <a:cubicBezTo>
                    <a:pt x="75360" y="104247"/>
                    <a:pt x="78723" y="110676"/>
                    <a:pt x="80018" y="119134"/>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344" name="Google Shape;1344;p23"/>
          <p:cNvGrpSpPr/>
          <p:nvPr/>
        </p:nvGrpSpPr>
        <p:grpSpPr>
          <a:xfrm>
            <a:off x="916593" y="3993173"/>
            <a:ext cx="1095184" cy="926124"/>
            <a:chOff x="9814993" y="741298"/>
            <a:chExt cx="1095184" cy="926124"/>
          </a:xfrm>
        </p:grpSpPr>
        <p:grpSp>
          <p:nvGrpSpPr>
            <p:cNvPr id="1345" name="Google Shape;1345;p23"/>
            <p:cNvGrpSpPr/>
            <p:nvPr/>
          </p:nvGrpSpPr>
          <p:grpSpPr>
            <a:xfrm>
              <a:off x="9814993" y="741298"/>
              <a:ext cx="1095184" cy="926124"/>
              <a:chOff x="3034905" y="-1515202"/>
              <a:chExt cx="972028" cy="821979"/>
            </a:xfrm>
          </p:grpSpPr>
          <p:sp>
            <p:nvSpPr>
              <p:cNvPr id="1346" name="Google Shape;1346;p23"/>
              <p:cNvSpPr/>
              <p:nvPr/>
            </p:nvSpPr>
            <p:spPr>
              <a:xfrm>
                <a:off x="3056815" y="-1515058"/>
                <a:ext cx="950118" cy="821835"/>
              </a:xfrm>
              <a:custGeom>
                <a:rect b="b" l="l" r="r" t="t"/>
                <a:pathLst>
                  <a:path extrusionOk="0" h="821835" w="950118">
                    <a:moveTo>
                      <a:pt x="475059" y="0"/>
                    </a:moveTo>
                    <a:lnTo>
                      <a:pt x="22022" y="673008"/>
                    </a:lnTo>
                    <a:lnTo>
                      <a:pt x="0" y="705745"/>
                    </a:lnTo>
                    <a:cubicBezTo>
                      <a:pt x="0" y="769801"/>
                      <a:pt x="212665" y="821836"/>
                      <a:pt x="475059" y="821836"/>
                    </a:cubicBezTo>
                    <a:cubicBezTo>
                      <a:pt x="737445" y="821836"/>
                      <a:pt x="950119" y="769801"/>
                      <a:pt x="950119" y="705745"/>
                    </a:cubicBezTo>
                    <a:lnTo>
                      <a:pt x="927792" y="672408"/>
                    </a:lnTo>
                    <a:lnTo>
                      <a:pt x="475059"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1347" name="Google Shape;1347;p23"/>
              <p:cNvGrpSpPr/>
              <p:nvPr/>
            </p:nvGrpSpPr>
            <p:grpSpPr>
              <a:xfrm>
                <a:off x="3034905" y="-1515202"/>
                <a:ext cx="950195" cy="821979"/>
                <a:chOff x="6726228" y="2970999"/>
                <a:chExt cx="950195" cy="821979"/>
              </a:xfrm>
            </p:grpSpPr>
            <p:sp>
              <p:nvSpPr>
                <p:cNvPr id="1348" name="Google Shape;1348;p23"/>
                <p:cNvSpPr/>
                <p:nvPr/>
              </p:nvSpPr>
              <p:spPr>
                <a:xfrm>
                  <a:off x="6726228" y="3569236"/>
                  <a:ext cx="950118" cy="116090"/>
                </a:xfrm>
                <a:custGeom>
                  <a:rect b="b" l="l" r="r" t="t"/>
                  <a:pathLst>
                    <a:path extrusionOk="0" h="116090" w="950118">
                      <a:moveTo>
                        <a:pt x="950119" y="116091"/>
                      </a:moveTo>
                      <a:cubicBezTo>
                        <a:pt x="950119" y="52035"/>
                        <a:pt x="737454" y="0"/>
                        <a:pt x="475059" y="0"/>
                      </a:cubicBezTo>
                      <a:cubicBezTo>
                        <a:pt x="212674" y="0"/>
                        <a:pt x="0" y="52035"/>
                        <a:pt x="0" y="116091"/>
                      </a:cubicBezTo>
                    </a:path>
                  </a:pathLst>
                </a:custGeom>
                <a:noFill/>
                <a:ln cap="rnd" cmpd="sng" w="9525">
                  <a:solidFill>
                    <a:schemeClr val="dk2"/>
                  </a:solidFill>
                  <a:prstDash val="dash"/>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49" name="Google Shape;1349;p23"/>
                <p:cNvSpPr/>
                <p:nvPr/>
              </p:nvSpPr>
              <p:spPr>
                <a:xfrm>
                  <a:off x="6726228" y="3676888"/>
                  <a:ext cx="950118" cy="116090"/>
                </a:xfrm>
                <a:custGeom>
                  <a:rect b="b" l="l" r="r" t="t"/>
                  <a:pathLst>
                    <a:path extrusionOk="0" h="116090" w="950118">
                      <a:moveTo>
                        <a:pt x="950119" y="0"/>
                      </a:moveTo>
                      <a:cubicBezTo>
                        <a:pt x="950119" y="64056"/>
                        <a:pt x="737454" y="116091"/>
                        <a:pt x="475059" y="116091"/>
                      </a:cubicBezTo>
                      <a:cubicBezTo>
                        <a:pt x="212674" y="116091"/>
                        <a:pt x="0" y="64056"/>
                        <a:pt x="0" y="0"/>
                      </a:cubicBezTo>
                    </a:path>
                  </a:pathLst>
                </a:custGeom>
                <a:noFill/>
                <a:ln cap="rnd"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50" name="Google Shape;1350;p23"/>
                <p:cNvSpPr/>
                <p:nvPr/>
              </p:nvSpPr>
              <p:spPr>
                <a:xfrm>
                  <a:off x="6726228" y="2970999"/>
                  <a:ext cx="950195" cy="705888"/>
                </a:xfrm>
                <a:custGeom>
                  <a:rect b="b" l="l" r="r" t="t"/>
                  <a:pathLst>
                    <a:path extrusionOk="0" h="705888" w="950195">
                      <a:moveTo>
                        <a:pt x="950196" y="705888"/>
                      </a:moveTo>
                      <a:lnTo>
                        <a:pt x="475098" y="0"/>
                      </a:lnTo>
                      <a:lnTo>
                        <a:pt x="0" y="705888"/>
                      </a:lnTo>
                    </a:path>
                  </a:pathLst>
                </a:custGeom>
                <a:noFill/>
                <a:ln cap="rnd"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sp>
          <p:nvSpPr>
            <p:cNvPr id="1351" name="Google Shape;1351;p23"/>
            <p:cNvSpPr/>
            <p:nvPr/>
          </p:nvSpPr>
          <p:spPr>
            <a:xfrm>
              <a:off x="10357113" y="741300"/>
              <a:ext cx="10954" cy="811771"/>
            </a:xfrm>
            <a:custGeom>
              <a:rect b="b" l="l" r="r" t="t"/>
              <a:pathLst>
                <a:path extrusionOk="0" h="705888" w="9525">
                  <a:moveTo>
                    <a:pt x="0" y="705888"/>
                  </a:moveTo>
                  <a:lnTo>
                    <a:pt x="0" y="0"/>
                  </a:lnTo>
                </a:path>
              </a:pathLst>
            </a:custGeom>
            <a:noFill/>
            <a:ln cap="rnd" cmpd="sng" w="12700">
              <a:solidFill>
                <a:schemeClr val="dk2"/>
              </a:solidFill>
              <a:prstDash val="solid"/>
              <a:round/>
              <a:headEnd len="sm" w="sm" type="none"/>
              <a:tailEnd len="sm" w="sm" type="none"/>
            </a:ln>
            <a:effectLst>
              <a:outerShdw rotWithShape="0" algn="bl" dir="13500000" dist="9525">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352" name="Google Shape;1352;p23"/>
          <p:cNvSpPr/>
          <p:nvPr/>
        </p:nvSpPr>
        <p:spPr>
          <a:xfrm rot="7429286">
            <a:off x="10780742" y="327897"/>
            <a:ext cx="972541" cy="718447"/>
          </a:xfrm>
          <a:custGeom>
            <a:rect b="b" l="l" r="r" t="t"/>
            <a:pathLst>
              <a:path extrusionOk="0" h="395933" w="535963">
                <a:moveTo>
                  <a:pt x="-56" y="108159"/>
                </a:moveTo>
                <a:cubicBezTo>
                  <a:pt x="7774" y="51068"/>
                  <a:pt x="53634" y="6746"/>
                  <a:pt x="110958" y="874"/>
                </a:cubicBezTo>
                <a:cubicBezTo>
                  <a:pt x="168460" y="-2025"/>
                  <a:pt x="220491" y="34793"/>
                  <a:pt x="236886" y="89983"/>
                </a:cubicBezTo>
                <a:cubicBezTo>
                  <a:pt x="242815" y="107460"/>
                  <a:pt x="240941" y="126643"/>
                  <a:pt x="231760" y="142647"/>
                </a:cubicBezTo>
                <a:cubicBezTo>
                  <a:pt x="221600" y="157654"/>
                  <a:pt x="198297" y="164366"/>
                  <a:pt x="184409" y="152621"/>
                </a:cubicBezTo>
                <a:cubicBezTo>
                  <a:pt x="170520" y="140876"/>
                  <a:pt x="173503" y="115337"/>
                  <a:pt x="184968" y="98931"/>
                </a:cubicBezTo>
                <a:cubicBezTo>
                  <a:pt x="216846" y="54749"/>
                  <a:pt x="289178" y="55775"/>
                  <a:pt x="329818" y="91941"/>
                </a:cubicBezTo>
                <a:cubicBezTo>
                  <a:pt x="370458" y="128107"/>
                  <a:pt x="382948" y="188134"/>
                  <a:pt x="375771" y="242104"/>
                </a:cubicBezTo>
                <a:cubicBezTo>
                  <a:pt x="374522" y="258313"/>
                  <a:pt x="369302" y="273967"/>
                  <a:pt x="360577" y="287684"/>
                </a:cubicBezTo>
                <a:cubicBezTo>
                  <a:pt x="351331" y="301443"/>
                  <a:pt x="335196" y="308916"/>
                  <a:pt x="318726" y="307072"/>
                </a:cubicBezTo>
                <a:cubicBezTo>
                  <a:pt x="299086" y="301835"/>
                  <a:pt x="285962" y="283346"/>
                  <a:pt x="287500" y="263076"/>
                </a:cubicBezTo>
                <a:cubicBezTo>
                  <a:pt x="289793" y="243258"/>
                  <a:pt x="300708" y="225457"/>
                  <a:pt x="317327" y="214420"/>
                </a:cubicBezTo>
                <a:cubicBezTo>
                  <a:pt x="363933" y="180491"/>
                  <a:pt x="434587" y="196337"/>
                  <a:pt x="475134" y="237630"/>
                </a:cubicBezTo>
                <a:cubicBezTo>
                  <a:pt x="515681" y="278922"/>
                  <a:pt x="531620" y="338857"/>
                  <a:pt x="535907" y="396647"/>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a:p>
        </p:txBody>
      </p:sp>
      <p:sp>
        <p:nvSpPr>
          <p:cNvPr id="1353" name="Google Shape;1353;p23"/>
          <p:cNvSpPr/>
          <p:nvPr/>
        </p:nvSpPr>
        <p:spPr>
          <a:xfrm>
            <a:off x="828350" y="5743448"/>
            <a:ext cx="800782" cy="646187"/>
          </a:xfrm>
          <a:custGeom>
            <a:rect b="b" l="l" r="r" t="t"/>
            <a:pathLst>
              <a:path extrusionOk="0" h="405769" w="502846">
                <a:moveTo>
                  <a:pt x="37388" y="714"/>
                </a:moveTo>
                <a:cubicBezTo>
                  <a:pt x="17813" y="50395"/>
                  <a:pt x="-2041" y="101848"/>
                  <a:pt x="103" y="155258"/>
                </a:cubicBezTo>
                <a:cubicBezTo>
                  <a:pt x="2247" y="208668"/>
                  <a:pt x="31422" y="264874"/>
                  <a:pt x="82409" y="280999"/>
                </a:cubicBezTo>
                <a:cubicBezTo>
                  <a:pt x="125938" y="294794"/>
                  <a:pt x="174594" y="275966"/>
                  <a:pt x="207964" y="244740"/>
                </a:cubicBezTo>
                <a:cubicBezTo>
                  <a:pt x="241333" y="213515"/>
                  <a:pt x="262213" y="171570"/>
                  <a:pt x="281880" y="130371"/>
                </a:cubicBezTo>
                <a:cubicBezTo>
                  <a:pt x="290847" y="115009"/>
                  <a:pt x="295610" y="97550"/>
                  <a:pt x="295675" y="79757"/>
                </a:cubicBezTo>
                <a:cubicBezTo>
                  <a:pt x="294184" y="62140"/>
                  <a:pt x="279923" y="44336"/>
                  <a:pt x="262213" y="45642"/>
                </a:cubicBezTo>
                <a:cubicBezTo>
                  <a:pt x="241427" y="47319"/>
                  <a:pt x="231267" y="71647"/>
                  <a:pt x="228097" y="92247"/>
                </a:cubicBezTo>
                <a:cubicBezTo>
                  <a:pt x="216427" y="171747"/>
                  <a:pt x="239870" y="252384"/>
                  <a:pt x="292320" y="313251"/>
                </a:cubicBezTo>
                <a:cubicBezTo>
                  <a:pt x="345581" y="373446"/>
                  <a:pt x="422414" y="407477"/>
                  <a:pt x="502790" y="406462"/>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7" name="Shape 1357"/>
        <p:cNvGrpSpPr/>
        <p:nvPr/>
      </p:nvGrpSpPr>
      <p:grpSpPr>
        <a:xfrm>
          <a:off x="0" y="0"/>
          <a:ext cx="0" cy="0"/>
          <a:chOff x="0" y="0"/>
          <a:chExt cx="0" cy="0"/>
        </a:xfrm>
      </p:grpSpPr>
      <p:sp>
        <p:nvSpPr>
          <p:cNvPr id="1358" name="Google Shape;1358;p24"/>
          <p:cNvSpPr/>
          <p:nvPr/>
        </p:nvSpPr>
        <p:spPr>
          <a:xfrm>
            <a:off x="1562525" y="4494250"/>
            <a:ext cx="9731100" cy="1286700"/>
          </a:xfrm>
          <a:prstGeom prst="rect">
            <a:avLst/>
          </a:pr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1359" name="Google Shape;1359;p24"/>
          <p:cNvSpPr/>
          <p:nvPr/>
        </p:nvSpPr>
        <p:spPr>
          <a:xfrm>
            <a:off x="7416100" y="2211475"/>
            <a:ext cx="3676500" cy="974400"/>
          </a:xfrm>
          <a:prstGeom prst="roundRect">
            <a:avLst>
              <a:gd fmla="val 50000"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360" name="Google Shape;1360;p24"/>
          <p:cNvPicPr preferRelativeResize="0"/>
          <p:nvPr/>
        </p:nvPicPr>
        <p:blipFill rotWithShape="1">
          <a:blip r:embed="rId3">
            <a:alphaModFix/>
          </a:blip>
          <a:srcRect b="0" l="5658" r="5658" t="0"/>
          <a:stretch/>
        </p:blipFill>
        <p:spPr>
          <a:xfrm>
            <a:off x="1562525" y="1249838"/>
            <a:ext cx="3858300" cy="2899800"/>
          </a:xfrm>
          <a:prstGeom prst="roundRect">
            <a:avLst>
              <a:gd fmla="val 0" name="adj"/>
            </a:avLst>
          </a:prstGeom>
          <a:noFill/>
          <a:ln>
            <a:noFill/>
          </a:ln>
          <a:effectLst>
            <a:outerShdw blurRad="71438" rotWithShape="0" algn="bl" dir="2700000" dist="9525">
              <a:srgbClr val="000000">
                <a:alpha val="52999"/>
              </a:srgbClr>
            </a:outerShdw>
          </a:effectLst>
        </p:spPr>
      </p:pic>
      <p:sp>
        <p:nvSpPr>
          <p:cNvPr id="1361" name="Google Shape;1361;p24"/>
          <p:cNvSpPr txBox="1"/>
          <p:nvPr>
            <p:ph idx="4294967295" type="title"/>
          </p:nvPr>
        </p:nvSpPr>
        <p:spPr>
          <a:xfrm>
            <a:off x="5500650" y="1249838"/>
            <a:ext cx="5592000" cy="2899800"/>
          </a:xfrm>
          <a:prstGeom prst="rect">
            <a:avLst/>
          </a:prstGeom>
        </p:spPr>
        <p:txBody>
          <a:bodyPr anchorCtr="0" anchor="ctr" bIns="121900" lIns="121900" spcFirstLastPara="1" rIns="121900" wrap="square" tIns="121900">
            <a:noAutofit/>
          </a:bodyPr>
          <a:lstStyle/>
          <a:p>
            <a:pPr indent="0" lvl="0" marL="0" rtl="0" algn="l">
              <a:lnSpc>
                <a:spcPct val="80000"/>
              </a:lnSpc>
              <a:spcBef>
                <a:spcPts val="0"/>
              </a:spcBef>
              <a:spcAft>
                <a:spcPts val="0"/>
              </a:spcAft>
              <a:buNone/>
            </a:pPr>
            <a:r>
              <a:rPr lang="en" sz="7000"/>
              <a:t>Koalas are even more lazy than cats.</a:t>
            </a:r>
            <a:endParaRPr sz="7000"/>
          </a:p>
        </p:txBody>
      </p:sp>
      <p:sp>
        <p:nvSpPr>
          <p:cNvPr id="1362" name="Google Shape;1362;p24"/>
          <p:cNvSpPr txBox="1"/>
          <p:nvPr>
            <p:ph idx="4294967295" type="body"/>
          </p:nvPr>
        </p:nvSpPr>
        <p:spPr>
          <a:xfrm>
            <a:off x="1562525" y="4633775"/>
            <a:ext cx="9530100" cy="9744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Koalas don’t have much energy and, when not feasting on leaves, they spend their time dozing in the branches. Believe it or not, they can sleep for up to 18 hours a day!</a:t>
            </a:r>
            <a:endParaRPr/>
          </a:p>
        </p:txBody>
      </p:sp>
      <p:sp>
        <p:nvSpPr>
          <p:cNvPr id="1363" name="Google Shape;1363;p24"/>
          <p:cNvSpPr/>
          <p:nvPr/>
        </p:nvSpPr>
        <p:spPr>
          <a:xfrm flipH="1" rot="9469379">
            <a:off x="818985" y="5498736"/>
            <a:ext cx="428598" cy="785508"/>
          </a:xfrm>
          <a:custGeom>
            <a:rect b="b" l="l" r="r" t="t"/>
            <a:pathLst>
              <a:path extrusionOk="0" h="426626" w="232781">
                <a:moveTo>
                  <a:pt x="232675" y="714"/>
                </a:moveTo>
                <a:cubicBezTo>
                  <a:pt x="233235" y="43777"/>
                  <a:pt x="229227" y="87773"/>
                  <a:pt x="211517" y="127108"/>
                </a:cubicBezTo>
                <a:cubicBezTo>
                  <a:pt x="193807" y="166443"/>
                  <a:pt x="160996" y="200465"/>
                  <a:pt x="119331" y="210998"/>
                </a:cubicBezTo>
                <a:cubicBezTo>
                  <a:pt x="77666" y="221531"/>
                  <a:pt x="28077" y="204753"/>
                  <a:pt x="8503" y="166350"/>
                </a:cubicBezTo>
                <a:cubicBezTo>
                  <a:pt x="-5246" y="138293"/>
                  <a:pt x="-2263" y="104933"/>
                  <a:pt x="16240" y="79757"/>
                </a:cubicBezTo>
                <a:cubicBezTo>
                  <a:pt x="35581" y="55242"/>
                  <a:pt x="66928" y="43507"/>
                  <a:pt x="97613" y="49277"/>
                </a:cubicBezTo>
                <a:cubicBezTo>
                  <a:pt x="145337" y="58598"/>
                  <a:pt x="173953" y="107813"/>
                  <a:pt x="190171" y="153673"/>
                </a:cubicBezTo>
                <a:cubicBezTo>
                  <a:pt x="221090" y="241422"/>
                  <a:pt x="229171" y="335602"/>
                  <a:pt x="213661" y="427341"/>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a:p>
        </p:txBody>
      </p:sp>
      <p:grpSp>
        <p:nvGrpSpPr>
          <p:cNvPr id="1364" name="Google Shape;1364;p24"/>
          <p:cNvGrpSpPr/>
          <p:nvPr/>
        </p:nvGrpSpPr>
        <p:grpSpPr>
          <a:xfrm flipH="1" rot="8403264">
            <a:off x="1609439" y="-862319"/>
            <a:ext cx="874890" cy="2951624"/>
            <a:chOff x="4956637" y="584511"/>
            <a:chExt cx="1835125" cy="6191178"/>
          </a:xfrm>
        </p:grpSpPr>
        <p:sp>
          <p:nvSpPr>
            <p:cNvPr id="1365" name="Google Shape;1365;p24"/>
            <p:cNvSpPr/>
            <p:nvPr/>
          </p:nvSpPr>
          <p:spPr>
            <a:xfrm>
              <a:off x="4956647" y="584609"/>
              <a:ext cx="1835115" cy="6190985"/>
            </a:xfrm>
            <a:custGeom>
              <a:rect b="b" l="l" r="r" t="t"/>
              <a:pathLst>
                <a:path extrusionOk="0" h="6190985" w="1835115">
                  <a:moveTo>
                    <a:pt x="1114204" y="0"/>
                  </a:moveTo>
                  <a:lnTo>
                    <a:pt x="1114204" y="1"/>
                  </a:lnTo>
                  <a:lnTo>
                    <a:pt x="1114204" y="0"/>
                  </a:lnTo>
                  <a:lnTo>
                    <a:pt x="1114204" y="1"/>
                  </a:lnTo>
                  <a:lnTo>
                    <a:pt x="1114204" y="614024"/>
                  </a:lnTo>
                  <a:lnTo>
                    <a:pt x="1160492" y="614024"/>
                  </a:lnTo>
                  <a:cubicBezTo>
                    <a:pt x="1180700" y="614024"/>
                    <a:pt x="1197119" y="628851"/>
                    <a:pt x="1197119" y="647100"/>
                  </a:cubicBezTo>
                  <a:cubicBezTo>
                    <a:pt x="1197119" y="827994"/>
                    <a:pt x="1293043" y="998109"/>
                    <a:pt x="1455210" y="1104410"/>
                  </a:cubicBezTo>
                  <a:lnTo>
                    <a:pt x="1576961" y="1184191"/>
                  </a:lnTo>
                  <a:cubicBezTo>
                    <a:pt x="1739128" y="1290493"/>
                    <a:pt x="1835052" y="1460493"/>
                    <a:pt x="1835052" y="1641502"/>
                  </a:cubicBezTo>
                  <a:lnTo>
                    <a:pt x="1835052" y="1716437"/>
                  </a:lnTo>
                  <a:lnTo>
                    <a:pt x="1835115" y="1716437"/>
                  </a:lnTo>
                  <a:lnTo>
                    <a:pt x="1603358" y="5992926"/>
                  </a:lnTo>
                  <a:cubicBezTo>
                    <a:pt x="1597358" y="6103846"/>
                    <a:pt x="1496004" y="6190985"/>
                    <a:pt x="1373053" y="6190985"/>
                  </a:cubicBezTo>
                  <a:lnTo>
                    <a:pt x="462126" y="6190985"/>
                  </a:lnTo>
                  <a:cubicBezTo>
                    <a:pt x="339174" y="6190985"/>
                    <a:pt x="237820" y="6103846"/>
                    <a:pt x="231821" y="5992926"/>
                  </a:cubicBezTo>
                  <a:lnTo>
                    <a:pt x="0" y="1716437"/>
                  </a:lnTo>
                  <a:lnTo>
                    <a:pt x="0" y="1641502"/>
                  </a:lnTo>
                  <a:cubicBezTo>
                    <a:pt x="0" y="1460493"/>
                    <a:pt x="95924" y="1290493"/>
                    <a:pt x="258091" y="1184191"/>
                  </a:cubicBezTo>
                  <a:lnTo>
                    <a:pt x="379842" y="1104410"/>
                  </a:lnTo>
                  <a:cubicBezTo>
                    <a:pt x="542009" y="998109"/>
                    <a:pt x="637933" y="827994"/>
                    <a:pt x="637933" y="647100"/>
                  </a:cubicBezTo>
                  <a:cubicBezTo>
                    <a:pt x="637933" y="628851"/>
                    <a:pt x="654352" y="614024"/>
                    <a:pt x="674560" y="614024"/>
                  </a:cubicBezTo>
                  <a:lnTo>
                    <a:pt x="720911" y="614024"/>
                  </a:lnTo>
                  <a:lnTo>
                    <a:pt x="720911" y="193328"/>
                  </a:lnTo>
                  <a:lnTo>
                    <a:pt x="720911" y="193327"/>
                  </a:lnTo>
                  <a:lnTo>
                    <a:pt x="720911" y="193326"/>
                  </a:lnTo>
                  <a:lnTo>
                    <a:pt x="720913" y="193326"/>
                  </a:lnTo>
                  <a:close/>
                </a:path>
              </a:pathLst>
            </a:custGeom>
            <a:solidFill>
              <a:srgbClr val="FFFFFF"/>
            </a:solidFill>
            <a:ln>
              <a:noFill/>
            </a:ln>
            <a:effectLst>
              <a:outerShdw blurRad="100013" rotWithShape="0" algn="bl" dir="5400000" dist="19050">
                <a:srgbClr val="000000">
                  <a:alpha val="52999"/>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1366" name="Google Shape;1366;p24"/>
            <p:cNvGrpSpPr/>
            <p:nvPr/>
          </p:nvGrpSpPr>
          <p:grpSpPr>
            <a:xfrm>
              <a:off x="4956637" y="584511"/>
              <a:ext cx="1835115" cy="6191178"/>
              <a:chOff x="5775584" y="523589"/>
              <a:chExt cx="1835115" cy="6855473"/>
            </a:xfrm>
          </p:grpSpPr>
          <p:sp>
            <p:nvSpPr>
              <p:cNvPr id="1367" name="Google Shape;1367;p24"/>
              <p:cNvSpPr/>
              <p:nvPr/>
            </p:nvSpPr>
            <p:spPr>
              <a:xfrm>
                <a:off x="5775584" y="2424252"/>
                <a:ext cx="1835115" cy="4954810"/>
              </a:xfrm>
              <a:custGeom>
                <a:rect b="b" l="l" r="r" t="t"/>
                <a:pathLst>
                  <a:path extrusionOk="0" h="4954810" w="1835115">
                    <a:moveTo>
                      <a:pt x="0" y="0"/>
                    </a:moveTo>
                    <a:lnTo>
                      <a:pt x="1835115" y="0"/>
                    </a:lnTo>
                    <a:lnTo>
                      <a:pt x="1603358" y="4735493"/>
                    </a:lnTo>
                    <a:cubicBezTo>
                      <a:pt x="1597358" y="4858318"/>
                      <a:pt x="1496004" y="4954810"/>
                      <a:pt x="1373053" y="4954810"/>
                    </a:cubicBezTo>
                    <a:lnTo>
                      <a:pt x="462126" y="4954810"/>
                    </a:lnTo>
                    <a:cubicBezTo>
                      <a:pt x="339174" y="4954810"/>
                      <a:pt x="237820" y="4858318"/>
                      <a:pt x="231821" y="4735493"/>
                    </a:cubicBezTo>
                    <a:lnTo>
                      <a:pt x="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68" name="Google Shape;1368;p24"/>
              <p:cNvSpPr/>
              <p:nvPr/>
            </p:nvSpPr>
            <p:spPr>
              <a:xfrm>
                <a:off x="7015076" y="2463594"/>
                <a:ext cx="475702" cy="4876189"/>
              </a:xfrm>
              <a:custGeom>
                <a:rect b="b" l="l" r="r" t="t"/>
                <a:pathLst>
                  <a:path extrusionOk="0" h="4876189" w="475702">
                    <a:moveTo>
                      <a:pt x="0" y="4876190"/>
                    </a:moveTo>
                    <a:cubicBezTo>
                      <a:pt x="34732" y="4836848"/>
                      <a:pt x="58097" y="4771426"/>
                      <a:pt x="60307" y="4696215"/>
                    </a:cubicBezTo>
                    <a:lnTo>
                      <a:pt x="196899" y="0"/>
                    </a:lnTo>
                    <a:lnTo>
                      <a:pt x="475703" y="0"/>
                    </a:lnTo>
                    <a:lnTo>
                      <a:pt x="245903" y="4696215"/>
                    </a:lnTo>
                    <a:cubicBezTo>
                      <a:pt x="242240" y="4771173"/>
                      <a:pt x="203025" y="4836469"/>
                      <a:pt x="144991" y="4875811"/>
                    </a:cubicBezTo>
                    <a:cubicBezTo>
                      <a:pt x="141202" y="4876063"/>
                      <a:pt x="137413" y="4876190"/>
                      <a:pt x="133560" y="4876190"/>
                    </a:cubicBezTo>
                    <a:lnTo>
                      <a:pt x="0" y="4876190"/>
                    </a:lnTo>
                    <a:close/>
                  </a:path>
                </a:pathLst>
              </a:custGeom>
              <a:solidFill>
                <a:srgbClr val="FFFFFF">
                  <a:alpha val="3098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69" name="Google Shape;1369;p24"/>
              <p:cNvSpPr/>
              <p:nvPr/>
            </p:nvSpPr>
            <p:spPr>
              <a:xfrm>
                <a:off x="5816883" y="2463594"/>
                <a:ext cx="610841" cy="4876189"/>
              </a:xfrm>
              <a:custGeom>
                <a:rect b="b" l="l" r="r" t="t"/>
                <a:pathLst>
                  <a:path extrusionOk="0" h="4876189" w="610841">
                    <a:moveTo>
                      <a:pt x="0" y="0"/>
                    </a:moveTo>
                    <a:lnTo>
                      <a:pt x="401881" y="0"/>
                    </a:lnTo>
                    <a:lnTo>
                      <a:pt x="546872" y="4696215"/>
                    </a:lnTo>
                    <a:cubicBezTo>
                      <a:pt x="549208" y="4771426"/>
                      <a:pt x="574152" y="4836848"/>
                      <a:pt x="610842" y="4876190"/>
                    </a:cubicBezTo>
                    <a:lnTo>
                      <a:pt x="420763" y="4876190"/>
                    </a:lnTo>
                    <a:cubicBezTo>
                      <a:pt x="318651" y="4876190"/>
                      <a:pt x="234789" y="4796243"/>
                      <a:pt x="229800" y="4694257"/>
                    </a:cubicBezTo>
                    <a:lnTo>
                      <a:pt x="0" y="0"/>
                    </a:lnTo>
                    <a:close/>
                  </a:path>
                </a:pathLst>
              </a:custGeom>
              <a:solidFill>
                <a:srgbClr val="0D0D0D">
                  <a:alpha val="137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70" name="Google Shape;1370;p24"/>
              <p:cNvSpPr/>
              <p:nvPr/>
            </p:nvSpPr>
            <p:spPr>
              <a:xfrm>
                <a:off x="5775584" y="1203516"/>
                <a:ext cx="1835051" cy="1220736"/>
              </a:xfrm>
              <a:custGeom>
                <a:rect b="b" l="l" r="r" t="t"/>
                <a:pathLst>
                  <a:path extrusionOk="0" h="1220736" w="1835051">
                    <a:moveTo>
                      <a:pt x="0" y="1220737"/>
                    </a:moveTo>
                    <a:lnTo>
                      <a:pt x="0" y="1137759"/>
                    </a:lnTo>
                    <a:cubicBezTo>
                      <a:pt x="0" y="937323"/>
                      <a:pt x="95924" y="749075"/>
                      <a:pt x="258091" y="631365"/>
                    </a:cubicBezTo>
                    <a:lnTo>
                      <a:pt x="379842" y="543020"/>
                    </a:lnTo>
                    <a:cubicBezTo>
                      <a:pt x="542009" y="425310"/>
                      <a:pt x="637933" y="236936"/>
                      <a:pt x="637933" y="36627"/>
                    </a:cubicBezTo>
                    <a:lnTo>
                      <a:pt x="637933" y="36627"/>
                    </a:lnTo>
                    <a:cubicBezTo>
                      <a:pt x="637933" y="16419"/>
                      <a:pt x="654352" y="0"/>
                      <a:pt x="674560" y="0"/>
                    </a:cubicBezTo>
                    <a:lnTo>
                      <a:pt x="1160492" y="0"/>
                    </a:lnTo>
                    <a:cubicBezTo>
                      <a:pt x="1180700" y="0"/>
                      <a:pt x="1197119" y="16419"/>
                      <a:pt x="1197119" y="36627"/>
                    </a:cubicBezTo>
                    <a:lnTo>
                      <a:pt x="1197119" y="36627"/>
                    </a:lnTo>
                    <a:cubicBezTo>
                      <a:pt x="1197119" y="236936"/>
                      <a:pt x="1293043" y="425310"/>
                      <a:pt x="1455210" y="543020"/>
                    </a:cubicBezTo>
                    <a:lnTo>
                      <a:pt x="1576961" y="631365"/>
                    </a:lnTo>
                    <a:cubicBezTo>
                      <a:pt x="1739128" y="749075"/>
                      <a:pt x="1835052" y="937323"/>
                      <a:pt x="1835052" y="1137759"/>
                    </a:cubicBezTo>
                    <a:lnTo>
                      <a:pt x="1835052" y="1220737"/>
                    </a:lnTo>
                    <a:lnTo>
                      <a:pt x="0" y="1220737"/>
                    </a:lnTo>
                    <a:close/>
                  </a:path>
                </a:pathLst>
              </a:custGeom>
              <a:solidFill>
                <a:srgbClr val="3E3E3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71" name="Google Shape;1371;p24"/>
              <p:cNvSpPr/>
              <p:nvPr/>
            </p:nvSpPr>
            <p:spPr>
              <a:xfrm>
                <a:off x="6834027" y="1242984"/>
                <a:ext cx="658709" cy="1142115"/>
              </a:xfrm>
              <a:custGeom>
                <a:rect b="b" l="l" r="r" t="t"/>
                <a:pathLst>
                  <a:path extrusionOk="0" h="1142115" w="658709">
                    <a:moveTo>
                      <a:pt x="0" y="0"/>
                    </a:moveTo>
                    <a:lnTo>
                      <a:pt x="20713" y="0"/>
                    </a:lnTo>
                    <a:cubicBezTo>
                      <a:pt x="20965" y="61634"/>
                      <a:pt x="30312" y="122194"/>
                      <a:pt x="47993" y="179723"/>
                    </a:cubicBezTo>
                    <a:cubicBezTo>
                      <a:pt x="51530" y="191405"/>
                      <a:pt x="55445" y="203025"/>
                      <a:pt x="59676" y="214455"/>
                    </a:cubicBezTo>
                    <a:cubicBezTo>
                      <a:pt x="68201" y="237378"/>
                      <a:pt x="78052" y="259796"/>
                      <a:pt x="89040" y="281456"/>
                    </a:cubicBezTo>
                    <a:cubicBezTo>
                      <a:pt x="91819" y="286824"/>
                      <a:pt x="94661" y="292191"/>
                      <a:pt x="97565" y="297559"/>
                    </a:cubicBezTo>
                    <a:cubicBezTo>
                      <a:pt x="103312" y="308294"/>
                      <a:pt x="109501" y="318777"/>
                      <a:pt x="116068" y="329133"/>
                    </a:cubicBezTo>
                    <a:cubicBezTo>
                      <a:pt x="122509" y="339490"/>
                      <a:pt x="129329" y="349594"/>
                      <a:pt x="136402" y="359571"/>
                    </a:cubicBezTo>
                    <a:cubicBezTo>
                      <a:pt x="139939" y="364560"/>
                      <a:pt x="143475" y="369549"/>
                      <a:pt x="147138" y="374412"/>
                    </a:cubicBezTo>
                    <a:cubicBezTo>
                      <a:pt x="154589" y="384136"/>
                      <a:pt x="162230" y="393672"/>
                      <a:pt x="170187" y="403018"/>
                    </a:cubicBezTo>
                    <a:cubicBezTo>
                      <a:pt x="189953" y="426320"/>
                      <a:pt x="211739" y="448359"/>
                      <a:pt x="235041" y="468819"/>
                    </a:cubicBezTo>
                    <a:cubicBezTo>
                      <a:pt x="244324" y="476966"/>
                      <a:pt x="253923" y="484796"/>
                      <a:pt x="263900" y="492437"/>
                    </a:cubicBezTo>
                    <a:cubicBezTo>
                      <a:pt x="268763" y="496226"/>
                      <a:pt x="273752" y="500015"/>
                      <a:pt x="278867" y="503741"/>
                    </a:cubicBezTo>
                    <a:lnTo>
                      <a:pt x="400618" y="592087"/>
                    </a:lnTo>
                    <a:cubicBezTo>
                      <a:pt x="562786" y="709797"/>
                      <a:pt x="658709" y="898044"/>
                      <a:pt x="658709" y="1098480"/>
                    </a:cubicBezTo>
                    <a:lnTo>
                      <a:pt x="658709" y="1142116"/>
                    </a:lnTo>
                    <a:lnTo>
                      <a:pt x="379085" y="1142116"/>
                    </a:lnTo>
                    <a:lnTo>
                      <a:pt x="379085" y="1098480"/>
                    </a:lnTo>
                    <a:cubicBezTo>
                      <a:pt x="379085" y="898044"/>
                      <a:pt x="322061" y="709797"/>
                      <a:pt x="225695" y="592087"/>
                    </a:cubicBezTo>
                    <a:lnTo>
                      <a:pt x="153326" y="503741"/>
                    </a:lnTo>
                    <a:cubicBezTo>
                      <a:pt x="105207" y="444886"/>
                      <a:pt x="66812" y="368349"/>
                      <a:pt x="40479" y="281582"/>
                    </a:cubicBezTo>
                    <a:cubicBezTo>
                      <a:pt x="14587" y="195257"/>
                      <a:pt x="316" y="99207"/>
                      <a:pt x="0" y="0"/>
                    </a:cubicBezTo>
                    <a:close/>
                  </a:path>
                </a:pathLst>
              </a:custGeom>
              <a:solidFill>
                <a:srgbClr val="FFFFFF">
                  <a:alpha val="3098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72" name="Google Shape;1372;p24"/>
              <p:cNvSpPr/>
              <p:nvPr/>
            </p:nvSpPr>
            <p:spPr>
              <a:xfrm>
                <a:off x="5814925" y="1242984"/>
                <a:ext cx="804899" cy="1141989"/>
              </a:xfrm>
              <a:custGeom>
                <a:rect b="b" l="l" r="r" t="t"/>
                <a:pathLst>
                  <a:path extrusionOk="0" h="1141989" w="804899">
                    <a:moveTo>
                      <a:pt x="0" y="1141927"/>
                    </a:moveTo>
                    <a:lnTo>
                      <a:pt x="0" y="1098290"/>
                    </a:lnTo>
                    <a:cubicBezTo>
                      <a:pt x="0" y="911116"/>
                      <a:pt x="90430" y="733730"/>
                      <a:pt x="241861" y="623788"/>
                    </a:cubicBezTo>
                    <a:lnTo>
                      <a:pt x="363613" y="535442"/>
                    </a:lnTo>
                    <a:cubicBezTo>
                      <a:pt x="534684" y="411164"/>
                      <a:pt x="637049" y="211297"/>
                      <a:pt x="637933" y="0"/>
                    </a:cubicBezTo>
                    <a:lnTo>
                      <a:pt x="804899" y="0"/>
                    </a:lnTo>
                    <a:cubicBezTo>
                      <a:pt x="804394" y="199236"/>
                      <a:pt x="743834" y="386410"/>
                      <a:pt x="642101" y="503615"/>
                    </a:cubicBezTo>
                    <a:lnTo>
                      <a:pt x="565438" y="591960"/>
                    </a:lnTo>
                    <a:cubicBezTo>
                      <a:pt x="463199" y="709670"/>
                      <a:pt x="402639" y="897918"/>
                      <a:pt x="402639" y="1098354"/>
                    </a:cubicBezTo>
                    <a:lnTo>
                      <a:pt x="402639" y="1141990"/>
                    </a:lnTo>
                    <a:lnTo>
                      <a:pt x="0" y="1141927"/>
                    </a:lnTo>
                    <a:close/>
                  </a:path>
                </a:pathLst>
              </a:custGeom>
              <a:solidFill>
                <a:srgbClr val="3E3E3E">
                  <a:alpha val="686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73" name="Google Shape;1373;p24"/>
              <p:cNvSpPr/>
              <p:nvPr/>
            </p:nvSpPr>
            <p:spPr>
              <a:xfrm>
                <a:off x="6496495" y="523589"/>
                <a:ext cx="393293" cy="679990"/>
              </a:xfrm>
              <a:custGeom>
                <a:rect b="b" l="l" r="r" t="t"/>
                <a:pathLst>
                  <a:path extrusionOk="0" h="679990" w="393293">
                    <a:moveTo>
                      <a:pt x="0" y="214076"/>
                    </a:moveTo>
                    <a:lnTo>
                      <a:pt x="393293" y="0"/>
                    </a:lnTo>
                    <a:lnTo>
                      <a:pt x="393293" y="679990"/>
                    </a:lnTo>
                    <a:lnTo>
                      <a:pt x="0" y="67999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74" name="Google Shape;1374;p24"/>
              <p:cNvSpPr/>
              <p:nvPr/>
            </p:nvSpPr>
            <p:spPr>
              <a:xfrm>
                <a:off x="6496495" y="737664"/>
                <a:ext cx="159577" cy="465977"/>
              </a:xfrm>
              <a:custGeom>
                <a:rect b="b" l="l" r="r" t="t"/>
                <a:pathLst>
                  <a:path extrusionOk="0" h="465977" w="159577">
                    <a:moveTo>
                      <a:pt x="0" y="465978"/>
                    </a:moveTo>
                    <a:lnTo>
                      <a:pt x="0" y="0"/>
                    </a:lnTo>
                    <a:cubicBezTo>
                      <a:pt x="4168" y="1831"/>
                      <a:pt x="8525" y="3663"/>
                      <a:pt x="12819" y="5241"/>
                    </a:cubicBezTo>
                    <a:cubicBezTo>
                      <a:pt x="16861" y="6820"/>
                      <a:pt x="20966" y="8273"/>
                      <a:pt x="25133" y="9599"/>
                    </a:cubicBezTo>
                    <a:cubicBezTo>
                      <a:pt x="28038" y="10546"/>
                      <a:pt x="30880" y="11304"/>
                      <a:pt x="33785" y="12061"/>
                    </a:cubicBezTo>
                    <a:cubicBezTo>
                      <a:pt x="34164" y="12188"/>
                      <a:pt x="34732" y="12314"/>
                      <a:pt x="35111" y="12440"/>
                    </a:cubicBezTo>
                    <a:cubicBezTo>
                      <a:pt x="37574" y="13198"/>
                      <a:pt x="39973" y="13767"/>
                      <a:pt x="42436" y="14272"/>
                    </a:cubicBezTo>
                    <a:cubicBezTo>
                      <a:pt x="45215" y="15029"/>
                      <a:pt x="47930" y="15724"/>
                      <a:pt x="50709" y="16229"/>
                    </a:cubicBezTo>
                    <a:cubicBezTo>
                      <a:pt x="52035" y="16608"/>
                      <a:pt x="53172" y="16735"/>
                      <a:pt x="54498" y="16987"/>
                    </a:cubicBezTo>
                    <a:cubicBezTo>
                      <a:pt x="57276" y="17619"/>
                      <a:pt x="59992" y="18061"/>
                      <a:pt x="62770" y="18440"/>
                    </a:cubicBezTo>
                    <a:cubicBezTo>
                      <a:pt x="68769" y="19513"/>
                      <a:pt x="74832" y="20271"/>
                      <a:pt x="81020" y="20902"/>
                    </a:cubicBezTo>
                    <a:cubicBezTo>
                      <a:pt x="81147" y="20902"/>
                      <a:pt x="81147" y="20902"/>
                      <a:pt x="81147" y="20902"/>
                    </a:cubicBezTo>
                    <a:lnTo>
                      <a:pt x="82094" y="20902"/>
                    </a:lnTo>
                    <a:cubicBezTo>
                      <a:pt x="91124" y="21850"/>
                      <a:pt x="100028" y="22228"/>
                      <a:pt x="109248" y="22228"/>
                    </a:cubicBezTo>
                    <a:cubicBezTo>
                      <a:pt x="114237" y="22228"/>
                      <a:pt x="119226" y="22102"/>
                      <a:pt x="124214" y="21850"/>
                    </a:cubicBezTo>
                    <a:cubicBezTo>
                      <a:pt x="136150" y="21344"/>
                      <a:pt x="147958" y="20018"/>
                      <a:pt x="159578" y="17808"/>
                    </a:cubicBezTo>
                    <a:lnTo>
                      <a:pt x="159578" y="465978"/>
                    </a:lnTo>
                    <a:lnTo>
                      <a:pt x="0" y="465978"/>
                    </a:lnTo>
                    <a:close/>
                  </a:path>
                </a:pathLst>
              </a:custGeom>
              <a:solidFill>
                <a:srgbClr val="0D0D0D">
                  <a:alpha val="137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75" name="Google Shape;1375;p24"/>
              <p:cNvSpPr/>
              <p:nvPr/>
            </p:nvSpPr>
            <p:spPr>
              <a:xfrm>
                <a:off x="6737977" y="647298"/>
                <a:ext cx="96113" cy="556344"/>
              </a:xfrm>
              <a:custGeom>
                <a:rect b="b" l="l" r="r" t="t"/>
                <a:pathLst>
                  <a:path extrusionOk="0" h="556344" w="96113">
                    <a:moveTo>
                      <a:pt x="0" y="556344"/>
                    </a:moveTo>
                    <a:lnTo>
                      <a:pt x="0" y="80389"/>
                    </a:lnTo>
                    <a:cubicBezTo>
                      <a:pt x="2084" y="79442"/>
                      <a:pt x="4168" y="78305"/>
                      <a:pt x="6189" y="77231"/>
                    </a:cubicBezTo>
                    <a:cubicBezTo>
                      <a:pt x="41173" y="58224"/>
                      <a:pt x="72116" y="31511"/>
                      <a:pt x="96113" y="0"/>
                    </a:cubicBezTo>
                    <a:lnTo>
                      <a:pt x="96113" y="556281"/>
                    </a:lnTo>
                    <a:lnTo>
                      <a:pt x="0" y="556344"/>
                    </a:lnTo>
                    <a:close/>
                  </a:path>
                </a:pathLst>
              </a:custGeom>
              <a:solidFill>
                <a:srgbClr val="FFFFFF">
                  <a:alpha val="1765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76" name="Google Shape;1376;p24"/>
              <p:cNvSpPr/>
              <p:nvPr/>
            </p:nvSpPr>
            <p:spPr>
              <a:xfrm>
                <a:off x="6496495" y="523589"/>
                <a:ext cx="393293" cy="236303"/>
              </a:xfrm>
              <a:custGeom>
                <a:rect b="b" l="l" r="r" t="t"/>
                <a:pathLst>
                  <a:path extrusionOk="0" h="236303" w="393293">
                    <a:moveTo>
                      <a:pt x="0" y="214076"/>
                    </a:moveTo>
                    <a:lnTo>
                      <a:pt x="393293" y="0"/>
                    </a:lnTo>
                    <a:cubicBezTo>
                      <a:pt x="386220" y="41300"/>
                      <a:pt x="368665" y="81147"/>
                      <a:pt x="343595" y="115752"/>
                    </a:cubicBezTo>
                    <a:cubicBezTo>
                      <a:pt x="318714" y="150611"/>
                      <a:pt x="285687" y="180354"/>
                      <a:pt x="247671" y="200941"/>
                    </a:cubicBezTo>
                    <a:cubicBezTo>
                      <a:pt x="228663" y="211297"/>
                      <a:pt x="208455" y="219443"/>
                      <a:pt x="187742" y="225569"/>
                    </a:cubicBezTo>
                    <a:cubicBezTo>
                      <a:pt x="166903" y="231189"/>
                      <a:pt x="145685" y="234978"/>
                      <a:pt x="124151" y="235925"/>
                    </a:cubicBezTo>
                    <a:cubicBezTo>
                      <a:pt x="81399" y="238072"/>
                      <a:pt x="38332" y="231126"/>
                      <a:pt x="0" y="214076"/>
                    </a:cubicBezTo>
                    <a:close/>
                  </a:path>
                </a:pathLst>
              </a:custGeom>
              <a:solidFill>
                <a:srgbClr val="FFFFFF">
                  <a:alpha val="1765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77" name="Google Shape;1377;p24"/>
              <p:cNvSpPr/>
              <p:nvPr/>
            </p:nvSpPr>
            <p:spPr>
              <a:xfrm>
                <a:off x="6496495" y="523589"/>
                <a:ext cx="393293" cy="236304"/>
              </a:xfrm>
              <a:custGeom>
                <a:rect b="b" l="l" r="r" t="t"/>
                <a:pathLst>
                  <a:path extrusionOk="0" h="236304" w="393293">
                    <a:moveTo>
                      <a:pt x="0" y="214076"/>
                    </a:moveTo>
                    <a:cubicBezTo>
                      <a:pt x="18503" y="216981"/>
                      <a:pt x="36816" y="218812"/>
                      <a:pt x="55192" y="219191"/>
                    </a:cubicBezTo>
                    <a:cubicBezTo>
                      <a:pt x="77737" y="219949"/>
                      <a:pt x="100155" y="218686"/>
                      <a:pt x="122194" y="215528"/>
                    </a:cubicBezTo>
                    <a:cubicBezTo>
                      <a:pt x="152063" y="211234"/>
                      <a:pt x="181049" y="203088"/>
                      <a:pt x="208329" y="191279"/>
                    </a:cubicBezTo>
                    <a:lnTo>
                      <a:pt x="208455" y="191279"/>
                    </a:lnTo>
                    <a:cubicBezTo>
                      <a:pt x="217486" y="187237"/>
                      <a:pt x="226390" y="182880"/>
                      <a:pt x="235041" y="178018"/>
                    </a:cubicBezTo>
                    <a:cubicBezTo>
                      <a:pt x="237251" y="176944"/>
                      <a:pt x="239399" y="175807"/>
                      <a:pt x="241482" y="174607"/>
                    </a:cubicBezTo>
                    <a:cubicBezTo>
                      <a:pt x="248050" y="170945"/>
                      <a:pt x="254175" y="166588"/>
                      <a:pt x="260617" y="162799"/>
                    </a:cubicBezTo>
                    <a:cubicBezTo>
                      <a:pt x="268637" y="156799"/>
                      <a:pt x="276972" y="151369"/>
                      <a:pt x="284487" y="144864"/>
                    </a:cubicBezTo>
                    <a:cubicBezTo>
                      <a:pt x="300337" y="132676"/>
                      <a:pt x="314104" y="118152"/>
                      <a:pt x="327618" y="103186"/>
                    </a:cubicBezTo>
                    <a:cubicBezTo>
                      <a:pt x="331028" y="99271"/>
                      <a:pt x="334438" y="95292"/>
                      <a:pt x="337595" y="91251"/>
                    </a:cubicBezTo>
                    <a:cubicBezTo>
                      <a:pt x="359635" y="63844"/>
                      <a:pt x="378074" y="33027"/>
                      <a:pt x="393293" y="0"/>
                    </a:cubicBezTo>
                    <a:cubicBezTo>
                      <a:pt x="386220" y="41300"/>
                      <a:pt x="368665" y="81147"/>
                      <a:pt x="343595" y="115752"/>
                    </a:cubicBezTo>
                    <a:cubicBezTo>
                      <a:pt x="341637" y="118531"/>
                      <a:pt x="339679" y="121120"/>
                      <a:pt x="337595" y="123772"/>
                    </a:cubicBezTo>
                    <a:lnTo>
                      <a:pt x="337469" y="123899"/>
                    </a:lnTo>
                    <a:cubicBezTo>
                      <a:pt x="334817" y="127435"/>
                      <a:pt x="332102" y="130845"/>
                      <a:pt x="329197" y="134129"/>
                    </a:cubicBezTo>
                    <a:lnTo>
                      <a:pt x="327239" y="136465"/>
                    </a:lnTo>
                    <a:cubicBezTo>
                      <a:pt x="325029" y="139118"/>
                      <a:pt x="322755" y="141580"/>
                      <a:pt x="320419" y="144043"/>
                    </a:cubicBezTo>
                    <a:cubicBezTo>
                      <a:pt x="318461" y="146380"/>
                      <a:pt x="316251" y="148653"/>
                      <a:pt x="313851" y="150863"/>
                    </a:cubicBezTo>
                    <a:cubicBezTo>
                      <a:pt x="313220" y="151811"/>
                      <a:pt x="312273" y="152568"/>
                      <a:pt x="311515" y="153326"/>
                    </a:cubicBezTo>
                    <a:cubicBezTo>
                      <a:pt x="308231" y="156610"/>
                      <a:pt x="304947" y="159767"/>
                      <a:pt x="301537" y="162609"/>
                    </a:cubicBezTo>
                    <a:cubicBezTo>
                      <a:pt x="301032" y="163241"/>
                      <a:pt x="300337" y="163809"/>
                      <a:pt x="299832" y="164188"/>
                    </a:cubicBezTo>
                    <a:cubicBezTo>
                      <a:pt x="296801" y="166966"/>
                      <a:pt x="293833" y="169556"/>
                      <a:pt x="290676" y="171892"/>
                    </a:cubicBezTo>
                    <a:cubicBezTo>
                      <a:pt x="277288" y="182880"/>
                      <a:pt x="262890" y="192605"/>
                      <a:pt x="247671" y="200878"/>
                    </a:cubicBezTo>
                    <a:cubicBezTo>
                      <a:pt x="245713" y="201951"/>
                      <a:pt x="243630" y="203088"/>
                      <a:pt x="241482" y="204035"/>
                    </a:cubicBezTo>
                    <a:cubicBezTo>
                      <a:pt x="241356" y="204161"/>
                      <a:pt x="241230" y="204161"/>
                      <a:pt x="241104" y="204161"/>
                    </a:cubicBezTo>
                    <a:cubicBezTo>
                      <a:pt x="236936" y="206372"/>
                      <a:pt x="232705" y="208455"/>
                      <a:pt x="228411" y="210350"/>
                    </a:cubicBezTo>
                    <a:cubicBezTo>
                      <a:pt x="224748" y="212055"/>
                      <a:pt x="220959" y="213760"/>
                      <a:pt x="217107" y="215212"/>
                    </a:cubicBezTo>
                    <a:cubicBezTo>
                      <a:pt x="214455" y="216412"/>
                      <a:pt x="211739" y="217423"/>
                      <a:pt x="208961" y="218370"/>
                    </a:cubicBezTo>
                    <a:cubicBezTo>
                      <a:pt x="206498" y="219443"/>
                      <a:pt x="203972" y="220327"/>
                      <a:pt x="201509" y="221148"/>
                    </a:cubicBezTo>
                    <a:cubicBezTo>
                      <a:pt x="197594" y="222601"/>
                      <a:pt x="193615" y="223801"/>
                      <a:pt x="189574" y="225064"/>
                    </a:cubicBezTo>
                    <a:cubicBezTo>
                      <a:pt x="188942" y="225190"/>
                      <a:pt x="188374" y="225443"/>
                      <a:pt x="187742" y="225569"/>
                    </a:cubicBezTo>
                    <a:cubicBezTo>
                      <a:pt x="178460" y="228032"/>
                      <a:pt x="168987" y="230305"/>
                      <a:pt x="159578" y="231884"/>
                    </a:cubicBezTo>
                    <a:cubicBezTo>
                      <a:pt x="147895" y="234094"/>
                      <a:pt x="136086" y="235420"/>
                      <a:pt x="124214" y="235925"/>
                    </a:cubicBezTo>
                    <a:cubicBezTo>
                      <a:pt x="119226" y="236178"/>
                      <a:pt x="114237" y="236304"/>
                      <a:pt x="109248" y="236304"/>
                    </a:cubicBezTo>
                    <a:cubicBezTo>
                      <a:pt x="100091" y="236304"/>
                      <a:pt x="91187" y="235925"/>
                      <a:pt x="82094" y="234978"/>
                    </a:cubicBezTo>
                    <a:lnTo>
                      <a:pt x="81147" y="234978"/>
                    </a:lnTo>
                    <a:cubicBezTo>
                      <a:pt x="81147" y="234978"/>
                      <a:pt x="81147" y="234978"/>
                      <a:pt x="81020" y="234978"/>
                    </a:cubicBezTo>
                    <a:cubicBezTo>
                      <a:pt x="74832" y="234347"/>
                      <a:pt x="68833" y="233526"/>
                      <a:pt x="62770" y="232515"/>
                    </a:cubicBezTo>
                    <a:cubicBezTo>
                      <a:pt x="59865" y="232136"/>
                      <a:pt x="57276" y="231568"/>
                      <a:pt x="54498" y="231063"/>
                    </a:cubicBezTo>
                    <a:cubicBezTo>
                      <a:pt x="53172" y="230810"/>
                      <a:pt x="52035" y="230684"/>
                      <a:pt x="50709" y="230305"/>
                    </a:cubicBezTo>
                    <a:cubicBezTo>
                      <a:pt x="47930" y="229800"/>
                      <a:pt x="45215" y="229105"/>
                      <a:pt x="42436" y="228347"/>
                    </a:cubicBezTo>
                    <a:cubicBezTo>
                      <a:pt x="39973" y="227842"/>
                      <a:pt x="37574" y="227148"/>
                      <a:pt x="35111" y="226516"/>
                    </a:cubicBezTo>
                    <a:cubicBezTo>
                      <a:pt x="34732" y="226390"/>
                      <a:pt x="34164" y="226264"/>
                      <a:pt x="33785" y="226137"/>
                    </a:cubicBezTo>
                    <a:cubicBezTo>
                      <a:pt x="30880" y="225379"/>
                      <a:pt x="28038" y="224558"/>
                      <a:pt x="25133" y="223674"/>
                    </a:cubicBezTo>
                    <a:cubicBezTo>
                      <a:pt x="20966" y="222348"/>
                      <a:pt x="16861" y="220896"/>
                      <a:pt x="12819" y="219317"/>
                    </a:cubicBezTo>
                    <a:cubicBezTo>
                      <a:pt x="8525" y="217738"/>
                      <a:pt x="4231" y="215907"/>
                      <a:pt x="0" y="21407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grpSp>
        <p:nvGrpSpPr>
          <p:cNvPr id="1378" name="Google Shape;1378;p24"/>
          <p:cNvGrpSpPr/>
          <p:nvPr/>
        </p:nvGrpSpPr>
        <p:grpSpPr>
          <a:xfrm flipH="1" rot="7029376">
            <a:off x="359001" y="-228238"/>
            <a:ext cx="874905" cy="2951675"/>
            <a:chOff x="4956637" y="584511"/>
            <a:chExt cx="1835125" cy="6191178"/>
          </a:xfrm>
        </p:grpSpPr>
        <p:sp>
          <p:nvSpPr>
            <p:cNvPr id="1379" name="Google Shape;1379;p24"/>
            <p:cNvSpPr/>
            <p:nvPr/>
          </p:nvSpPr>
          <p:spPr>
            <a:xfrm>
              <a:off x="4956647" y="584609"/>
              <a:ext cx="1835115" cy="6190985"/>
            </a:xfrm>
            <a:custGeom>
              <a:rect b="b" l="l" r="r" t="t"/>
              <a:pathLst>
                <a:path extrusionOk="0" h="6190985" w="1835115">
                  <a:moveTo>
                    <a:pt x="1114204" y="0"/>
                  </a:moveTo>
                  <a:lnTo>
                    <a:pt x="1114204" y="1"/>
                  </a:lnTo>
                  <a:lnTo>
                    <a:pt x="1114204" y="0"/>
                  </a:lnTo>
                  <a:lnTo>
                    <a:pt x="1114204" y="1"/>
                  </a:lnTo>
                  <a:lnTo>
                    <a:pt x="1114204" y="614024"/>
                  </a:lnTo>
                  <a:lnTo>
                    <a:pt x="1160492" y="614024"/>
                  </a:lnTo>
                  <a:cubicBezTo>
                    <a:pt x="1180700" y="614024"/>
                    <a:pt x="1197119" y="628851"/>
                    <a:pt x="1197119" y="647100"/>
                  </a:cubicBezTo>
                  <a:cubicBezTo>
                    <a:pt x="1197119" y="827994"/>
                    <a:pt x="1293043" y="998109"/>
                    <a:pt x="1455210" y="1104410"/>
                  </a:cubicBezTo>
                  <a:lnTo>
                    <a:pt x="1576961" y="1184191"/>
                  </a:lnTo>
                  <a:cubicBezTo>
                    <a:pt x="1739128" y="1290493"/>
                    <a:pt x="1835052" y="1460493"/>
                    <a:pt x="1835052" y="1641502"/>
                  </a:cubicBezTo>
                  <a:lnTo>
                    <a:pt x="1835052" y="1716437"/>
                  </a:lnTo>
                  <a:lnTo>
                    <a:pt x="1835115" y="1716437"/>
                  </a:lnTo>
                  <a:lnTo>
                    <a:pt x="1603358" y="5992926"/>
                  </a:lnTo>
                  <a:cubicBezTo>
                    <a:pt x="1597358" y="6103846"/>
                    <a:pt x="1496004" y="6190985"/>
                    <a:pt x="1373053" y="6190985"/>
                  </a:cubicBezTo>
                  <a:lnTo>
                    <a:pt x="462126" y="6190985"/>
                  </a:lnTo>
                  <a:cubicBezTo>
                    <a:pt x="339174" y="6190985"/>
                    <a:pt x="237820" y="6103846"/>
                    <a:pt x="231821" y="5992926"/>
                  </a:cubicBezTo>
                  <a:lnTo>
                    <a:pt x="0" y="1716437"/>
                  </a:lnTo>
                  <a:lnTo>
                    <a:pt x="0" y="1641502"/>
                  </a:lnTo>
                  <a:cubicBezTo>
                    <a:pt x="0" y="1460493"/>
                    <a:pt x="95924" y="1290493"/>
                    <a:pt x="258091" y="1184191"/>
                  </a:cubicBezTo>
                  <a:lnTo>
                    <a:pt x="379842" y="1104410"/>
                  </a:lnTo>
                  <a:cubicBezTo>
                    <a:pt x="542009" y="998109"/>
                    <a:pt x="637933" y="827994"/>
                    <a:pt x="637933" y="647100"/>
                  </a:cubicBezTo>
                  <a:cubicBezTo>
                    <a:pt x="637933" y="628851"/>
                    <a:pt x="654352" y="614024"/>
                    <a:pt x="674560" y="614024"/>
                  </a:cubicBezTo>
                  <a:lnTo>
                    <a:pt x="720911" y="614024"/>
                  </a:lnTo>
                  <a:lnTo>
                    <a:pt x="720911" y="193328"/>
                  </a:lnTo>
                  <a:lnTo>
                    <a:pt x="720911" y="193327"/>
                  </a:lnTo>
                  <a:lnTo>
                    <a:pt x="720911" y="193326"/>
                  </a:lnTo>
                  <a:lnTo>
                    <a:pt x="720913" y="193326"/>
                  </a:lnTo>
                  <a:close/>
                </a:path>
              </a:pathLst>
            </a:custGeom>
            <a:solidFill>
              <a:srgbClr val="FFFFFF"/>
            </a:solidFill>
            <a:ln>
              <a:noFill/>
            </a:ln>
            <a:effectLst>
              <a:outerShdw blurRad="100013" rotWithShape="0" algn="bl" dir="5400000" dist="19050">
                <a:srgbClr val="000000">
                  <a:alpha val="52999"/>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1380" name="Google Shape;1380;p24"/>
            <p:cNvGrpSpPr/>
            <p:nvPr/>
          </p:nvGrpSpPr>
          <p:grpSpPr>
            <a:xfrm>
              <a:off x="4956637" y="584511"/>
              <a:ext cx="1835115" cy="6191178"/>
              <a:chOff x="5775584" y="523589"/>
              <a:chExt cx="1835115" cy="6855473"/>
            </a:xfrm>
          </p:grpSpPr>
          <p:sp>
            <p:nvSpPr>
              <p:cNvPr id="1381" name="Google Shape;1381;p24"/>
              <p:cNvSpPr/>
              <p:nvPr/>
            </p:nvSpPr>
            <p:spPr>
              <a:xfrm>
                <a:off x="5775584" y="2424252"/>
                <a:ext cx="1835115" cy="4954810"/>
              </a:xfrm>
              <a:custGeom>
                <a:rect b="b" l="l" r="r" t="t"/>
                <a:pathLst>
                  <a:path extrusionOk="0" h="4954810" w="1835115">
                    <a:moveTo>
                      <a:pt x="0" y="0"/>
                    </a:moveTo>
                    <a:lnTo>
                      <a:pt x="1835115" y="0"/>
                    </a:lnTo>
                    <a:lnTo>
                      <a:pt x="1603358" y="4735493"/>
                    </a:lnTo>
                    <a:cubicBezTo>
                      <a:pt x="1597358" y="4858318"/>
                      <a:pt x="1496004" y="4954810"/>
                      <a:pt x="1373053" y="4954810"/>
                    </a:cubicBezTo>
                    <a:lnTo>
                      <a:pt x="462126" y="4954810"/>
                    </a:lnTo>
                    <a:cubicBezTo>
                      <a:pt x="339174" y="4954810"/>
                      <a:pt x="237820" y="4858318"/>
                      <a:pt x="231821" y="4735493"/>
                    </a:cubicBezTo>
                    <a:lnTo>
                      <a:pt x="0" y="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82" name="Google Shape;1382;p24"/>
              <p:cNvSpPr/>
              <p:nvPr/>
            </p:nvSpPr>
            <p:spPr>
              <a:xfrm>
                <a:off x="7015076" y="2463594"/>
                <a:ext cx="475702" cy="4876189"/>
              </a:xfrm>
              <a:custGeom>
                <a:rect b="b" l="l" r="r" t="t"/>
                <a:pathLst>
                  <a:path extrusionOk="0" h="4876189" w="475702">
                    <a:moveTo>
                      <a:pt x="0" y="4876190"/>
                    </a:moveTo>
                    <a:cubicBezTo>
                      <a:pt x="34732" y="4836848"/>
                      <a:pt x="58097" y="4771426"/>
                      <a:pt x="60307" y="4696215"/>
                    </a:cubicBezTo>
                    <a:lnTo>
                      <a:pt x="196899" y="0"/>
                    </a:lnTo>
                    <a:lnTo>
                      <a:pt x="475703" y="0"/>
                    </a:lnTo>
                    <a:lnTo>
                      <a:pt x="245903" y="4696215"/>
                    </a:lnTo>
                    <a:cubicBezTo>
                      <a:pt x="242240" y="4771173"/>
                      <a:pt x="203025" y="4836469"/>
                      <a:pt x="144991" y="4875811"/>
                    </a:cubicBezTo>
                    <a:cubicBezTo>
                      <a:pt x="141202" y="4876063"/>
                      <a:pt x="137413" y="4876190"/>
                      <a:pt x="133560" y="4876190"/>
                    </a:cubicBezTo>
                    <a:lnTo>
                      <a:pt x="0" y="4876190"/>
                    </a:lnTo>
                    <a:close/>
                  </a:path>
                </a:pathLst>
              </a:custGeom>
              <a:solidFill>
                <a:srgbClr val="FFFFFF">
                  <a:alpha val="3098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83" name="Google Shape;1383;p24"/>
              <p:cNvSpPr/>
              <p:nvPr/>
            </p:nvSpPr>
            <p:spPr>
              <a:xfrm>
                <a:off x="5816883" y="2463594"/>
                <a:ext cx="610841" cy="4876189"/>
              </a:xfrm>
              <a:custGeom>
                <a:rect b="b" l="l" r="r" t="t"/>
                <a:pathLst>
                  <a:path extrusionOk="0" h="4876189" w="610841">
                    <a:moveTo>
                      <a:pt x="0" y="0"/>
                    </a:moveTo>
                    <a:lnTo>
                      <a:pt x="401881" y="0"/>
                    </a:lnTo>
                    <a:lnTo>
                      <a:pt x="546872" y="4696215"/>
                    </a:lnTo>
                    <a:cubicBezTo>
                      <a:pt x="549208" y="4771426"/>
                      <a:pt x="574152" y="4836848"/>
                      <a:pt x="610842" y="4876190"/>
                    </a:cubicBezTo>
                    <a:lnTo>
                      <a:pt x="420763" y="4876190"/>
                    </a:lnTo>
                    <a:cubicBezTo>
                      <a:pt x="318651" y="4876190"/>
                      <a:pt x="234789" y="4796243"/>
                      <a:pt x="229800" y="4694257"/>
                    </a:cubicBezTo>
                    <a:lnTo>
                      <a:pt x="0" y="0"/>
                    </a:lnTo>
                    <a:close/>
                  </a:path>
                </a:pathLst>
              </a:custGeom>
              <a:solidFill>
                <a:srgbClr val="0D0D0D">
                  <a:alpha val="137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84" name="Google Shape;1384;p24"/>
              <p:cNvSpPr/>
              <p:nvPr/>
            </p:nvSpPr>
            <p:spPr>
              <a:xfrm>
                <a:off x="5775584" y="1203516"/>
                <a:ext cx="1835051" cy="1220736"/>
              </a:xfrm>
              <a:custGeom>
                <a:rect b="b" l="l" r="r" t="t"/>
                <a:pathLst>
                  <a:path extrusionOk="0" h="1220736" w="1835051">
                    <a:moveTo>
                      <a:pt x="0" y="1220737"/>
                    </a:moveTo>
                    <a:lnTo>
                      <a:pt x="0" y="1137759"/>
                    </a:lnTo>
                    <a:cubicBezTo>
                      <a:pt x="0" y="937323"/>
                      <a:pt x="95924" y="749075"/>
                      <a:pt x="258091" y="631365"/>
                    </a:cubicBezTo>
                    <a:lnTo>
                      <a:pt x="379842" y="543020"/>
                    </a:lnTo>
                    <a:cubicBezTo>
                      <a:pt x="542009" y="425310"/>
                      <a:pt x="637933" y="236936"/>
                      <a:pt x="637933" y="36627"/>
                    </a:cubicBezTo>
                    <a:lnTo>
                      <a:pt x="637933" y="36627"/>
                    </a:lnTo>
                    <a:cubicBezTo>
                      <a:pt x="637933" y="16419"/>
                      <a:pt x="654352" y="0"/>
                      <a:pt x="674560" y="0"/>
                    </a:cubicBezTo>
                    <a:lnTo>
                      <a:pt x="1160492" y="0"/>
                    </a:lnTo>
                    <a:cubicBezTo>
                      <a:pt x="1180700" y="0"/>
                      <a:pt x="1197119" y="16419"/>
                      <a:pt x="1197119" y="36627"/>
                    </a:cubicBezTo>
                    <a:lnTo>
                      <a:pt x="1197119" y="36627"/>
                    </a:lnTo>
                    <a:cubicBezTo>
                      <a:pt x="1197119" y="236936"/>
                      <a:pt x="1293043" y="425310"/>
                      <a:pt x="1455210" y="543020"/>
                    </a:cubicBezTo>
                    <a:lnTo>
                      <a:pt x="1576961" y="631365"/>
                    </a:lnTo>
                    <a:cubicBezTo>
                      <a:pt x="1739128" y="749075"/>
                      <a:pt x="1835052" y="937323"/>
                      <a:pt x="1835052" y="1137759"/>
                    </a:cubicBezTo>
                    <a:lnTo>
                      <a:pt x="1835052" y="1220737"/>
                    </a:lnTo>
                    <a:lnTo>
                      <a:pt x="0" y="1220737"/>
                    </a:lnTo>
                    <a:close/>
                  </a:path>
                </a:pathLst>
              </a:custGeom>
              <a:solidFill>
                <a:srgbClr val="3E3E3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85" name="Google Shape;1385;p24"/>
              <p:cNvSpPr/>
              <p:nvPr/>
            </p:nvSpPr>
            <p:spPr>
              <a:xfrm>
                <a:off x="6834027" y="1242984"/>
                <a:ext cx="658709" cy="1142115"/>
              </a:xfrm>
              <a:custGeom>
                <a:rect b="b" l="l" r="r" t="t"/>
                <a:pathLst>
                  <a:path extrusionOk="0" h="1142115" w="658709">
                    <a:moveTo>
                      <a:pt x="0" y="0"/>
                    </a:moveTo>
                    <a:lnTo>
                      <a:pt x="20713" y="0"/>
                    </a:lnTo>
                    <a:cubicBezTo>
                      <a:pt x="20965" y="61634"/>
                      <a:pt x="30312" y="122194"/>
                      <a:pt x="47993" y="179723"/>
                    </a:cubicBezTo>
                    <a:cubicBezTo>
                      <a:pt x="51530" y="191405"/>
                      <a:pt x="55445" y="203025"/>
                      <a:pt x="59676" y="214455"/>
                    </a:cubicBezTo>
                    <a:cubicBezTo>
                      <a:pt x="68201" y="237378"/>
                      <a:pt x="78052" y="259796"/>
                      <a:pt x="89040" y="281456"/>
                    </a:cubicBezTo>
                    <a:cubicBezTo>
                      <a:pt x="91819" y="286824"/>
                      <a:pt x="94661" y="292191"/>
                      <a:pt x="97565" y="297559"/>
                    </a:cubicBezTo>
                    <a:cubicBezTo>
                      <a:pt x="103312" y="308294"/>
                      <a:pt x="109501" y="318777"/>
                      <a:pt x="116068" y="329133"/>
                    </a:cubicBezTo>
                    <a:cubicBezTo>
                      <a:pt x="122509" y="339490"/>
                      <a:pt x="129329" y="349594"/>
                      <a:pt x="136402" y="359571"/>
                    </a:cubicBezTo>
                    <a:cubicBezTo>
                      <a:pt x="139939" y="364560"/>
                      <a:pt x="143475" y="369549"/>
                      <a:pt x="147138" y="374412"/>
                    </a:cubicBezTo>
                    <a:cubicBezTo>
                      <a:pt x="154589" y="384136"/>
                      <a:pt x="162230" y="393672"/>
                      <a:pt x="170187" y="403018"/>
                    </a:cubicBezTo>
                    <a:cubicBezTo>
                      <a:pt x="189953" y="426320"/>
                      <a:pt x="211739" y="448359"/>
                      <a:pt x="235041" y="468819"/>
                    </a:cubicBezTo>
                    <a:cubicBezTo>
                      <a:pt x="244324" y="476966"/>
                      <a:pt x="253923" y="484796"/>
                      <a:pt x="263900" y="492437"/>
                    </a:cubicBezTo>
                    <a:cubicBezTo>
                      <a:pt x="268763" y="496226"/>
                      <a:pt x="273752" y="500015"/>
                      <a:pt x="278867" y="503741"/>
                    </a:cubicBezTo>
                    <a:lnTo>
                      <a:pt x="400618" y="592087"/>
                    </a:lnTo>
                    <a:cubicBezTo>
                      <a:pt x="562786" y="709797"/>
                      <a:pt x="658709" y="898044"/>
                      <a:pt x="658709" y="1098480"/>
                    </a:cubicBezTo>
                    <a:lnTo>
                      <a:pt x="658709" y="1142116"/>
                    </a:lnTo>
                    <a:lnTo>
                      <a:pt x="379085" y="1142116"/>
                    </a:lnTo>
                    <a:lnTo>
                      <a:pt x="379085" y="1098480"/>
                    </a:lnTo>
                    <a:cubicBezTo>
                      <a:pt x="379085" y="898044"/>
                      <a:pt x="322061" y="709797"/>
                      <a:pt x="225695" y="592087"/>
                    </a:cubicBezTo>
                    <a:lnTo>
                      <a:pt x="153326" y="503741"/>
                    </a:lnTo>
                    <a:cubicBezTo>
                      <a:pt x="105207" y="444886"/>
                      <a:pt x="66812" y="368349"/>
                      <a:pt x="40479" y="281582"/>
                    </a:cubicBezTo>
                    <a:cubicBezTo>
                      <a:pt x="14587" y="195257"/>
                      <a:pt x="316" y="99207"/>
                      <a:pt x="0" y="0"/>
                    </a:cubicBezTo>
                    <a:close/>
                  </a:path>
                </a:pathLst>
              </a:custGeom>
              <a:solidFill>
                <a:srgbClr val="FFFFFF">
                  <a:alpha val="3098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86" name="Google Shape;1386;p24"/>
              <p:cNvSpPr/>
              <p:nvPr/>
            </p:nvSpPr>
            <p:spPr>
              <a:xfrm>
                <a:off x="5814925" y="1242984"/>
                <a:ext cx="804899" cy="1141989"/>
              </a:xfrm>
              <a:custGeom>
                <a:rect b="b" l="l" r="r" t="t"/>
                <a:pathLst>
                  <a:path extrusionOk="0" h="1141989" w="804899">
                    <a:moveTo>
                      <a:pt x="0" y="1141927"/>
                    </a:moveTo>
                    <a:lnTo>
                      <a:pt x="0" y="1098290"/>
                    </a:lnTo>
                    <a:cubicBezTo>
                      <a:pt x="0" y="911116"/>
                      <a:pt x="90430" y="733730"/>
                      <a:pt x="241861" y="623788"/>
                    </a:cubicBezTo>
                    <a:lnTo>
                      <a:pt x="363613" y="535442"/>
                    </a:lnTo>
                    <a:cubicBezTo>
                      <a:pt x="534684" y="411164"/>
                      <a:pt x="637049" y="211297"/>
                      <a:pt x="637933" y="0"/>
                    </a:cubicBezTo>
                    <a:lnTo>
                      <a:pt x="804899" y="0"/>
                    </a:lnTo>
                    <a:cubicBezTo>
                      <a:pt x="804394" y="199236"/>
                      <a:pt x="743834" y="386410"/>
                      <a:pt x="642101" y="503615"/>
                    </a:cubicBezTo>
                    <a:lnTo>
                      <a:pt x="565438" y="591960"/>
                    </a:lnTo>
                    <a:cubicBezTo>
                      <a:pt x="463199" y="709670"/>
                      <a:pt x="402639" y="897918"/>
                      <a:pt x="402639" y="1098354"/>
                    </a:cubicBezTo>
                    <a:lnTo>
                      <a:pt x="402639" y="1141990"/>
                    </a:lnTo>
                    <a:lnTo>
                      <a:pt x="0" y="1141927"/>
                    </a:lnTo>
                    <a:close/>
                  </a:path>
                </a:pathLst>
              </a:custGeom>
              <a:solidFill>
                <a:srgbClr val="3E3E3E">
                  <a:alpha val="686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87" name="Google Shape;1387;p24"/>
              <p:cNvSpPr/>
              <p:nvPr/>
            </p:nvSpPr>
            <p:spPr>
              <a:xfrm>
                <a:off x="6496495" y="523589"/>
                <a:ext cx="393293" cy="679990"/>
              </a:xfrm>
              <a:custGeom>
                <a:rect b="b" l="l" r="r" t="t"/>
                <a:pathLst>
                  <a:path extrusionOk="0" h="679990" w="393293">
                    <a:moveTo>
                      <a:pt x="0" y="214076"/>
                    </a:moveTo>
                    <a:lnTo>
                      <a:pt x="393293" y="0"/>
                    </a:lnTo>
                    <a:lnTo>
                      <a:pt x="393293" y="679990"/>
                    </a:lnTo>
                    <a:lnTo>
                      <a:pt x="0" y="67999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88" name="Google Shape;1388;p24"/>
              <p:cNvSpPr/>
              <p:nvPr/>
            </p:nvSpPr>
            <p:spPr>
              <a:xfrm>
                <a:off x="6496495" y="737664"/>
                <a:ext cx="159577" cy="465977"/>
              </a:xfrm>
              <a:custGeom>
                <a:rect b="b" l="l" r="r" t="t"/>
                <a:pathLst>
                  <a:path extrusionOk="0" h="465977" w="159577">
                    <a:moveTo>
                      <a:pt x="0" y="465978"/>
                    </a:moveTo>
                    <a:lnTo>
                      <a:pt x="0" y="0"/>
                    </a:lnTo>
                    <a:cubicBezTo>
                      <a:pt x="4168" y="1831"/>
                      <a:pt x="8525" y="3663"/>
                      <a:pt x="12819" y="5241"/>
                    </a:cubicBezTo>
                    <a:cubicBezTo>
                      <a:pt x="16861" y="6820"/>
                      <a:pt x="20966" y="8273"/>
                      <a:pt x="25133" y="9599"/>
                    </a:cubicBezTo>
                    <a:cubicBezTo>
                      <a:pt x="28038" y="10546"/>
                      <a:pt x="30880" y="11304"/>
                      <a:pt x="33785" y="12061"/>
                    </a:cubicBezTo>
                    <a:cubicBezTo>
                      <a:pt x="34164" y="12188"/>
                      <a:pt x="34732" y="12314"/>
                      <a:pt x="35111" y="12440"/>
                    </a:cubicBezTo>
                    <a:cubicBezTo>
                      <a:pt x="37574" y="13198"/>
                      <a:pt x="39973" y="13767"/>
                      <a:pt x="42436" y="14272"/>
                    </a:cubicBezTo>
                    <a:cubicBezTo>
                      <a:pt x="45215" y="15029"/>
                      <a:pt x="47930" y="15724"/>
                      <a:pt x="50709" y="16229"/>
                    </a:cubicBezTo>
                    <a:cubicBezTo>
                      <a:pt x="52035" y="16608"/>
                      <a:pt x="53172" y="16735"/>
                      <a:pt x="54498" y="16987"/>
                    </a:cubicBezTo>
                    <a:cubicBezTo>
                      <a:pt x="57276" y="17619"/>
                      <a:pt x="59992" y="18061"/>
                      <a:pt x="62770" y="18440"/>
                    </a:cubicBezTo>
                    <a:cubicBezTo>
                      <a:pt x="68769" y="19513"/>
                      <a:pt x="74832" y="20271"/>
                      <a:pt x="81020" y="20902"/>
                    </a:cubicBezTo>
                    <a:cubicBezTo>
                      <a:pt x="81147" y="20902"/>
                      <a:pt x="81147" y="20902"/>
                      <a:pt x="81147" y="20902"/>
                    </a:cubicBezTo>
                    <a:lnTo>
                      <a:pt x="82094" y="20902"/>
                    </a:lnTo>
                    <a:cubicBezTo>
                      <a:pt x="91124" y="21850"/>
                      <a:pt x="100028" y="22228"/>
                      <a:pt x="109248" y="22228"/>
                    </a:cubicBezTo>
                    <a:cubicBezTo>
                      <a:pt x="114237" y="22228"/>
                      <a:pt x="119226" y="22102"/>
                      <a:pt x="124214" y="21850"/>
                    </a:cubicBezTo>
                    <a:cubicBezTo>
                      <a:pt x="136150" y="21344"/>
                      <a:pt x="147958" y="20018"/>
                      <a:pt x="159578" y="17808"/>
                    </a:cubicBezTo>
                    <a:lnTo>
                      <a:pt x="159578" y="465978"/>
                    </a:lnTo>
                    <a:lnTo>
                      <a:pt x="0" y="465978"/>
                    </a:lnTo>
                    <a:close/>
                  </a:path>
                </a:pathLst>
              </a:custGeom>
              <a:solidFill>
                <a:srgbClr val="0D0D0D">
                  <a:alpha val="137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89" name="Google Shape;1389;p24"/>
              <p:cNvSpPr/>
              <p:nvPr/>
            </p:nvSpPr>
            <p:spPr>
              <a:xfrm>
                <a:off x="6737977" y="647298"/>
                <a:ext cx="96113" cy="556344"/>
              </a:xfrm>
              <a:custGeom>
                <a:rect b="b" l="l" r="r" t="t"/>
                <a:pathLst>
                  <a:path extrusionOk="0" h="556344" w="96113">
                    <a:moveTo>
                      <a:pt x="0" y="556344"/>
                    </a:moveTo>
                    <a:lnTo>
                      <a:pt x="0" y="80389"/>
                    </a:lnTo>
                    <a:cubicBezTo>
                      <a:pt x="2084" y="79442"/>
                      <a:pt x="4168" y="78305"/>
                      <a:pt x="6189" y="77231"/>
                    </a:cubicBezTo>
                    <a:cubicBezTo>
                      <a:pt x="41173" y="58224"/>
                      <a:pt x="72116" y="31511"/>
                      <a:pt x="96113" y="0"/>
                    </a:cubicBezTo>
                    <a:lnTo>
                      <a:pt x="96113" y="556281"/>
                    </a:lnTo>
                    <a:lnTo>
                      <a:pt x="0" y="556344"/>
                    </a:lnTo>
                    <a:close/>
                  </a:path>
                </a:pathLst>
              </a:custGeom>
              <a:solidFill>
                <a:srgbClr val="FFFFFF">
                  <a:alpha val="1765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90" name="Google Shape;1390;p24"/>
              <p:cNvSpPr/>
              <p:nvPr/>
            </p:nvSpPr>
            <p:spPr>
              <a:xfrm>
                <a:off x="6496495" y="523589"/>
                <a:ext cx="393293" cy="236303"/>
              </a:xfrm>
              <a:custGeom>
                <a:rect b="b" l="l" r="r" t="t"/>
                <a:pathLst>
                  <a:path extrusionOk="0" h="236303" w="393293">
                    <a:moveTo>
                      <a:pt x="0" y="214076"/>
                    </a:moveTo>
                    <a:lnTo>
                      <a:pt x="393293" y="0"/>
                    </a:lnTo>
                    <a:cubicBezTo>
                      <a:pt x="386220" y="41300"/>
                      <a:pt x="368665" y="81147"/>
                      <a:pt x="343595" y="115752"/>
                    </a:cubicBezTo>
                    <a:cubicBezTo>
                      <a:pt x="318714" y="150611"/>
                      <a:pt x="285687" y="180354"/>
                      <a:pt x="247671" y="200941"/>
                    </a:cubicBezTo>
                    <a:cubicBezTo>
                      <a:pt x="228663" y="211297"/>
                      <a:pt x="208455" y="219443"/>
                      <a:pt x="187742" y="225569"/>
                    </a:cubicBezTo>
                    <a:cubicBezTo>
                      <a:pt x="166903" y="231189"/>
                      <a:pt x="145685" y="234978"/>
                      <a:pt x="124151" y="235925"/>
                    </a:cubicBezTo>
                    <a:cubicBezTo>
                      <a:pt x="81399" y="238072"/>
                      <a:pt x="38332" y="231126"/>
                      <a:pt x="0" y="214076"/>
                    </a:cubicBezTo>
                    <a:close/>
                  </a:path>
                </a:pathLst>
              </a:custGeom>
              <a:solidFill>
                <a:srgbClr val="FFFFFF">
                  <a:alpha val="1765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91" name="Google Shape;1391;p24"/>
              <p:cNvSpPr/>
              <p:nvPr/>
            </p:nvSpPr>
            <p:spPr>
              <a:xfrm>
                <a:off x="6496495" y="523589"/>
                <a:ext cx="393293" cy="236304"/>
              </a:xfrm>
              <a:custGeom>
                <a:rect b="b" l="l" r="r" t="t"/>
                <a:pathLst>
                  <a:path extrusionOk="0" h="236304" w="393293">
                    <a:moveTo>
                      <a:pt x="0" y="214076"/>
                    </a:moveTo>
                    <a:cubicBezTo>
                      <a:pt x="18503" y="216981"/>
                      <a:pt x="36816" y="218812"/>
                      <a:pt x="55192" y="219191"/>
                    </a:cubicBezTo>
                    <a:cubicBezTo>
                      <a:pt x="77737" y="219949"/>
                      <a:pt x="100155" y="218686"/>
                      <a:pt x="122194" y="215528"/>
                    </a:cubicBezTo>
                    <a:cubicBezTo>
                      <a:pt x="152063" y="211234"/>
                      <a:pt x="181049" y="203088"/>
                      <a:pt x="208329" y="191279"/>
                    </a:cubicBezTo>
                    <a:lnTo>
                      <a:pt x="208455" y="191279"/>
                    </a:lnTo>
                    <a:cubicBezTo>
                      <a:pt x="217486" y="187237"/>
                      <a:pt x="226390" y="182880"/>
                      <a:pt x="235041" y="178018"/>
                    </a:cubicBezTo>
                    <a:cubicBezTo>
                      <a:pt x="237251" y="176944"/>
                      <a:pt x="239399" y="175807"/>
                      <a:pt x="241482" y="174607"/>
                    </a:cubicBezTo>
                    <a:cubicBezTo>
                      <a:pt x="248050" y="170945"/>
                      <a:pt x="254175" y="166588"/>
                      <a:pt x="260617" y="162799"/>
                    </a:cubicBezTo>
                    <a:cubicBezTo>
                      <a:pt x="268637" y="156799"/>
                      <a:pt x="276972" y="151369"/>
                      <a:pt x="284487" y="144864"/>
                    </a:cubicBezTo>
                    <a:cubicBezTo>
                      <a:pt x="300337" y="132676"/>
                      <a:pt x="314104" y="118152"/>
                      <a:pt x="327618" y="103186"/>
                    </a:cubicBezTo>
                    <a:cubicBezTo>
                      <a:pt x="331028" y="99271"/>
                      <a:pt x="334438" y="95292"/>
                      <a:pt x="337595" y="91251"/>
                    </a:cubicBezTo>
                    <a:cubicBezTo>
                      <a:pt x="359635" y="63844"/>
                      <a:pt x="378074" y="33027"/>
                      <a:pt x="393293" y="0"/>
                    </a:cubicBezTo>
                    <a:cubicBezTo>
                      <a:pt x="386220" y="41300"/>
                      <a:pt x="368665" y="81147"/>
                      <a:pt x="343595" y="115752"/>
                    </a:cubicBezTo>
                    <a:cubicBezTo>
                      <a:pt x="341637" y="118531"/>
                      <a:pt x="339679" y="121120"/>
                      <a:pt x="337595" y="123772"/>
                    </a:cubicBezTo>
                    <a:lnTo>
                      <a:pt x="337469" y="123899"/>
                    </a:lnTo>
                    <a:cubicBezTo>
                      <a:pt x="334817" y="127435"/>
                      <a:pt x="332102" y="130845"/>
                      <a:pt x="329197" y="134129"/>
                    </a:cubicBezTo>
                    <a:lnTo>
                      <a:pt x="327239" y="136465"/>
                    </a:lnTo>
                    <a:cubicBezTo>
                      <a:pt x="325029" y="139118"/>
                      <a:pt x="322755" y="141580"/>
                      <a:pt x="320419" y="144043"/>
                    </a:cubicBezTo>
                    <a:cubicBezTo>
                      <a:pt x="318461" y="146380"/>
                      <a:pt x="316251" y="148653"/>
                      <a:pt x="313851" y="150863"/>
                    </a:cubicBezTo>
                    <a:cubicBezTo>
                      <a:pt x="313220" y="151811"/>
                      <a:pt x="312273" y="152568"/>
                      <a:pt x="311515" y="153326"/>
                    </a:cubicBezTo>
                    <a:cubicBezTo>
                      <a:pt x="308231" y="156610"/>
                      <a:pt x="304947" y="159767"/>
                      <a:pt x="301537" y="162609"/>
                    </a:cubicBezTo>
                    <a:cubicBezTo>
                      <a:pt x="301032" y="163241"/>
                      <a:pt x="300337" y="163809"/>
                      <a:pt x="299832" y="164188"/>
                    </a:cubicBezTo>
                    <a:cubicBezTo>
                      <a:pt x="296801" y="166966"/>
                      <a:pt x="293833" y="169556"/>
                      <a:pt x="290676" y="171892"/>
                    </a:cubicBezTo>
                    <a:cubicBezTo>
                      <a:pt x="277288" y="182880"/>
                      <a:pt x="262890" y="192605"/>
                      <a:pt x="247671" y="200878"/>
                    </a:cubicBezTo>
                    <a:cubicBezTo>
                      <a:pt x="245713" y="201951"/>
                      <a:pt x="243630" y="203088"/>
                      <a:pt x="241482" y="204035"/>
                    </a:cubicBezTo>
                    <a:cubicBezTo>
                      <a:pt x="241356" y="204161"/>
                      <a:pt x="241230" y="204161"/>
                      <a:pt x="241104" y="204161"/>
                    </a:cubicBezTo>
                    <a:cubicBezTo>
                      <a:pt x="236936" y="206372"/>
                      <a:pt x="232705" y="208455"/>
                      <a:pt x="228411" y="210350"/>
                    </a:cubicBezTo>
                    <a:cubicBezTo>
                      <a:pt x="224748" y="212055"/>
                      <a:pt x="220959" y="213760"/>
                      <a:pt x="217107" y="215212"/>
                    </a:cubicBezTo>
                    <a:cubicBezTo>
                      <a:pt x="214455" y="216412"/>
                      <a:pt x="211739" y="217423"/>
                      <a:pt x="208961" y="218370"/>
                    </a:cubicBezTo>
                    <a:cubicBezTo>
                      <a:pt x="206498" y="219443"/>
                      <a:pt x="203972" y="220327"/>
                      <a:pt x="201509" y="221148"/>
                    </a:cubicBezTo>
                    <a:cubicBezTo>
                      <a:pt x="197594" y="222601"/>
                      <a:pt x="193615" y="223801"/>
                      <a:pt x="189574" y="225064"/>
                    </a:cubicBezTo>
                    <a:cubicBezTo>
                      <a:pt x="188942" y="225190"/>
                      <a:pt x="188374" y="225443"/>
                      <a:pt x="187742" y="225569"/>
                    </a:cubicBezTo>
                    <a:cubicBezTo>
                      <a:pt x="178460" y="228032"/>
                      <a:pt x="168987" y="230305"/>
                      <a:pt x="159578" y="231884"/>
                    </a:cubicBezTo>
                    <a:cubicBezTo>
                      <a:pt x="147895" y="234094"/>
                      <a:pt x="136086" y="235420"/>
                      <a:pt x="124214" y="235925"/>
                    </a:cubicBezTo>
                    <a:cubicBezTo>
                      <a:pt x="119226" y="236178"/>
                      <a:pt x="114237" y="236304"/>
                      <a:pt x="109248" y="236304"/>
                    </a:cubicBezTo>
                    <a:cubicBezTo>
                      <a:pt x="100091" y="236304"/>
                      <a:pt x="91187" y="235925"/>
                      <a:pt x="82094" y="234978"/>
                    </a:cubicBezTo>
                    <a:lnTo>
                      <a:pt x="81147" y="234978"/>
                    </a:lnTo>
                    <a:cubicBezTo>
                      <a:pt x="81147" y="234978"/>
                      <a:pt x="81147" y="234978"/>
                      <a:pt x="81020" y="234978"/>
                    </a:cubicBezTo>
                    <a:cubicBezTo>
                      <a:pt x="74832" y="234347"/>
                      <a:pt x="68833" y="233526"/>
                      <a:pt x="62770" y="232515"/>
                    </a:cubicBezTo>
                    <a:cubicBezTo>
                      <a:pt x="59865" y="232136"/>
                      <a:pt x="57276" y="231568"/>
                      <a:pt x="54498" y="231063"/>
                    </a:cubicBezTo>
                    <a:cubicBezTo>
                      <a:pt x="53172" y="230810"/>
                      <a:pt x="52035" y="230684"/>
                      <a:pt x="50709" y="230305"/>
                    </a:cubicBezTo>
                    <a:cubicBezTo>
                      <a:pt x="47930" y="229800"/>
                      <a:pt x="45215" y="229105"/>
                      <a:pt x="42436" y="228347"/>
                    </a:cubicBezTo>
                    <a:cubicBezTo>
                      <a:pt x="39973" y="227842"/>
                      <a:pt x="37574" y="227148"/>
                      <a:pt x="35111" y="226516"/>
                    </a:cubicBezTo>
                    <a:cubicBezTo>
                      <a:pt x="34732" y="226390"/>
                      <a:pt x="34164" y="226264"/>
                      <a:pt x="33785" y="226137"/>
                    </a:cubicBezTo>
                    <a:cubicBezTo>
                      <a:pt x="30880" y="225379"/>
                      <a:pt x="28038" y="224558"/>
                      <a:pt x="25133" y="223674"/>
                    </a:cubicBezTo>
                    <a:cubicBezTo>
                      <a:pt x="20966" y="222348"/>
                      <a:pt x="16861" y="220896"/>
                      <a:pt x="12819" y="219317"/>
                    </a:cubicBezTo>
                    <a:cubicBezTo>
                      <a:pt x="8525" y="217738"/>
                      <a:pt x="4231" y="215907"/>
                      <a:pt x="0" y="21407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grpSp>
        <p:nvGrpSpPr>
          <p:cNvPr id="1392" name="Google Shape;1392;p24"/>
          <p:cNvGrpSpPr/>
          <p:nvPr/>
        </p:nvGrpSpPr>
        <p:grpSpPr>
          <a:xfrm rot="-1263324">
            <a:off x="11582102" y="1757603"/>
            <a:ext cx="403703" cy="4087184"/>
            <a:chOff x="3794083" y="2503850"/>
            <a:chExt cx="408445" cy="3699739"/>
          </a:xfrm>
        </p:grpSpPr>
        <p:grpSp>
          <p:nvGrpSpPr>
            <p:cNvPr id="1393" name="Google Shape;1393;p24"/>
            <p:cNvGrpSpPr/>
            <p:nvPr/>
          </p:nvGrpSpPr>
          <p:grpSpPr>
            <a:xfrm>
              <a:off x="3794083" y="2503851"/>
              <a:ext cx="408445" cy="3699738"/>
              <a:chOff x="5554908" y="3098301"/>
              <a:chExt cx="408445" cy="3699738"/>
            </a:xfrm>
          </p:grpSpPr>
          <p:grpSp>
            <p:nvGrpSpPr>
              <p:cNvPr id="1394" name="Google Shape;1394;p24"/>
              <p:cNvGrpSpPr/>
              <p:nvPr/>
            </p:nvGrpSpPr>
            <p:grpSpPr>
              <a:xfrm rot="5525154">
                <a:off x="4051841" y="5036428"/>
                <a:ext cx="3322621" cy="195680"/>
                <a:chOff x="9400423" y="4620600"/>
                <a:chExt cx="3322413" cy="195668"/>
              </a:xfrm>
            </p:grpSpPr>
            <p:sp>
              <p:nvSpPr>
                <p:cNvPr id="1395" name="Google Shape;1395;p24"/>
                <p:cNvSpPr/>
                <p:nvPr/>
              </p:nvSpPr>
              <p:spPr>
                <a:xfrm>
                  <a:off x="9835917" y="4707429"/>
                  <a:ext cx="2257709" cy="41599"/>
                </a:xfrm>
                <a:custGeom>
                  <a:rect b="b" l="l" r="r" t="t"/>
                  <a:pathLst>
                    <a:path extrusionOk="0" h="41599" w="2257709">
                      <a:moveTo>
                        <a:pt x="-311" y="-309"/>
                      </a:moveTo>
                      <a:lnTo>
                        <a:pt x="2257398" y="-309"/>
                      </a:lnTo>
                      <a:lnTo>
                        <a:pt x="2257398" y="41291"/>
                      </a:lnTo>
                      <a:lnTo>
                        <a:pt x="-311" y="41291"/>
                      </a:lnTo>
                      <a:close/>
                    </a:path>
                  </a:pathLst>
                </a:custGeom>
                <a:solidFill>
                  <a:schemeClr val="dk2"/>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96" name="Google Shape;1396;p24"/>
                <p:cNvSpPr/>
                <p:nvPr/>
              </p:nvSpPr>
              <p:spPr>
                <a:xfrm>
                  <a:off x="9835917" y="4672713"/>
                  <a:ext cx="2257709" cy="7104"/>
                </a:xfrm>
                <a:custGeom>
                  <a:rect b="b" l="l" r="r" t="t"/>
                  <a:pathLst>
                    <a:path extrusionOk="0" h="7104" w="2257709">
                      <a:moveTo>
                        <a:pt x="-311" y="-307"/>
                      </a:moveTo>
                      <a:lnTo>
                        <a:pt x="2257398" y="-307"/>
                      </a:lnTo>
                      <a:lnTo>
                        <a:pt x="2257398" y="6797"/>
                      </a:lnTo>
                      <a:lnTo>
                        <a:pt x="-311" y="6797"/>
                      </a:lnTo>
                      <a:close/>
                    </a:path>
                  </a:pathLst>
                </a:custGeom>
                <a:solidFill>
                  <a:schemeClr val="dk2"/>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97" name="Google Shape;1397;p24"/>
                <p:cNvSpPr/>
                <p:nvPr/>
              </p:nvSpPr>
              <p:spPr>
                <a:xfrm>
                  <a:off x="9835917" y="4692302"/>
                  <a:ext cx="2257709" cy="7104"/>
                </a:xfrm>
                <a:custGeom>
                  <a:rect b="b" l="l" r="r" t="t"/>
                  <a:pathLst>
                    <a:path extrusionOk="0" h="7104" w="2257709">
                      <a:moveTo>
                        <a:pt x="-311" y="-308"/>
                      </a:moveTo>
                      <a:lnTo>
                        <a:pt x="2257398" y="-308"/>
                      </a:lnTo>
                      <a:lnTo>
                        <a:pt x="2257398" y="6797"/>
                      </a:lnTo>
                      <a:lnTo>
                        <a:pt x="-311" y="6797"/>
                      </a:lnTo>
                      <a:close/>
                    </a:path>
                  </a:pathLst>
                </a:custGeom>
                <a:solidFill>
                  <a:schemeClr val="dk2"/>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98" name="Google Shape;1398;p24"/>
                <p:cNvSpPr/>
                <p:nvPr/>
              </p:nvSpPr>
              <p:spPr>
                <a:xfrm>
                  <a:off x="9626030" y="4623399"/>
                  <a:ext cx="3053164" cy="30254"/>
                </a:xfrm>
                <a:custGeom>
                  <a:rect b="b" l="l" r="r" t="t"/>
                  <a:pathLst>
                    <a:path extrusionOk="0" h="30254" w="3053164">
                      <a:moveTo>
                        <a:pt x="-317" y="29948"/>
                      </a:moveTo>
                      <a:cubicBezTo>
                        <a:pt x="76907" y="19888"/>
                        <a:pt x="186956" y="-306"/>
                        <a:pt x="231354" y="-306"/>
                      </a:cubicBezTo>
                      <a:lnTo>
                        <a:pt x="3052848" y="-306"/>
                      </a:lnTo>
                      <a:lnTo>
                        <a:pt x="3052848" y="16182"/>
                      </a:lnTo>
                      <a:lnTo>
                        <a:pt x="231354" y="16182"/>
                      </a:lnTo>
                      <a:lnTo>
                        <a:pt x="-317" y="29948"/>
                      </a:lnTo>
                      <a:close/>
                    </a:path>
                  </a:pathLst>
                </a:custGeom>
                <a:solidFill>
                  <a:srgbClr val="C6C6C6"/>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99" name="Google Shape;1399;p24"/>
                <p:cNvSpPr/>
                <p:nvPr/>
              </p:nvSpPr>
              <p:spPr>
                <a:xfrm>
                  <a:off x="12092744" y="4714993"/>
                  <a:ext cx="459485" cy="15127"/>
                </a:xfrm>
                <a:custGeom>
                  <a:rect b="b" l="l" r="r" t="t"/>
                  <a:pathLst>
                    <a:path extrusionOk="0" h="15127" w="459485">
                      <a:moveTo>
                        <a:pt x="-348" y="-309"/>
                      </a:moveTo>
                      <a:lnTo>
                        <a:pt x="459138" y="-309"/>
                      </a:lnTo>
                      <a:lnTo>
                        <a:pt x="459138" y="14818"/>
                      </a:lnTo>
                      <a:lnTo>
                        <a:pt x="-348" y="14818"/>
                      </a:lnTo>
                      <a:close/>
                    </a:path>
                  </a:pathLst>
                </a:custGeom>
                <a:solidFill>
                  <a:srgbClr val="DEDEDC"/>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00" name="Google Shape;1400;p24"/>
                <p:cNvSpPr/>
                <p:nvPr/>
              </p:nvSpPr>
              <p:spPr>
                <a:xfrm>
                  <a:off x="9635581" y="4764005"/>
                  <a:ext cx="2915286" cy="5348"/>
                </a:xfrm>
                <a:custGeom>
                  <a:rect b="b" l="l" r="r" t="t"/>
                  <a:pathLst>
                    <a:path extrusionOk="0" h="5348" w="2915286">
                      <a:moveTo>
                        <a:pt x="-292" y="-310"/>
                      </a:moveTo>
                      <a:lnTo>
                        <a:pt x="2914995" y="-310"/>
                      </a:lnTo>
                      <a:lnTo>
                        <a:pt x="2914995" y="5039"/>
                      </a:lnTo>
                      <a:lnTo>
                        <a:pt x="-292" y="5039"/>
                      </a:lnTo>
                      <a:close/>
                    </a:path>
                  </a:pathLst>
                </a:custGeom>
                <a:solidFill>
                  <a:srgbClr val="DADAD8"/>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01" name="Google Shape;1401;p24"/>
                <p:cNvSpPr/>
                <p:nvPr/>
              </p:nvSpPr>
              <p:spPr>
                <a:xfrm>
                  <a:off x="9626030" y="4788813"/>
                  <a:ext cx="3061181" cy="19513"/>
                </a:xfrm>
                <a:custGeom>
                  <a:rect b="b" l="l" r="r" t="t"/>
                  <a:pathLst>
                    <a:path extrusionOk="0" h="19513" w="3061181">
                      <a:moveTo>
                        <a:pt x="239371" y="13152"/>
                      </a:moveTo>
                      <a:lnTo>
                        <a:pt x="3060865" y="13152"/>
                      </a:lnTo>
                      <a:lnTo>
                        <a:pt x="3052848" y="19203"/>
                      </a:lnTo>
                      <a:lnTo>
                        <a:pt x="231354" y="19203"/>
                      </a:lnTo>
                      <a:cubicBezTo>
                        <a:pt x="175762" y="19203"/>
                        <a:pt x="76831" y="9900"/>
                        <a:pt x="-317" y="-311"/>
                      </a:cubicBezTo>
                      <a:lnTo>
                        <a:pt x="239371" y="13152"/>
                      </a:lnTo>
                      <a:close/>
                    </a:path>
                  </a:pathLst>
                </a:custGeom>
                <a:solidFill>
                  <a:srgbClr val="CDCDCB"/>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02" name="Google Shape;1402;p24"/>
                <p:cNvSpPr/>
                <p:nvPr/>
              </p:nvSpPr>
              <p:spPr>
                <a:xfrm>
                  <a:off x="12565137" y="4621281"/>
                  <a:ext cx="157699" cy="194306"/>
                </a:xfrm>
                <a:custGeom>
                  <a:rect b="b" l="l" r="r" t="t"/>
                  <a:pathLst>
                    <a:path extrusionOk="0" h="194306" w="157699">
                      <a:moveTo>
                        <a:pt x="113096" y="-309"/>
                      </a:moveTo>
                      <a:lnTo>
                        <a:pt x="113096" y="29794"/>
                      </a:lnTo>
                      <a:lnTo>
                        <a:pt x="-357" y="29794"/>
                      </a:lnTo>
                      <a:lnTo>
                        <a:pt x="-357" y="169417"/>
                      </a:lnTo>
                      <a:lnTo>
                        <a:pt x="113096" y="169417"/>
                      </a:lnTo>
                      <a:lnTo>
                        <a:pt x="113096" y="193998"/>
                      </a:lnTo>
                      <a:cubicBezTo>
                        <a:pt x="140248" y="169871"/>
                        <a:pt x="157342" y="135381"/>
                        <a:pt x="157342" y="96883"/>
                      </a:cubicBezTo>
                      <a:lnTo>
                        <a:pt x="157342" y="94538"/>
                      </a:lnTo>
                      <a:cubicBezTo>
                        <a:pt x="156661" y="56872"/>
                        <a:pt x="139719" y="23365"/>
                        <a:pt x="113096" y="-309"/>
                      </a:cubicBezTo>
                      <a:close/>
                    </a:path>
                  </a:pathLst>
                </a:custGeom>
                <a:solidFill>
                  <a:schemeClr val="dk2"/>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03" name="Google Shape;1403;p24"/>
                <p:cNvSpPr/>
                <p:nvPr/>
              </p:nvSpPr>
              <p:spPr>
                <a:xfrm>
                  <a:off x="9626030" y="4662427"/>
                  <a:ext cx="140620" cy="90921"/>
                </a:xfrm>
                <a:custGeom>
                  <a:rect b="b" l="l" r="r" t="t"/>
                  <a:pathLst>
                    <a:path extrusionOk="0" h="90921" w="140620">
                      <a:moveTo>
                        <a:pt x="-277" y="-308"/>
                      </a:moveTo>
                      <a:lnTo>
                        <a:pt x="140344" y="-308"/>
                      </a:lnTo>
                      <a:lnTo>
                        <a:pt x="140344" y="90613"/>
                      </a:lnTo>
                      <a:lnTo>
                        <a:pt x="-277" y="90613"/>
                      </a:lnTo>
                      <a:close/>
                    </a:path>
                  </a:pathLst>
                </a:custGeom>
                <a:solidFill>
                  <a:srgbClr val="7F6A4B"/>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04" name="Google Shape;1404;p24"/>
                <p:cNvSpPr/>
                <p:nvPr/>
              </p:nvSpPr>
              <p:spPr>
                <a:xfrm>
                  <a:off x="12551749" y="4639207"/>
                  <a:ext cx="14707" cy="164037"/>
                </a:xfrm>
                <a:custGeom>
                  <a:rect b="b" l="l" r="r" t="t"/>
                  <a:pathLst>
                    <a:path extrusionOk="0" h="164037" w="14707">
                      <a:moveTo>
                        <a:pt x="-355" y="-309"/>
                      </a:moveTo>
                      <a:lnTo>
                        <a:pt x="14353" y="-309"/>
                      </a:lnTo>
                      <a:lnTo>
                        <a:pt x="14353" y="163729"/>
                      </a:lnTo>
                      <a:lnTo>
                        <a:pt x="-355" y="163729"/>
                      </a:lnTo>
                      <a:close/>
                    </a:path>
                  </a:pathLst>
                </a:custGeom>
                <a:solidFill>
                  <a:schemeClr val="dk2"/>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05" name="Google Shape;1405;p24"/>
                <p:cNvSpPr/>
                <p:nvPr/>
              </p:nvSpPr>
              <p:spPr>
                <a:xfrm>
                  <a:off x="12565210" y="4638903"/>
                  <a:ext cx="151950" cy="157900"/>
                </a:xfrm>
                <a:custGeom>
                  <a:rect b="b" l="l" r="r" t="t"/>
                  <a:pathLst>
                    <a:path extrusionOk="0" h="157900" w="151950">
                      <a:moveTo>
                        <a:pt x="118238" y="-309"/>
                      </a:moveTo>
                      <a:lnTo>
                        <a:pt x="118238" y="24155"/>
                      </a:lnTo>
                      <a:lnTo>
                        <a:pt x="-358" y="24155"/>
                      </a:lnTo>
                      <a:lnTo>
                        <a:pt x="-358" y="137644"/>
                      </a:lnTo>
                      <a:lnTo>
                        <a:pt x="118238" y="137644"/>
                      </a:lnTo>
                      <a:lnTo>
                        <a:pt x="118238" y="157592"/>
                      </a:lnTo>
                      <a:cubicBezTo>
                        <a:pt x="140173" y="136296"/>
                        <a:pt x="151593" y="109945"/>
                        <a:pt x="151593" y="78675"/>
                      </a:cubicBezTo>
                      <a:lnTo>
                        <a:pt x="151593" y="76788"/>
                      </a:lnTo>
                      <a:cubicBezTo>
                        <a:pt x="150913" y="46125"/>
                        <a:pt x="139643" y="23885"/>
                        <a:pt x="118238" y="-309"/>
                      </a:cubicBezTo>
                      <a:close/>
                    </a:path>
                  </a:pathLst>
                </a:custGeom>
                <a:solidFill>
                  <a:schemeClr val="dk2"/>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06" name="Google Shape;1406;p24"/>
                <p:cNvSpPr/>
                <p:nvPr/>
              </p:nvSpPr>
              <p:spPr>
                <a:xfrm>
                  <a:off x="9835917" y="4718094"/>
                  <a:ext cx="2257709" cy="20206"/>
                </a:xfrm>
                <a:custGeom>
                  <a:rect b="b" l="l" r="r" t="t"/>
                  <a:pathLst>
                    <a:path extrusionOk="0" h="20206" w="2257709">
                      <a:moveTo>
                        <a:pt x="-311" y="-309"/>
                      </a:moveTo>
                      <a:lnTo>
                        <a:pt x="2257398" y="-309"/>
                      </a:lnTo>
                      <a:lnTo>
                        <a:pt x="2257398" y="19898"/>
                      </a:lnTo>
                      <a:lnTo>
                        <a:pt x="-311" y="19898"/>
                      </a:lnTo>
                      <a:close/>
                    </a:path>
                  </a:pathLst>
                </a:custGeom>
                <a:solidFill>
                  <a:schemeClr val="dk2"/>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07" name="Google Shape;1407;p24"/>
                <p:cNvSpPr/>
                <p:nvPr/>
              </p:nvSpPr>
              <p:spPr>
                <a:xfrm>
                  <a:off x="9766182" y="4662426"/>
                  <a:ext cx="70189" cy="90913"/>
                </a:xfrm>
                <a:custGeom>
                  <a:rect b="b" l="l" r="r" t="t"/>
                  <a:pathLst>
                    <a:path extrusionOk="0" h="90913" w="70189">
                      <a:moveTo>
                        <a:pt x="69910" y="2339"/>
                      </a:moveTo>
                      <a:lnTo>
                        <a:pt x="-280" y="-308"/>
                      </a:lnTo>
                      <a:lnTo>
                        <a:pt x="-280" y="90605"/>
                      </a:lnTo>
                      <a:lnTo>
                        <a:pt x="69910" y="87202"/>
                      </a:lnTo>
                      <a:lnTo>
                        <a:pt x="69910" y="2339"/>
                      </a:lnTo>
                      <a:close/>
                    </a:path>
                  </a:pathLst>
                </a:custGeom>
                <a:gradFill>
                  <a:gsLst>
                    <a:gs pos="0">
                      <a:srgbClr val="8D7955"/>
                    </a:gs>
                    <a:gs pos="50000">
                      <a:srgbClr val="927D58"/>
                    </a:gs>
                    <a:gs pos="100000">
                      <a:srgbClr val="97825C"/>
                    </a:gs>
                  </a:gsLst>
                  <a:lin ang="4175143" scaled="0"/>
                </a:gra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08" name="Google Shape;1408;p24"/>
                <p:cNvSpPr/>
                <p:nvPr/>
              </p:nvSpPr>
              <p:spPr>
                <a:xfrm flipH="1">
                  <a:off x="12093664" y="4672713"/>
                  <a:ext cx="457592" cy="7104"/>
                </a:xfrm>
                <a:custGeom>
                  <a:rect b="b" l="l" r="r" t="t"/>
                  <a:pathLst>
                    <a:path extrusionOk="0" h="7104" w="457592">
                      <a:moveTo>
                        <a:pt x="-169" y="-307"/>
                      </a:moveTo>
                      <a:lnTo>
                        <a:pt x="457424" y="-307"/>
                      </a:lnTo>
                      <a:lnTo>
                        <a:pt x="457424" y="6797"/>
                      </a:lnTo>
                      <a:lnTo>
                        <a:pt x="-169" y="6797"/>
                      </a:lnTo>
                      <a:close/>
                    </a:path>
                  </a:pathLst>
                </a:custGeom>
                <a:solidFill>
                  <a:srgbClr val="CCCCCC"/>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09" name="Google Shape;1409;p24"/>
                <p:cNvSpPr/>
                <p:nvPr/>
              </p:nvSpPr>
              <p:spPr>
                <a:xfrm flipH="1">
                  <a:off x="12093664" y="4692302"/>
                  <a:ext cx="457592" cy="7104"/>
                </a:xfrm>
                <a:custGeom>
                  <a:rect b="b" l="l" r="r" t="t"/>
                  <a:pathLst>
                    <a:path extrusionOk="0" h="7104" w="457592">
                      <a:moveTo>
                        <a:pt x="-169" y="-308"/>
                      </a:moveTo>
                      <a:lnTo>
                        <a:pt x="457424" y="-308"/>
                      </a:lnTo>
                      <a:lnTo>
                        <a:pt x="457424" y="6797"/>
                      </a:lnTo>
                      <a:lnTo>
                        <a:pt x="-169" y="6797"/>
                      </a:lnTo>
                      <a:close/>
                    </a:path>
                  </a:pathLst>
                </a:custGeom>
                <a:solidFill>
                  <a:srgbClr val="CCCCCC"/>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10" name="Google Shape;1410;p24"/>
                <p:cNvSpPr/>
                <p:nvPr/>
              </p:nvSpPr>
              <p:spPr>
                <a:xfrm>
                  <a:off x="9626027" y="4662427"/>
                  <a:ext cx="140620" cy="90921"/>
                </a:xfrm>
                <a:custGeom>
                  <a:rect b="b" l="l" r="r" t="t"/>
                  <a:pathLst>
                    <a:path extrusionOk="0" h="90921" w="140620">
                      <a:moveTo>
                        <a:pt x="-277" y="-308"/>
                      </a:moveTo>
                      <a:lnTo>
                        <a:pt x="140344" y="-308"/>
                      </a:lnTo>
                      <a:lnTo>
                        <a:pt x="140344" y="90613"/>
                      </a:lnTo>
                      <a:lnTo>
                        <a:pt x="-277" y="90613"/>
                      </a:lnTo>
                      <a:close/>
                    </a:path>
                  </a:pathLst>
                </a:custGeom>
                <a:gradFill>
                  <a:gsLst>
                    <a:gs pos="0">
                      <a:srgbClr val="FFFFFF">
                        <a:alpha val="0"/>
                      </a:srgbClr>
                    </a:gs>
                    <a:gs pos="9730">
                      <a:srgbClr val="FFFFFF">
                        <a:alpha val="0"/>
                      </a:srgbClr>
                    </a:gs>
                    <a:gs pos="19450">
                      <a:srgbClr val="FFFFFF">
                        <a:alpha val="30196"/>
                      </a:srgbClr>
                    </a:gs>
                    <a:gs pos="29170">
                      <a:srgbClr val="FFFFFF">
                        <a:alpha val="0"/>
                      </a:srgbClr>
                    </a:gs>
                    <a:gs pos="39590">
                      <a:srgbClr val="FFFFFF">
                        <a:alpha val="21960"/>
                      </a:srgbClr>
                    </a:gs>
                    <a:gs pos="48270">
                      <a:srgbClr val="FFFFFF">
                        <a:alpha val="0"/>
                      </a:srgbClr>
                    </a:gs>
                    <a:gs pos="74570">
                      <a:srgbClr val="FFFFFF">
                        <a:alpha val="0"/>
                      </a:srgbClr>
                    </a:gs>
                    <a:gs pos="81730">
                      <a:srgbClr val="FFFFFF">
                        <a:alpha val="13333"/>
                      </a:srgbClr>
                    </a:gs>
                    <a:gs pos="90869">
                      <a:srgbClr val="FFFFFF">
                        <a:alpha val="0"/>
                      </a:srgbClr>
                    </a:gs>
                    <a:gs pos="100000">
                      <a:srgbClr val="FFFFFF">
                        <a:alpha val="0"/>
                      </a:srgbClr>
                    </a:gs>
                  </a:gsLst>
                  <a:lin ang="5400012" scaled="0"/>
                </a:gra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11" name="Google Shape;1411;p24"/>
                <p:cNvSpPr/>
                <p:nvPr/>
              </p:nvSpPr>
              <p:spPr>
                <a:xfrm>
                  <a:off x="9766182" y="4662426"/>
                  <a:ext cx="70189" cy="90913"/>
                </a:xfrm>
                <a:custGeom>
                  <a:rect b="b" l="l" r="r" t="t"/>
                  <a:pathLst>
                    <a:path extrusionOk="0" h="90913" w="70189">
                      <a:moveTo>
                        <a:pt x="69910" y="2339"/>
                      </a:moveTo>
                      <a:lnTo>
                        <a:pt x="-280" y="-308"/>
                      </a:lnTo>
                      <a:lnTo>
                        <a:pt x="-280" y="90605"/>
                      </a:lnTo>
                      <a:lnTo>
                        <a:pt x="69910" y="87202"/>
                      </a:lnTo>
                      <a:lnTo>
                        <a:pt x="69910" y="2339"/>
                      </a:lnTo>
                      <a:close/>
                    </a:path>
                  </a:pathLst>
                </a:custGeom>
                <a:gradFill>
                  <a:gsLst>
                    <a:gs pos="0">
                      <a:srgbClr val="FFFFFF">
                        <a:alpha val="0"/>
                      </a:srgbClr>
                    </a:gs>
                    <a:gs pos="9730">
                      <a:srgbClr val="FFFFFF">
                        <a:alpha val="0"/>
                      </a:srgbClr>
                    </a:gs>
                    <a:gs pos="19450">
                      <a:srgbClr val="FFFFFF">
                        <a:alpha val="30196"/>
                      </a:srgbClr>
                    </a:gs>
                    <a:gs pos="29170">
                      <a:srgbClr val="FFFFFF">
                        <a:alpha val="0"/>
                      </a:srgbClr>
                    </a:gs>
                    <a:gs pos="39590">
                      <a:srgbClr val="FFFFFF">
                        <a:alpha val="21960"/>
                      </a:srgbClr>
                    </a:gs>
                    <a:gs pos="48270">
                      <a:srgbClr val="FFFFFF">
                        <a:alpha val="0"/>
                      </a:srgbClr>
                    </a:gs>
                    <a:gs pos="74570">
                      <a:srgbClr val="FFFFFF">
                        <a:alpha val="0"/>
                      </a:srgbClr>
                    </a:gs>
                    <a:gs pos="81730">
                      <a:srgbClr val="FFFFFF">
                        <a:alpha val="13333"/>
                      </a:srgbClr>
                    </a:gs>
                    <a:gs pos="90869">
                      <a:srgbClr val="FFFFFF">
                        <a:alpha val="0"/>
                      </a:srgbClr>
                    </a:gs>
                    <a:gs pos="100000">
                      <a:srgbClr val="FFFFFF">
                        <a:alpha val="0"/>
                      </a:srgbClr>
                    </a:gs>
                  </a:gsLst>
                  <a:lin ang="5400012" scaled="0"/>
                </a:gra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12" name="Google Shape;1412;p24"/>
                <p:cNvSpPr/>
                <p:nvPr/>
              </p:nvSpPr>
              <p:spPr>
                <a:xfrm>
                  <a:off x="12674732" y="4651686"/>
                  <a:ext cx="4679" cy="135039"/>
                </a:xfrm>
                <a:custGeom>
                  <a:rect b="b" l="l" r="r" t="t"/>
                  <a:pathLst>
                    <a:path extrusionOk="0" h="135039" w="4679">
                      <a:moveTo>
                        <a:pt x="-358" y="-309"/>
                      </a:moveTo>
                      <a:lnTo>
                        <a:pt x="4322" y="-309"/>
                      </a:lnTo>
                      <a:lnTo>
                        <a:pt x="4322" y="134731"/>
                      </a:lnTo>
                      <a:lnTo>
                        <a:pt x="-358" y="134731"/>
                      </a:lnTo>
                      <a:close/>
                    </a:path>
                  </a:pathLst>
                </a:custGeom>
                <a:solidFill>
                  <a:schemeClr val="dk2"/>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13" name="Google Shape;1413;p24"/>
                <p:cNvSpPr/>
                <p:nvPr/>
              </p:nvSpPr>
              <p:spPr>
                <a:xfrm>
                  <a:off x="9626030" y="4620600"/>
                  <a:ext cx="3053164" cy="195668"/>
                </a:xfrm>
                <a:custGeom>
                  <a:rect b="b" l="l" r="r" t="t"/>
                  <a:pathLst>
                    <a:path extrusionOk="0" h="195668" w="3053164">
                      <a:moveTo>
                        <a:pt x="-317" y="29946"/>
                      </a:moveTo>
                      <a:cubicBezTo>
                        <a:pt x="76907" y="19886"/>
                        <a:pt x="186956" y="-309"/>
                        <a:pt x="231354" y="-309"/>
                      </a:cubicBezTo>
                      <a:lnTo>
                        <a:pt x="3052848" y="-309"/>
                      </a:lnTo>
                      <a:lnTo>
                        <a:pt x="3052848" y="195360"/>
                      </a:lnTo>
                      <a:lnTo>
                        <a:pt x="231354" y="195360"/>
                      </a:lnTo>
                      <a:cubicBezTo>
                        <a:pt x="175762" y="195360"/>
                        <a:pt x="76831" y="175316"/>
                        <a:pt x="-317" y="165106"/>
                      </a:cubicBezTo>
                      <a:lnTo>
                        <a:pt x="-317" y="29946"/>
                      </a:lnTo>
                      <a:close/>
                    </a:path>
                  </a:pathLst>
                </a:custGeom>
                <a:solidFill>
                  <a:srgbClr val="999999">
                    <a:alpha val="13730"/>
                  </a:srgbClr>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14" name="Google Shape;1414;p24"/>
                <p:cNvSpPr/>
                <p:nvPr/>
              </p:nvSpPr>
              <p:spPr>
                <a:xfrm>
                  <a:off x="9493668" y="4650703"/>
                  <a:ext cx="132588" cy="135689"/>
                </a:xfrm>
                <a:custGeom>
                  <a:rect b="b" l="l" r="r" t="t"/>
                  <a:pathLst>
                    <a:path extrusionOk="0" h="135689" w="132588">
                      <a:moveTo>
                        <a:pt x="-273" y="28735"/>
                      </a:moveTo>
                      <a:lnTo>
                        <a:pt x="132315" y="-309"/>
                      </a:lnTo>
                      <a:lnTo>
                        <a:pt x="132315" y="135381"/>
                      </a:lnTo>
                      <a:lnTo>
                        <a:pt x="-273" y="106261"/>
                      </a:lnTo>
                      <a:lnTo>
                        <a:pt x="-273" y="28735"/>
                      </a:lnTo>
                      <a:close/>
                    </a:path>
                  </a:pathLst>
                </a:custGeom>
                <a:solidFill>
                  <a:srgbClr val="B3A185"/>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15" name="Google Shape;1415;p24"/>
                <p:cNvSpPr/>
                <p:nvPr/>
              </p:nvSpPr>
              <p:spPr>
                <a:xfrm>
                  <a:off x="9502215" y="4666738"/>
                  <a:ext cx="115570" cy="103544"/>
                </a:xfrm>
                <a:custGeom>
                  <a:rect b="b" l="l" r="r" t="t"/>
                  <a:pathLst>
                    <a:path extrusionOk="0" h="103544" w="115570">
                      <a:moveTo>
                        <a:pt x="-273" y="21928"/>
                      </a:moveTo>
                      <a:lnTo>
                        <a:pt x="115297" y="-309"/>
                      </a:lnTo>
                      <a:lnTo>
                        <a:pt x="115297" y="103236"/>
                      </a:lnTo>
                      <a:lnTo>
                        <a:pt x="-273" y="81075"/>
                      </a:lnTo>
                      <a:lnTo>
                        <a:pt x="-273" y="21928"/>
                      </a:lnTo>
                      <a:close/>
                    </a:path>
                  </a:pathLst>
                </a:custGeom>
                <a:solidFill>
                  <a:srgbClr val="C5AD8B"/>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16" name="Google Shape;1416;p24"/>
                <p:cNvSpPr/>
                <p:nvPr/>
              </p:nvSpPr>
              <p:spPr>
                <a:xfrm>
                  <a:off x="9502215" y="4666738"/>
                  <a:ext cx="115570" cy="103544"/>
                </a:xfrm>
                <a:custGeom>
                  <a:rect b="b" l="l" r="r" t="t"/>
                  <a:pathLst>
                    <a:path extrusionOk="0" h="103544" w="115570">
                      <a:moveTo>
                        <a:pt x="-273" y="21928"/>
                      </a:moveTo>
                      <a:lnTo>
                        <a:pt x="115297" y="-309"/>
                      </a:lnTo>
                      <a:lnTo>
                        <a:pt x="115297" y="103236"/>
                      </a:lnTo>
                      <a:lnTo>
                        <a:pt x="-273" y="81075"/>
                      </a:lnTo>
                      <a:lnTo>
                        <a:pt x="-273" y="21928"/>
                      </a:lnTo>
                      <a:close/>
                    </a:path>
                  </a:pathLst>
                </a:custGeom>
                <a:gradFill>
                  <a:gsLst>
                    <a:gs pos="0">
                      <a:srgbClr val="E4CCA8"/>
                    </a:gs>
                    <a:gs pos="50000">
                      <a:srgbClr val="E4CCA8">
                        <a:alpha val="49803"/>
                      </a:srgbClr>
                    </a:gs>
                    <a:gs pos="100000">
                      <a:srgbClr val="E4CCA8">
                        <a:alpha val="0"/>
                      </a:srgbClr>
                    </a:gs>
                  </a:gsLst>
                  <a:lin ang="5767852" scaled="0"/>
                </a:gra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17" name="Google Shape;1417;p24"/>
                <p:cNvSpPr/>
                <p:nvPr/>
              </p:nvSpPr>
              <p:spPr>
                <a:xfrm>
                  <a:off x="9400423" y="4679823"/>
                  <a:ext cx="93472" cy="77450"/>
                </a:xfrm>
                <a:custGeom>
                  <a:rect b="b" l="l" r="r" t="t"/>
                  <a:pathLst>
                    <a:path extrusionOk="0" h="77450" w="93472">
                      <a:moveTo>
                        <a:pt x="19306" y="16256"/>
                      </a:moveTo>
                      <a:lnTo>
                        <a:pt x="93202" y="-309"/>
                      </a:lnTo>
                      <a:lnTo>
                        <a:pt x="93202" y="77142"/>
                      </a:lnTo>
                      <a:lnTo>
                        <a:pt x="19306" y="60578"/>
                      </a:lnTo>
                      <a:cubicBezTo>
                        <a:pt x="-7695" y="54527"/>
                        <a:pt x="-5880" y="21928"/>
                        <a:pt x="19306" y="16256"/>
                      </a:cubicBezTo>
                      <a:close/>
                    </a:path>
                  </a:pathLst>
                </a:custGeom>
                <a:gradFill>
                  <a:gsLst>
                    <a:gs pos="0">
                      <a:srgbClr val="C4C09D"/>
                    </a:gs>
                    <a:gs pos="15990">
                      <a:srgbClr val="DAD5B8"/>
                    </a:gs>
                    <a:gs pos="49219">
                      <a:srgbClr val="CDC6A0"/>
                    </a:gs>
                    <a:gs pos="70970">
                      <a:srgbClr val="E7E3CF"/>
                    </a:gs>
                    <a:gs pos="85460">
                      <a:srgbClr val="DDD6BB"/>
                    </a:gs>
                    <a:gs pos="100000">
                      <a:srgbClr val="DCD9BD"/>
                    </a:gs>
                  </a:gsLst>
                  <a:lin ang="16200038" scaled="0"/>
                </a:gra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18" name="Google Shape;1418;p24"/>
                <p:cNvSpPr/>
                <p:nvPr/>
              </p:nvSpPr>
              <p:spPr>
                <a:xfrm>
                  <a:off x="9453909" y="4679823"/>
                  <a:ext cx="39985" cy="77450"/>
                </a:xfrm>
                <a:custGeom>
                  <a:rect b="b" l="l" r="r" t="t"/>
                  <a:pathLst>
                    <a:path extrusionOk="0" h="77450" w="39985">
                      <a:moveTo>
                        <a:pt x="7192" y="6952"/>
                      </a:moveTo>
                      <a:lnTo>
                        <a:pt x="39715" y="-309"/>
                      </a:lnTo>
                      <a:lnTo>
                        <a:pt x="39715" y="77142"/>
                      </a:lnTo>
                      <a:lnTo>
                        <a:pt x="7192" y="69124"/>
                      </a:lnTo>
                      <a:cubicBezTo>
                        <a:pt x="-2338" y="47720"/>
                        <a:pt x="-3170" y="26996"/>
                        <a:pt x="7192" y="6952"/>
                      </a:cubicBezTo>
                      <a:close/>
                    </a:path>
                  </a:pathLst>
                </a:custGeom>
                <a:gradFill>
                  <a:gsLst>
                    <a:gs pos="0">
                      <a:srgbClr val="C9BB98"/>
                    </a:gs>
                    <a:gs pos="15990">
                      <a:srgbClr val="DFD2B1"/>
                    </a:gs>
                    <a:gs pos="49219">
                      <a:srgbClr val="DCC691"/>
                    </a:gs>
                    <a:gs pos="70970">
                      <a:srgbClr val="F0E3C4"/>
                    </a:gs>
                    <a:gs pos="85460">
                      <a:srgbClr val="EDD9AA"/>
                    </a:gs>
                    <a:gs pos="100000">
                      <a:srgbClr val="F0DBA9"/>
                    </a:gs>
                  </a:gsLst>
                  <a:lin ang="16200038" scaled="0"/>
                </a:gra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19" name="Google Shape;1419;p24"/>
                <p:cNvSpPr/>
                <p:nvPr/>
              </p:nvSpPr>
              <p:spPr>
                <a:xfrm>
                  <a:off x="9400423" y="4679823"/>
                  <a:ext cx="93472" cy="77450"/>
                </a:xfrm>
                <a:custGeom>
                  <a:rect b="b" l="l" r="r" t="t"/>
                  <a:pathLst>
                    <a:path extrusionOk="0" h="77450" w="93472">
                      <a:moveTo>
                        <a:pt x="19306" y="16256"/>
                      </a:moveTo>
                      <a:lnTo>
                        <a:pt x="93202" y="-309"/>
                      </a:lnTo>
                      <a:lnTo>
                        <a:pt x="93202" y="77142"/>
                      </a:lnTo>
                      <a:lnTo>
                        <a:pt x="19306" y="60578"/>
                      </a:lnTo>
                      <a:cubicBezTo>
                        <a:pt x="-7695" y="54527"/>
                        <a:pt x="-5880" y="21928"/>
                        <a:pt x="19306" y="16256"/>
                      </a:cubicBezTo>
                      <a:close/>
                    </a:path>
                  </a:pathLst>
                </a:custGeom>
                <a:solidFill>
                  <a:schemeClr val="dk2"/>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420" name="Google Shape;1420;p24"/>
              <p:cNvGrpSpPr/>
              <p:nvPr/>
            </p:nvGrpSpPr>
            <p:grpSpPr>
              <a:xfrm rot="5525154">
                <a:off x="5102093" y="3647242"/>
                <a:ext cx="1380318" cy="292155"/>
                <a:chOff x="9257093" y="4533807"/>
                <a:chExt cx="1380232" cy="292137"/>
              </a:xfrm>
            </p:grpSpPr>
            <p:sp>
              <p:nvSpPr>
                <p:cNvPr id="1421" name="Google Shape;1421;p24"/>
                <p:cNvSpPr/>
                <p:nvPr/>
              </p:nvSpPr>
              <p:spPr>
                <a:xfrm>
                  <a:off x="9257093" y="4533807"/>
                  <a:ext cx="1380232" cy="292137"/>
                </a:xfrm>
                <a:custGeom>
                  <a:rect b="b" l="l" r="r" t="t"/>
                  <a:pathLst>
                    <a:path extrusionOk="0" h="292137" w="1380232">
                      <a:moveTo>
                        <a:pt x="-173" y="119250"/>
                      </a:moveTo>
                      <a:cubicBezTo>
                        <a:pt x="-173" y="117057"/>
                        <a:pt x="2399" y="115393"/>
                        <a:pt x="4970" y="114864"/>
                      </a:cubicBezTo>
                      <a:cubicBezTo>
                        <a:pt x="105414" y="94064"/>
                        <a:pt x="205252" y="79920"/>
                        <a:pt x="320747" y="67592"/>
                      </a:cubicBezTo>
                      <a:cubicBezTo>
                        <a:pt x="499700" y="15101"/>
                        <a:pt x="673434" y="15101"/>
                        <a:pt x="847546" y="11395"/>
                      </a:cubicBezTo>
                      <a:cubicBezTo>
                        <a:pt x="847546" y="11395"/>
                        <a:pt x="854126" y="276"/>
                        <a:pt x="861539" y="-329"/>
                      </a:cubicBezTo>
                      <a:cubicBezTo>
                        <a:pt x="868875" y="-1010"/>
                        <a:pt x="876892" y="8747"/>
                        <a:pt x="876892" y="8747"/>
                      </a:cubicBezTo>
                      <a:cubicBezTo>
                        <a:pt x="1049190" y="6630"/>
                        <a:pt x="1244631" y="3150"/>
                        <a:pt x="1360655" y="21151"/>
                      </a:cubicBezTo>
                      <a:cubicBezTo>
                        <a:pt x="1393783" y="26295"/>
                        <a:pt x="1377446" y="62448"/>
                        <a:pt x="1363302" y="63961"/>
                      </a:cubicBezTo>
                      <a:cubicBezTo>
                        <a:pt x="1201519" y="81735"/>
                        <a:pt x="1039584" y="97543"/>
                        <a:pt x="884002" y="101400"/>
                      </a:cubicBezTo>
                      <a:lnTo>
                        <a:pt x="870917" y="119553"/>
                      </a:lnTo>
                      <a:lnTo>
                        <a:pt x="871296" y="278160"/>
                      </a:lnTo>
                      <a:cubicBezTo>
                        <a:pt x="871296" y="285421"/>
                        <a:pt x="866530" y="291774"/>
                        <a:pt x="861765" y="291774"/>
                      </a:cubicBezTo>
                      <a:cubicBezTo>
                        <a:pt x="853521" y="291774"/>
                        <a:pt x="846790" y="284437"/>
                        <a:pt x="842630" y="278841"/>
                      </a:cubicBezTo>
                      <a:cubicBezTo>
                        <a:pt x="704142" y="277782"/>
                        <a:pt x="503936" y="276269"/>
                        <a:pt x="398273" y="270823"/>
                      </a:cubicBezTo>
                      <a:cubicBezTo>
                        <a:pt x="266895" y="264016"/>
                        <a:pt x="136424" y="232779"/>
                        <a:pt x="4970" y="205021"/>
                      </a:cubicBezTo>
                      <a:cubicBezTo>
                        <a:pt x="2172" y="204416"/>
                        <a:pt x="-173" y="203054"/>
                        <a:pt x="-173" y="200861"/>
                      </a:cubicBezTo>
                      <a:lnTo>
                        <a:pt x="-173" y="119250"/>
                      </a:lnTo>
                      <a:close/>
                    </a:path>
                  </a:pathLst>
                </a:custGeom>
                <a:solidFill>
                  <a:schemeClr val="dk2"/>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22" name="Google Shape;1422;p24"/>
                <p:cNvSpPr/>
                <p:nvPr/>
              </p:nvSpPr>
              <p:spPr>
                <a:xfrm>
                  <a:off x="10096794" y="4538531"/>
                  <a:ext cx="18685" cy="279698"/>
                </a:xfrm>
                <a:custGeom>
                  <a:rect b="b" l="l" r="r" t="t"/>
                  <a:pathLst>
                    <a:path extrusionOk="0" h="279698" w="18685">
                      <a:moveTo>
                        <a:pt x="15177" y="-363"/>
                      </a:moveTo>
                      <a:lnTo>
                        <a:pt x="10714" y="5234"/>
                      </a:lnTo>
                      <a:cubicBezTo>
                        <a:pt x="12832" y="34959"/>
                        <a:pt x="13664" y="56288"/>
                        <a:pt x="7386" y="96753"/>
                      </a:cubicBezTo>
                      <a:cubicBezTo>
                        <a:pt x="11849" y="120653"/>
                        <a:pt x="6327" y="143117"/>
                        <a:pt x="5344" y="167245"/>
                      </a:cubicBezTo>
                      <a:cubicBezTo>
                        <a:pt x="4058" y="200600"/>
                        <a:pt x="352" y="243107"/>
                        <a:pt x="-177" y="272983"/>
                      </a:cubicBezTo>
                      <a:lnTo>
                        <a:pt x="3983" y="272983"/>
                      </a:lnTo>
                      <a:lnTo>
                        <a:pt x="9277" y="279336"/>
                      </a:lnTo>
                      <a:cubicBezTo>
                        <a:pt x="9806" y="249914"/>
                        <a:pt x="8067" y="201583"/>
                        <a:pt x="9428" y="168001"/>
                      </a:cubicBezTo>
                      <a:cubicBezTo>
                        <a:pt x="10109" y="144252"/>
                        <a:pt x="15630" y="120048"/>
                        <a:pt x="9882" y="96753"/>
                      </a:cubicBezTo>
                      <a:cubicBezTo>
                        <a:pt x="10185" y="95618"/>
                        <a:pt x="24933" y="41690"/>
                        <a:pt x="15177" y="-363"/>
                      </a:cubicBezTo>
                      <a:close/>
                    </a:path>
                  </a:pathLst>
                </a:custGeom>
                <a:solidFill>
                  <a:srgbClr val="FFFFFF">
                    <a:alpha val="38820"/>
                  </a:srgbClr>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23" name="Google Shape;1423;p24"/>
                <p:cNvSpPr/>
                <p:nvPr/>
              </p:nvSpPr>
              <p:spPr>
                <a:xfrm>
                  <a:off x="9425381" y="4604128"/>
                  <a:ext cx="218127" cy="18357"/>
                </a:xfrm>
                <a:custGeom>
                  <a:rect b="b" l="l" r="r" t="t"/>
                  <a:pathLst>
                    <a:path extrusionOk="0" h="18357" w="218127">
                      <a:moveTo>
                        <a:pt x="-162" y="17997"/>
                      </a:moveTo>
                      <a:cubicBezTo>
                        <a:pt x="58380" y="8618"/>
                        <a:pt x="231963" y="-2727"/>
                        <a:pt x="217063" y="71"/>
                      </a:cubicBezTo>
                      <a:cubicBezTo>
                        <a:pt x="196339" y="4080"/>
                        <a:pt x="176900" y="14820"/>
                        <a:pt x="161471" y="15047"/>
                      </a:cubicBezTo>
                      <a:cubicBezTo>
                        <a:pt x="113821" y="15955"/>
                        <a:pt x="23437" y="17997"/>
                        <a:pt x="-162" y="17997"/>
                      </a:cubicBezTo>
                      <a:close/>
                    </a:path>
                  </a:pathLst>
                </a:custGeom>
                <a:solidFill>
                  <a:srgbClr val="FFFFFF">
                    <a:alpha val="17650"/>
                  </a:srgbClr>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24" name="Google Shape;1424;p24"/>
                <p:cNvSpPr/>
                <p:nvPr/>
              </p:nvSpPr>
              <p:spPr>
                <a:xfrm>
                  <a:off x="9260429" y="4635200"/>
                  <a:ext cx="244284" cy="43128"/>
                </a:xfrm>
                <a:custGeom>
                  <a:rect b="b" l="l" r="r" t="t"/>
                  <a:pathLst>
                    <a:path extrusionOk="0" h="43128" w="244284">
                      <a:moveTo>
                        <a:pt x="4523" y="22850"/>
                      </a:moveTo>
                      <a:cubicBezTo>
                        <a:pt x="95966" y="5681"/>
                        <a:pt x="239446" y="3487"/>
                        <a:pt x="244060" y="-68"/>
                      </a:cubicBezTo>
                      <a:cubicBezTo>
                        <a:pt x="248749" y="-3774"/>
                        <a:pt x="5658" y="28447"/>
                        <a:pt x="5809" y="41456"/>
                      </a:cubicBezTo>
                      <a:cubicBezTo>
                        <a:pt x="5885" y="48868"/>
                        <a:pt x="-6746" y="22396"/>
                        <a:pt x="4523" y="22850"/>
                      </a:cubicBezTo>
                      <a:close/>
                    </a:path>
                  </a:pathLst>
                </a:custGeom>
                <a:solidFill>
                  <a:srgbClr val="FFFFFF">
                    <a:alpha val="32940"/>
                  </a:srgbClr>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25" name="Google Shape;1425;p24"/>
                <p:cNvSpPr/>
                <p:nvPr/>
              </p:nvSpPr>
              <p:spPr>
                <a:xfrm>
                  <a:off x="9258973" y="4723232"/>
                  <a:ext cx="175746" cy="27771"/>
                </a:xfrm>
                <a:custGeom>
                  <a:rect b="b" l="l" r="r" t="t"/>
                  <a:pathLst>
                    <a:path extrusionOk="0" h="27771" w="175746">
                      <a:moveTo>
                        <a:pt x="2502" y="-364"/>
                      </a:moveTo>
                      <a:cubicBezTo>
                        <a:pt x="55295" y="11964"/>
                        <a:pt x="145528" y="24217"/>
                        <a:pt x="172681" y="27015"/>
                      </a:cubicBezTo>
                      <a:cubicBezTo>
                        <a:pt x="199229" y="29814"/>
                        <a:pt x="36159" y="16956"/>
                        <a:pt x="4165" y="9922"/>
                      </a:cubicBezTo>
                      <a:cubicBezTo>
                        <a:pt x="-2339" y="8485"/>
                        <a:pt x="-297" y="543"/>
                        <a:pt x="2502" y="-364"/>
                      </a:cubicBezTo>
                      <a:close/>
                    </a:path>
                  </a:pathLst>
                </a:custGeom>
                <a:solidFill>
                  <a:srgbClr val="FFFFFF">
                    <a:alpha val="33730"/>
                  </a:srgbClr>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sp>
          <p:nvSpPr>
            <p:cNvPr id="1426" name="Google Shape;1426;p24"/>
            <p:cNvSpPr/>
            <p:nvPr/>
          </p:nvSpPr>
          <p:spPr>
            <a:xfrm>
              <a:off x="4006525" y="2503850"/>
              <a:ext cx="57000" cy="869400"/>
            </a:xfrm>
            <a:prstGeom prst="triangle">
              <a:avLst>
                <a:gd fmla="val 56974" name="adj"/>
              </a:avLst>
            </a:prstGeom>
            <a:solidFill>
              <a:srgbClr val="FFFFFF">
                <a:alpha val="440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7" name="Google Shape;1427;p24"/>
            <p:cNvSpPr/>
            <p:nvPr/>
          </p:nvSpPr>
          <p:spPr>
            <a:xfrm rot="-346944">
              <a:off x="4070316" y="2558704"/>
              <a:ext cx="23821" cy="805831"/>
            </a:xfrm>
            <a:prstGeom prst="triangle">
              <a:avLst>
                <a:gd fmla="val 100000" name="adj"/>
              </a:avLst>
            </a:prstGeom>
            <a:solidFill>
              <a:srgbClr val="FFFFFF">
                <a:alpha val="440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8" name="Google Shape;1428;p24"/>
            <p:cNvSpPr/>
            <p:nvPr/>
          </p:nvSpPr>
          <p:spPr>
            <a:xfrm flipH="1" rot="10800000">
              <a:off x="4109425" y="3372983"/>
              <a:ext cx="22200" cy="498000"/>
            </a:xfrm>
            <a:prstGeom prst="triangle">
              <a:avLst>
                <a:gd fmla="val 100000" name="adj"/>
              </a:avLst>
            </a:prstGeom>
            <a:solidFill>
              <a:srgbClr val="FFFFFF">
                <a:alpha val="440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29" name="Google Shape;1429;p24"/>
          <p:cNvGrpSpPr/>
          <p:nvPr/>
        </p:nvGrpSpPr>
        <p:grpSpPr>
          <a:xfrm rot="733890">
            <a:off x="10690942" y="5030328"/>
            <a:ext cx="921563" cy="921374"/>
            <a:chOff x="1338877" y="806200"/>
            <a:chExt cx="1340043" cy="1339768"/>
          </a:xfrm>
        </p:grpSpPr>
        <p:sp>
          <p:nvSpPr>
            <p:cNvPr id="1430" name="Google Shape;1430;p24"/>
            <p:cNvSpPr/>
            <p:nvPr/>
          </p:nvSpPr>
          <p:spPr>
            <a:xfrm rot="-737534">
              <a:off x="1445390" y="914108"/>
              <a:ext cx="1123135" cy="1123710"/>
            </a:xfrm>
            <a:custGeom>
              <a:rect b="b" l="l" r="r" t="t"/>
              <a:pathLst>
                <a:path extrusionOk="0" h="628354" w="633412">
                  <a:moveTo>
                    <a:pt x="0" y="0"/>
                  </a:moveTo>
                  <a:lnTo>
                    <a:pt x="0" y="494709"/>
                  </a:lnTo>
                  <a:lnTo>
                    <a:pt x="138712" y="628355"/>
                  </a:lnTo>
                  <a:lnTo>
                    <a:pt x="633413" y="628355"/>
                  </a:lnTo>
                  <a:lnTo>
                    <a:pt x="633413" y="133645"/>
                  </a:lnTo>
                  <a:lnTo>
                    <a:pt x="494709" y="0"/>
                  </a:lnTo>
                  <a:lnTo>
                    <a:pt x="0" y="0"/>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1431" name="Google Shape;1431;p24"/>
            <p:cNvGrpSpPr/>
            <p:nvPr/>
          </p:nvGrpSpPr>
          <p:grpSpPr>
            <a:xfrm rot="-737888">
              <a:off x="1446116" y="913186"/>
              <a:ext cx="1125835" cy="1125797"/>
              <a:chOff x="8319351" y="1186300"/>
              <a:chExt cx="642899" cy="638032"/>
            </a:xfrm>
          </p:grpSpPr>
          <p:sp>
            <p:nvSpPr>
              <p:cNvPr id="1432" name="Google Shape;1432;p24"/>
              <p:cNvSpPr/>
              <p:nvPr/>
            </p:nvSpPr>
            <p:spPr>
              <a:xfrm>
                <a:off x="8319351" y="1681029"/>
                <a:ext cx="494728" cy="9525"/>
              </a:xfrm>
              <a:custGeom>
                <a:rect b="b" l="l" r="r" t="t"/>
                <a:pathLst>
                  <a:path extrusionOk="0" h="9525" w="494728">
                    <a:moveTo>
                      <a:pt x="0" y="0"/>
                    </a:moveTo>
                    <a:lnTo>
                      <a:pt x="494729" y="0"/>
                    </a:lnTo>
                  </a:path>
                </a:pathLst>
              </a:custGeom>
              <a:noFill/>
              <a:ln cap="rnd" cmpd="sng" w="9525">
                <a:solidFill>
                  <a:schemeClr val="dk2"/>
                </a:solidFill>
                <a:prstDash val="dash"/>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33" name="Google Shape;1433;p24"/>
              <p:cNvSpPr/>
              <p:nvPr/>
            </p:nvSpPr>
            <p:spPr>
              <a:xfrm>
                <a:off x="8457997" y="1320079"/>
                <a:ext cx="9525" cy="494728"/>
              </a:xfrm>
              <a:custGeom>
                <a:rect b="b" l="l" r="r" t="t"/>
                <a:pathLst>
                  <a:path extrusionOk="0" h="494728" w="9525">
                    <a:moveTo>
                      <a:pt x="0" y="0"/>
                    </a:moveTo>
                    <a:lnTo>
                      <a:pt x="0" y="494729"/>
                    </a:ln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34" name="Google Shape;1434;p24"/>
              <p:cNvSpPr/>
              <p:nvPr/>
            </p:nvSpPr>
            <p:spPr>
              <a:xfrm>
                <a:off x="8319351" y="1681029"/>
                <a:ext cx="138646" cy="133778"/>
              </a:xfrm>
              <a:custGeom>
                <a:rect b="b" l="l" r="r" t="t"/>
                <a:pathLst>
                  <a:path extrusionOk="0" h="133778" w="138646">
                    <a:moveTo>
                      <a:pt x="0" y="0"/>
                    </a:moveTo>
                    <a:lnTo>
                      <a:pt x="138646" y="133779"/>
                    </a:ln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35" name="Google Shape;1435;p24"/>
              <p:cNvSpPr/>
              <p:nvPr/>
            </p:nvSpPr>
            <p:spPr>
              <a:xfrm>
                <a:off x="8319351" y="1186300"/>
                <a:ext cx="9525" cy="494728"/>
              </a:xfrm>
              <a:custGeom>
                <a:rect b="b" l="l" r="r" t="t"/>
                <a:pathLst>
                  <a:path extrusionOk="0" h="494728" w="9525">
                    <a:moveTo>
                      <a:pt x="0" y="0"/>
                    </a:moveTo>
                    <a:lnTo>
                      <a:pt x="0" y="494728"/>
                    </a:ln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36" name="Google Shape;1436;p24"/>
              <p:cNvSpPr/>
              <p:nvPr/>
            </p:nvSpPr>
            <p:spPr>
              <a:xfrm>
                <a:off x="8319351" y="1186300"/>
                <a:ext cx="138646" cy="133778"/>
              </a:xfrm>
              <a:custGeom>
                <a:rect b="b" l="l" r="r" t="t"/>
                <a:pathLst>
                  <a:path extrusionOk="0" h="133778" w="138646">
                    <a:moveTo>
                      <a:pt x="138646" y="133779"/>
                    </a:moveTo>
                    <a:lnTo>
                      <a:pt x="0" y="0"/>
                    </a:ln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37" name="Google Shape;1437;p24"/>
              <p:cNvSpPr/>
              <p:nvPr/>
            </p:nvSpPr>
            <p:spPr>
              <a:xfrm>
                <a:off x="8814079" y="1186300"/>
                <a:ext cx="138646" cy="133778"/>
              </a:xfrm>
              <a:custGeom>
                <a:rect b="b" l="l" r="r" t="t"/>
                <a:pathLst>
                  <a:path extrusionOk="0" h="133778" w="138646">
                    <a:moveTo>
                      <a:pt x="0" y="0"/>
                    </a:moveTo>
                    <a:lnTo>
                      <a:pt x="138646" y="133779"/>
                    </a:ln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38" name="Google Shape;1438;p24"/>
              <p:cNvSpPr/>
              <p:nvPr/>
            </p:nvSpPr>
            <p:spPr>
              <a:xfrm>
                <a:off x="8319351" y="1186300"/>
                <a:ext cx="494728" cy="9525"/>
              </a:xfrm>
              <a:custGeom>
                <a:rect b="b" l="l" r="r" t="t"/>
                <a:pathLst>
                  <a:path extrusionOk="0" h="9525" w="494728">
                    <a:moveTo>
                      <a:pt x="0" y="0"/>
                    </a:moveTo>
                    <a:lnTo>
                      <a:pt x="494729" y="0"/>
                    </a:ln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39" name="Google Shape;1439;p24"/>
              <p:cNvSpPr/>
              <p:nvPr/>
            </p:nvSpPr>
            <p:spPr>
              <a:xfrm>
                <a:off x="8952725" y="1320079"/>
                <a:ext cx="9525" cy="494728"/>
              </a:xfrm>
              <a:custGeom>
                <a:rect b="b" l="l" r="r" t="t"/>
                <a:pathLst>
                  <a:path extrusionOk="0" h="494728" w="9525">
                    <a:moveTo>
                      <a:pt x="0" y="0"/>
                    </a:moveTo>
                    <a:lnTo>
                      <a:pt x="0" y="494729"/>
                    </a:ln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40" name="Google Shape;1440;p24"/>
              <p:cNvSpPr/>
              <p:nvPr/>
            </p:nvSpPr>
            <p:spPr>
              <a:xfrm>
                <a:off x="8457997" y="1814807"/>
                <a:ext cx="494728" cy="9525"/>
              </a:xfrm>
              <a:custGeom>
                <a:rect b="b" l="l" r="r" t="t"/>
                <a:pathLst>
                  <a:path extrusionOk="0" h="9525" w="494728">
                    <a:moveTo>
                      <a:pt x="494729" y="0"/>
                    </a:moveTo>
                    <a:lnTo>
                      <a:pt x="0" y="0"/>
                    </a:ln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41" name="Google Shape;1441;p24"/>
              <p:cNvSpPr/>
              <p:nvPr/>
            </p:nvSpPr>
            <p:spPr>
              <a:xfrm>
                <a:off x="8457997" y="1320079"/>
                <a:ext cx="494728" cy="9525"/>
              </a:xfrm>
              <a:custGeom>
                <a:rect b="b" l="l" r="r" t="t"/>
                <a:pathLst>
                  <a:path extrusionOk="0" h="9525" w="494728">
                    <a:moveTo>
                      <a:pt x="494729" y="0"/>
                    </a:moveTo>
                    <a:lnTo>
                      <a:pt x="0" y="0"/>
                    </a:ln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42" name="Google Shape;1442;p24"/>
              <p:cNvSpPr/>
              <p:nvPr/>
            </p:nvSpPr>
            <p:spPr>
              <a:xfrm>
                <a:off x="8814079" y="1186300"/>
                <a:ext cx="9525" cy="494728"/>
              </a:xfrm>
              <a:custGeom>
                <a:rect b="b" l="l" r="r" t="t"/>
                <a:pathLst>
                  <a:path extrusionOk="0" h="494728" w="9525">
                    <a:moveTo>
                      <a:pt x="0" y="494728"/>
                    </a:moveTo>
                    <a:lnTo>
                      <a:pt x="0" y="0"/>
                    </a:lnTo>
                  </a:path>
                </a:pathLst>
              </a:custGeom>
              <a:noFill/>
              <a:ln cap="rnd" cmpd="sng" w="9525">
                <a:solidFill>
                  <a:schemeClr val="dk2"/>
                </a:solidFill>
                <a:prstDash val="dash"/>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43" name="Google Shape;1443;p24"/>
              <p:cNvSpPr/>
              <p:nvPr/>
            </p:nvSpPr>
            <p:spPr>
              <a:xfrm>
                <a:off x="8814079" y="1681029"/>
                <a:ext cx="138646" cy="133778"/>
              </a:xfrm>
              <a:custGeom>
                <a:rect b="b" l="l" r="r" t="t"/>
                <a:pathLst>
                  <a:path extrusionOk="0" h="133778" w="138646">
                    <a:moveTo>
                      <a:pt x="138646" y="133779"/>
                    </a:moveTo>
                    <a:lnTo>
                      <a:pt x="0" y="0"/>
                    </a:lnTo>
                  </a:path>
                </a:pathLst>
              </a:custGeom>
              <a:noFill/>
              <a:ln cap="rnd" cmpd="sng" w="9525">
                <a:solidFill>
                  <a:schemeClr val="dk2"/>
                </a:solidFill>
                <a:prstDash val="dash"/>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grpSp>
        <p:nvGrpSpPr>
          <p:cNvPr id="1444" name="Google Shape;1444;p24"/>
          <p:cNvGrpSpPr/>
          <p:nvPr/>
        </p:nvGrpSpPr>
        <p:grpSpPr>
          <a:xfrm>
            <a:off x="11092638" y="4225262"/>
            <a:ext cx="526413" cy="717907"/>
            <a:chOff x="4361457" y="3155811"/>
            <a:chExt cx="591143" cy="821217"/>
          </a:xfrm>
        </p:grpSpPr>
        <p:sp>
          <p:nvSpPr>
            <p:cNvPr id="1445" name="Google Shape;1445;p24"/>
            <p:cNvSpPr/>
            <p:nvPr/>
          </p:nvSpPr>
          <p:spPr>
            <a:xfrm>
              <a:off x="4361457" y="3155811"/>
              <a:ext cx="581624" cy="816168"/>
            </a:xfrm>
            <a:custGeom>
              <a:rect b="b" l="l" r="r" t="t"/>
              <a:pathLst>
                <a:path extrusionOk="0" h="816168" w="581624">
                  <a:moveTo>
                    <a:pt x="290808" y="0"/>
                  </a:moveTo>
                  <a:cubicBezTo>
                    <a:pt x="130207" y="0"/>
                    <a:pt x="0" y="35452"/>
                    <a:pt x="0" y="79172"/>
                  </a:cubicBezTo>
                  <a:lnTo>
                    <a:pt x="0" y="736997"/>
                  </a:lnTo>
                  <a:cubicBezTo>
                    <a:pt x="0" y="780707"/>
                    <a:pt x="130207" y="816169"/>
                    <a:pt x="290808" y="816169"/>
                  </a:cubicBezTo>
                  <a:cubicBezTo>
                    <a:pt x="451418" y="816169"/>
                    <a:pt x="581625" y="780717"/>
                    <a:pt x="581625" y="736997"/>
                  </a:cubicBezTo>
                  <a:lnTo>
                    <a:pt x="581625" y="79172"/>
                  </a:lnTo>
                  <a:cubicBezTo>
                    <a:pt x="581625" y="35452"/>
                    <a:pt x="451418" y="0"/>
                    <a:pt x="290808" y="0"/>
                  </a:cubicBezTo>
                  <a:close/>
                </a:path>
              </a:pathLst>
            </a:custGeom>
            <a:solidFill>
              <a:schemeClr val="accent1"/>
            </a:solidFill>
            <a:ln>
              <a:noFill/>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1446" name="Google Shape;1446;p24"/>
            <p:cNvGrpSpPr/>
            <p:nvPr/>
          </p:nvGrpSpPr>
          <p:grpSpPr>
            <a:xfrm>
              <a:off x="4361460" y="3155888"/>
              <a:ext cx="591140" cy="821140"/>
              <a:chOff x="8319351" y="4894840"/>
              <a:chExt cx="591140" cy="821140"/>
            </a:xfrm>
          </p:grpSpPr>
          <p:sp>
            <p:nvSpPr>
              <p:cNvPr id="1447" name="Google Shape;1447;p24"/>
              <p:cNvSpPr/>
              <p:nvPr/>
            </p:nvSpPr>
            <p:spPr>
              <a:xfrm>
                <a:off x="8319351" y="4894840"/>
                <a:ext cx="581615" cy="158315"/>
              </a:xfrm>
              <a:custGeom>
                <a:rect b="b" l="l" r="r" t="t"/>
                <a:pathLst>
                  <a:path extrusionOk="0" h="158315" w="581615">
                    <a:moveTo>
                      <a:pt x="0" y="79153"/>
                    </a:moveTo>
                    <a:cubicBezTo>
                      <a:pt x="0" y="35433"/>
                      <a:pt x="130197" y="0"/>
                      <a:pt x="290808" y="0"/>
                    </a:cubicBezTo>
                    <a:cubicBezTo>
                      <a:pt x="451409" y="0"/>
                      <a:pt x="581616" y="35433"/>
                      <a:pt x="581616" y="79153"/>
                    </a:cubicBezTo>
                    <a:cubicBezTo>
                      <a:pt x="581616" y="122873"/>
                      <a:pt x="451409" y="158315"/>
                      <a:pt x="290808" y="158315"/>
                    </a:cubicBezTo>
                    <a:cubicBezTo>
                      <a:pt x="130197" y="158315"/>
                      <a:pt x="0" y="122873"/>
                      <a:pt x="0" y="79153"/>
                    </a:cubicBezTo>
                    <a:close/>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48" name="Google Shape;1448;p24"/>
              <p:cNvSpPr/>
              <p:nvPr/>
            </p:nvSpPr>
            <p:spPr>
              <a:xfrm>
                <a:off x="8319351" y="5636809"/>
                <a:ext cx="581615" cy="79171"/>
              </a:xfrm>
              <a:custGeom>
                <a:rect b="b" l="l" r="r" t="t"/>
                <a:pathLst>
                  <a:path extrusionOk="0" h="79171" w="581615">
                    <a:moveTo>
                      <a:pt x="0" y="0"/>
                    </a:moveTo>
                    <a:cubicBezTo>
                      <a:pt x="0" y="43719"/>
                      <a:pt x="130207" y="79171"/>
                      <a:pt x="290808" y="79171"/>
                    </a:cubicBezTo>
                    <a:cubicBezTo>
                      <a:pt x="451418" y="79171"/>
                      <a:pt x="581616" y="43719"/>
                      <a:pt x="581616" y="0"/>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49" name="Google Shape;1449;p24"/>
              <p:cNvSpPr/>
              <p:nvPr/>
            </p:nvSpPr>
            <p:spPr>
              <a:xfrm>
                <a:off x="8319351" y="4973992"/>
                <a:ext cx="9525" cy="657720"/>
              </a:xfrm>
              <a:custGeom>
                <a:rect b="b" l="l" r="r" t="t"/>
                <a:pathLst>
                  <a:path extrusionOk="0" h="657720" w="9525">
                    <a:moveTo>
                      <a:pt x="0" y="657720"/>
                    </a:moveTo>
                    <a:lnTo>
                      <a:pt x="0" y="0"/>
                    </a:ln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50" name="Google Shape;1450;p24"/>
              <p:cNvSpPr/>
              <p:nvPr/>
            </p:nvSpPr>
            <p:spPr>
              <a:xfrm>
                <a:off x="8900966" y="4973992"/>
                <a:ext cx="9525" cy="657720"/>
              </a:xfrm>
              <a:custGeom>
                <a:rect b="b" l="l" r="r" t="t"/>
                <a:pathLst>
                  <a:path extrusionOk="0" h="657720" w="9525">
                    <a:moveTo>
                      <a:pt x="0" y="0"/>
                    </a:moveTo>
                    <a:lnTo>
                      <a:pt x="0" y="657720"/>
                    </a:ln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51" name="Google Shape;1451;p24"/>
              <p:cNvSpPr/>
              <p:nvPr/>
            </p:nvSpPr>
            <p:spPr>
              <a:xfrm>
                <a:off x="8319351" y="5557627"/>
                <a:ext cx="581615" cy="79181"/>
              </a:xfrm>
              <a:custGeom>
                <a:rect b="b" l="l" r="r" t="t"/>
                <a:pathLst>
                  <a:path extrusionOk="0" h="79181" w="581615">
                    <a:moveTo>
                      <a:pt x="581616" y="79182"/>
                    </a:moveTo>
                    <a:cubicBezTo>
                      <a:pt x="581616" y="35462"/>
                      <a:pt x="451418" y="0"/>
                      <a:pt x="290808" y="0"/>
                    </a:cubicBezTo>
                    <a:cubicBezTo>
                      <a:pt x="130207" y="0"/>
                      <a:pt x="0" y="35462"/>
                      <a:pt x="0" y="79182"/>
                    </a:cubicBezTo>
                  </a:path>
                </a:pathLst>
              </a:custGeom>
              <a:noFill/>
              <a:ln cap="rnd" cmpd="sng" w="9525">
                <a:solidFill>
                  <a:schemeClr val="dk2"/>
                </a:solidFill>
                <a:prstDash val="dash"/>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5" name="Shape 1455"/>
        <p:cNvGrpSpPr/>
        <p:nvPr/>
      </p:nvGrpSpPr>
      <p:grpSpPr>
        <a:xfrm>
          <a:off x="0" y="0"/>
          <a:ext cx="0" cy="0"/>
          <a:chOff x="0" y="0"/>
          <a:chExt cx="0" cy="0"/>
        </a:xfrm>
      </p:grpSpPr>
      <p:sp>
        <p:nvSpPr>
          <p:cNvPr id="1456" name="Google Shape;1456;p25"/>
          <p:cNvSpPr/>
          <p:nvPr/>
        </p:nvSpPr>
        <p:spPr>
          <a:xfrm rot="3730554">
            <a:off x="3910961" y="5567373"/>
            <a:ext cx="1182004" cy="1143042"/>
          </a:xfrm>
          <a:custGeom>
            <a:rect b="b" l="l" r="r" t="t"/>
            <a:pathLst>
              <a:path extrusionOk="0" h="3586705" w="3871652">
                <a:moveTo>
                  <a:pt x="0" y="3586705"/>
                </a:moveTo>
                <a:cubicBezTo>
                  <a:pt x="0" y="3586705"/>
                  <a:pt x="-267" y="2753592"/>
                  <a:pt x="625630" y="1745208"/>
                </a:cubicBezTo>
                <a:cubicBezTo>
                  <a:pt x="1855546" y="-236239"/>
                  <a:pt x="3593002" y="-321945"/>
                  <a:pt x="3857702" y="458162"/>
                </a:cubicBezTo>
                <a:cubicBezTo>
                  <a:pt x="4026294" y="955072"/>
                  <a:pt x="2628882" y="828084"/>
                  <a:pt x="1716577" y="1692955"/>
                </a:cubicBezTo>
                <a:cubicBezTo>
                  <a:pt x="1107700" y="2270160"/>
                  <a:pt x="982066" y="2916146"/>
                  <a:pt x="1434761" y="2943063"/>
                </a:cubicBezTo>
                <a:cubicBezTo>
                  <a:pt x="1951273" y="2973781"/>
                  <a:pt x="1952987" y="1705928"/>
                  <a:pt x="2652313" y="1744332"/>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57" name="Google Shape;1457;p25"/>
          <p:cNvSpPr txBox="1"/>
          <p:nvPr>
            <p:ph type="title"/>
          </p:nvPr>
        </p:nvSpPr>
        <p:spPr>
          <a:xfrm>
            <a:off x="1561325" y="1873525"/>
            <a:ext cx="9545700" cy="31608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Clearly, animals know more than we think, and think a great deal more than we know.</a:t>
            </a:r>
            <a:endParaRPr/>
          </a:p>
        </p:txBody>
      </p:sp>
      <p:sp>
        <p:nvSpPr>
          <p:cNvPr id="1458" name="Google Shape;1458;p25"/>
          <p:cNvSpPr txBox="1"/>
          <p:nvPr>
            <p:ph idx="1" type="subTitle"/>
          </p:nvPr>
        </p:nvSpPr>
        <p:spPr>
          <a:xfrm>
            <a:off x="1561325" y="5242225"/>
            <a:ext cx="9545700" cy="717900"/>
          </a:xfrm>
          <a:prstGeom prst="rect">
            <a:avLst/>
          </a:prstGeom>
        </p:spPr>
        <p:txBody>
          <a:bodyPr anchorCtr="0" anchor="b" bIns="121900" lIns="121900" spcFirstLastPara="1" rIns="121900" wrap="square" tIns="121900">
            <a:noAutofit/>
          </a:bodyPr>
          <a:lstStyle/>
          <a:p>
            <a:pPr indent="0" lvl="0" marL="457200" rtl="0" algn="r">
              <a:spcBef>
                <a:spcPts val="0"/>
              </a:spcBef>
              <a:spcAft>
                <a:spcPts val="0"/>
              </a:spcAft>
              <a:buNone/>
            </a:pPr>
            <a:r>
              <a:rPr lang="en"/>
              <a:t>― Irene M. Pepperberg</a:t>
            </a:r>
            <a:endParaRPr/>
          </a:p>
        </p:txBody>
      </p:sp>
      <p:grpSp>
        <p:nvGrpSpPr>
          <p:cNvPr id="1459" name="Google Shape;1459;p25"/>
          <p:cNvGrpSpPr/>
          <p:nvPr/>
        </p:nvGrpSpPr>
        <p:grpSpPr>
          <a:xfrm rot="10800000">
            <a:off x="5477077" y="891526"/>
            <a:ext cx="1237846" cy="872004"/>
            <a:chOff x="621403" y="597265"/>
            <a:chExt cx="1588204" cy="1118814"/>
          </a:xfrm>
        </p:grpSpPr>
        <p:sp>
          <p:nvSpPr>
            <p:cNvPr id="1460" name="Google Shape;1460;p25"/>
            <p:cNvSpPr/>
            <p:nvPr/>
          </p:nvSpPr>
          <p:spPr>
            <a:xfrm>
              <a:off x="1448058" y="597265"/>
              <a:ext cx="761549" cy="1118814"/>
            </a:xfrm>
            <a:custGeom>
              <a:rect b="b" l="l" r="r" t="t"/>
              <a:pathLst>
                <a:path extrusionOk="0" h="1118814" w="761549">
                  <a:moveTo>
                    <a:pt x="-524" y="1117297"/>
                  </a:moveTo>
                  <a:lnTo>
                    <a:pt x="-524" y="996558"/>
                  </a:lnTo>
                  <a:cubicBezTo>
                    <a:pt x="160246" y="977266"/>
                    <a:pt x="278895" y="901864"/>
                    <a:pt x="338058" y="740612"/>
                  </a:cubicBezTo>
                  <a:cubicBezTo>
                    <a:pt x="312656" y="732412"/>
                    <a:pt x="292400" y="726464"/>
                    <a:pt x="272463" y="719551"/>
                  </a:cubicBezTo>
                  <a:cubicBezTo>
                    <a:pt x="93848" y="657011"/>
                    <a:pt x="-5830" y="480325"/>
                    <a:pt x="31308" y="291741"/>
                  </a:cubicBezTo>
                  <a:cubicBezTo>
                    <a:pt x="64909" y="120199"/>
                    <a:pt x="237095" y="-11311"/>
                    <a:pt x="412334" y="425"/>
                  </a:cubicBezTo>
                  <a:cubicBezTo>
                    <a:pt x="596255" y="11358"/>
                    <a:pt x="744051" y="156019"/>
                    <a:pt x="758954" y="339651"/>
                  </a:cubicBezTo>
                  <a:cubicBezTo>
                    <a:pt x="792877" y="741255"/>
                    <a:pt x="404456" y="1143502"/>
                    <a:pt x="-524" y="1117297"/>
                  </a:cubicBezTo>
                  <a:close/>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61" name="Google Shape;1461;p25"/>
            <p:cNvSpPr/>
            <p:nvPr/>
          </p:nvSpPr>
          <p:spPr>
            <a:xfrm>
              <a:off x="621403" y="597265"/>
              <a:ext cx="761549" cy="1118814"/>
            </a:xfrm>
            <a:custGeom>
              <a:rect b="b" l="l" r="r" t="t"/>
              <a:pathLst>
                <a:path extrusionOk="0" h="1118814" w="761549">
                  <a:moveTo>
                    <a:pt x="-524" y="1117297"/>
                  </a:moveTo>
                  <a:lnTo>
                    <a:pt x="-524" y="996558"/>
                  </a:lnTo>
                  <a:cubicBezTo>
                    <a:pt x="160246" y="977266"/>
                    <a:pt x="278895" y="901864"/>
                    <a:pt x="338058" y="740612"/>
                  </a:cubicBezTo>
                  <a:cubicBezTo>
                    <a:pt x="312656" y="732412"/>
                    <a:pt x="292400" y="726464"/>
                    <a:pt x="272463" y="719551"/>
                  </a:cubicBezTo>
                  <a:cubicBezTo>
                    <a:pt x="93848" y="657011"/>
                    <a:pt x="-5830" y="480325"/>
                    <a:pt x="31308" y="291741"/>
                  </a:cubicBezTo>
                  <a:cubicBezTo>
                    <a:pt x="64909" y="120199"/>
                    <a:pt x="237095" y="-11311"/>
                    <a:pt x="412334" y="425"/>
                  </a:cubicBezTo>
                  <a:cubicBezTo>
                    <a:pt x="596255" y="11358"/>
                    <a:pt x="744051" y="156019"/>
                    <a:pt x="758954" y="339651"/>
                  </a:cubicBezTo>
                  <a:cubicBezTo>
                    <a:pt x="792877" y="741255"/>
                    <a:pt x="404456" y="1143502"/>
                    <a:pt x="-524" y="1117297"/>
                  </a:cubicBezTo>
                  <a:close/>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462" name="Google Shape;1462;p25"/>
          <p:cNvGrpSpPr/>
          <p:nvPr/>
        </p:nvGrpSpPr>
        <p:grpSpPr>
          <a:xfrm>
            <a:off x="10458424" y="539710"/>
            <a:ext cx="498807" cy="680214"/>
            <a:chOff x="4361457" y="3155811"/>
            <a:chExt cx="591143" cy="821217"/>
          </a:xfrm>
        </p:grpSpPr>
        <p:sp>
          <p:nvSpPr>
            <p:cNvPr id="1463" name="Google Shape;1463;p25"/>
            <p:cNvSpPr/>
            <p:nvPr/>
          </p:nvSpPr>
          <p:spPr>
            <a:xfrm>
              <a:off x="4361457" y="3155811"/>
              <a:ext cx="581624" cy="816168"/>
            </a:xfrm>
            <a:custGeom>
              <a:rect b="b" l="l" r="r" t="t"/>
              <a:pathLst>
                <a:path extrusionOk="0" h="816168" w="581624">
                  <a:moveTo>
                    <a:pt x="290808" y="0"/>
                  </a:moveTo>
                  <a:cubicBezTo>
                    <a:pt x="130207" y="0"/>
                    <a:pt x="0" y="35452"/>
                    <a:pt x="0" y="79172"/>
                  </a:cubicBezTo>
                  <a:lnTo>
                    <a:pt x="0" y="736997"/>
                  </a:lnTo>
                  <a:cubicBezTo>
                    <a:pt x="0" y="780707"/>
                    <a:pt x="130207" y="816169"/>
                    <a:pt x="290808" y="816169"/>
                  </a:cubicBezTo>
                  <a:cubicBezTo>
                    <a:pt x="451418" y="816169"/>
                    <a:pt x="581625" y="780717"/>
                    <a:pt x="581625" y="736997"/>
                  </a:cubicBezTo>
                  <a:lnTo>
                    <a:pt x="581625" y="79172"/>
                  </a:lnTo>
                  <a:cubicBezTo>
                    <a:pt x="581625" y="35452"/>
                    <a:pt x="451418" y="0"/>
                    <a:pt x="290808" y="0"/>
                  </a:cubicBezTo>
                  <a:close/>
                </a:path>
              </a:pathLst>
            </a:custGeom>
            <a:solidFill>
              <a:schemeClr val="accent4"/>
            </a:solidFill>
            <a:ln>
              <a:noFill/>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1464" name="Google Shape;1464;p25"/>
            <p:cNvGrpSpPr/>
            <p:nvPr/>
          </p:nvGrpSpPr>
          <p:grpSpPr>
            <a:xfrm>
              <a:off x="4361460" y="3155888"/>
              <a:ext cx="591140" cy="821140"/>
              <a:chOff x="8319351" y="4894840"/>
              <a:chExt cx="591140" cy="821140"/>
            </a:xfrm>
          </p:grpSpPr>
          <p:sp>
            <p:nvSpPr>
              <p:cNvPr id="1465" name="Google Shape;1465;p25"/>
              <p:cNvSpPr/>
              <p:nvPr/>
            </p:nvSpPr>
            <p:spPr>
              <a:xfrm>
                <a:off x="8319351" y="4894840"/>
                <a:ext cx="581615" cy="158315"/>
              </a:xfrm>
              <a:custGeom>
                <a:rect b="b" l="l" r="r" t="t"/>
                <a:pathLst>
                  <a:path extrusionOk="0" h="158315" w="581615">
                    <a:moveTo>
                      <a:pt x="0" y="79153"/>
                    </a:moveTo>
                    <a:cubicBezTo>
                      <a:pt x="0" y="35433"/>
                      <a:pt x="130197" y="0"/>
                      <a:pt x="290808" y="0"/>
                    </a:cubicBezTo>
                    <a:cubicBezTo>
                      <a:pt x="451409" y="0"/>
                      <a:pt x="581616" y="35433"/>
                      <a:pt x="581616" y="79153"/>
                    </a:cubicBezTo>
                    <a:cubicBezTo>
                      <a:pt x="581616" y="122873"/>
                      <a:pt x="451409" y="158315"/>
                      <a:pt x="290808" y="158315"/>
                    </a:cubicBezTo>
                    <a:cubicBezTo>
                      <a:pt x="130197" y="158315"/>
                      <a:pt x="0" y="122873"/>
                      <a:pt x="0" y="79153"/>
                    </a:cubicBezTo>
                    <a:close/>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66" name="Google Shape;1466;p25"/>
              <p:cNvSpPr/>
              <p:nvPr/>
            </p:nvSpPr>
            <p:spPr>
              <a:xfrm>
                <a:off x="8319351" y="5636809"/>
                <a:ext cx="581615" cy="79171"/>
              </a:xfrm>
              <a:custGeom>
                <a:rect b="b" l="l" r="r" t="t"/>
                <a:pathLst>
                  <a:path extrusionOk="0" h="79171" w="581615">
                    <a:moveTo>
                      <a:pt x="0" y="0"/>
                    </a:moveTo>
                    <a:cubicBezTo>
                      <a:pt x="0" y="43719"/>
                      <a:pt x="130207" y="79171"/>
                      <a:pt x="290808" y="79171"/>
                    </a:cubicBezTo>
                    <a:cubicBezTo>
                      <a:pt x="451418" y="79171"/>
                      <a:pt x="581616" y="43719"/>
                      <a:pt x="581616" y="0"/>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67" name="Google Shape;1467;p25"/>
              <p:cNvSpPr/>
              <p:nvPr/>
            </p:nvSpPr>
            <p:spPr>
              <a:xfrm>
                <a:off x="8319351" y="4973992"/>
                <a:ext cx="9525" cy="657720"/>
              </a:xfrm>
              <a:custGeom>
                <a:rect b="b" l="l" r="r" t="t"/>
                <a:pathLst>
                  <a:path extrusionOk="0" h="657720" w="9525">
                    <a:moveTo>
                      <a:pt x="0" y="657720"/>
                    </a:moveTo>
                    <a:lnTo>
                      <a:pt x="0" y="0"/>
                    </a:ln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68" name="Google Shape;1468;p25"/>
              <p:cNvSpPr/>
              <p:nvPr/>
            </p:nvSpPr>
            <p:spPr>
              <a:xfrm>
                <a:off x="8900966" y="4973992"/>
                <a:ext cx="9525" cy="657720"/>
              </a:xfrm>
              <a:custGeom>
                <a:rect b="b" l="l" r="r" t="t"/>
                <a:pathLst>
                  <a:path extrusionOk="0" h="657720" w="9525">
                    <a:moveTo>
                      <a:pt x="0" y="0"/>
                    </a:moveTo>
                    <a:lnTo>
                      <a:pt x="0" y="657720"/>
                    </a:ln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69" name="Google Shape;1469;p25"/>
              <p:cNvSpPr/>
              <p:nvPr/>
            </p:nvSpPr>
            <p:spPr>
              <a:xfrm>
                <a:off x="8319351" y="5557627"/>
                <a:ext cx="581615" cy="79181"/>
              </a:xfrm>
              <a:custGeom>
                <a:rect b="b" l="l" r="r" t="t"/>
                <a:pathLst>
                  <a:path extrusionOk="0" h="79181" w="581615">
                    <a:moveTo>
                      <a:pt x="581616" y="79182"/>
                    </a:moveTo>
                    <a:cubicBezTo>
                      <a:pt x="581616" y="35462"/>
                      <a:pt x="451418" y="0"/>
                      <a:pt x="290808" y="0"/>
                    </a:cubicBezTo>
                    <a:cubicBezTo>
                      <a:pt x="130207" y="0"/>
                      <a:pt x="0" y="35462"/>
                      <a:pt x="0" y="79182"/>
                    </a:cubicBezTo>
                  </a:path>
                </a:pathLst>
              </a:custGeom>
              <a:noFill/>
              <a:ln cap="rnd" cmpd="sng" w="9525">
                <a:solidFill>
                  <a:schemeClr val="dk2"/>
                </a:solidFill>
                <a:prstDash val="dash"/>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grpSp>
        <p:nvGrpSpPr>
          <p:cNvPr id="1470" name="Google Shape;1470;p25"/>
          <p:cNvGrpSpPr/>
          <p:nvPr/>
        </p:nvGrpSpPr>
        <p:grpSpPr>
          <a:xfrm>
            <a:off x="10987037" y="585436"/>
            <a:ext cx="312936" cy="153680"/>
            <a:chOff x="10862134" y="3312644"/>
            <a:chExt cx="416027" cy="204307"/>
          </a:xfrm>
        </p:grpSpPr>
        <p:sp>
          <p:nvSpPr>
            <p:cNvPr id="1471" name="Google Shape;1471;p25"/>
            <p:cNvSpPr/>
            <p:nvPr/>
          </p:nvSpPr>
          <p:spPr>
            <a:xfrm>
              <a:off x="10862134" y="3312644"/>
              <a:ext cx="69302" cy="204307"/>
            </a:xfrm>
            <a:custGeom>
              <a:rect b="b" l="l" r="r" t="t"/>
              <a:pathLst>
                <a:path extrusionOk="0" h="204307" w="69302">
                  <a:moveTo>
                    <a:pt x="3963" y="83218"/>
                  </a:moveTo>
                  <a:cubicBezTo>
                    <a:pt x="-6800" y="83818"/>
                    <a:pt x="7202" y="105030"/>
                    <a:pt x="12441" y="114403"/>
                  </a:cubicBezTo>
                  <a:cubicBezTo>
                    <a:pt x="27110" y="140206"/>
                    <a:pt x="45778" y="163618"/>
                    <a:pt x="59589" y="189803"/>
                  </a:cubicBezTo>
                  <a:cubicBezTo>
                    <a:pt x="62161" y="194565"/>
                    <a:pt x="62161" y="206062"/>
                    <a:pt x="67210" y="204081"/>
                  </a:cubicBezTo>
                  <a:cubicBezTo>
                    <a:pt x="71400" y="202404"/>
                    <a:pt x="68066" y="157827"/>
                    <a:pt x="67686" y="152046"/>
                  </a:cubicBezTo>
                  <a:cubicBezTo>
                    <a:pt x="65590" y="113469"/>
                    <a:pt x="46064" y="36755"/>
                    <a:pt x="61590" y="874"/>
                  </a:cubicBezTo>
                  <a:cubicBezTo>
                    <a:pt x="63495" y="-3498"/>
                    <a:pt x="65114" y="9723"/>
                    <a:pt x="66828" y="14142"/>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72" name="Google Shape;1472;p25"/>
            <p:cNvSpPr/>
            <p:nvPr/>
          </p:nvSpPr>
          <p:spPr>
            <a:xfrm>
              <a:off x="11001003" y="3431825"/>
              <a:ext cx="33121" cy="6338"/>
            </a:xfrm>
            <a:custGeom>
              <a:rect b="b" l="l" r="r" t="t"/>
              <a:pathLst>
                <a:path extrusionOk="0" h="6338" w="33121">
                  <a:moveTo>
                    <a:pt x="19305" y="1833"/>
                  </a:moveTo>
                  <a:cubicBezTo>
                    <a:pt x="25495" y="699"/>
                    <a:pt x="-5366" y="7195"/>
                    <a:pt x="826" y="6243"/>
                  </a:cubicBezTo>
                  <a:cubicBezTo>
                    <a:pt x="11018" y="4709"/>
                    <a:pt x="41307" y="-520"/>
                    <a:pt x="31020" y="42"/>
                  </a:cubicBezTo>
                  <a:cubicBezTo>
                    <a:pt x="18923" y="718"/>
                    <a:pt x="7113" y="4043"/>
                    <a:pt x="19305" y="1833"/>
                  </a:cubicBezTo>
                  <a:close/>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73" name="Google Shape;1473;p25"/>
            <p:cNvSpPr/>
            <p:nvPr/>
          </p:nvSpPr>
          <p:spPr>
            <a:xfrm>
              <a:off x="10999979" y="3457687"/>
              <a:ext cx="27320" cy="2555"/>
            </a:xfrm>
            <a:custGeom>
              <a:rect b="b" l="l" r="r" t="t"/>
              <a:pathLst>
                <a:path extrusionOk="0" h="2555" w="27320">
                  <a:moveTo>
                    <a:pt x="19375" y="326"/>
                  </a:moveTo>
                  <a:cubicBezTo>
                    <a:pt x="25567" y="-607"/>
                    <a:pt x="-5294" y="631"/>
                    <a:pt x="802" y="1926"/>
                  </a:cubicBezTo>
                  <a:cubicBezTo>
                    <a:pt x="8898" y="3660"/>
                    <a:pt x="33949" y="1212"/>
                    <a:pt x="25662" y="1679"/>
                  </a:cubicBezTo>
                  <a:cubicBezTo>
                    <a:pt x="15566" y="2241"/>
                    <a:pt x="5374" y="2450"/>
                    <a:pt x="19375" y="326"/>
                  </a:cubicBezTo>
                  <a:close/>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74" name="Google Shape;1474;p25"/>
            <p:cNvSpPr/>
            <p:nvPr/>
          </p:nvSpPr>
          <p:spPr>
            <a:xfrm>
              <a:off x="11105828" y="3355219"/>
              <a:ext cx="13978" cy="120672"/>
            </a:xfrm>
            <a:custGeom>
              <a:rect b="b" l="l" r="r" t="t"/>
              <a:pathLst>
                <a:path extrusionOk="0" h="120672" w="13978">
                  <a:moveTo>
                    <a:pt x="3348" y="0"/>
                  </a:moveTo>
                  <a:cubicBezTo>
                    <a:pt x="-11131" y="33566"/>
                    <a:pt x="27160" y="78457"/>
                    <a:pt x="8967" y="120672"/>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75" name="Google Shape;1475;p25"/>
            <p:cNvSpPr/>
            <p:nvPr/>
          </p:nvSpPr>
          <p:spPr>
            <a:xfrm>
              <a:off x="11076654" y="3328910"/>
              <a:ext cx="118027" cy="162411"/>
            </a:xfrm>
            <a:custGeom>
              <a:rect b="b" l="l" r="r" t="t"/>
              <a:pathLst>
                <a:path extrusionOk="0" h="162411" w="118027">
                  <a:moveTo>
                    <a:pt x="4709" y="33510"/>
                  </a:moveTo>
                  <a:cubicBezTo>
                    <a:pt x="-23771" y="21223"/>
                    <a:pt x="85767" y="-18582"/>
                    <a:pt x="97197" y="10278"/>
                  </a:cubicBezTo>
                  <a:cubicBezTo>
                    <a:pt x="110532" y="43940"/>
                    <a:pt x="39857" y="118530"/>
                    <a:pt x="28617" y="98890"/>
                  </a:cubicBezTo>
                  <a:cubicBezTo>
                    <a:pt x="17567" y="79516"/>
                    <a:pt x="103292" y="51684"/>
                    <a:pt x="116532" y="92879"/>
                  </a:cubicBezTo>
                  <a:cubicBezTo>
                    <a:pt x="121485" y="108272"/>
                    <a:pt x="113389" y="125045"/>
                    <a:pt x="103103" y="136590"/>
                  </a:cubicBezTo>
                  <a:cubicBezTo>
                    <a:pt x="50620" y="195245"/>
                    <a:pt x="-14150" y="135247"/>
                    <a:pt x="17283" y="137961"/>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76" name="Google Shape;1476;p25"/>
            <p:cNvSpPr/>
            <p:nvPr/>
          </p:nvSpPr>
          <p:spPr>
            <a:xfrm>
              <a:off x="11212046" y="3333673"/>
              <a:ext cx="66115" cy="124860"/>
            </a:xfrm>
            <a:custGeom>
              <a:rect b="b" l="l" r="r" t="t"/>
              <a:pathLst>
                <a:path extrusionOk="0" h="124860" w="66115">
                  <a:moveTo>
                    <a:pt x="0" y="0"/>
                  </a:moveTo>
                  <a:cubicBezTo>
                    <a:pt x="1143" y="21907"/>
                    <a:pt x="6953" y="43320"/>
                    <a:pt x="10382" y="64999"/>
                  </a:cubicBezTo>
                  <a:cubicBezTo>
                    <a:pt x="13429" y="84391"/>
                    <a:pt x="15430" y="103937"/>
                    <a:pt x="18097" y="123368"/>
                  </a:cubicBezTo>
                  <a:cubicBezTo>
                    <a:pt x="19144" y="130816"/>
                    <a:pt x="16669" y="108347"/>
                    <a:pt x="16858" y="100822"/>
                  </a:cubicBezTo>
                  <a:cubicBezTo>
                    <a:pt x="17240" y="87839"/>
                    <a:pt x="16383" y="49501"/>
                    <a:pt x="35623" y="51159"/>
                  </a:cubicBezTo>
                  <a:cubicBezTo>
                    <a:pt x="73819" y="54473"/>
                    <a:pt x="65626" y="123901"/>
                    <a:pt x="64865" y="110595"/>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477" name="Google Shape;1477;p25"/>
          <p:cNvGrpSpPr/>
          <p:nvPr/>
        </p:nvGrpSpPr>
        <p:grpSpPr>
          <a:xfrm>
            <a:off x="9760810" y="394339"/>
            <a:ext cx="526417" cy="279333"/>
            <a:chOff x="5791759" y="2630895"/>
            <a:chExt cx="604799" cy="320925"/>
          </a:xfrm>
        </p:grpSpPr>
        <p:sp>
          <p:nvSpPr>
            <p:cNvPr id="1478" name="Google Shape;1478;p25"/>
            <p:cNvSpPr/>
            <p:nvPr/>
          </p:nvSpPr>
          <p:spPr>
            <a:xfrm>
              <a:off x="5791759" y="2671104"/>
              <a:ext cx="98284" cy="280716"/>
            </a:xfrm>
            <a:custGeom>
              <a:rect b="b" l="l" r="r" t="t"/>
              <a:pathLst>
                <a:path extrusionOk="0" h="280716" w="98284">
                  <a:moveTo>
                    <a:pt x="0" y="100194"/>
                  </a:moveTo>
                  <a:cubicBezTo>
                    <a:pt x="22822" y="157278"/>
                    <a:pt x="34376" y="229620"/>
                    <a:pt x="73219" y="279626"/>
                  </a:cubicBezTo>
                  <a:cubicBezTo>
                    <a:pt x="78038" y="285837"/>
                    <a:pt x="72076" y="263824"/>
                    <a:pt x="73133" y="256033"/>
                  </a:cubicBezTo>
                  <a:cubicBezTo>
                    <a:pt x="75638" y="237630"/>
                    <a:pt x="73781" y="218533"/>
                    <a:pt x="74752" y="199759"/>
                  </a:cubicBezTo>
                  <a:cubicBezTo>
                    <a:pt x="77524" y="146667"/>
                    <a:pt x="80620" y="93079"/>
                    <a:pt x="90907" y="40720"/>
                  </a:cubicBezTo>
                  <a:cubicBezTo>
                    <a:pt x="91697" y="36653"/>
                    <a:pt x="101880" y="3201"/>
                    <a:pt x="96936" y="401"/>
                  </a:cubicBezTo>
                  <a:cubicBezTo>
                    <a:pt x="91564" y="-2638"/>
                    <a:pt x="93688" y="12402"/>
                    <a:pt x="93364" y="18565"/>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79" name="Google Shape;1479;p25"/>
            <p:cNvSpPr/>
            <p:nvPr/>
          </p:nvSpPr>
          <p:spPr>
            <a:xfrm>
              <a:off x="5946978" y="2823191"/>
              <a:ext cx="60941" cy="12553"/>
            </a:xfrm>
            <a:custGeom>
              <a:rect b="b" l="l" r="r" t="t"/>
              <a:pathLst>
                <a:path extrusionOk="0" h="12553" w="60941">
                  <a:moveTo>
                    <a:pt x="0" y="12554"/>
                  </a:moveTo>
                  <a:cubicBezTo>
                    <a:pt x="16707" y="1333"/>
                    <a:pt x="41081" y="5486"/>
                    <a:pt x="60941" y="0"/>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80" name="Google Shape;1480;p25"/>
            <p:cNvSpPr/>
            <p:nvPr/>
          </p:nvSpPr>
          <p:spPr>
            <a:xfrm>
              <a:off x="5959380" y="2855794"/>
              <a:ext cx="53006" cy="11106"/>
            </a:xfrm>
            <a:custGeom>
              <a:rect b="b" l="l" r="r" t="t"/>
              <a:pathLst>
                <a:path extrusionOk="0" h="11106" w="53006">
                  <a:moveTo>
                    <a:pt x="0" y="11106"/>
                  </a:moveTo>
                  <a:cubicBezTo>
                    <a:pt x="15707" y="1572"/>
                    <a:pt x="35271" y="3724"/>
                    <a:pt x="53007" y="0"/>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81" name="Google Shape;1481;p25"/>
            <p:cNvSpPr/>
            <p:nvPr/>
          </p:nvSpPr>
          <p:spPr>
            <a:xfrm>
              <a:off x="6081443" y="2633872"/>
              <a:ext cx="29346" cy="69769"/>
            </a:xfrm>
            <a:custGeom>
              <a:rect b="b" l="l" r="r" t="t"/>
              <a:pathLst>
                <a:path extrusionOk="0" h="69769" w="29346">
                  <a:moveTo>
                    <a:pt x="0" y="59473"/>
                  </a:moveTo>
                  <a:cubicBezTo>
                    <a:pt x="9401" y="39347"/>
                    <a:pt x="13678" y="23383"/>
                    <a:pt x="18535" y="1523"/>
                  </a:cubicBezTo>
                  <a:cubicBezTo>
                    <a:pt x="20231" y="-6144"/>
                    <a:pt x="17564" y="17230"/>
                    <a:pt x="17774" y="25079"/>
                  </a:cubicBezTo>
                  <a:cubicBezTo>
                    <a:pt x="18212" y="41500"/>
                    <a:pt x="23993" y="55035"/>
                    <a:pt x="29346" y="69770"/>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82" name="Google Shape;1482;p25"/>
            <p:cNvSpPr/>
            <p:nvPr/>
          </p:nvSpPr>
          <p:spPr>
            <a:xfrm>
              <a:off x="6073799" y="2710561"/>
              <a:ext cx="116249" cy="54072"/>
            </a:xfrm>
            <a:custGeom>
              <a:rect b="b" l="l" r="r" t="t"/>
              <a:pathLst>
                <a:path extrusionOk="0" h="54072" w="116249">
                  <a:moveTo>
                    <a:pt x="15568" y="46269"/>
                  </a:moveTo>
                  <a:cubicBezTo>
                    <a:pt x="9481" y="46431"/>
                    <a:pt x="6129" y="45983"/>
                    <a:pt x="509" y="52898"/>
                  </a:cubicBezTo>
                  <a:cubicBezTo>
                    <a:pt x="-2710" y="56861"/>
                    <a:pt x="10215" y="49688"/>
                    <a:pt x="14911" y="47669"/>
                  </a:cubicBezTo>
                  <a:cubicBezTo>
                    <a:pt x="18254" y="46221"/>
                    <a:pt x="21826" y="45345"/>
                    <a:pt x="25198" y="43935"/>
                  </a:cubicBezTo>
                  <a:cubicBezTo>
                    <a:pt x="28912" y="42383"/>
                    <a:pt x="32522" y="40582"/>
                    <a:pt x="36133" y="38801"/>
                  </a:cubicBezTo>
                  <a:cubicBezTo>
                    <a:pt x="52849" y="30534"/>
                    <a:pt x="70042" y="23133"/>
                    <a:pt x="86720" y="14608"/>
                  </a:cubicBezTo>
                  <a:cubicBezTo>
                    <a:pt x="93216" y="11284"/>
                    <a:pt x="128144" y="-8519"/>
                    <a:pt x="112056" y="4235"/>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83" name="Google Shape;1483;p25"/>
            <p:cNvSpPr/>
            <p:nvPr/>
          </p:nvSpPr>
          <p:spPr>
            <a:xfrm>
              <a:off x="6121903" y="2779470"/>
              <a:ext cx="50345" cy="89597"/>
            </a:xfrm>
            <a:custGeom>
              <a:rect b="b" l="l" r="r" t="t"/>
              <a:pathLst>
                <a:path extrusionOk="0" h="89597" w="50345">
                  <a:moveTo>
                    <a:pt x="3154" y="17945"/>
                  </a:moveTo>
                  <a:cubicBezTo>
                    <a:pt x="-6580" y="13402"/>
                    <a:pt x="38264" y="-12858"/>
                    <a:pt x="43731" y="7868"/>
                  </a:cubicBezTo>
                  <a:cubicBezTo>
                    <a:pt x="48360" y="25442"/>
                    <a:pt x="14404" y="50483"/>
                    <a:pt x="14356" y="48797"/>
                  </a:cubicBezTo>
                  <a:cubicBezTo>
                    <a:pt x="14004" y="35262"/>
                    <a:pt x="54056" y="40615"/>
                    <a:pt x="50065" y="63770"/>
                  </a:cubicBezTo>
                  <a:cubicBezTo>
                    <a:pt x="44798" y="94307"/>
                    <a:pt x="-10647" y="98679"/>
                    <a:pt x="1821" y="71981"/>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84" name="Google Shape;1484;p25"/>
            <p:cNvSpPr/>
            <p:nvPr/>
          </p:nvSpPr>
          <p:spPr>
            <a:xfrm>
              <a:off x="6255169" y="2654065"/>
              <a:ext cx="23622" cy="105365"/>
            </a:xfrm>
            <a:custGeom>
              <a:rect b="b" l="l" r="r" t="t"/>
              <a:pathLst>
                <a:path extrusionOk="0" h="105365" w="23622">
                  <a:moveTo>
                    <a:pt x="1763" y="0"/>
                  </a:moveTo>
                  <a:cubicBezTo>
                    <a:pt x="-8639" y="8239"/>
                    <a:pt x="30747" y="68018"/>
                    <a:pt x="22470" y="101908"/>
                  </a:cubicBezTo>
                  <a:cubicBezTo>
                    <a:pt x="22193" y="103022"/>
                    <a:pt x="22536" y="104213"/>
                    <a:pt x="22565" y="105366"/>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85" name="Google Shape;1485;p25"/>
            <p:cNvSpPr/>
            <p:nvPr/>
          </p:nvSpPr>
          <p:spPr>
            <a:xfrm>
              <a:off x="6242500" y="2637701"/>
              <a:ext cx="85708" cy="146434"/>
            </a:xfrm>
            <a:custGeom>
              <a:rect b="b" l="l" r="r" t="t"/>
              <a:pathLst>
                <a:path extrusionOk="0" h="146434" w="85708">
                  <a:moveTo>
                    <a:pt x="963" y="30565"/>
                  </a:moveTo>
                  <a:cubicBezTo>
                    <a:pt x="-7552" y="22498"/>
                    <a:pt x="42778" y="-12640"/>
                    <a:pt x="59113" y="4791"/>
                  </a:cubicBezTo>
                  <a:cubicBezTo>
                    <a:pt x="71143" y="17612"/>
                    <a:pt x="38681" y="82563"/>
                    <a:pt x="25242" y="84610"/>
                  </a:cubicBezTo>
                  <a:cubicBezTo>
                    <a:pt x="22670" y="85001"/>
                    <a:pt x="32957" y="70628"/>
                    <a:pt x="43568" y="70971"/>
                  </a:cubicBezTo>
                  <a:cubicBezTo>
                    <a:pt x="58789" y="71456"/>
                    <a:pt x="82058" y="78314"/>
                    <a:pt x="85069" y="95478"/>
                  </a:cubicBezTo>
                  <a:cubicBezTo>
                    <a:pt x="95384" y="154267"/>
                    <a:pt x="-23002" y="155086"/>
                    <a:pt x="12697" y="133407"/>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86" name="Google Shape;1486;p25"/>
            <p:cNvSpPr/>
            <p:nvPr/>
          </p:nvSpPr>
          <p:spPr>
            <a:xfrm>
              <a:off x="6316540" y="2630895"/>
              <a:ext cx="80018" cy="119134"/>
            </a:xfrm>
            <a:custGeom>
              <a:rect b="b" l="l" r="r" t="t"/>
              <a:pathLst>
                <a:path extrusionOk="0" h="119134" w="80018">
                  <a:moveTo>
                    <a:pt x="694" y="100"/>
                  </a:moveTo>
                  <a:cubicBezTo>
                    <a:pt x="513" y="-385"/>
                    <a:pt x="-163" y="1024"/>
                    <a:pt x="37" y="1501"/>
                  </a:cubicBezTo>
                  <a:cubicBezTo>
                    <a:pt x="8219" y="21065"/>
                    <a:pt x="17544" y="40134"/>
                    <a:pt x="25821" y="59660"/>
                  </a:cubicBezTo>
                  <a:cubicBezTo>
                    <a:pt x="26669" y="61679"/>
                    <a:pt x="43576" y="119353"/>
                    <a:pt x="39166" y="118839"/>
                  </a:cubicBezTo>
                  <a:cubicBezTo>
                    <a:pt x="34212" y="118268"/>
                    <a:pt x="36051" y="114572"/>
                    <a:pt x="35518" y="112019"/>
                  </a:cubicBezTo>
                  <a:cubicBezTo>
                    <a:pt x="30393" y="87549"/>
                    <a:pt x="25021" y="17131"/>
                    <a:pt x="57882" y="67804"/>
                  </a:cubicBezTo>
                  <a:cubicBezTo>
                    <a:pt x="60682" y="72138"/>
                    <a:pt x="62911" y="76815"/>
                    <a:pt x="65169" y="81453"/>
                  </a:cubicBezTo>
                  <a:cubicBezTo>
                    <a:pt x="67560" y="86387"/>
                    <a:pt x="69503" y="91531"/>
                    <a:pt x="71798" y="96513"/>
                  </a:cubicBezTo>
                  <a:cubicBezTo>
                    <a:pt x="75360" y="104247"/>
                    <a:pt x="78723" y="110676"/>
                    <a:pt x="80018" y="119134"/>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487" name="Google Shape;1487;p25"/>
          <p:cNvGrpSpPr/>
          <p:nvPr/>
        </p:nvGrpSpPr>
        <p:grpSpPr>
          <a:xfrm>
            <a:off x="9701871" y="709306"/>
            <a:ext cx="726764" cy="614576"/>
            <a:chOff x="9814993" y="741298"/>
            <a:chExt cx="1095184" cy="926124"/>
          </a:xfrm>
        </p:grpSpPr>
        <p:grpSp>
          <p:nvGrpSpPr>
            <p:cNvPr id="1488" name="Google Shape;1488;p25"/>
            <p:cNvGrpSpPr/>
            <p:nvPr/>
          </p:nvGrpSpPr>
          <p:grpSpPr>
            <a:xfrm>
              <a:off x="9814993" y="741298"/>
              <a:ext cx="1095184" cy="926124"/>
              <a:chOff x="3034905" y="-1515202"/>
              <a:chExt cx="972028" cy="821979"/>
            </a:xfrm>
          </p:grpSpPr>
          <p:sp>
            <p:nvSpPr>
              <p:cNvPr id="1489" name="Google Shape;1489;p25"/>
              <p:cNvSpPr/>
              <p:nvPr/>
            </p:nvSpPr>
            <p:spPr>
              <a:xfrm>
                <a:off x="3056815" y="-1515058"/>
                <a:ext cx="950118" cy="821835"/>
              </a:xfrm>
              <a:custGeom>
                <a:rect b="b" l="l" r="r" t="t"/>
                <a:pathLst>
                  <a:path extrusionOk="0" h="821835" w="950118">
                    <a:moveTo>
                      <a:pt x="475059" y="0"/>
                    </a:moveTo>
                    <a:lnTo>
                      <a:pt x="22022" y="673008"/>
                    </a:lnTo>
                    <a:lnTo>
                      <a:pt x="0" y="705745"/>
                    </a:lnTo>
                    <a:cubicBezTo>
                      <a:pt x="0" y="769801"/>
                      <a:pt x="212665" y="821836"/>
                      <a:pt x="475059" y="821836"/>
                    </a:cubicBezTo>
                    <a:cubicBezTo>
                      <a:pt x="737445" y="821836"/>
                      <a:pt x="950119" y="769801"/>
                      <a:pt x="950119" y="705745"/>
                    </a:cubicBezTo>
                    <a:lnTo>
                      <a:pt x="927792" y="672408"/>
                    </a:lnTo>
                    <a:lnTo>
                      <a:pt x="475059"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1490" name="Google Shape;1490;p25"/>
              <p:cNvGrpSpPr/>
              <p:nvPr/>
            </p:nvGrpSpPr>
            <p:grpSpPr>
              <a:xfrm>
                <a:off x="3034905" y="-1515202"/>
                <a:ext cx="950195" cy="821979"/>
                <a:chOff x="6726228" y="2970999"/>
                <a:chExt cx="950195" cy="821979"/>
              </a:xfrm>
            </p:grpSpPr>
            <p:sp>
              <p:nvSpPr>
                <p:cNvPr id="1491" name="Google Shape;1491;p25"/>
                <p:cNvSpPr/>
                <p:nvPr/>
              </p:nvSpPr>
              <p:spPr>
                <a:xfrm>
                  <a:off x="6726228" y="3569236"/>
                  <a:ext cx="950118" cy="116090"/>
                </a:xfrm>
                <a:custGeom>
                  <a:rect b="b" l="l" r="r" t="t"/>
                  <a:pathLst>
                    <a:path extrusionOk="0" h="116090" w="950118">
                      <a:moveTo>
                        <a:pt x="950119" y="116091"/>
                      </a:moveTo>
                      <a:cubicBezTo>
                        <a:pt x="950119" y="52035"/>
                        <a:pt x="737454" y="0"/>
                        <a:pt x="475059" y="0"/>
                      </a:cubicBezTo>
                      <a:cubicBezTo>
                        <a:pt x="212674" y="0"/>
                        <a:pt x="0" y="52035"/>
                        <a:pt x="0" y="116091"/>
                      </a:cubicBezTo>
                    </a:path>
                  </a:pathLst>
                </a:custGeom>
                <a:noFill/>
                <a:ln cap="rnd" cmpd="sng" w="9525">
                  <a:solidFill>
                    <a:schemeClr val="dk2"/>
                  </a:solidFill>
                  <a:prstDash val="dash"/>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92" name="Google Shape;1492;p25"/>
                <p:cNvSpPr/>
                <p:nvPr/>
              </p:nvSpPr>
              <p:spPr>
                <a:xfrm>
                  <a:off x="6726228" y="3676888"/>
                  <a:ext cx="950118" cy="116090"/>
                </a:xfrm>
                <a:custGeom>
                  <a:rect b="b" l="l" r="r" t="t"/>
                  <a:pathLst>
                    <a:path extrusionOk="0" h="116090" w="950118">
                      <a:moveTo>
                        <a:pt x="950119" y="0"/>
                      </a:moveTo>
                      <a:cubicBezTo>
                        <a:pt x="950119" y="64056"/>
                        <a:pt x="737454" y="116091"/>
                        <a:pt x="475059" y="116091"/>
                      </a:cubicBezTo>
                      <a:cubicBezTo>
                        <a:pt x="212674" y="116091"/>
                        <a:pt x="0" y="64056"/>
                        <a:pt x="0" y="0"/>
                      </a:cubicBezTo>
                    </a:path>
                  </a:pathLst>
                </a:custGeom>
                <a:noFill/>
                <a:ln cap="rnd"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93" name="Google Shape;1493;p25"/>
                <p:cNvSpPr/>
                <p:nvPr/>
              </p:nvSpPr>
              <p:spPr>
                <a:xfrm>
                  <a:off x="6726228" y="2970999"/>
                  <a:ext cx="950195" cy="705888"/>
                </a:xfrm>
                <a:custGeom>
                  <a:rect b="b" l="l" r="r" t="t"/>
                  <a:pathLst>
                    <a:path extrusionOk="0" h="705888" w="950195">
                      <a:moveTo>
                        <a:pt x="950196" y="705888"/>
                      </a:moveTo>
                      <a:lnTo>
                        <a:pt x="475098" y="0"/>
                      </a:lnTo>
                      <a:lnTo>
                        <a:pt x="0" y="705888"/>
                      </a:lnTo>
                    </a:path>
                  </a:pathLst>
                </a:custGeom>
                <a:noFill/>
                <a:ln cap="rnd"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sp>
          <p:nvSpPr>
            <p:cNvPr id="1494" name="Google Shape;1494;p25"/>
            <p:cNvSpPr/>
            <p:nvPr/>
          </p:nvSpPr>
          <p:spPr>
            <a:xfrm>
              <a:off x="10357113" y="741300"/>
              <a:ext cx="10954" cy="811771"/>
            </a:xfrm>
            <a:custGeom>
              <a:rect b="b" l="l" r="r" t="t"/>
              <a:pathLst>
                <a:path extrusionOk="0" h="705888" w="9525">
                  <a:moveTo>
                    <a:pt x="0" y="705888"/>
                  </a:moveTo>
                  <a:lnTo>
                    <a:pt x="0" y="0"/>
                  </a:lnTo>
                </a:path>
              </a:pathLst>
            </a:custGeom>
            <a:noFill/>
            <a:ln cap="rnd" cmpd="sng" w="12700">
              <a:solidFill>
                <a:schemeClr val="dk2"/>
              </a:solidFill>
              <a:prstDash val="solid"/>
              <a:round/>
              <a:headEnd len="sm" w="sm" type="none"/>
              <a:tailEnd len="sm" w="sm" type="none"/>
            </a:ln>
            <a:effectLst>
              <a:outerShdw rotWithShape="0" algn="bl" dir="13500000" dist="9525">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8" name="Shape 1498"/>
        <p:cNvGrpSpPr/>
        <p:nvPr/>
      </p:nvGrpSpPr>
      <p:grpSpPr>
        <a:xfrm>
          <a:off x="0" y="0"/>
          <a:ext cx="0" cy="0"/>
          <a:chOff x="0" y="0"/>
          <a:chExt cx="0" cy="0"/>
        </a:xfrm>
      </p:grpSpPr>
      <p:sp>
        <p:nvSpPr>
          <p:cNvPr id="1499" name="Google Shape;1499;p26"/>
          <p:cNvSpPr/>
          <p:nvPr/>
        </p:nvSpPr>
        <p:spPr>
          <a:xfrm>
            <a:off x="1899875" y="2025800"/>
            <a:ext cx="8314800" cy="3437400"/>
          </a:xfrm>
          <a:prstGeom prst="rect">
            <a:avLst/>
          </a:pr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1500" name="Google Shape;1500;p26"/>
          <p:cNvSpPr/>
          <p:nvPr/>
        </p:nvSpPr>
        <p:spPr>
          <a:xfrm>
            <a:off x="2688700" y="2353825"/>
            <a:ext cx="3084300" cy="247500"/>
          </a:xfrm>
          <a:prstGeom prst="roundRect">
            <a:avLst>
              <a:gd fmla="val 50000" name="adj"/>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1" name="Google Shape;1501;p26"/>
          <p:cNvSpPr/>
          <p:nvPr/>
        </p:nvSpPr>
        <p:spPr>
          <a:xfrm>
            <a:off x="2688700" y="2690425"/>
            <a:ext cx="1317300" cy="247500"/>
          </a:xfrm>
          <a:prstGeom prst="roundRect">
            <a:avLst>
              <a:gd fmla="val 50000" name="adj"/>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2" name="Google Shape;1502;p26"/>
          <p:cNvSpPr txBox="1"/>
          <p:nvPr>
            <p:ph type="title"/>
          </p:nvPr>
        </p:nvSpPr>
        <p:spPr>
          <a:xfrm>
            <a:off x="2617350" y="971750"/>
            <a:ext cx="6957300" cy="7635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Did you know?</a:t>
            </a:r>
            <a:endParaRPr/>
          </a:p>
        </p:txBody>
      </p:sp>
      <p:sp>
        <p:nvSpPr>
          <p:cNvPr id="1503" name="Google Shape;1503;p26"/>
          <p:cNvSpPr txBox="1"/>
          <p:nvPr>
            <p:ph idx="2" type="body"/>
          </p:nvPr>
        </p:nvSpPr>
        <p:spPr>
          <a:xfrm>
            <a:off x="6303650" y="2197175"/>
            <a:ext cx="3270900" cy="31101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Did you know that a cat uses its whiskers as feelers to determine if a space is too small to squeeze through?</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Also, cats love to sleep. A fifteen-year-old cat has probably spent ten years of its life sleeping.</a:t>
            </a:r>
            <a:endParaRPr/>
          </a:p>
        </p:txBody>
      </p:sp>
      <p:sp>
        <p:nvSpPr>
          <p:cNvPr id="1504" name="Google Shape;1504;p26"/>
          <p:cNvSpPr txBox="1"/>
          <p:nvPr>
            <p:ph idx="1" type="body"/>
          </p:nvPr>
        </p:nvSpPr>
        <p:spPr>
          <a:xfrm>
            <a:off x="2617350" y="2208894"/>
            <a:ext cx="3270900" cy="31101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Did you know that dogs can smell your feelings?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Dogs can pick up on subtle changes in your scent, which can help him figure out how you are feeling, such as by smelling your perspiration when you become nervous or fearful.</a:t>
            </a:r>
            <a:endParaRPr/>
          </a:p>
          <a:p>
            <a:pPr indent="0" lvl="0" marL="0" rtl="0" algn="l">
              <a:spcBef>
                <a:spcPts val="0"/>
              </a:spcBef>
              <a:spcAft>
                <a:spcPts val="0"/>
              </a:spcAft>
              <a:buNone/>
            </a:pPr>
            <a:r>
              <a:t/>
            </a:r>
            <a:endParaRPr/>
          </a:p>
        </p:txBody>
      </p:sp>
      <p:grpSp>
        <p:nvGrpSpPr>
          <p:cNvPr id="1505" name="Google Shape;1505;p26"/>
          <p:cNvGrpSpPr/>
          <p:nvPr/>
        </p:nvGrpSpPr>
        <p:grpSpPr>
          <a:xfrm rot="-8670537">
            <a:off x="1012423" y="477820"/>
            <a:ext cx="358103" cy="1075775"/>
            <a:chOff x="5847863" y="4281335"/>
            <a:chExt cx="358150" cy="1075915"/>
          </a:xfrm>
        </p:grpSpPr>
        <p:sp>
          <p:nvSpPr>
            <p:cNvPr id="1506" name="Google Shape;1506;p26"/>
            <p:cNvSpPr/>
            <p:nvPr/>
          </p:nvSpPr>
          <p:spPr>
            <a:xfrm>
              <a:off x="5888440" y="4281335"/>
              <a:ext cx="317573" cy="1046246"/>
            </a:xfrm>
            <a:custGeom>
              <a:rect b="b" l="l" r="r" t="t"/>
              <a:pathLst>
                <a:path extrusionOk="0" h="391486" w="118830">
                  <a:moveTo>
                    <a:pt x="35089" y="714"/>
                  </a:moveTo>
                  <a:cubicBezTo>
                    <a:pt x="15981" y="65971"/>
                    <a:pt x="8906" y="134164"/>
                    <a:pt x="14210" y="201956"/>
                  </a:cubicBezTo>
                  <a:cubicBezTo>
                    <a:pt x="16726" y="233182"/>
                    <a:pt x="25861" y="269628"/>
                    <a:pt x="55036" y="280906"/>
                  </a:cubicBezTo>
                  <a:cubicBezTo>
                    <a:pt x="84211" y="292185"/>
                    <a:pt x="121589" y="263010"/>
                    <a:pt x="118606" y="230945"/>
                  </a:cubicBezTo>
                  <a:cubicBezTo>
                    <a:pt x="115623" y="198880"/>
                    <a:pt x="77500" y="176323"/>
                    <a:pt x="47113" y="187043"/>
                  </a:cubicBezTo>
                  <a:cubicBezTo>
                    <a:pt x="9829" y="200279"/>
                    <a:pt x="-3034" y="247909"/>
                    <a:pt x="508" y="287617"/>
                  </a:cubicBezTo>
                  <a:cubicBezTo>
                    <a:pt x="3360" y="324678"/>
                    <a:pt x="14993" y="360527"/>
                    <a:pt x="34437" y="392200"/>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07" name="Google Shape;1507;p26"/>
            <p:cNvSpPr/>
            <p:nvPr/>
          </p:nvSpPr>
          <p:spPr>
            <a:xfrm>
              <a:off x="5847863" y="5204549"/>
              <a:ext cx="145229" cy="152701"/>
            </a:xfrm>
            <a:custGeom>
              <a:rect b="b" l="l" r="r" t="t"/>
              <a:pathLst>
                <a:path extrusionOk="0" h="57138" w="54342">
                  <a:moveTo>
                    <a:pt x="7960" y="23178"/>
                  </a:moveTo>
                  <a:lnTo>
                    <a:pt x="-56" y="17212"/>
                  </a:lnTo>
                  <a:lnTo>
                    <a:pt x="54286" y="57852"/>
                  </a:lnTo>
                  <a:lnTo>
                    <a:pt x="52608" y="714"/>
                  </a:ln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508" name="Google Shape;1508;p26"/>
          <p:cNvGrpSpPr/>
          <p:nvPr/>
        </p:nvGrpSpPr>
        <p:grpSpPr>
          <a:xfrm>
            <a:off x="3627196" y="1611822"/>
            <a:ext cx="5157927" cy="279331"/>
            <a:chOff x="2600043" y="1462462"/>
            <a:chExt cx="6991903" cy="421505"/>
          </a:xfrm>
        </p:grpSpPr>
        <p:sp>
          <p:nvSpPr>
            <p:cNvPr id="1509" name="Google Shape;1509;p26"/>
            <p:cNvSpPr/>
            <p:nvPr/>
          </p:nvSpPr>
          <p:spPr>
            <a:xfrm rot="79933">
              <a:off x="2601610" y="1543677"/>
              <a:ext cx="6988770" cy="231810"/>
            </a:xfrm>
            <a:custGeom>
              <a:rect b="b" l="l" r="r" t="t"/>
              <a:pathLst>
                <a:path extrusionOk="0" h="95668" w="1666519">
                  <a:moveTo>
                    <a:pt x="-56" y="96382"/>
                  </a:moveTo>
                  <a:cubicBezTo>
                    <a:pt x="416970" y="37752"/>
                    <a:pt x="839962" y="-21157"/>
                    <a:pt x="1261835" y="8764"/>
                  </a:cubicBezTo>
                  <a:cubicBezTo>
                    <a:pt x="1397848" y="18308"/>
                    <a:pt x="1533051" y="37211"/>
                    <a:pt x="1666464" y="65343"/>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a:p>
          </p:txBody>
        </p:sp>
        <p:sp>
          <p:nvSpPr>
            <p:cNvPr id="1510" name="Google Shape;1510;p26"/>
            <p:cNvSpPr/>
            <p:nvPr/>
          </p:nvSpPr>
          <p:spPr>
            <a:xfrm rot="118849">
              <a:off x="3788987" y="1593944"/>
              <a:ext cx="4718447" cy="208541"/>
            </a:xfrm>
            <a:custGeom>
              <a:rect b="b" l="l" r="r" t="t"/>
              <a:pathLst>
                <a:path extrusionOk="0" h="86032" w="1124777">
                  <a:moveTo>
                    <a:pt x="-56" y="86746"/>
                  </a:moveTo>
                  <a:cubicBezTo>
                    <a:pt x="369218" y="7088"/>
                    <a:pt x="748261" y="-17445"/>
                    <a:pt x="1124721" y="13948"/>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a:p>
          </p:txBody>
        </p:sp>
      </p:grpSp>
      <p:grpSp>
        <p:nvGrpSpPr>
          <p:cNvPr id="1511" name="Google Shape;1511;p26"/>
          <p:cNvGrpSpPr/>
          <p:nvPr/>
        </p:nvGrpSpPr>
        <p:grpSpPr>
          <a:xfrm>
            <a:off x="1620844" y="5824777"/>
            <a:ext cx="569405" cy="570320"/>
            <a:chOff x="1620844" y="5824777"/>
            <a:chExt cx="569405" cy="570320"/>
          </a:xfrm>
        </p:grpSpPr>
        <p:sp>
          <p:nvSpPr>
            <p:cNvPr id="1512" name="Google Shape;1512;p26"/>
            <p:cNvSpPr/>
            <p:nvPr/>
          </p:nvSpPr>
          <p:spPr>
            <a:xfrm rot="68162">
              <a:off x="1625687" y="5830280"/>
              <a:ext cx="559096" cy="559314"/>
            </a:xfrm>
            <a:custGeom>
              <a:rect b="b" l="l" r="r" t="t"/>
              <a:pathLst>
                <a:path extrusionOk="0" h="628354" w="633412">
                  <a:moveTo>
                    <a:pt x="0" y="0"/>
                  </a:moveTo>
                  <a:lnTo>
                    <a:pt x="0" y="494709"/>
                  </a:lnTo>
                  <a:lnTo>
                    <a:pt x="138712" y="628355"/>
                  </a:lnTo>
                  <a:lnTo>
                    <a:pt x="633413" y="628355"/>
                  </a:lnTo>
                  <a:lnTo>
                    <a:pt x="633413" y="133645"/>
                  </a:lnTo>
                  <a:lnTo>
                    <a:pt x="494709" y="0"/>
                  </a:lnTo>
                  <a:lnTo>
                    <a:pt x="0" y="0"/>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1513" name="Google Shape;1513;p26"/>
            <p:cNvGrpSpPr/>
            <p:nvPr/>
          </p:nvGrpSpPr>
          <p:grpSpPr>
            <a:xfrm rot="60021">
              <a:off x="1625682" y="5829926"/>
              <a:ext cx="559729" cy="559703"/>
              <a:chOff x="8319351" y="1186300"/>
              <a:chExt cx="642899" cy="638032"/>
            </a:xfrm>
          </p:grpSpPr>
          <p:sp>
            <p:nvSpPr>
              <p:cNvPr id="1514" name="Google Shape;1514;p26"/>
              <p:cNvSpPr/>
              <p:nvPr/>
            </p:nvSpPr>
            <p:spPr>
              <a:xfrm>
                <a:off x="8319351" y="1681029"/>
                <a:ext cx="494728" cy="9525"/>
              </a:xfrm>
              <a:custGeom>
                <a:rect b="b" l="l" r="r" t="t"/>
                <a:pathLst>
                  <a:path extrusionOk="0" h="9525" w="494728">
                    <a:moveTo>
                      <a:pt x="0" y="0"/>
                    </a:moveTo>
                    <a:lnTo>
                      <a:pt x="494729" y="0"/>
                    </a:lnTo>
                  </a:path>
                </a:pathLst>
              </a:custGeom>
              <a:noFill/>
              <a:ln cap="rnd" cmpd="sng" w="9525">
                <a:solidFill>
                  <a:schemeClr val="dk2"/>
                </a:solidFill>
                <a:prstDash val="dash"/>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15" name="Google Shape;1515;p26"/>
              <p:cNvSpPr/>
              <p:nvPr/>
            </p:nvSpPr>
            <p:spPr>
              <a:xfrm>
                <a:off x="8457997" y="1320079"/>
                <a:ext cx="9525" cy="494728"/>
              </a:xfrm>
              <a:custGeom>
                <a:rect b="b" l="l" r="r" t="t"/>
                <a:pathLst>
                  <a:path extrusionOk="0" h="494728" w="9525">
                    <a:moveTo>
                      <a:pt x="0" y="0"/>
                    </a:moveTo>
                    <a:lnTo>
                      <a:pt x="0" y="494729"/>
                    </a:ln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16" name="Google Shape;1516;p26"/>
              <p:cNvSpPr/>
              <p:nvPr/>
            </p:nvSpPr>
            <p:spPr>
              <a:xfrm>
                <a:off x="8319351" y="1681029"/>
                <a:ext cx="138646" cy="133778"/>
              </a:xfrm>
              <a:custGeom>
                <a:rect b="b" l="l" r="r" t="t"/>
                <a:pathLst>
                  <a:path extrusionOk="0" h="133778" w="138646">
                    <a:moveTo>
                      <a:pt x="0" y="0"/>
                    </a:moveTo>
                    <a:lnTo>
                      <a:pt x="138646" y="133779"/>
                    </a:ln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17" name="Google Shape;1517;p26"/>
              <p:cNvSpPr/>
              <p:nvPr/>
            </p:nvSpPr>
            <p:spPr>
              <a:xfrm>
                <a:off x="8319351" y="1186300"/>
                <a:ext cx="9525" cy="494728"/>
              </a:xfrm>
              <a:custGeom>
                <a:rect b="b" l="l" r="r" t="t"/>
                <a:pathLst>
                  <a:path extrusionOk="0" h="494728" w="9525">
                    <a:moveTo>
                      <a:pt x="0" y="0"/>
                    </a:moveTo>
                    <a:lnTo>
                      <a:pt x="0" y="494728"/>
                    </a:ln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18" name="Google Shape;1518;p26"/>
              <p:cNvSpPr/>
              <p:nvPr/>
            </p:nvSpPr>
            <p:spPr>
              <a:xfrm>
                <a:off x="8319351" y="1186300"/>
                <a:ext cx="138646" cy="133778"/>
              </a:xfrm>
              <a:custGeom>
                <a:rect b="b" l="l" r="r" t="t"/>
                <a:pathLst>
                  <a:path extrusionOk="0" h="133778" w="138646">
                    <a:moveTo>
                      <a:pt x="138646" y="133779"/>
                    </a:moveTo>
                    <a:lnTo>
                      <a:pt x="0" y="0"/>
                    </a:ln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19" name="Google Shape;1519;p26"/>
              <p:cNvSpPr/>
              <p:nvPr/>
            </p:nvSpPr>
            <p:spPr>
              <a:xfrm>
                <a:off x="8814079" y="1186300"/>
                <a:ext cx="138646" cy="133778"/>
              </a:xfrm>
              <a:custGeom>
                <a:rect b="b" l="l" r="r" t="t"/>
                <a:pathLst>
                  <a:path extrusionOk="0" h="133778" w="138646">
                    <a:moveTo>
                      <a:pt x="0" y="0"/>
                    </a:moveTo>
                    <a:lnTo>
                      <a:pt x="138646" y="133779"/>
                    </a:ln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20" name="Google Shape;1520;p26"/>
              <p:cNvSpPr/>
              <p:nvPr/>
            </p:nvSpPr>
            <p:spPr>
              <a:xfrm>
                <a:off x="8319351" y="1186300"/>
                <a:ext cx="494728" cy="9525"/>
              </a:xfrm>
              <a:custGeom>
                <a:rect b="b" l="l" r="r" t="t"/>
                <a:pathLst>
                  <a:path extrusionOk="0" h="9525" w="494728">
                    <a:moveTo>
                      <a:pt x="0" y="0"/>
                    </a:moveTo>
                    <a:lnTo>
                      <a:pt x="494729" y="0"/>
                    </a:ln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21" name="Google Shape;1521;p26"/>
              <p:cNvSpPr/>
              <p:nvPr/>
            </p:nvSpPr>
            <p:spPr>
              <a:xfrm>
                <a:off x="8952725" y="1320079"/>
                <a:ext cx="9525" cy="494728"/>
              </a:xfrm>
              <a:custGeom>
                <a:rect b="b" l="l" r="r" t="t"/>
                <a:pathLst>
                  <a:path extrusionOk="0" h="494728" w="9525">
                    <a:moveTo>
                      <a:pt x="0" y="0"/>
                    </a:moveTo>
                    <a:lnTo>
                      <a:pt x="0" y="494729"/>
                    </a:ln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22" name="Google Shape;1522;p26"/>
              <p:cNvSpPr/>
              <p:nvPr/>
            </p:nvSpPr>
            <p:spPr>
              <a:xfrm>
                <a:off x="8457997" y="1814807"/>
                <a:ext cx="494728" cy="9525"/>
              </a:xfrm>
              <a:custGeom>
                <a:rect b="b" l="l" r="r" t="t"/>
                <a:pathLst>
                  <a:path extrusionOk="0" h="9525" w="494728">
                    <a:moveTo>
                      <a:pt x="494729" y="0"/>
                    </a:moveTo>
                    <a:lnTo>
                      <a:pt x="0" y="0"/>
                    </a:ln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23" name="Google Shape;1523;p26"/>
              <p:cNvSpPr/>
              <p:nvPr/>
            </p:nvSpPr>
            <p:spPr>
              <a:xfrm>
                <a:off x="8457997" y="1320079"/>
                <a:ext cx="494728" cy="9525"/>
              </a:xfrm>
              <a:custGeom>
                <a:rect b="b" l="l" r="r" t="t"/>
                <a:pathLst>
                  <a:path extrusionOk="0" h="9525" w="494728">
                    <a:moveTo>
                      <a:pt x="494729" y="0"/>
                    </a:moveTo>
                    <a:lnTo>
                      <a:pt x="0" y="0"/>
                    </a:ln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24" name="Google Shape;1524;p26"/>
              <p:cNvSpPr/>
              <p:nvPr/>
            </p:nvSpPr>
            <p:spPr>
              <a:xfrm>
                <a:off x="8814079" y="1186300"/>
                <a:ext cx="9525" cy="494728"/>
              </a:xfrm>
              <a:custGeom>
                <a:rect b="b" l="l" r="r" t="t"/>
                <a:pathLst>
                  <a:path extrusionOk="0" h="494728" w="9525">
                    <a:moveTo>
                      <a:pt x="0" y="494728"/>
                    </a:moveTo>
                    <a:lnTo>
                      <a:pt x="0" y="0"/>
                    </a:lnTo>
                  </a:path>
                </a:pathLst>
              </a:custGeom>
              <a:noFill/>
              <a:ln cap="rnd" cmpd="sng" w="9525">
                <a:solidFill>
                  <a:schemeClr val="dk2"/>
                </a:solidFill>
                <a:prstDash val="dash"/>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25" name="Google Shape;1525;p26"/>
              <p:cNvSpPr/>
              <p:nvPr/>
            </p:nvSpPr>
            <p:spPr>
              <a:xfrm>
                <a:off x="8814079" y="1681029"/>
                <a:ext cx="138646" cy="133778"/>
              </a:xfrm>
              <a:custGeom>
                <a:rect b="b" l="l" r="r" t="t"/>
                <a:pathLst>
                  <a:path extrusionOk="0" h="133778" w="138646">
                    <a:moveTo>
                      <a:pt x="138646" y="133779"/>
                    </a:moveTo>
                    <a:lnTo>
                      <a:pt x="0" y="0"/>
                    </a:lnTo>
                  </a:path>
                </a:pathLst>
              </a:custGeom>
              <a:noFill/>
              <a:ln cap="rnd" cmpd="sng" w="9525">
                <a:solidFill>
                  <a:schemeClr val="dk2"/>
                </a:solidFill>
                <a:prstDash val="dash"/>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grpSp>
        <p:nvGrpSpPr>
          <p:cNvPr id="1526" name="Google Shape;1526;p26"/>
          <p:cNvGrpSpPr/>
          <p:nvPr/>
        </p:nvGrpSpPr>
        <p:grpSpPr>
          <a:xfrm rot="-483841">
            <a:off x="2241914" y="6165127"/>
            <a:ext cx="334824" cy="202555"/>
            <a:chOff x="9051500" y="249694"/>
            <a:chExt cx="321265" cy="194352"/>
          </a:xfrm>
        </p:grpSpPr>
        <p:sp>
          <p:nvSpPr>
            <p:cNvPr id="1527" name="Google Shape;1527;p26"/>
            <p:cNvSpPr/>
            <p:nvPr/>
          </p:nvSpPr>
          <p:spPr>
            <a:xfrm>
              <a:off x="9051500" y="249694"/>
              <a:ext cx="82181" cy="194352"/>
            </a:xfrm>
            <a:custGeom>
              <a:rect b="b" l="l" r="r" t="t"/>
              <a:pathLst>
                <a:path extrusionOk="0" h="194352" w="82181">
                  <a:moveTo>
                    <a:pt x="0" y="49436"/>
                  </a:moveTo>
                  <a:cubicBezTo>
                    <a:pt x="28499" y="91356"/>
                    <a:pt x="22384" y="153114"/>
                    <a:pt x="51473" y="193308"/>
                  </a:cubicBezTo>
                  <a:cubicBezTo>
                    <a:pt x="55931" y="199457"/>
                    <a:pt x="53321" y="176473"/>
                    <a:pt x="53368" y="175761"/>
                  </a:cubicBezTo>
                  <a:cubicBezTo>
                    <a:pt x="54064" y="164928"/>
                    <a:pt x="56188" y="156146"/>
                    <a:pt x="55330" y="145159"/>
                  </a:cubicBezTo>
                  <a:cubicBezTo>
                    <a:pt x="54254" y="131427"/>
                    <a:pt x="65370" y="-17419"/>
                    <a:pt x="82182" y="1691"/>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solidFill>
                  <a:schemeClr val="dk1"/>
                </a:solidFill>
                <a:latin typeface="Calibri"/>
                <a:ea typeface="Calibri"/>
                <a:cs typeface="Calibri"/>
                <a:sym typeface="Calibri"/>
              </a:endParaRPr>
            </a:p>
          </p:txBody>
        </p:sp>
        <p:sp>
          <p:nvSpPr>
            <p:cNvPr id="1528" name="Google Shape;1528;p26"/>
            <p:cNvSpPr/>
            <p:nvPr/>
          </p:nvSpPr>
          <p:spPr>
            <a:xfrm>
              <a:off x="9182745" y="370088"/>
              <a:ext cx="31784" cy="6547"/>
            </a:xfrm>
            <a:custGeom>
              <a:rect b="b" l="l" r="r" t="t"/>
              <a:pathLst>
                <a:path extrusionOk="0" h="6547" w="31784">
                  <a:moveTo>
                    <a:pt x="0" y="6547"/>
                  </a:moveTo>
                  <a:cubicBezTo>
                    <a:pt x="7725" y="1735"/>
                    <a:pt x="23070" y="1487"/>
                    <a:pt x="31785" y="0"/>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29" name="Google Shape;1529;p26"/>
            <p:cNvSpPr/>
            <p:nvPr/>
          </p:nvSpPr>
          <p:spPr>
            <a:xfrm>
              <a:off x="9184621" y="389946"/>
              <a:ext cx="36823" cy="4501"/>
            </a:xfrm>
            <a:custGeom>
              <a:rect b="b" l="l" r="r" t="t"/>
              <a:pathLst>
                <a:path extrusionOk="0" h="4501" w="36823">
                  <a:moveTo>
                    <a:pt x="0" y="3455"/>
                  </a:moveTo>
                  <a:cubicBezTo>
                    <a:pt x="13145" y="5704"/>
                    <a:pt x="24327" y="4227"/>
                    <a:pt x="36824" y="0"/>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30" name="Google Shape;1530;p26"/>
            <p:cNvSpPr/>
            <p:nvPr/>
          </p:nvSpPr>
          <p:spPr>
            <a:xfrm>
              <a:off x="9262473" y="303334"/>
              <a:ext cx="73322" cy="90157"/>
            </a:xfrm>
            <a:custGeom>
              <a:rect b="b" l="l" r="r" t="t"/>
              <a:pathLst>
                <a:path extrusionOk="0" h="90157" w="73322">
                  <a:moveTo>
                    <a:pt x="60507" y="3083"/>
                  </a:moveTo>
                  <a:cubicBezTo>
                    <a:pt x="39667" y="-9695"/>
                    <a:pt x="9616" y="20029"/>
                    <a:pt x="18026" y="41248"/>
                  </a:cubicBezTo>
                  <a:cubicBezTo>
                    <a:pt x="23293" y="54554"/>
                    <a:pt x="82644" y="44682"/>
                    <a:pt x="72061" y="69170"/>
                  </a:cubicBezTo>
                  <a:cubicBezTo>
                    <a:pt x="58564" y="100389"/>
                    <a:pt x="-28075" y="89962"/>
                    <a:pt x="9273" y="81003"/>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31" name="Google Shape;1531;p26"/>
            <p:cNvSpPr/>
            <p:nvPr/>
          </p:nvSpPr>
          <p:spPr>
            <a:xfrm>
              <a:off x="9343699" y="260679"/>
              <a:ext cx="29066" cy="57634"/>
            </a:xfrm>
            <a:custGeom>
              <a:rect b="b" l="l" r="r" t="t"/>
              <a:pathLst>
                <a:path extrusionOk="0" h="57634" w="29066">
                  <a:moveTo>
                    <a:pt x="9648" y="1876"/>
                  </a:moveTo>
                  <a:cubicBezTo>
                    <a:pt x="-3592" y="10122"/>
                    <a:pt x="22621" y="-8186"/>
                    <a:pt x="28650" y="4848"/>
                  </a:cubicBezTo>
                  <a:cubicBezTo>
                    <a:pt x="32422" y="13019"/>
                    <a:pt x="9448" y="38199"/>
                    <a:pt x="3495" y="34551"/>
                  </a:cubicBezTo>
                  <a:cubicBezTo>
                    <a:pt x="-3687" y="30147"/>
                    <a:pt x="27269" y="30994"/>
                    <a:pt x="28317" y="39356"/>
                  </a:cubicBezTo>
                  <a:cubicBezTo>
                    <a:pt x="29879" y="51825"/>
                    <a:pt x="-1220" y="65999"/>
                    <a:pt x="37" y="51520"/>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532" name="Google Shape;1532;p26"/>
          <p:cNvGrpSpPr/>
          <p:nvPr/>
        </p:nvGrpSpPr>
        <p:grpSpPr>
          <a:xfrm>
            <a:off x="1769733" y="498451"/>
            <a:ext cx="798734" cy="722746"/>
            <a:chOff x="1769733" y="498451"/>
            <a:chExt cx="798734" cy="722746"/>
          </a:xfrm>
        </p:grpSpPr>
        <p:sp>
          <p:nvSpPr>
            <p:cNvPr id="1533" name="Google Shape;1533;p26"/>
            <p:cNvSpPr/>
            <p:nvPr/>
          </p:nvSpPr>
          <p:spPr>
            <a:xfrm>
              <a:off x="1794086" y="498451"/>
              <a:ext cx="774380" cy="722437"/>
            </a:xfrm>
            <a:custGeom>
              <a:rect b="b" l="l" r="r" t="t"/>
              <a:pathLst>
                <a:path extrusionOk="0" h="710012" w="722033">
                  <a:moveTo>
                    <a:pt x="354406" y="0"/>
                  </a:moveTo>
                  <a:lnTo>
                    <a:pt x="0" y="552155"/>
                  </a:lnTo>
                  <a:lnTo>
                    <a:pt x="154057" y="705878"/>
                  </a:lnTo>
                  <a:lnTo>
                    <a:pt x="722033" y="710013"/>
                  </a:lnTo>
                  <a:lnTo>
                    <a:pt x="354406"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nvGrpSpPr>
            <p:cNvPr id="1534" name="Google Shape;1534;p26"/>
            <p:cNvGrpSpPr/>
            <p:nvPr/>
          </p:nvGrpSpPr>
          <p:grpSpPr>
            <a:xfrm>
              <a:off x="1769733" y="498545"/>
              <a:ext cx="774235" cy="722651"/>
              <a:chOff x="6846958" y="4952437"/>
              <a:chExt cx="722032" cy="710013"/>
            </a:xfrm>
          </p:grpSpPr>
          <p:sp>
            <p:nvSpPr>
              <p:cNvPr id="1535" name="Google Shape;1535;p26"/>
              <p:cNvSpPr/>
              <p:nvPr/>
            </p:nvSpPr>
            <p:spPr>
              <a:xfrm>
                <a:off x="6846958" y="4952437"/>
                <a:ext cx="722032" cy="710012"/>
              </a:xfrm>
              <a:custGeom>
                <a:rect b="b" l="l" r="r" t="t"/>
                <a:pathLst>
                  <a:path extrusionOk="0" h="710012" w="722032">
                    <a:moveTo>
                      <a:pt x="354406" y="0"/>
                    </a:moveTo>
                    <a:lnTo>
                      <a:pt x="0" y="552155"/>
                    </a:lnTo>
                    <a:lnTo>
                      <a:pt x="154057" y="705879"/>
                    </a:lnTo>
                    <a:lnTo>
                      <a:pt x="722033" y="710013"/>
                    </a:lnTo>
                    <a:lnTo>
                      <a:pt x="354406" y="0"/>
                    </a:lnTo>
                    <a:close/>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536" name="Google Shape;1536;p26"/>
              <p:cNvSpPr/>
              <p:nvPr/>
            </p:nvSpPr>
            <p:spPr>
              <a:xfrm>
                <a:off x="7001014" y="4952437"/>
                <a:ext cx="200349" cy="705879"/>
              </a:xfrm>
              <a:custGeom>
                <a:rect b="b" l="l" r="r" t="t"/>
                <a:pathLst>
                  <a:path extrusionOk="0" h="705879" w="200349">
                    <a:moveTo>
                      <a:pt x="0" y="705879"/>
                    </a:moveTo>
                    <a:lnTo>
                      <a:pt x="200349" y="0"/>
                    </a:ln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537" name="Google Shape;1537;p26"/>
              <p:cNvSpPr/>
              <p:nvPr/>
            </p:nvSpPr>
            <p:spPr>
              <a:xfrm>
                <a:off x="6846958" y="5504592"/>
                <a:ext cx="544867" cy="4038"/>
              </a:xfrm>
              <a:custGeom>
                <a:rect b="b" l="l" r="r" t="t"/>
                <a:pathLst>
                  <a:path extrusionOk="0" h="4038" w="544867">
                    <a:moveTo>
                      <a:pt x="0" y="0"/>
                    </a:moveTo>
                    <a:lnTo>
                      <a:pt x="544868" y="4039"/>
                    </a:lnTo>
                  </a:path>
                </a:pathLst>
              </a:custGeom>
              <a:noFill/>
              <a:ln cap="rnd" cmpd="sng" w="9525">
                <a:solidFill>
                  <a:schemeClr val="dk2"/>
                </a:solidFill>
                <a:prstDash val="dash"/>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538" name="Google Shape;1538;p26"/>
              <p:cNvSpPr/>
              <p:nvPr/>
            </p:nvSpPr>
            <p:spPr>
              <a:xfrm>
                <a:off x="7391825" y="5508631"/>
                <a:ext cx="177164" cy="153819"/>
              </a:xfrm>
              <a:custGeom>
                <a:rect b="b" l="l" r="r" t="t"/>
                <a:pathLst>
                  <a:path extrusionOk="0" h="153819" w="177164">
                    <a:moveTo>
                      <a:pt x="177165" y="153819"/>
                    </a:moveTo>
                    <a:lnTo>
                      <a:pt x="0" y="0"/>
                    </a:lnTo>
                  </a:path>
                </a:pathLst>
              </a:custGeom>
              <a:noFill/>
              <a:ln cap="rnd" cmpd="sng" w="9525">
                <a:solidFill>
                  <a:schemeClr val="dk2"/>
                </a:solidFill>
                <a:prstDash val="dash"/>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539" name="Google Shape;1539;p26"/>
              <p:cNvSpPr/>
              <p:nvPr/>
            </p:nvSpPr>
            <p:spPr>
              <a:xfrm>
                <a:off x="7201364" y="4952437"/>
                <a:ext cx="190461" cy="556193"/>
              </a:xfrm>
              <a:custGeom>
                <a:rect b="b" l="l" r="r" t="t"/>
                <a:pathLst>
                  <a:path extrusionOk="0" h="556193" w="190461">
                    <a:moveTo>
                      <a:pt x="190462" y="556193"/>
                    </a:moveTo>
                    <a:lnTo>
                      <a:pt x="0" y="0"/>
                    </a:lnTo>
                  </a:path>
                </a:pathLst>
              </a:custGeom>
              <a:noFill/>
              <a:ln cap="rnd" cmpd="sng" w="9525">
                <a:solidFill>
                  <a:schemeClr val="dk2"/>
                </a:solidFill>
                <a:prstDash val="dash"/>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grpSp>
        <p:nvGrpSpPr>
          <p:cNvPr id="1540" name="Google Shape;1540;p26"/>
          <p:cNvGrpSpPr/>
          <p:nvPr/>
        </p:nvGrpSpPr>
        <p:grpSpPr>
          <a:xfrm>
            <a:off x="1184835" y="1213839"/>
            <a:ext cx="526417" cy="279333"/>
            <a:chOff x="5791759" y="2630895"/>
            <a:chExt cx="604799" cy="320925"/>
          </a:xfrm>
        </p:grpSpPr>
        <p:sp>
          <p:nvSpPr>
            <p:cNvPr id="1541" name="Google Shape;1541;p26"/>
            <p:cNvSpPr/>
            <p:nvPr/>
          </p:nvSpPr>
          <p:spPr>
            <a:xfrm>
              <a:off x="5791759" y="2671104"/>
              <a:ext cx="98284" cy="280716"/>
            </a:xfrm>
            <a:custGeom>
              <a:rect b="b" l="l" r="r" t="t"/>
              <a:pathLst>
                <a:path extrusionOk="0" h="280716" w="98284">
                  <a:moveTo>
                    <a:pt x="0" y="100194"/>
                  </a:moveTo>
                  <a:cubicBezTo>
                    <a:pt x="22822" y="157278"/>
                    <a:pt x="34376" y="229620"/>
                    <a:pt x="73219" y="279626"/>
                  </a:cubicBezTo>
                  <a:cubicBezTo>
                    <a:pt x="78038" y="285837"/>
                    <a:pt x="72076" y="263824"/>
                    <a:pt x="73133" y="256033"/>
                  </a:cubicBezTo>
                  <a:cubicBezTo>
                    <a:pt x="75638" y="237630"/>
                    <a:pt x="73781" y="218533"/>
                    <a:pt x="74752" y="199759"/>
                  </a:cubicBezTo>
                  <a:cubicBezTo>
                    <a:pt x="77524" y="146667"/>
                    <a:pt x="80620" y="93079"/>
                    <a:pt x="90907" y="40720"/>
                  </a:cubicBezTo>
                  <a:cubicBezTo>
                    <a:pt x="91697" y="36653"/>
                    <a:pt x="101880" y="3201"/>
                    <a:pt x="96936" y="401"/>
                  </a:cubicBezTo>
                  <a:cubicBezTo>
                    <a:pt x="91564" y="-2638"/>
                    <a:pt x="93688" y="12402"/>
                    <a:pt x="93364" y="18565"/>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42" name="Google Shape;1542;p26"/>
            <p:cNvSpPr/>
            <p:nvPr/>
          </p:nvSpPr>
          <p:spPr>
            <a:xfrm>
              <a:off x="5946978" y="2823191"/>
              <a:ext cx="60941" cy="12553"/>
            </a:xfrm>
            <a:custGeom>
              <a:rect b="b" l="l" r="r" t="t"/>
              <a:pathLst>
                <a:path extrusionOk="0" h="12553" w="60941">
                  <a:moveTo>
                    <a:pt x="0" y="12554"/>
                  </a:moveTo>
                  <a:cubicBezTo>
                    <a:pt x="16707" y="1333"/>
                    <a:pt x="41081" y="5486"/>
                    <a:pt x="60941" y="0"/>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43" name="Google Shape;1543;p26"/>
            <p:cNvSpPr/>
            <p:nvPr/>
          </p:nvSpPr>
          <p:spPr>
            <a:xfrm>
              <a:off x="5959380" y="2855794"/>
              <a:ext cx="53006" cy="11106"/>
            </a:xfrm>
            <a:custGeom>
              <a:rect b="b" l="l" r="r" t="t"/>
              <a:pathLst>
                <a:path extrusionOk="0" h="11106" w="53006">
                  <a:moveTo>
                    <a:pt x="0" y="11106"/>
                  </a:moveTo>
                  <a:cubicBezTo>
                    <a:pt x="15707" y="1572"/>
                    <a:pt x="35271" y="3724"/>
                    <a:pt x="53007" y="0"/>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44" name="Google Shape;1544;p26"/>
            <p:cNvSpPr/>
            <p:nvPr/>
          </p:nvSpPr>
          <p:spPr>
            <a:xfrm>
              <a:off x="6081443" y="2633872"/>
              <a:ext cx="29346" cy="69769"/>
            </a:xfrm>
            <a:custGeom>
              <a:rect b="b" l="l" r="r" t="t"/>
              <a:pathLst>
                <a:path extrusionOk="0" h="69769" w="29346">
                  <a:moveTo>
                    <a:pt x="0" y="59473"/>
                  </a:moveTo>
                  <a:cubicBezTo>
                    <a:pt x="9401" y="39347"/>
                    <a:pt x="13678" y="23383"/>
                    <a:pt x="18535" y="1523"/>
                  </a:cubicBezTo>
                  <a:cubicBezTo>
                    <a:pt x="20231" y="-6144"/>
                    <a:pt x="17564" y="17230"/>
                    <a:pt x="17774" y="25079"/>
                  </a:cubicBezTo>
                  <a:cubicBezTo>
                    <a:pt x="18212" y="41500"/>
                    <a:pt x="23993" y="55035"/>
                    <a:pt x="29346" y="69770"/>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45" name="Google Shape;1545;p26"/>
            <p:cNvSpPr/>
            <p:nvPr/>
          </p:nvSpPr>
          <p:spPr>
            <a:xfrm>
              <a:off x="6073799" y="2710561"/>
              <a:ext cx="116249" cy="54072"/>
            </a:xfrm>
            <a:custGeom>
              <a:rect b="b" l="l" r="r" t="t"/>
              <a:pathLst>
                <a:path extrusionOk="0" h="54072" w="116249">
                  <a:moveTo>
                    <a:pt x="15568" y="46269"/>
                  </a:moveTo>
                  <a:cubicBezTo>
                    <a:pt x="9481" y="46431"/>
                    <a:pt x="6129" y="45983"/>
                    <a:pt x="509" y="52898"/>
                  </a:cubicBezTo>
                  <a:cubicBezTo>
                    <a:pt x="-2710" y="56861"/>
                    <a:pt x="10215" y="49688"/>
                    <a:pt x="14911" y="47669"/>
                  </a:cubicBezTo>
                  <a:cubicBezTo>
                    <a:pt x="18254" y="46221"/>
                    <a:pt x="21826" y="45345"/>
                    <a:pt x="25198" y="43935"/>
                  </a:cubicBezTo>
                  <a:cubicBezTo>
                    <a:pt x="28912" y="42383"/>
                    <a:pt x="32522" y="40582"/>
                    <a:pt x="36133" y="38801"/>
                  </a:cubicBezTo>
                  <a:cubicBezTo>
                    <a:pt x="52849" y="30534"/>
                    <a:pt x="70042" y="23133"/>
                    <a:pt x="86720" y="14608"/>
                  </a:cubicBezTo>
                  <a:cubicBezTo>
                    <a:pt x="93216" y="11284"/>
                    <a:pt x="128144" y="-8519"/>
                    <a:pt x="112056" y="4235"/>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46" name="Google Shape;1546;p26"/>
            <p:cNvSpPr/>
            <p:nvPr/>
          </p:nvSpPr>
          <p:spPr>
            <a:xfrm>
              <a:off x="6121903" y="2779470"/>
              <a:ext cx="50345" cy="89597"/>
            </a:xfrm>
            <a:custGeom>
              <a:rect b="b" l="l" r="r" t="t"/>
              <a:pathLst>
                <a:path extrusionOk="0" h="89597" w="50345">
                  <a:moveTo>
                    <a:pt x="3154" y="17945"/>
                  </a:moveTo>
                  <a:cubicBezTo>
                    <a:pt x="-6580" y="13402"/>
                    <a:pt x="38264" y="-12858"/>
                    <a:pt x="43731" y="7868"/>
                  </a:cubicBezTo>
                  <a:cubicBezTo>
                    <a:pt x="48360" y="25442"/>
                    <a:pt x="14404" y="50483"/>
                    <a:pt x="14356" y="48797"/>
                  </a:cubicBezTo>
                  <a:cubicBezTo>
                    <a:pt x="14004" y="35262"/>
                    <a:pt x="54056" y="40615"/>
                    <a:pt x="50065" y="63770"/>
                  </a:cubicBezTo>
                  <a:cubicBezTo>
                    <a:pt x="44798" y="94307"/>
                    <a:pt x="-10647" y="98679"/>
                    <a:pt x="1821" y="71981"/>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47" name="Google Shape;1547;p26"/>
            <p:cNvSpPr/>
            <p:nvPr/>
          </p:nvSpPr>
          <p:spPr>
            <a:xfrm>
              <a:off x="6255169" y="2654065"/>
              <a:ext cx="23622" cy="105365"/>
            </a:xfrm>
            <a:custGeom>
              <a:rect b="b" l="l" r="r" t="t"/>
              <a:pathLst>
                <a:path extrusionOk="0" h="105365" w="23622">
                  <a:moveTo>
                    <a:pt x="1763" y="0"/>
                  </a:moveTo>
                  <a:cubicBezTo>
                    <a:pt x="-8639" y="8239"/>
                    <a:pt x="30747" y="68018"/>
                    <a:pt x="22470" y="101908"/>
                  </a:cubicBezTo>
                  <a:cubicBezTo>
                    <a:pt x="22193" y="103022"/>
                    <a:pt x="22536" y="104213"/>
                    <a:pt x="22565" y="105366"/>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48" name="Google Shape;1548;p26"/>
            <p:cNvSpPr/>
            <p:nvPr/>
          </p:nvSpPr>
          <p:spPr>
            <a:xfrm>
              <a:off x="6242500" y="2637701"/>
              <a:ext cx="85708" cy="146434"/>
            </a:xfrm>
            <a:custGeom>
              <a:rect b="b" l="l" r="r" t="t"/>
              <a:pathLst>
                <a:path extrusionOk="0" h="146434" w="85708">
                  <a:moveTo>
                    <a:pt x="963" y="30565"/>
                  </a:moveTo>
                  <a:cubicBezTo>
                    <a:pt x="-7552" y="22498"/>
                    <a:pt x="42778" y="-12640"/>
                    <a:pt x="59113" y="4791"/>
                  </a:cubicBezTo>
                  <a:cubicBezTo>
                    <a:pt x="71143" y="17612"/>
                    <a:pt x="38681" y="82563"/>
                    <a:pt x="25242" y="84610"/>
                  </a:cubicBezTo>
                  <a:cubicBezTo>
                    <a:pt x="22670" y="85001"/>
                    <a:pt x="32957" y="70628"/>
                    <a:pt x="43568" y="70971"/>
                  </a:cubicBezTo>
                  <a:cubicBezTo>
                    <a:pt x="58789" y="71456"/>
                    <a:pt x="82058" y="78314"/>
                    <a:pt x="85069" y="95478"/>
                  </a:cubicBezTo>
                  <a:cubicBezTo>
                    <a:pt x="95384" y="154267"/>
                    <a:pt x="-23002" y="155086"/>
                    <a:pt x="12697" y="133407"/>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49" name="Google Shape;1549;p26"/>
            <p:cNvSpPr/>
            <p:nvPr/>
          </p:nvSpPr>
          <p:spPr>
            <a:xfrm>
              <a:off x="6316540" y="2630895"/>
              <a:ext cx="80018" cy="119134"/>
            </a:xfrm>
            <a:custGeom>
              <a:rect b="b" l="l" r="r" t="t"/>
              <a:pathLst>
                <a:path extrusionOk="0" h="119134" w="80018">
                  <a:moveTo>
                    <a:pt x="694" y="100"/>
                  </a:moveTo>
                  <a:cubicBezTo>
                    <a:pt x="513" y="-385"/>
                    <a:pt x="-163" y="1024"/>
                    <a:pt x="37" y="1501"/>
                  </a:cubicBezTo>
                  <a:cubicBezTo>
                    <a:pt x="8219" y="21065"/>
                    <a:pt x="17544" y="40134"/>
                    <a:pt x="25821" y="59660"/>
                  </a:cubicBezTo>
                  <a:cubicBezTo>
                    <a:pt x="26669" y="61679"/>
                    <a:pt x="43576" y="119353"/>
                    <a:pt x="39166" y="118839"/>
                  </a:cubicBezTo>
                  <a:cubicBezTo>
                    <a:pt x="34212" y="118268"/>
                    <a:pt x="36051" y="114572"/>
                    <a:pt x="35518" y="112019"/>
                  </a:cubicBezTo>
                  <a:cubicBezTo>
                    <a:pt x="30393" y="87549"/>
                    <a:pt x="25021" y="17131"/>
                    <a:pt x="57882" y="67804"/>
                  </a:cubicBezTo>
                  <a:cubicBezTo>
                    <a:pt x="60682" y="72138"/>
                    <a:pt x="62911" y="76815"/>
                    <a:pt x="65169" y="81453"/>
                  </a:cubicBezTo>
                  <a:cubicBezTo>
                    <a:pt x="67560" y="86387"/>
                    <a:pt x="69503" y="91531"/>
                    <a:pt x="71798" y="96513"/>
                  </a:cubicBezTo>
                  <a:cubicBezTo>
                    <a:pt x="75360" y="104247"/>
                    <a:pt x="78723" y="110676"/>
                    <a:pt x="80018" y="119134"/>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lidesMania">
  <a:themeElements>
    <a:clrScheme name="Simple Light">
      <a:dk1>
        <a:srgbClr val="29287D"/>
      </a:dk1>
      <a:lt1>
        <a:srgbClr val="FFFFFF"/>
      </a:lt1>
      <a:dk2>
        <a:srgbClr val="29287D"/>
      </a:dk2>
      <a:lt2>
        <a:srgbClr val="CBB8FF"/>
      </a:lt2>
      <a:accent1>
        <a:srgbClr val="E4CAFC"/>
      </a:accent1>
      <a:accent2>
        <a:srgbClr val="FED2CF"/>
      </a:accent2>
      <a:accent3>
        <a:srgbClr val="FBD1F5"/>
      </a:accent3>
      <a:accent4>
        <a:srgbClr val="DFF4D4"/>
      </a:accent4>
      <a:accent5>
        <a:srgbClr val="FFEEC0"/>
      </a:accent5>
      <a:accent6>
        <a:srgbClr val="D2EEFA"/>
      </a:accent6>
      <a:hlink>
        <a:srgbClr val="99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