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0" r:id="rId4"/>
    <p:sldId id="262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30-05-2026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 ஜீவன் நீர் தானே</a:t>
            </a:r>
          </a:p>
          <a:p>
            <a:r>
              <a:rPr lang="en-US" dirty="0"/>
              <a:t>Slide 2 - </a:t>
            </a:r>
            <a:r>
              <a:rPr lang="ta-IN" dirty="0" err="1"/>
              <a:t>உம்மை</a:t>
            </a:r>
            <a:r>
              <a:rPr lang="ta-IN" dirty="0"/>
              <a:t> </a:t>
            </a:r>
            <a:r>
              <a:rPr lang="ta-IN" dirty="0" err="1"/>
              <a:t>நேசிக்கிறேன்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/>
              <a:t>என் </a:t>
            </a:r>
            <a:r>
              <a:rPr lang="ta-IN" dirty="0" err="1"/>
              <a:t>பாவங்கள்</a:t>
            </a:r>
            <a:r>
              <a:rPr lang="ta-IN" dirty="0"/>
              <a:t> </a:t>
            </a:r>
            <a:r>
              <a:rPr lang="ta-IN" dirty="0" err="1"/>
              <a:t>பாராமல்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நான் </a:t>
            </a:r>
            <a:r>
              <a:rPr lang="ta-IN" dirty="0" err="1"/>
              <a:t>கலங்கின</a:t>
            </a:r>
            <a:r>
              <a:rPr lang="ta-IN" dirty="0"/>
              <a:t> நேரங்களில்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8873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 ஜீவன் நீர் தானே</a:t>
            </a:r>
          </a:p>
          <a:p>
            <a:r>
              <a:rPr lang="en-US" dirty="0"/>
              <a:t>Slide 2 - </a:t>
            </a:r>
            <a:r>
              <a:rPr lang="ta-IN" dirty="0" err="1"/>
              <a:t>உம்மை</a:t>
            </a:r>
            <a:r>
              <a:rPr lang="ta-IN" dirty="0"/>
              <a:t> </a:t>
            </a:r>
            <a:r>
              <a:rPr lang="ta-IN" dirty="0" err="1"/>
              <a:t>நேசிக்கிறேன்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/>
              <a:t>என் </a:t>
            </a:r>
            <a:r>
              <a:rPr lang="ta-IN" dirty="0" err="1"/>
              <a:t>பாவங்கள்</a:t>
            </a:r>
            <a:r>
              <a:rPr lang="ta-IN" dirty="0"/>
              <a:t> </a:t>
            </a:r>
            <a:r>
              <a:rPr lang="ta-IN" dirty="0" err="1"/>
              <a:t>பாராமல்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நான் </a:t>
            </a:r>
            <a:r>
              <a:rPr lang="ta-IN" dirty="0" err="1"/>
              <a:t>கலங்கின</a:t>
            </a:r>
            <a:r>
              <a:rPr lang="ta-IN" dirty="0"/>
              <a:t> நேரங்களில்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8474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 ஜீவன் நீர் தானே</a:t>
            </a:r>
          </a:p>
          <a:p>
            <a:r>
              <a:rPr lang="en-US" dirty="0"/>
              <a:t>Slide 2 - </a:t>
            </a:r>
            <a:r>
              <a:rPr lang="ta-IN" dirty="0" err="1"/>
              <a:t>உம்மை</a:t>
            </a:r>
            <a:r>
              <a:rPr lang="ta-IN" dirty="0"/>
              <a:t> </a:t>
            </a:r>
            <a:r>
              <a:rPr lang="ta-IN" dirty="0" err="1"/>
              <a:t>நேசிக்கிறேன்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/>
              <a:t>என் </a:t>
            </a:r>
            <a:r>
              <a:rPr lang="ta-IN" dirty="0" err="1"/>
              <a:t>பாவங்கள்</a:t>
            </a:r>
            <a:r>
              <a:rPr lang="ta-IN" dirty="0"/>
              <a:t> </a:t>
            </a:r>
            <a:r>
              <a:rPr lang="ta-IN" dirty="0" err="1"/>
              <a:t>பாராமல்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நான் </a:t>
            </a:r>
            <a:r>
              <a:rPr lang="ta-IN" dirty="0" err="1"/>
              <a:t>கலங்கின</a:t>
            </a:r>
            <a:r>
              <a:rPr lang="ta-IN" dirty="0"/>
              <a:t> நேரங்களில்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2908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 ஜீவன் நீர் தானே</a:t>
            </a:r>
          </a:p>
          <a:p>
            <a:r>
              <a:rPr lang="en-US" dirty="0"/>
              <a:t>Slide 2 - </a:t>
            </a:r>
            <a:r>
              <a:rPr lang="ta-IN" dirty="0" err="1"/>
              <a:t>உம்மை</a:t>
            </a:r>
            <a:r>
              <a:rPr lang="ta-IN" dirty="0"/>
              <a:t> </a:t>
            </a:r>
            <a:r>
              <a:rPr lang="ta-IN" dirty="0" err="1"/>
              <a:t>நேசிக்கிறேன்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/>
              <a:t>என் </a:t>
            </a:r>
            <a:r>
              <a:rPr lang="ta-IN" dirty="0" err="1"/>
              <a:t>பாவங்கள்</a:t>
            </a:r>
            <a:r>
              <a:rPr lang="ta-IN" dirty="0"/>
              <a:t> </a:t>
            </a:r>
            <a:r>
              <a:rPr lang="ta-IN" dirty="0" err="1"/>
              <a:t>பாராமல்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நான் </a:t>
            </a:r>
            <a:r>
              <a:rPr lang="ta-IN" dirty="0" err="1"/>
              <a:t>கலங்கின</a:t>
            </a:r>
            <a:r>
              <a:rPr lang="ta-IN" dirty="0"/>
              <a:t> நேரங்களில்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8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D1DE73-3881-09C6-898E-3171E791118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CDD450B-93A2-6E6C-62EE-C5139D9D5A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AF43F5F-52F0-8ECB-2386-46EFE87B04B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5A73EBE-E8E9-F239-4293-B993754CB4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E2045-FB39-50D4-DD83-FFC8AF8E8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A1C548A-628F-85F8-189C-B878933DAE0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50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2026-05-30T02:04:22Z</dcterms:modified>
</cp:coreProperties>
</file>