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Slackey"/>
      <p:regular r:id="rId28"/>
    </p:embeddedFont>
    <p:embeddedFont>
      <p:font typeface="Lato"/>
      <p:bold r:id="rId29"/>
      <p:boldItalic r:id="rId30"/>
    </p:embeddedFont>
    <p:embeddedFont>
      <p:font typeface="Montserrat"/>
      <p:regular r:id="rId31"/>
      <p:bold r:id="rId32"/>
      <p:italic r:id="rId33"/>
      <p:boldItalic r:id="rId34"/>
    </p:embeddedFont>
    <p:embeddedFont>
      <p:font typeface="Inter"/>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rQlfvCt0R95f/Eo9ttxE0TrWl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Slackey-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regular.fntdata"/><Relationship Id="rId30" Type="http://schemas.openxmlformats.org/officeDocument/2006/relationships/font" Target="fonts/Lato-boldItalic.fntdata"/><Relationship Id="rId11" Type="http://schemas.openxmlformats.org/officeDocument/2006/relationships/slide" Target="slides/slide7.xml"/><Relationship Id="rId33" Type="http://schemas.openxmlformats.org/officeDocument/2006/relationships/font" Target="fonts/Montserrat-italic.fntdata"/><Relationship Id="rId10" Type="http://schemas.openxmlformats.org/officeDocument/2006/relationships/slide" Target="slides/slide6.xml"/><Relationship Id="rId32" Type="http://schemas.openxmlformats.org/officeDocument/2006/relationships/font" Target="fonts/Montserrat-bold.fntdata"/><Relationship Id="rId13" Type="http://schemas.openxmlformats.org/officeDocument/2006/relationships/slide" Target="slides/slide9.xml"/><Relationship Id="rId35" Type="http://schemas.openxmlformats.org/officeDocument/2006/relationships/font" Target="fonts/Inter-regular.fntdata"/><Relationship Id="rId12" Type="http://schemas.openxmlformats.org/officeDocument/2006/relationships/slide" Target="slides/slide8.xml"/><Relationship Id="rId34" Type="http://schemas.openxmlformats.org/officeDocument/2006/relationships/font" Target="fonts/Montserrat-boldItalic.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Inter-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f2ddbf07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f2ddbf07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f2ddbf07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bf2ddbf07e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bf2ddbf07e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2bf2ddbf07e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bf2ddbf07e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bf2ddbf07e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2bf2ddbf07e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bf2ddbf07e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2bf2ddbf07e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2bf2ddbf07e_0_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bf2ddbf07e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bf2ddbf07e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bf2ddbf07e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f2ddbf07e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bf2ddbf07e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bf2ddbf07e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bf2ddbf07e_0_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bf2ddbf07e_0_3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2bf2ddbf07e_0_3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bf2ddbf07e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2bf2ddbf07e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2bf2ddbf07e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bf2ddbf07e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bf2ddbf07e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g2bf2ddbf07e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bf2ddbf07e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bf2ddbf07e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2bf2ddbf07e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bf2ddbf07e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bf2ddbf07e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bf2ddbf07e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bf2ddbf07e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bf2ddbf07e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bf2ddbf07e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bf2ddbf07e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bf2ddbf07e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2bf2ddbf07e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bf2ddbf07e_0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bf2ddbf07e_0_5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bf2ddbf07e_0_5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bf2ddbf07e_0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2bf2ddbf07e_0_5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g2bf2ddbf07e_0_5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bf2ddbf07e_0_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2bf2ddbf07e_0_6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g2bf2ddbf07e_0_6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bf2ddbf07e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bf2ddbf07e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bf2ddbf07e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bf2ddbf07e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g2bf2ddbf07e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g2bf2ddbf07e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bf2ddbf07e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2bf2ddbf07e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2bf2ddbf07e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bf2ddbf07e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2bf2ddbf07e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bf2ddbf07e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bf2ddbf07e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bf2ddbf07e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bf2ddbf07e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bf2ddbf07e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bf2ddbf07e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bf2ddbf07e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bf2ddbf07e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bf2ddbf07e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bf2ddbf07e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5.png"/><Relationship Id="rId11" Type="http://schemas.openxmlformats.org/officeDocument/2006/relationships/image" Target="../media/image57.png"/><Relationship Id="rId10" Type="http://schemas.openxmlformats.org/officeDocument/2006/relationships/image" Target="../media/image52.png"/><Relationship Id="rId9" Type="http://schemas.openxmlformats.org/officeDocument/2006/relationships/image" Target="../media/image60.png"/><Relationship Id="rId5" Type="http://schemas.openxmlformats.org/officeDocument/2006/relationships/image" Target="../media/image13.png"/><Relationship Id="rId6" Type="http://schemas.openxmlformats.org/officeDocument/2006/relationships/image" Target="../media/image54.png"/><Relationship Id="rId7" Type="http://schemas.openxmlformats.org/officeDocument/2006/relationships/image" Target="../media/image41.png"/><Relationship Id="rId8"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78.png"/><Relationship Id="rId21" Type="http://schemas.openxmlformats.org/officeDocument/2006/relationships/image" Target="../media/image97.png"/><Relationship Id="rId24" Type="http://schemas.openxmlformats.org/officeDocument/2006/relationships/image" Target="../media/image80.png"/><Relationship Id="rId23"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8.png"/><Relationship Id="rId26" Type="http://schemas.openxmlformats.org/officeDocument/2006/relationships/image" Target="../media/image88.png"/><Relationship Id="rId25" Type="http://schemas.openxmlformats.org/officeDocument/2006/relationships/image" Target="../media/image81.png"/><Relationship Id="rId28" Type="http://schemas.openxmlformats.org/officeDocument/2006/relationships/image" Target="../media/image83.png"/><Relationship Id="rId27" Type="http://schemas.openxmlformats.org/officeDocument/2006/relationships/image" Target="../media/image123.png"/><Relationship Id="rId5" Type="http://schemas.openxmlformats.org/officeDocument/2006/relationships/image" Target="../media/image13.png"/><Relationship Id="rId6" Type="http://schemas.openxmlformats.org/officeDocument/2006/relationships/image" Target="../media/image77.png"/><Relationship Id="rId29" Type="http://schemas.openxmlformats.org/officeDocument/2006/relationships/image" Target="../media/image102.png"/><Relationship Id="rId7" Type="http://schemas.openxmlformats.org/officeDocument/2006/relationships/image" Target="../media/image96.png"/><Relationship Id="rId8" Type="http://schemas.openxmlformats.org/officeDocument/2006/relationships/image" Target="../media/image66.png"/><Relationship Id="rId11" Type="http://schemas.openxmlformats.org/officeDocument/2006/relationships/image" Target="../media/image71.png"/><Relationship Id="rId10" Type="http://schemas.openxmlformats.org/officeDocument/2006/relationships/image" Target="../media/image64.png"/><Relationship Id="rId13" Type="http://schemas.openxmlformats.org/officeDocument/2006/relationships/image" Target="../media/image70.png"/><Relationship Id="rId12" Type="http://schemas.openxmlformats.org/officeDocument/2006/relationships/image" Target="../media/image129.png"/><Relationship Id="rId15" Type="http://schemas.openxmlformats.org/officeDocument/2006/relationships/image" Target="../media/image74.png"/><Relationship Id="rId14" Type="http://schemas.openxmlformats.org/officeDocument/2006/relationships/image" Target="../media/image75.png"/><Relationship Id="rId17" Type="http://schemas.openxmlformats.org/officeDocument/2006/relationships/image" Target="../media/image72.png"/><Relationship Id="rId16" Type="http://schemas.openxmlformats.org/officeDocument/2006/relationships/image" Target="../media/image73.png"/><Relationship Id="rId19" Type="http://schemas.openxmlformats.org/officeDocument/2006/relationships/image" Target="../media/image79.png"/><Relationship Id="rId18" Type="http://schemas.openxmlformats.org/officeDocument/2006/relationships/image" Target="../media/image7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87.png"/><Relationship Id="rId7" Type="http://schemas.openxmlformats.org/officeDocument/2006/relationships/image" Target="../media/image1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92.png"/><Relationship Id="rId7" Type="http://schemas.openxmlformats.org/officeDocument/2006/relationships/image" Target="../media/image10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125.png"/><Relationship Id="rId7" Type="http://schemas.openxmlformats.org/officeDocument/2006/relationships/image" Target="../media/image10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10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115.png"/><Relationship Id="rId7" Type="http://schemas.openxmlformats.org/officeDocument/2006/relationships/image" Target="../media/image1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19.png"/><Relationship Id="rId7" Type="http://schemas.openxmlformats.org/officeDocument/2006/relationships/image" Target="../media/image118.png"/><Relationship Id="rId8" Type="http://schemas.openxmlformats.org/officeDocument/2006/relationships/image" Target="../media/image150.png"/></Relationships>
</file>

<file path=ppt/slides/_rels/slide22.xml.rels><?xml version="1.0" encoding="UTF-8" standalone="yes"?><Relationships xmlns="http://schemas.openxmlformats.org/package/2006/relationships"><Relationship Id="rId20" Type="http://schemas.openxmlformats.org/officeDocument/2006/relationships/image" Target="../media/image136.png"/><Relationship Id="rId21" Type="http://schemas.openxmlformats.org/officeDocument/2006/relationships/image" Target="../media/image153.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2.png"/><Relationship Id="rId5" Type="http://schemas.openxmlformats.org/officeDocument/2006/relationships/image" Target="../media/image13.png"/><Relationship Id="rId6" Type="http://schemas.openxmlformats.org/officeDocument/2006/relationships/hyperlink" Target="https://eatemp.com/powerpoint-org-chart-template/" TargetMode="External"/><Relationship Id="rId7" Type="http://schemas.openxmlformats.org/officeDocument/2006/relationships/image" Target="../media/image139.png"/><Relationship Id="rId8" Type="http://schemas.openxmlformats.org/officeDocument/2006/relationships/image" Target="../media/image141.png"/><Relationship Id="rId11" Type="http://schemas.openxmlformats.org/officeDocument/2006/relationships/image" Target="../media/image127.png"/><Relationship Id="rId10" Type="http://schemas.openxmlformats.org/officeDocument/2006/relationships/image" Target="../media/image126.png"/><Relationship Id="rId13" Type="http://schemas.openxmlformats.org/officeDocument/2006/relationships/image" Target="../media/image148.png"/><Relationship Id="rId12" Type="http://schemas.openxmlformats.org/officeDocument/2006/relationships/image" Target="../media/image132.png"/><Relationship Id="rId15" Type="http://schemas.openxmlformats.org/officeDocument/2006/relationships/image" Target="../media/image133.png"/><Relationship Id="rId14" Type="http://schemas.openxmlformats.org/officeDocument/2006/relationships/image" Target="../media/image130.png"/><Relationship Id="rId17" Type="http://schemas.openxmlformats.org/officeDocument/2006/relationships/image" Target="../media/image128.png"/><Relationship Id="rId16" Type="http://schemas.openxmlformats.org/officeDocument/2006/relationships/image" Target="../media/image131.png"/><Relationship Id="rId19" Type="http://schemas.openxmlformats.org/officeDocument/2006/relationships/image" Target="../media/image135.png"/><Relationship Id="rId18" Type="http://schemas.openxmlformats.org/officeDocument/2006/relationships/image" Target="../media/image1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hyperlink" Target="https://unsplash.com/" TargetMode="External"/><Relationship Id="rId7" Type="http://schemas.openxmlformats.org/officeDocument/2006/relationships/image" Target="../media/image1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33.png"/><Relationship Id="rId6" Type="http://schemas.openxmlformats.org/officeDocument/2006/relationships/image" Target="../media/image19.png"/><Relationship Id="rId7" Type="http://schemas.openxmlformats.org/officeDocument/2006/relationships/image" Target="../media/image8.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32.png"/><Relationship Id="rId7"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47.png"/><Relationship Id="rId7" Type="http://schemas.openxmlformats.org/officeDocument/2006/relationships/image" Target="../media/image31.png"/><Relationship Id="rId8"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15" name="Shape 15"/>
        <p:cNvGrpSpPr/>
        <p:nvPr/>
      </p:nvGrpSpPr>
      <p:grpSpPr>
        <a:xfrm>
          <a:off x="0" y="0"/>
          <a:ext cx="0" cy="0"/>
          <a:chOff x="0" y="0"/>
          <a:chExt cx="0" cy="0"/>
        </a:xfrm>
      </p:grpSpPr>
      <p:pic>
        <p:nvPicPr>
          <p:cNvPr descr=" " id="16" name="Google Shape;16;g2bf2ddbf07e_0_0"/>
          <p:cNvPicPr preferRelativeResize="0"/>
          <p:nvPr/>
        </p:nvPicPr>
        <p:blipFill rotWithShape="1">
          <a:blip r:embed="rId3">
            <a:alphaModFix/>
          </a:blip>
          <a:srcRect b="0" l="0" r="0" t="0"/>
          <a:stretch/>
        </p:blipFill>
        <p:spPr>
          <a:xfrm>
            <a:off x="0" y="0"/>
            <a:ext cx="10605826" cy="6032500"/>
          </a:xfrm>
          <a:prstGeom prst="rect">
            <a:avLst/>
          </a:prstGeom>
          <a:noFill/>
          <a:ln>
            <a:noFill/>
          </a:ln>
        </p:spPr>
      </p:pic>
      <p:pic>
        <p:nvPicPr>
          <p:cNvPr descr=" " id="17" name="Google Shape;17;g2bf2ddbf07e_0_0"/>
          <p:cNvPicPr preferRelativeResize="0"/>
          <p:nvPr/>
        </p:nvPicPr>
        <p:blipFill rotWithShape="1">
          <a:blip r:embed="rId4">
            <a:alphaModFix/>
          </a:blip>
          <a:srcRect b="0" l="0" r="0" t="0"/>
          <a:stretch/>
        </p:blipFill>
        <p:spPr>
          <a:xfrm>
            <a:off x="14345469" y="6683940"/>
            <a:ext cx="10041579" cy="7032061"/>
          </a:xfrm>
          <a:prstGeom prst="rect">
            <a:avLst/>
          </a:prstGeom>
          <a:noFill/>
          <a:ln>
            <a:noFill/>
          </a:ln>
        </p:spPr>
      </p:pic>
      <p:sp>
        <p:nvSpPr>
          <p:cNvPr id="18" name="Google Shape;18;g2bf2ddbf07e_0_0"/>
          <p:cNvSpPr/>
          <p:nvPr/>
        </p:nvSpPr>
        <p:spPr>
          <a:xfrm>
            <a:off x="3823178" y="1320800"/>
            <a:ext cx="182817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bf2ddbf07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bf2ddbf07e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bf2ddbf07e_0_0"/>
          <p:cNvSpPr/>
          <p:nvPr/>
        </p:nvSpPr>
        <p:spPr>
          <a:xfrm>
            <a:off x="7379622" y="3111500"/>
            <a:ext cx="9627900" cy="29211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g2bf2ddbf07e_0_0"/>
          <p:cNvSpPr/>
          <p:nvPr/>
        </p:nvSpPr>
        <p:spPr>
          <a:xfrm>
            <a:off x="8141718" y="3416300"/>
            <a:ext cx="86454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12800"/>
              <a:buFont typeface="Slackey"/>
              <a:buNone/>
            </a:pPr>
            <a:r>
              <a:rPr b="0" i="0" lang="en-US" sz="12800" u="none" cap="none" strike="noStrike">
                <a:solidFill>
                  <a:srgbClr val="FBF1F9"/>
                </a:solidFill>
                <a:latin typeface="Slackey"/>
                <a:ea typeface="Slackey"/>
                <a:cs typeface="Slackey"/>
                <a:sym typeface="Slackey"/>
              </a:rPr>
              <a:t>Epilepsy</a:t>
            </a:r>
            <a:endParaRPr b="0" i="0" sz="12800" u="none" cap="none" strike="noStrike">
              <a:solidFill>
                <a:schemeClr val="dk1"/>
              </a:solidFill>
              <a:latin typeface="Calibri"/>
              <a:ea typeface="Calibri"/>
              <a:cs typeface="Calibri"/>
              <a:sym typeface="Calibri"/>
            </a:endParaRPr>
          </a:p>
        </p:txBody>
      </p:sp>
      <p:pic>
        <p:nvPicPr>
          <p:cNvPr descr=" " id="23" name="Google Shape;23;g2bf2ddbf07e_0_0"/>
          <p:cNvPicPr preferRelativeResize="0"/>
          <p:nvPr/>
        </p:nvPicPr>
        <p:blipFill rotWithShape="1">
          <a:blip r:embed="rId6">
            <a:alphaModFix/>
          </a:blip>
          <a:srcRect b="0" l="0" r="0" t="0"/>
          <a:stretch/>
        </p:blipFill>
        <p:spPr>
          <a:xfrm>
            <a:off x="6211076" y="5397500"/>
            <a:ext cx="11964895" cy="6718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193" name="Shape 193"/>
        <p:cNvGrpSpPr/>
        <p:nvPr/>
      </p:nvGrpSpPr>
      <p:grpSpPr>
        <a:xfrm>
          <a:off x="0" y="0"/>
          <a:ext cx="0" cy="0"/>
          <a:chOff x="0" y="0"/>
          <a:chExt cx="0" cy="0"/>
        </a:xfrm>
      </p:grpSpPr>
      <p:pic>
        <p:nvPicPr>
          <p:cNvPr descr=" " id="194" name="Google Shape;194;g2bf2ddbf07e_0_169"/>
          <p:cNvPicPr preferRelativeResize="0"/>
          <p:nvPr/>
        </p:nvPicPr>
        <p:blipFill rotWithShape="1">
          <a:blip r:embed="rId3">
            <a:alphaModFix/>
          </a:blip>
          <a:srcRect b="0" l="0" r="0" t="0"/>
          <a:stretch/>
        </p:blipFill>
        <p:spPr>
          <a:xfrm>
            <a:off x="15749969" y="9080500"/>
            <a:ext cx="8637079" cy="4635500"/>
          </a:xfrm>
          <a:prstGeom prst="rect">
            <a:avLst/>
          </a:prstGeom>
          <a:noFill/>
          <a:ln>
            <a:noFill/>
          </a:ln>
        </p:spPr>
      </p:pic>
      <p:pic>
        <p:nvPicPr>
          <p:cNvPr descr=" " id="195" name="Google Shape;195;g2bf2ddbf07e_0_169"/>
          <p:cNvPicPr preferRelativeResize="0"/>
          <p:nvPr/>
        </p:nvPicPr>
        <p:blipFill rotWithShape="1">
          <a:blip r:embed="rId4">
            <a:alphaModFix/>
          </a:blip>
          <a:srcRect b="0" l="0" r="0" t="0"/>
          <a:stretch/>
        </p:blipFill>
        <p:spPr>
          <a:xfrm>
            <a:off x="0" y="0"/>
            <a:ext cx="9300322" cy="4457700"/>
          </a:xfrm>
          <a:prstGeom prst="rect">
            <a:avLst/>
          </a:prstGeom>
          <a:noFill/>
          <a:ln>
            <a:noFill/>
          </a:ln>
        </p:spPr>
      </p:pic>
      <p:sp>
        <p:nvSpPr>
          <p:cNvPr id="196" name="Google Shape;196;g2bf2ddbf07e_0_1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bf2ddbf07e_0_1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98" name="Google Shape;198;g2bf2ddbf07e_0_169"/>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199" name="Google Shape;199;g2bf2ddbf07e_0_169"/>
          <p:cNvSpPr/>
          <p:nvPr/>
        </p:nvSpPr>
        <p:spPr>
          <a:xfrm>
            <a:off x="381048" y="3505200"/>
            <a:ext cx="5347500" cy="7785000"/>
          </a:xfrm>
          <a:prstGeom prst="rect">
            <a:avLst/>
          </a:prstGeom>
          <a:solidFill>
            <a:srgbClr val="FBF1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bf2ddbf07e_0_169"/>
          <p:cNvSpPr/>
          <p:nvPr/>
        </p:nvSpPr>
        <p:spPr>
          <a:xfrm>
            <a:off x="685886"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bf2ddbf07e_0_169"/>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bf2ddbf07e_0_169"/>
          <p:cNvSpPr/>
          <p:nvPr/>
        </p:nvSpPr>
        <p:spPr>
          <a:xfrm>
            <a:off x="685886"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bf2ddbf07e_0_169"/>
          <p:cNvSpPr/>
          <p:nvPr/>
        </p:nvSpPr>
        <p:spPr>
          <a:xfrm>
            <a:off x="609676"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Eclipse</a:t>
            </a:r>
            <a:endParaRPr b="0" i="0" sz="3600" u="none" cap="none" strike="noStrike">
              <a:solidFill>
                <a:schemeClr val="dk1"/>
              </a:solidFill>
              <a:latin typeface="Calibri"/>
              <a:ea typeface="Calibri"/>
              <a:cs typeface="Calibri"/>
              <a:sym typeface="Calibri"/>
            </a:endParaRPr>
          </a:p>
        </p:txBody>
      </p:sp>
      <p:sp>
        <p:nvSpPr>
          <p:cNvPr id="204" name="Google Shape;204;g2bf2ddbf07e_0_169"/>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05" name="Google Shape;205;g2bf2ddbf07e_0_169"/>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06" name="Google Shape;206;g2bf2ddbf07e_0_169"/>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07" name="Google Shape;207;g2bf2ddbf07e_0_169"/>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bf2ddbf07e_0_169"/>
          <p:cNvSpPr/>
          <p:nvPr/>
        </p:nvSpPr>
        <p:spPr>
          <a:xfrm>
            <a:off x="685886"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bf2ddbf07e_0_169"/>
          <p:cNvSpPr/>
          <p:nvPr/>
        </p:nvSpPr>
        <p:spPr>
          <a:xfrm>
            <a:off x="609676"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Quest</a:t>
            </a:r>
            <a:endParaRPr b="0" i="0" sz="3600" u="none" cap="none" strike="noStrike">
              <a:solidFill>
                <a:schemeClr val="dk1"/>
              </a:solidFill>
              <a:latin typeface="Calibri"/>
              <a:ea typeface="Calibri"/>
              <a:cs typeface="Calibri"/>
              <a:sym typeface="Calibri"/>
            </a:endParaRPr>
          </a:p>
        </p:txBody>
      </p:sp>
      <p:sp>
        <p:nvSpPr>
          <p:cNvPr id="210" name="Google Shape;210;g2bf2ddbf07e_0_169"/>
          <p:cNvSpPr/>
          <p:nvPr/>
        </p:nvSpPr>
        <p:spPr>
          <a:xfrm>
            <a:off x="618144"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11" name="Google Shape;211;g2bf2ddbf07e_0_169"/>
          <p:cNvSpPr/>
          <p:nvPr/>
        </p:nvSpPr>
        <p:spPr>
          <a:xfrm>
            <a:off x="6477810" y="3505200"/>
            <a:ext cx="5347500" cy="7785000"/>
          </a:xfrm>
          <a:prstGeom prst="rect">
            <a:avLst/>
          </a:prstGeom>
          <a:solidFill>
            <a:srgbClr val="FBF1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bf2ddbf07e_0_169"/>
          <p:cNvSpPr/>
          <p:nvPr/>
        </p:nvSpPr>
        <p:spPr>
          <a:xfrm>
            <a:off x="6782648"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bf2ddbf07e_0_169"/>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bf2ddbf07e_0_169"/>
          <p:cNvSpPr/>
          <p:nvPr/>
        </p:nvSpPr>
        <p:spPr>
          <a:xfrm>
            <a:off x="6782648"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bf2ddbf07e_0_169"/>
          <p:cNvSpPr/>
          <p:nvPr/>
        </p:nvSpPr>
        <p:spPr>
          <a:xfrm>
            <a:off x="6706438"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Eclipse</a:t>
            </a:r>
            <a:endParaRPr b="0" i="0" sz="3600" u="none" cap="none" strike="noStrike">
              <a:solidFill>
                <a:schemeClr val="dk1"/>
              </a:solidFill>
              <a:latin typeface="Calibri"/>
              <a:ea typeface="Calibri"/>
              <a:cs typeface="Calibri"/>
              <a:sym typeface="Calibri"/>
            </a:endParaRPr>
          </a:p>
        </p:txBody>
      </p:sp>
      <p:sp>
        <p:nvSpPr>
          <p:cNvPr id="216" name="Google Shape;216;g2bf2ddbf07e_0_169"/>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17" name="Google Shape;217;g2bf2ddbf07e_0_169"/>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18" name="Google Shape;218;g2bf2ddbf07e_0_169"/>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19" name="Google Shape;219;g2bf2ddbf07e_0_169"/>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bf2ddbf07e_0_169"/>
          <p:cNvSpPr/>
          <p:nvPr/>
        </p:nvSpPr>
        <p:spPr>
          <a:xfrm>
            <a:off x="6782648"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bf2ddbf07e_0_169"/>
          <p:cNvSpPr/>
          <p:nvPr/>
        </p:nvSpPr>
        <p:spPr>
          <a:xfrm>
            <a:off x="6706438"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Quest</a:t>
            </a:r>
            <a:endParaRPr b="0" i="0" sz="3600" u="none" cap="none" strike="noStrike">
              <a:solidFill>
                <a:schemeClr val="dk1"/>
              </a:solidFill>
              <a:latin typeface="Calibri"/>
              <a:ea typeface="Calibri"/>
              <a:cs typeface="Calibri"/>
              <a:sym typeface="Calibri"/>
            </a:endParaRPr>
          </a:p>
        </p:txBody>
      </p:sp>
      <p:sp>
        <p:nvSpPr>
          <p:cNvPr id="222" name="Google Shape;222;g2bf2ddbf07e_0_169"/>
          <p:cNvSpPr/>
          <p:nvPr/>
        </p:nvSpPr>
        <p:spPr>
          <a:xfrm>
            <a:off x="6714906"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23" name="Google Shape;223;g2bf2ddbf07e_0_169"/>
          <p:cNvSpPr/>
          <p:nvPr/>
        </p:nvSpPr>
        <p:spPr>
          <a:xfrm>
            <a:off x="12574572" y="3505200"/>
            <a:ext cx="5347500" cy="7785000"/>
          </a:xfrm>
          <a:prstGeom prst="rect">
            <a:avLst/>
          </a:prstGeom>
          <a:solidFill>
            <a:srgbClr val="FBF1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bf2ddbf07e_0_169"/>
          <p:cNvSpPr/>
          <p:nvPr/>
        </p:nvSpPr>
        <p:spPr>
          <a:xfrm>
            <a:off x="12879410"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bf2ddbf07e_0_169"/>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bf2ddbf07e_0_169"/>
          <p:cNvSpPr/>
          <p:nvPr/>
        </p:nvSpPr>
        <p:spPr>
          <a:xfrm>
            <a:off x="12879410"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bf2ddbf07e_0_169"/>
          <p:cNvSpPr/>
          <p:nvPr/>
        </p:nvSpPr>
        <p:spPr>
          <a:xfrm>
            <a:off x="12803200"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Eclipse</a:t>
            </a:r>
            <a:endParaRPr b="0" i="0" sz="3600" u="none" cap="none" strike="noStrike">
              <a:solidFill>
                <a:schemeClr val="dk1"/>
              </a:solidFill>
              <a:latin typeface="Calibri"/>
              <a:ea typeface="Calibri"/>
              <a:cs typeface="Calibri"/>
              <a:sym typeface="Calibri"/>
            </a:endParaRPr>
          </a:p>
        </p:txBody>
      </p:sp>
      <p:sp>
        <p:nvSpPr>
          <p:cNvPr id="228" name="Google Shape;228;g2bf2ddbf07e_0_169"/>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9" name="Google Shape;229;g2bf2ddbf07e_0_169"/>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30" name="Google Shape;230;g2bf2ddbf07e_0_169"/>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31" name="Google Shape;231;g2bf2ddbf07e_0_169"/>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bf2ddbf07e_0_169"/>
          <p:cNvSpPr/>
          <p:nvPr/>
        </p:nvSpPr>
        <p:spPr>
          <a:xfrm>
            <a:off x="12879410"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bf2ddbf07e_0_169"/>
          <p:cNvSpPr/>
          <p:nvPr/>
        </p:nvSpPr>
        <p:spPr>
          <a:xfrm>
            <a:off x="12803200"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Quest</a:t>
            </a:r>
            <a:endParaRPr b="0" i="0" sz="3600" u="none" cap="none" strike="noStrike">
              <a:solidFill>
                <a:schemeClr val="dk1"/>
              </a:solidFill>
              <a:latin typeface="Calibri"/>
              <a:ea typeface="Calibri"/>
              <a:cs typeface="Calibri"/>
              <a:sym typeface="Calibri"/>
            </a:endParaRPr>
          </a:p>
        </p:txBody>
      </p:sp>
      <p:sp>
        <p:nvSpPr>
          <p:cNvPr id="234" name="Google Shape;234;g2bf2ddbf07e_0_169"/>
          <p:cNvSpPr/>
          <p:nvPr/>
        </p:nvSpPr>
        <p:spPr>
          <a:xfrm>
            <a:off x="12811668"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5" name="Google Shape;235;g2bf2ddbf07e_0_169"/>
          <p:cNvSpPr/>
          <p:nvPr/>
        </p:nvSpPr>
        <p:spPr>
          <a:xfrm>
            <a:off x="18671334" y="3505200"/>
            <a:ext cx="5347500" cy="7785000"/>
          </a:xfrm>
          <a:prstGeom prst="rect">
            <a:avLst/>
          </a:prstGeom>
          <a:solidFill>
            <a:srgbClr val="FBF1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bf2ddbf07e_0_169"/>
          <p:cNvSpPr/>
          <p:nvPr/>
        </p:nvSpPr>
        <p:spPr>
          <a:xfrm>
            <a:off x="18976172" y="4914900"/>
            <a:ext cx="4737600" cy="60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bf2ddbf07e_0_169"/>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bf2ddbf07e_0_169"/>
          <p:cNvSpPr/>
          <p:nvPr/>
        </p:nvSpPr>
        <p:spPr>
          <a:xfrm>
            <a:off x="18976172" y="49149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bf2ddbf07e_0_169"/>
          <p:cNvSpPr/>
          <p:nvPr/>
        </p:nvSpPr>
        <p:spPr>
          <a:xfrm>
            <a:off x="18899962" y="49149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Eclipse</a:t>
            </a:r>
            <a:endParaRPr b="0" i="0" sz="3600" u="none" cap="none" strike="noStrike">
              <a:solidFill>
                <a:schemeClr val="dk1"/>
              </a:solidFill>
              <a:latin typeface="Calibri"/>
              <a:ea typeface="Calibri"/>
              <a:cs typeface="Calibri"/>
              <a:sym typeface="Calibri"/>
            </a:endParaRPr>
          </a:p>
        </p:txBody>
      </p:sp>
      <p:sp>
        <p:nvSpPr>
          <p:cNvPr id="240" name="Google Shape;240;g2bf2ddbf07e_0_169"/>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1" name="Google Shape;241;g2bf2ddbf07e_0_169"/>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42" name="Google Shape;242;g2bf2ddbf07e_0_169"/>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43" name="Google Shape;243;g2bf2ddbf07e_0_169"/>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bf2ddbf07e_0_169"/>
          <p:cNvSpPr/>
          <p:nvPr/>
        </p:nvSpPr>
        <p:spPr>
          <a:xfrm>
            <a:off x="18976172" y="91694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bf2ddbf07e_0_169"/>
          <p:cNvSpPr/>
          <p:nvPr/>
        </p:nvSpPr>
        <p:spPr>
          <a:xfrm>
            <a:off x="18899962" y="9169400"/>
            <a:ext cx="4890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Quest</a:t>
            </a:r>
            <a:endParaRPr b="0" i="0" sz="3600" u="none" cap="none" strike="noStrike">
              <a:solidFill>
                <a:schemeClr val="dk1"/>
              </a:solidFill>
              <a:latin typeface="Calibri"/>
              <a:ea typeface="Calibri"/>
              <a:cs typeface="Calibri"/>
              <a:sym typeface="Calibri"/>
            </a:endParaRPr>
          </a:p>
        </p:txBody>
      </p:sp>
      <p:sp>
        <p:nvSpPr>
          <p:cNvPr id="246" name="Google Shape;246;g2bf2ddbf07e_0_169"/>
          <p:cNvSpPr/>
          <p:nvPr/>
        </p:nvSpPr>
        <p:spPr>
          <a:xfrm>
            <a:off x="18908430" y="100203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7" name="Google Shape;247;g2bf2ddbf07e_0_169"/>
          <p:cNvSpPr/>
          <p:nvPr/>
        </p:nvSpPr>
        <p:spPr>
          <a:xfrm>
            <a:off x="1994149" y="2146300"/>
            <a:ext cx="2133900" cy="2133600"/>
          </a:xfrm>
          <a:prstGeom prst="roundRect">
            <a:avLst>
              <a:gd fmla="val 198429" name="adj"/>
            </a:avLst>
          </a:prstGeom>
          <a:solidFill>
            <a:srgbClr val="60348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bf2ddbf07e_0_169"/>
          <p:cNvSpPr/>
          <p:nvPr/>
        </p:nvSpPr>
        <p:spPr>
          <a:xfrm>
            <a:off x="2635579" y="2489200"/>
            <a:ext cx="1189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lackey"/>
              <a:buNone/>
            </a:pPr>
            <a:r>
              <a:rPr b="0" i="0" lang="en-US" sz="8000" u="none" cap="none" strike="noStrike">
                <a:solidFill>
                  <a:srgbClr val="FFFFFF"/>
                </a:solidFill>
                <a:latin typeface="Slackey"/>
                <a:ea typeface="Slackey"/>
                <a:cs typeface="Slackey"/>
                <a:sym typeface="Slackey"/>
              </a:rPr>
              <a:t>S</a:t>
            </a:r>
            <a:endParaRPr b="0" i="0" sz="8000" u="none" cap="none" strike="noStrike">
              <a:solidFill>
                <a:schemeClr val="dk1"/>
              </a:solidFill>
              <a:latin typeface="Calibri"/>
              <a:ea typeface="Calibri"/>
              <a:cs typeface="Calibri"/>
              <a:sym typeface="Calibri"/>
            </a:endParaRPr>
          </a:p>
        </p:txBody>
      </p:sp>
      <p:sp>
        <p:nvSpPr>
          <p:cNvPr id="249" name="Google Shape;249;g2bf2ddbf07e_0_169"/>
          <p:cNvSpPr/>
          <p:nvPr/>
        </p:nvSpPr>
        <p:spPr>
          <a:xfrm>
            <a:off x="8090911" y="2146300"/>
            <a:ext cx="2133900" cy="2133600"/>
          </a:xfrm>
          <a:prstGeom prst="roundRect">
            <a:avLst>
              <a:gd fmla="val 198429" name="adj"/>
            </a:avLst>
          </a:prstGeom>
          <a:solidFill>
            <a:srgbClr val="60348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bf2ddbf07e_0_169"/>
          <p:cNvSpPr/>
          <p:nvPr/>
        </p:nvSpPr>
        <p:spPr>
          <a:xfrm>
            <a:off x="8675184" y="2489200"/>
            <a:ext cx="13041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lackey"/>
              <a:buNone/>
            </a:pPr>
            <a:r>
              <a:rPr b="0" i="0" lang="en-US" sz="8000" u="none" cap="none" strike="noStrike">
                <a:solidFill>
                  <a:srgbClr val="FFFFFF"/>
                </a:solidFill>
                <a:latin typeface="Slackey"/>
                <a:ea typeface="Slackey"/>
                <a:cs typeface="Slackey"/>
                <a:sym typeface="Slackey"/>
              </a:rPr>
              <a:t>W</a:t>
            </a:r>
            <a:endParaRPr b="0" i="0" sz="8000" u="none" cap="none" strike="noStrike">
              <a:solidFill>
                <a:schemeClr val="dk1"/>
              </a:solidFill>
              <a:latin typeface="Calibri"/>
              <a:ea typeface="Calibri"/>
              <a:cs typeface="Calibri"/>
              <a:sym typeface="Calibri"/>
            </a:endParaRPr>
          </a:p>
        </p:txBody>
      </p:sp>
      <p:sp>
        <p:nvSpPr>
          <p:cNvPr id="251" name="Google Shape;251;g2bf2ddbf07e_0_169"/>
          <p:cNvSpPr/>
          <p:nvPr/>
        </p:nvSpPr>
        <p:spPr>
          <a:xfrm>
            <a:off x="14187673" y="2146300"/>
            <a:ext cx="2133900" cy="2133600"/>
          </a:xfrm>
          <a:prstGeom prst="roundRect">
            <a:avLst>
              <a:gd fmla="val 198429" name="adj"/>
            </a:avLst>
          </a:prstGeom>
          <a:solidFill>
            <a:srgbClr val="60348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bf2ddbf07e_0_169"/>
          <p:cNvSpPr/>
          <p:nvPr/>
        </p:nvSpPr>
        <p:spPr>
          <a:xfrm>
            <a:off x="14778297" y="2489200"/>
            <a:ext cx="1291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lackey"/>
              <a:buNone/>
            </a:pPr>
            <a:r>
              <a:rPr b="0" i="0" lang="en-US" sz="8000" u="none" cap="none" strike="noStrike">
                <a:solidFill>
                  <a:srgbClr val="FFFFFF"/>
                </a:solidFill>
                <a:latin typeface="Slackey"/>
                <a:ea typeface="Slackey"/>
                <a:cs typeface="Slackey"/>
                <a:sym typeface="Slackey"/>
              </a:rPr>
              <a:t>O</a:t>
            </a:r>
            <a:endParaRPr b="0" i="0" sz="8000" u="none" cap="none" strike="noStrike">
              <a:solidFill>
                <a:schemeClr val="dk1"/>
              </a:solidFill>
              <a:latin typeface="Calibri"/>
              <a:ea typeface="Calibri"/>
              <a:cs typeface="Calibri"/>
              <a:sym typeface="Calibri"/>
            </a:endParaRPr>
          </a:p>
        </p:txBody>
      </p:sp>
      <p:sp>
        <p:nvSpPr>
          <p:cNvPr id="253" name="Google Shape;253;g2bf2ddbf07e_0_169"/>
          <p:cNvSpPr/>
          <p:nvPr/>
        </p:nvSpPr>
        <p:spPr>
          <a:xfrm>
            <a:off x="20284435" y="2146300"/>
            <a:ext cx="2133900" cy="2133600"/>
          </a:xfrm>
          <a:prstGeom prst="roundRect">
            <a:avLst>
              <a:gd fmla="val 198429" name="adj"/>
            </a:avLst>
          </a:prstGeom>
          <a:solidFill>
            <a:srgbClr val="603489"/>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bf2ddbf07e_0_169"/>
          <p:cNvSpPr/>
          <p:nvPr/>
        </p:nvSpPr>
        <p:spPr>
          <a:xfrm>
            <a:off x="21008426" y="2489200"/>
            <a:ext cx="1024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lackey"/>
              <a:buNone/>
            </a:pPr>
            <a:r>
              <a:rPr b="0" i="0" lang="en-US" sz="8000" u="none" cap="none" strike="noStrike">
                <a:solidFill>
                  <a:srgbClr val="FFFFFF"/>
                </a:solidFill>
                <a:latin typeface="Slackey"/>
                <a:ea typeface="Slackey"/>
                <a:cs typeface="Slackey"/>
                <a:sym typeface="Slackey"/>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259" name="Shape 259"/>
        <p:cNvGrpSpPr/>
        <p:nvPr/>
      </p:nvGrpSpPr>
      <p:grpSpPr>
        <a:xfrm>
          <a:off x="0" y="0"/>
          <a:ext cx="0" cy="0"/>
          <a:chOff x="0" y="0"/>
          <a:chExt cx="0" cy="0"/>
        </a:xfrm>
      </p:grpSpPr>
      <p:pic>
        <p:nvPicPr>
          <p:cNvPr descr=" " id="260" name="Google Shape;260;g2bf2ddbf07e_0_234"/>
          <p:cNvPicPr preferRelativeResize="0"/>
          <p:nvPr/>
        </p:nvPicPr>
        <p:blipFill rotWithShape="1">
          <a:blip r:embed="rId3">
            <a:alphaModFix/>
          </a:blip>
          <a:srcRect b="0" l="0" r="0" t="0"/>
          <a:stretch/>
        </p:blipFill>
        <p:spPr>
          <a:xfrm>
            <a:off x="0" y="7683500"/>
            <a:ext cx="10605826" cy="6032500"/>
          </a:xfrm>
          <a:prstGeom prst="rect">
            <a:avLst/>
          </a:prstGeom>
          <a:noFill/>
          <a:ln>
            <a:noFill/>
          </a:ln>
        </p:spPr>
      </p:pic>
      <p:pic>
        <p:nvPicPr>
          <p:cNvPr descr=" " id="261" name="Google Shape;261;g2bf2ddbf07e_0_234"/>
          <p:cNvPicPr preferRelativeResize="0"/>
          <p:nvPr/>
        </p:nvPicPr>
        <p:blipFill rotWithShape="1">
          <a:blip r:embed="rId4">
            <a:alphaModFix/>
          </a:blip>
          <a:srcRect b="0" l="0" r="0" t="0"/>
          <a:stretch/>
        </p:blipFill>
        <p:spPr>
          <a:xfrm>
            <a:off x="14345469" y="0"/>
            <a:ext cx="10041579" cy="7032067"/>
          </a:xfrm>
          <a:prstGeom prst="rect">
            <a:avLst/>
          </a:prstGeom>
          <a:noFill/>
          <a:ln>
            <a:noFill/>
          </a:ln>
        </p:spPr>
      </p:pic>
      <p:sp>
        <p:nvSpPr>
          <p:cNvPr id="262" name="Google Shape;262;g2bf2ddbf07e_0_2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bf2ddbf07e_0_2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64" name="Google Shape;264;g2bf2ddbf07e_0_234"/>
          <p:cNvPicPr preferRelativeResize="0"/>
          <p:nvPr/>
        </p:nvPicPr>
        <p:blipFill rotWithShape="1">
          <a:blip r:embed="rId6">
            <a:alphaModFix/>
          </a:blip>
          <a:srcRect b="0" l="0" r="0" t="0"/>
          <a:stretch/>
        </p:blipFill>
        <p:spPr>
          <a:xfrm>
            <a:off x="685886" y="787400"/>
            <a:ext cx="11063083" cy="12369800"/>
          </a:xfrm>
          <a:prstGeom prst="rect">
            <a:avLst/>
          </a:prstGeom>
          <a:noFill/>
          <a:ln>
            <a:noFill/>
          </a:ln>
        </p:spPr>
      </p:pic>
      <p:sp>
        <p:nvSpPr>
          <p:cNvPr id="265" name="Google Shape;265;g2bf2ddbf07e_0_234"/>
          <p:cNvSpPr/>
          <p:nvPr/>
        </p:nvSpPr>
        <p:spPr>
          <a:xfrm>
            <a:off x="9780222" y="1727200"/>
            <a:ext cx="83703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bf2ddbf07e_0_234"/>
          <p:cNvSpPr/>
          <p:nvPr/>
        </p:nvSpPr>
        <p:spPr>
          <a:xfrm>
            <a:off x="10542318" y="2032000"/>
            <a:ext cx="71850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Some Data</a:t>
            </a:r>
            <a:endParaRPr b="0" i="0" sz="8000" u="none" cap="none" strike="noStrike">
              <a:solidFill>
                <a:schemeClr val="dk1"/>
              </a:solidFill>
              <a:latin typeface="Calibri"/>
              <a:ea typeface="Calibri"/>
              <a:cs typeface="Calibri"/>
              <a:sym typeface="Calibri"/>
            </a:endParaRPr>
          </a:p>
        </p:txBody>
      </p:sp>
      <p:sp>
        <p:nvSpPr>
          <p:cNvPr id="267" name="Google Shape;267;g2bf2ddbf07e_0_234"/>
          <p:cNvSpPr/>
          <p:nvPr/>
        </p:nvSpPr>
        <p:spPr>
          <a:xfrm>
            <a:off x="9780222" y="4826000"/>
            <a:ext cx="11177400" cy="73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bf2ddbf07e_0_234"/>
          <p:cNvSpPr/>
          <p:nvPr/>
        </p:nvSpPr>
        <p:spPr>
          <a:xfrm>
            <a:off x="9780222" y="4826000"/>
            <a:ext cx="111774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f2ddbf07e_0_234"/>
          <p:cNvSpPr/>
          <p:nvPr/>
        </p:nvSpPr>
        <p:spPr>
          <a:xfrm>
            <a:off x="9780222" y="4826000"/>
            <a:ext cx="36201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bf2ddbf07e_0_234"/>
          <p:cNvSpPr/>
          <p:nvPr/>
        </p:nvSpPr>
        <p:spPr>
          <a:xfrm>
            <a:off x="10542318" y="5130800"/>
            <a:ext cx="2434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70%</a:t>
            </a:r>
            <a:endParaRPr b="0" i="0" sz="8000" u="none" cap="none" strike="noStrike">
              <a:solidFill>
                <a:schemeClr val="dk1"/>
              </a:solidFill>
              <a:latin typeface="Calibri"/>
              <a:ea typeface="Calibri"/>
              <a:cs typeface="Calibri"/>
              <a:sym typeface="Calibri"/>
            </a:endParaRPr>
          </a:p>
        </p:txBody>
      </p:sp>
      <p:sp>
        <p:nvSpPr>
          <p:cNvPr id="271" name="Google Shape;271;g2bf2ddbf07e_0_234"/>
          <p:cNvSpPr/>
          <p:nvPr/>
        </p:nvSpPr>
        <p:spPr>
          <a:xfrm>
            <a:off x="13603400" y="5238750"/>
            <a:ext cx="73542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f2ddbf07e_0_234"/>
          <p:cNvSpPr/>
          <p:nvPr/>
        </p:nvSpPr>
        <p:spPr>
          <a:xfrm>
            <a:off x="13603400" y="5238750"/>
            <a:ext cx="75066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Enchanted Creatures</a:t>
            </a:r>
            <a:endParaRPr b="0" i="0" sz="3600" u="none" cap="none" strike="noStrike">
              <a:solidFill>
                <a:schemeClr val="dk1"/>
              </a:solidFill>
              <a:latin typeface="Calibri"/>
              <a:ea typeface="Calibri"/>
              <a:cs typeface="Calibri"/>
              <a:sym typeface="Calibri"/>
            </a:endParaRPr>
          </a:p>
        </p:txBody>
      </p:sp>
      <p:sp>
        <p:nvSpPr>
          <p:cNvPr id="273" name="Google Shape;273;g2bf2ddbf07e_0_234"/>
          <p:cNvSpPr/>
          <p:nvPr/>
        </p:nvSpPr>
        <p:spPr>
          <a:xfrm>
            <a:off x="13603400" y="5988050"/>
            <a:ext cx="7489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74" name="Google Shape;274;g2bf2ddbf07e_0_234"/>
          <p:cNvSpPr/>
          <p:nvPr/>
        </p:nvSpPr>
        <p:spPr>
          <a:xfrm>
            <a:off x="9780222" y="7493000"/>
            <a:ext cx="111774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bf2ddbf07e_0_234"/>
          <p:cNvSpPr/>
          <p:nvPr/>
        </p:nvSpPr>
        <p:spPr>
          <a:xfrm>
            <a:off x="9780222" y="7493000"/>
            <a:ext cx="37344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bf2ddbf07e_0_234"/>
          <p:cNvSpPr/>
          <p:nvPr/>
        </p:nvSpPr>
        <p:spPr>
          <a:xfrm>
            <a:off x="10542318" y="7797800"/>
            <a:ext cx="2548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60%</a:t>
            </a:r>
            <a:endParaRPr b="0" i="0" sz="8000" u="none" cap="none" strike="noStrike">
              <a:solidFill>
                <a:schemeClr val="dk1"/>
              </a:solidFill>
              <a:latin typeface="Calibri"/>
              <a:ea typeface="Calibri"/>
              <a:cs typeface="Calibri"/>
              <a:sym typeface="Calibri"/>
            </a:endParaRPr>
          </a:p>
        </p:txBody>
      </p:sp>
      <p:sp>
        <p:nvSpPr>
          <p:cNvPr id="277" name="Google Shape;277;g2bf2ddbf07e_0_234"/>
          <p:cNvSpPr/>
          <p:nvPr/>
        </p:nvSpPr>
        <p:spPr>
          <a:xfrm>
            <a:off x="13717715" y="7905750"/>
            <a:ext cx="72399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f2ddbf07e_0_234"/>
          <p:cNvSpPr/>
          <p:nvPr/>
        </p:nvSpPr>
        <p:spPr>
          <a:xfrm>
            <a:off x="13717715" y="7905750"/>
            <a:ext cx="7392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Magic-Wielding Individuals</a:t>
            </a:r>
            <a:endParaRPr b="0" i="0" sz="3600" u="none" cap="none" strike="noStrike">
              <a:solidFill>
                <a:schemeClr val="dk1"/>
              </a:solidFill>
              <a:latin typeface="Calibri"/>
              <a:ea typeface="Calibri"/>
              <a:cs typeface="Calibri"/>
              <a:sym typeface="Calibri"/>
            </a:endParaRPr>
          </a:p>
        </p:txBody>
      </p:sp>
      <p:sp>
        <p:nvSpPr>
          <p:cNvPr id="279" name="Google Shape;279;g2bf2ddbf07e_0_234"/>
          <p:cNvSpPr/>
          <p:nvPr/>
        </p:nvSpPr>
        <p:spPr>
          <a:xfrm>
            <a:off x="13717715" y="8655050"/>
            <a:ext cx="7375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80" name="Google Shape;280;g2bf2ddbf07e_0_234"/>
          <p:cNvSpPr/>
          <p:nvPr/>
        </p:nvSpPr>
        <p:spPr>
          <a:xfrm>
            <a:off x="9780222" y="10160000"/>
            <a:ext cx="111774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bf2ddbf07e_0_234"/>
          <p:cNvSpPr/>
          <p:nvPr/>
        </p:nvSpPr>
        <p:spPr>
          <a:xfrm>
            <a:off x="9780222" y="10160000"/>
            <a:ext cx="37344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bf2ddbf07e_0_234"/>
          <p:cNvSpPr/>
          <p:nvPr/>
        </p:nvSpPr>
        <p:spPr>
          <a:xfrm>
            <a:off x="10542318" y="10464800"/>
            <a:ext cx="2548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90%</a:t>
            </a:r>
            <a:endParaRPr b="0" i="0" sz="8000" u="none" cap="none" strike="noStrike">
              <a:solidFill>
                <a:schemeClr val="dk1"/>
              </a:solidFill>
              <a:latin typeface="Calibri"/>
              <a:ea typeface="Calibri"/>
              <a:cs typeface="Calibri"/>
              <a:sym typeface="Calibri"/>
            </a:endParaRPr>
          </a:p>
        </p:txBody>
      </p:sp>
      <p:sp>
        <p:nvSpPr>
          <p:cNvPr id="283" name="Google Shape;283;g2bf2ddbf07e_0_234"/>
          <p:cNvSpPr/>
          <p:nvPr/>
        </p:nvSpPr>
        <p:spPr>
          <a:xfrm>
            <a:off x="13717715" y="10572750"/>
            <a:ext cx="7239900" cy="123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bf2ddbf07e_0_234"/>
          <p:cNvSpPr/>
          <p:nvPr/>
        </p:nvSpPr>
        <p:spPr>
          <a:xfrm>
            <a:off x="13717715" y="10572750"/>
            <a:ext cx="73923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Spells Cast</a:t>
            </a:r>
            <a:endParaRPr b="0" i="0" sz="3600" u="none" cap="none" strike="noStrike">
              <a:solidFill>
                <a:schemeClr val="dk1"/>
              </a:solidFill>
              <a:latin typeface="Calibri"/>
              <a:ea typeface="Calibri"/>
              <a:cs typeface="Calibri"/>
              <a:sym typeface="Calibri"/>
            </a:endParaRPr>
          </a:p>
        </p:txBody>
      </p:sp>
      <p:sp>
        <p:nvSpPr>
          <p:cNvPr id="285" name="Google Shape;285;g2bf2ddbf07e_0_234"/>
          <p:cNvSpPr/>
          <p:nvPr/>
        </p:nvSpPr>
        <p:spPr>
          <a:xfrm>
            <a:off x="13717715" y="11322050"/>
            <a:ext cx="7375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290" name="Shape 290"/>
        <p:cNvGrpSpPr/>
        <p:nvPr/>
      </p:nvGrpSpPr>
      <p:grpSpPr>
        <a:xfrm>
          <a:off x="0" y="0"/>
          <a:ext cx="0" cy="0"/>
          <a:chOff x="0" y="0"/>
          <a:chExt cx="0" cy="0"/>
        </a:xfrm>
      </p:grpSpPr>
      <p:pic>
        <p:nvPicPr>
          <p:cNvPr descr=" " id="291" name="Google Shape;291;g2bf2ddbf07e_0_264"/>
          <p:cNvPicPr preferRelativeResize="0"/>
          <p:nvPr/>
        </p:nvPicPr>
        <p:blipFill rotWithShape="1">
          <a:blip r:embed="rId3">
            <a:alphaModFix/>
          </a:blip>
          <a:srcRect b="0" l="0" r="0" t="0"/>
          <a:stretch/>
        </p:blipFill>
        <p:spPr>
          <a:xfrm>
            <a:off x="13768521" y="5638800"/>
            <a:ext cx="10618527" cy="8077200"/>
          </a:xfrm>
          <a:prstGeom prst="rect">
            <a:avLst/>
          </a:prstGeom>
          <a:noFill/>
          <a:ln>
            <a:noFill/>
          </a:ln>
        </p:spPr>
      </p:pic>
      <p:pic>
        <p:nvPicPr>
          <p:cNvPr descr=" " id="292" name="Google Shape;292;g2bf2ddbf07e_0_264"/>
          <p:cNvPicPr preferRelativeResize="0"/>
          <p:nvPr/>
        </p:nvPicPr>
        <p:blipFill rotWithShape="1">
          <a:blip r:embed="rId4">
            <a:alphaModFix/>
          </a:blip>
          <a:srcRect b="0" l="0" r="0" t="0"/>
          <a:stretch/>
        </p:blipFill>
        <p:spPr>
          <a:xfrm>
            <a:off x="0" y="0"/>
            <a:ext cx="6891622" cy="10417398"/>
          </a:xfrm>
          <a:prstGeom prst="rect">
            <a:avLst/>
          </a:prstGeom>
          <a:noFill/>
          <a:ln>
            <a:noFill/>
          </a:ln>
        </p:spPr>
      </p:pic>
      <p:sp>
        <p:nvSpPr>
          <p:cNvPr id="293" name="Google Shape;293;g2bf2ddbf07e_0_2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4" name="Google Shape;294;g2bf2ddbf07e_0_2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95" name="Google Shape;295;g2bf2ddbf07e_0_264"/>
          <p:cNvSpPr/>
          <p:nvPr/>
        </p:nvSpPr>
        <p:spPr>
          <a:xfrm>
            <a:off x="4305838" y="3403600"/>
            <a:ext cx="157626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bf2ddbf07e_0_264"/>
          <p:cNvSpPr/>
          <p:nvPr/>
        </p:nvSpPr>
        <p:spPr>
          <a:xfrm>
            <a:off x="4305838" y="3403600"/>
            <a:ext cx="15762600" cy="612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bf2ddbf07e_0_264"/>
          <p:cNvSpPr/>
          <p:nvPr/>
        </p:nvSpPr>
        <p:spPr>
          <a:xfrm>
            <a:off x="4966321" y="3403600"/>
            <a:ext cx="14441700" cy="4940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f2ddbf07e_0_264"/>
          <p:cNvSpPr/>
          <p:nvPr/>
        </p:nvSpPr>
        <p:spPr>
          <a:xfrm>
            <a:off x="5728416" y="3708400"/>
            <a:ext cx="13933500" cy="534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24000"/>
              <a:buFont typeface="Slackey"/>
              <a:buNone/>
            </a:pPr>
            <a:r>
              <a:rPr b="0" i="0" lang="en-US" sz="24000" u="none" cap="none" strike="noStrike">
                <a:solidFill>
                  <a:srgbClr val="FBF1F9"/>
                </a:solidFill>
                <a:latin typeface="Slackey"/>
                <a:ea typeface="Slackey"/>
                <a:cs typeface="Slackey"/>
                <a:sym typeface="Slackey"/>
              </a:rPr>
              <a:t>234,567</a:t>
            </a:r>
            <a:endParaRPr b="0" i="0" sz="24000" u="none" cap="none" strike="noStrike">
              <a:solidFill>
                <a:schemeClr val="dk1"/>
              </a:solidFill>
              <a:latin typeface="Calibri"/>
              <a:ea typeface="Calibri"/>
              <a:cs typeface="Calibri"/>
              <a:sym typeface="Calibri"/>
            </a:endParaRPr>
          </a:p>
        </p:txBody>
      </p:sp>
      <p:sp>
        <p:nvSpPr>
          <p:cNvPr id="299" name="Google Shape;299;g2bf2ddbf07e_0_264"/>
          <p:cNvSpPr/>
          <p:nvPr/>
        </p:nvSpPr>
        <p:spPr>
          <a:xfrm>
            <a:off x="4170355" y="85471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00" name="Google Shape;300;g2bf2ddbf07e_0_264"/>
          <p:cNvSpPr/>
          <p:nvPr/>
        </p:nvSpPr>
        <p:spPr>
          <a:xfrm>
            <a:off x="7483352" y="99314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305" name="Shape 305"/>
        <p:cNvGrpSpPr/>
        <p:nvPr/>
      </p:nvGrpSpPr>
      <p:grpSpPr>
        <a:xfrm>
          <a:off x="0" y="0"/>
          <a:ext cx="0" cy="0"/>
          <a:chOff x="0" y="0"/>
          <a:chExt cx="0" cy="0"/>
        </a:xfrm>
      </p:grpSpPr>
      <p:pic>
        <p:nvPicPr>
          <p:cNvPr descr=" " id="306" name="Google Shape;306;g2bf2ddbf07e_0_278"/>
          <p:cNvPicPr preferRelativeResize="0"/>
          <p:nvPr/>
        </p:nvPicPr>
        <p:blipFill rotWithShape="1">
          <a:blip r:embed="rId3">
            <a:alphaModFix/>
          </a:blip>
          <a:srcRect b="0" l="0" r="0" t="0"/>
          <a:stretch/>
        </p:blipFill>
        <p:spPr>
          <a:xfrm>
            <a:off x="15749969" y="9080500"/>
            <a:ext cx="8637079" cy="4635500"/>
          </a:xfrm>
          <a:prstGeom prst="rect">
            <a:avLst/>
          </a:prstGeom>
          <a:noFill/>
          <a:ln>
            <a:noFill/>
          </a:ln>
        </p:spPr>
      </p:pic>
      <p:pic>
        <p:nvPicPr>
          <p:cNvPr descr=" " id="307" name="Google Shape;307;g2bf2ddbf07e_0_278"/>
          <p:cNvPicPr preferRelativeResize="0"/>
          <p:nvPr/>
        </p:nvPicPr>
        <p:blipFill rotWithShape="1">
          <a:blip r:embed="rId4">
            <a:alphaModFix/>
          </a:blip>
          <a:srcRect b="0" l="0" r="0" t="0"/>
          <a:stretch/>
        </p:blipFill>
        <p:spPr>
          <a:xfrm>
            <a:off x="0" y="0"/>
            <a:ext cx="9300322" cy="4457700"/>
          </a:xfrm>
          <a:prstGeom prst="rect">
            <a:avLst/>
          </a:prstGeom>
          <a:noFill/>
          <a:ln>
            <a:noFill/>
          </a:ln>
        </p:spPr>
      </p:pic>
      <p:sp>
        <p:nvSpPr>
          <p:cNvPr id="308" name="Google Shape;308;g2bf2ddbf07e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bf2ddbf07e_0_2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0" name="Google Shape;310;g2bf2ddbf07e_0_278"/>
          <p:cNvSpPr/>
          <p:nvPr/>
        </p:nvSpPr>
        <p:spPr>
          <a:xfrm>
            <a:off x="3391324" y="24765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bf2ddbf07e_0_278"/>
          <p:cNvSpPr/>
          <p:nvPr/>
        </p:nvSpPr>
        <p:spPr>
          <a:xfrm>
            <a:off x="2051306" y="2476500"/>
            <a:ext cx="10554900" cy="29211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bf2ddbf07e_0_278"/>
          <p:cNvSpPr/>
          <p:nvPr/>
        </p:nvSpPr>
        <p:spPr>
          <a:xfrm>
            <a:off x="2271467" y="2781300"/>
            <a:ext cx="95727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F1F9"/>
              </a:buClr>
              <a:buSzPts val="12800"/>
              <a:buFont typeface="Slackey"/>
              <a:buNone/>
            </a:pPr>
            <a:r>
              <a:rPr b="0" i="0" lang="en-US" sz="12800" u="none" cap="none" strike="noStrike">
                <a:solidFill>
                  <a:srgbClr val="FBF1F9"/>
                </a:solidFill>
                <a:latin typeface="Slackey"/>
                <a:ea typeface="Slackey"/>
                <a:cs typeface="Slackey"/>
                <a:sym typeface="Slackey"/>
              </a:rPr>
              <a:t>233 Coins</a:t>
            </a:r>
            <a:endParaRPr b="0" i="0" sz="12800" u="none" cap="none" strike="noStrike">
              <a:solidFill>
                <a:schemeClr val="dk1"/>
              </a:solidFill>
              <a:latin typeface="Calibri"/>
              <a:ea typeface="Calibri"/>
              <a:cs typeface="Calibri"/>
              <a:sym typeface="Calibri"/>
            </a:endParaRPr>
          </a:p>
        </p:txBody>
      </p:sp>
      <p:sp>
        <p:nvSpPr>
          <p:cNvPr id="313" name="Google Shape;313;g2bf2ddbf07e_0_278"/>
          <p:cNvSpPr/>
          <p:nvPr/>
        </p:nvSpPr>
        <p:spPr>
          <a:xfrm>
            <a:off x="3391324" y="57023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bf2ddbf07e_0_278"/>
          <p:cNvSpPr/>
          <p:nvPr/>
        </p:nvSpPr>
        <p:spPr>
          <a:xfrm>
            <a:off x="3323582" y="57023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15" name="Google Shape;315;g2bf2ddbf07e_0_278"/>
          <p:cNvSpPr/>
          <p:nvPr/>
        </p:nvSpPr>
        <p:spPr>
          <a:xfrm>
            <a:off x="3391324" y="72263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bf2ddbf07e_0_278"/>
          <p:cNvSpPr/>
          <p:nvPr/>
        </p:nvSpPr>
        <p:spPr>
          <a:xfrm>
            <a:off x="1638505" y="7226300"/>
            <a:ext cx="11380500" cy="29211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f2ddbf07e_0_278"/>
          <p:cNvSpPr/>
          <p:nvPr/>
        </p:nvSpPr>
        <p:spPr>
          <a:xfrm>
            <a:off x="1858666" y="7531100"/>
            <a:ext cx="103983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F1F9"/>
              </a:buClr>
              <a:buSzPts val="12800"/>
              <a:buFont typeface="Slackey"/>
              <a:buNone/>
            </a:pPr>
            <a:r>
              <a:rPr b="0" i="0" lang="en-US" sz="12800" u="none" cap="none" strike="noStrike">
                <a:solidFill>
                  <a:srgbClr val="FBF1F9"/>
                </a:solidFill>
                <a:latin typeface="Slackey"/>
                <a:ea typeface="Slackey"/>
                <a:cs typeface="Slackey"/>
                <a:sym typeface="Slackey"/>
              </a:rPr>
              <a:t>456 Hours</a:t>
            </a:r>
            <a:endParaRPr b="0" i="0" sz="12800" u="none" cap="none" strike="noStrike">
              <a:solidFill>
                <a:schemeClr val="dk1"/>
              </a:solidFill>
              <a:latin typeface="Calibri"/>
              <a:ea typeface="Calibri"/>
              <a:cs typeface="Calibri"/>
              <a:sym typeface="Calibri"/>
            </a:endParaRPr>
          </a:p>
        </p:txBody>
      </p:sp>
      <p:sp>
        <p:nvSpPr>
          <p:cNvPr id="318" name="Google Shape;318;g2bf2ddbf07e_0_278"/>
          <p:cNvSpPr/>
          <p:nvPr/>
        </p:nvSpPr>
        <p:spPr>
          <a:xfrm>
            <a:off x="3391324" y="104521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bf2ddbf07e_0_278"/>
          <p:cNvSpPr/>
          <p:nvPr/>
        </p:nvSpPr>
        <p:spPr>
          <a:xfrm>
            <a:off x="3323582" y="104521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20" name="Google Shape;320;g2bf2ddbf07e_0_278"/>
          <p:cNvSpPr/>
          <p:nvPr/>
        </p:nvSpPr>
        <p:spPr>
          <a:xfrm>
            <a:off x="13552594" y="24765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f2ddbf07e_0_278"/>
          <p:cNvSpPr/>
          <p:nvPr/>
        </p:nvSpPr>
        <p:spPr>
          <a:xfrm>
            <a:off x="14975172" y="2476500"/>
            <a:ext cx="5029800" cy="29211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f2ddbf07e_0_278"/>
          <p:cNvSpPr/>
          <p:nvPr/>
        </p:nvSpPr>
        <p:spPr>
          <a:xfrm>
            <a:off x="15195333" y="2781300"/>
            <a:ext cx="40476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F1F9"/>
              </a:buClr>
              <a:buSzPts val="12800"/>
              <a:buFont typeface="Slackey"/>
              <a:buNone/>
            </a:pPr>
            <a:r>
              <a:rPr b="0" i="0" lang="en-US" sz="12800" u="none" cap="none" strike="noStrike">
                <a:solidFill>
                  <a:srgbClr val="FBF1F9"/>
                </a:solidFill>
                <a:latin typeface="Slackey"/>
                <a:ea typeface="Slackey"/>
                <a:cs typeface="Slackey"/>
                <a:sym typeface="Slackey"/>
              </a:rPr>
              <a:t>85%</a:t>
            </a:r>
            <a:endParaRPr b="0" i="0" sz="12800" u="none" cap="none" strike="noStrike">
              <a:solidFill>
                <a:schemeClr val="dk1"/>
              </a:solidFill>
              <a:latin typeface="Calibri"/>
              <a:ea typeface="Calibri"/>
              <a:cs typeface="Calibri"/>
              <a:sym typeface="Calibri"/>
            </a:endParaRPr>
          </a:p>
        </p:txBody>
      </p:sp>
      <p:sp>
        <p:nvSpPr>
          <p:cNvPr id="323" name="Google Shape;323;g2bf2ddbf07e_0_278"/>
          <p:cNvSpPr/>
          <p:nvPr/>
        </p:nvSpPr>
        <p:spPr>
          <a:xfrm>
            <a:off x="13552594" y="57023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bf2ddbf07e_0_278"/>
          <p:cNvSpPr/>
          <p:nvPr/>
        </p:nvSpPr>
        <p:spPr>
          <a:xfrm>
            <a:off x="13484852" y="57023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25" name="Google Shape;325;g2bf2ddbf07e_0_278"/>
          <p:cNvSpPr/>
          <p:nvPr/>
        </p:nvSpPr>
        <p:spPr>
          <a:xfrm>
            <a:off x="13552594" y="72263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bf2ddbf07e_0_278"/>
          <p:cNvSpPr/>
          <p:nvPr/>
        </p:nvSpPr>
        <p:spPr>
          <a:xfrm>
            <a:off x="13336667" y="7226300"/>
            <a:ext cx="8306700" cy="29211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f2ddbf07e_0_278"/>
          <p:cNvSpPr/>
          <p:nvPr/>
        </p:nvSpPr>
        <p:spPr>
          <a:xfrm>
            <a:off x="13556828" y="7531100"/>
            <a:ext cx="7324500" cy="2853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F1F9"/>
              </a:buClr>
              <a:buSzPts val="12800"/>
              <a:buFont typeface="Slackey"/>
              <a:buNone/>
            </a:pPr>
            <a:r>
              <a:rPr b="0" i="0" lang="en-US" sz="12800" u="none" cap="none" strike="noStrike">
                <a:solidFill>
                  <a:srgbClr val="FBF1F9"/>
                </a:solidFill>
                <a:latin typeface="Slackey"/>
                <a:ea typeface="Slackey"/>
                <a:cs typeface="Slackey"/>
                <a:sym typeface="Slackey"/>
              </a:rPr>
              <a:t>674 Km</a:t>
            </a:r>
            <a:endParaRPr b="0" i="0" sz="12800" u="none" cap="none" strike="noStrike">
              <a:solidFill>
                <a:schemeClr val="dk1"/>
              </a:solidFill>
              <a:latin typeface="Calibri"/>
              <a:ea typeface="Calibri"/>
              <a:cs typeface="Calibri"/>
              <a:sym typeface="Calibri"/>
            </a:endParaRPr>
          </a:p>
        </p:txBody>
      </p:sp>
      <p:sp>
        <p:nvSpPr>
          <p:cNvPr id="328" name="Google Shape;328;g2bf2ddbf07e_0_278"/>
          <p:cNvSpPr/>
          <p:nvPr/>
        </p:nvSpPr>
        <p:spPr>
          <a:xfrm>
            <a:off x="13552594" y="104521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bf2ddbf07e_0_278"/>
          <p:cNvSpPr/>
          <p:nvPr/>
        </p:nvSpPr>
        <p:spPr>
          <a:xfrm>
            <a:off x="13484852" y="104521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334" name="Shape 334"/>
        <p:cNvGrpSpPr/>
        <p:nvPr/>
      </p:nvGrpSpPr>
      <p:grpSpPr>
        <a:xfrm>
          <a:off x="0" y="0"/>
          <a:ext cx="0" cy="0"/>
          <a:chOff x="0" y="0"/>
          <a:chExt cx="0" cy="0"/>
        </a:xfrm>
      </p:grpSpPr>
      <p:pic>
        <p:nvPicPr>
          <p:cNvPr descr=" " id="335" name="Google Shape;335;g2bf2ddbf07e_0_306"/>
          <p:cNvPicPr preferRelativeResize="0"/>
          <p:nvPr/>
        </p:nvPicPr>
        <p:blipFill rotWithShape="1">
          <a:blip r:embed="rId3">
            <a:alphaModFix/>
          </a:blip>
          <a:srcRect b="0" l="0" r="0" t="0"/>
          <a:stretch/>
        </p:blipFill>
        <p:spPr>
          <a:xfrm>
            <a:off x="13895537" y="0"/>
            <a:ext cx="10491511" cy="4673600"/>
          </a:xfrm>
          <a:prstGeom prst="rect">
            <a:avLst/>
          </a:prstGeom>
          <a:noFill/>
          <a:ln>
            <a:noFill/>
          </a:ln>
        </p:spPr>
      </p:pic>
      <p:pic>
        <p:nvPicPr>
          <p:cNvPr descr=" " id="336" name="Google Shape;336;g2bf2ddbf07e_0_306"/>
          <p:cNvPicPr preferRelativeResize="0"/>
          <p:nvPr/>
        </p:nvPicPr>
        <p:blipFill rotWithShape="1">
          <a:blip r:embed="rId4">
            <a:alphaModFix/>
          </a:blip>
          <a:srcRect b="0" l="0" r="0" t="0"/>
          <a:stretch/>
        </p:blipFill>
        <p:spPr>
          <a:xfrm>
            <a:off x="0" y="10299700"/>
            <a:ext cx="10148568" cy="3416300"/>
          </a:xfrm>
          <a:prstGeom prst="rect">
            <a:avLst/>
          </a:prstGeom>
          <a:noFill/>
          <a:ln>
            <a:noFill/>
          </a:ln>
        </p:spPr>
      </p:pic>
      <p:sp>
        <p:nvSpPr>
          <p:cNvPr id="337" name="Google Shape;337;g2bf2ddbf07e_0_3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g2bf2ddbf07e_0_30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9" name="Google Shape;339;g2bf2ddbf07e_0_306"/>
          <p:cNvSpPr/>
          <p:nvPr/>
        </p:nvSpPr>
        <p:spPr>
          <a:xfrm>
            <a:off x="7595549" y="1143000"/>
            <a:ext cx="91959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bf2ddbf07e_0_306"/>
          <p:cNvSpPr/>
          <p:nvPr/>
        </p:nvSpPr>
        <p:spPr>
          <a:xfrm>
            <a:off x="8357645" y="1447800"/>
            <a:ext cx="80106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Some Graph</a:t>
            </a:r>
            <a:endParaRPr b="0" i="0" sz="8000" u="none" cap="none" strike="noStrike">
              <a:solidFill>
                <a:schemeClr val="dk1"/>
              </a:solidFill>
              <a:latin typeface="Calibri"/>
              <a:ea typeface="Calibri"/>
              <a:cs typeface="Calibri"/>
              <a:sym typeface="Calibri"/>
            </a:endParaRPr>
          </a:p>
        </p:txBody>
      </p:sp>
      <p:sp>
        <p:nvSpPr>
          <p:cNvPr id="341" name="Google Shape;341;g2bf2ddbf07e_0_30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bf2ddbf07e_0_30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3" name="Google Shape;343;g2bf2ddbf07e_0_30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2185"/>
              <a:buFont typeface="Lato"/>
              <a:buNone/>
            </a:pPr>
            <a:r>
              <a:rPr b="0" i="0" lang="en-US" sz="2185" u="none" cap="none" strike="noStrike">
                <a:solidFill>
                  <a:srgbClr val="603489"/>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4" name="Google Shape;344;g2bf2ddbf07e_0_30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2185"/>
              <a:buFont typeface="Lato"/>
              <a:buNone/>
            </a:pPr>
            <a:r>
              <a:rPr b="0" i="0" lang="en-US" sz="2185" u="none" cap="none" strike="noStrike">
                <a:solidFill>
                  <a:srgbClr val="603489"/>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5" name="Google Shape;345;g2bf2ddbf07e_0_30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2185"/>
              <a:buFont typeface="Lato"/>
              <a:buNone/>
            </a:pPr>
            <a:r>
              <a:rPr b="0" i="0" lang="en-US" sz="2185" u="none" cap="none" strike="noStrike">
                <a:solidFill>
                  <a:srgbClr val="603489"/>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6" name="Google Shape;346;g2bf2ddbf07e_0_30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2185"/>
              <a:buFont typeface="Lato"/>
              <a:buNone/>
            </a:pPr>
            <a:r>
              <a:rPr b="0" i="0" lang="en-US" sz="2185" u="none" cap="none" strike="noStrike">
                <a:solidFill>
                  <a:srgbClr val="603489"/>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7" name="Google Shape;347;g2bf2ddbf07e_0_30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2185"/>
              <a:buFont typeface="Lato"/>
              <a:buNone/>
            </a:pPr>
            <a:r>
              <a:rPr b="0" i="0" lang="en-US" sz="2185" u="none" cap="none" strike="noStrike">
                <a:solidFill>
                  <a:srgbClr val="603489"/>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8" name="Google Shape;348;g2bf2ddbf07e_0_30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2185"/>
              <a:buFont typeface="Lato"/>
              <a:buNone/>
            </a:pPr>
            <a:r>
              <a:rPr b="0" i="0" lang="en-US" sz="2185" u="none" cap="none" strike="noStrike">
                <a:solidFill>
                  <a:srgbClr val="603489"/>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9" name="Google Shape;349;g2bf2ddbf07e_0_30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2185"/>
              <a:buFont typeface="Lato"/>
              <a:buNone/>
            </a:pPr>
            <a:r>
              <a:rPr b="0" i="0" lang="en-US" sz="2185" u="none" cap="none" strike="noStrike">
                <a:solidFill>
                  <a:srgbClr val="603489"/>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0" name="Google Shape;350;g2bf2ddbf07e_0_30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2185"/>
              <a:buFont typeface="Lato"/>
              <a:buNone/>
            </a:pPr>
            <a:r>
              <a:rPr b="0" i="0" lang="en-US" sz="2185" u="none" cap="none" strike="noStrike">
                <a:solidFill>
                  <a:srgbClr val="603489"/>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1" name="Google Shape;351;g2bf2ddbf07e_0_30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2" name="Google Shape;352;g2bf2ddbf07e_0_30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3" name="Google Shape;353;g2bf2ddbf07e_0_30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4" name="Google Shape;354;g2bf2ddbf07e_0_30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5" name="Google Shape;355;g2bf2ddbf07e_0_30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6" name="Google Shape;356;g2bf2ddbf07e_0_30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7" name="Google Shape;357;g2bf2ddbf07e_0_30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8" name="Google Shape;358;g2bf2ddbf07e_0_30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9" name="Google Shape;359;g2bf2ddbf07e_0_30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0" name="Google Shape;360;g2bf2ddbf07e_0_30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03489"/>
              </a:buClr>
              <a:buSzPts val="1820"/>
              <a:buFont typeface="Lato"/>
              <a:buNone/>
            </a:pPr>
            <a:r>
              <a:rPr b="0" i="0" lang="en-US" sz="1820" u="none" cap="none" strike="noStrike">
                <a:solidFill>
                  <a:srgbClr val="603489"/>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1" name="Google Shape;361;g2bf2ddbf07e_0_306"/>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62" name="Google Shape;362;g2bf2ddbf07e_0_306"/>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63" name="Google Shape;363;g2bf2ddbf07e_0_306"/>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64" name="Google Shape;364;g2bf2ddbf07e_0_306"/>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65" name="Google Shape;365;g2bf2ddbf07e_0_306"/>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66" name="Google Shape;366;g2bf2ddbf07e_0_306"/>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67" name="Google Shape;367;g2bf2ddbf07e_0_306"/>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68" name="Google Shape;368;g2bf2ddbf07e_0_306"/>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69" name="Google Shape;369;g2bf2ddbf07e_0_306"/>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70" name="Google Shape;370;g2bf2ddbf07e_0_306"/>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71" name="Google Shape;371;g2bf2ddbf07e_0_306"/>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72" name="Google Shape;372;g2bf2ddbf07e_0_306"/>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73" name="Google Shape;373;g2bf2ddbf07e_0_306"/>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74" name="Google Shape;374;g2bf2ddbf07e_0_306"/>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75" name="Google Shape;375;g2bf2ddbf07e_0_306"/>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76" name="Google Shape;376;g2bf2ddbf07e_0_306"/>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77" name="Google Shape;377;g2bf2ddbf07e_0_306"/>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78" name="Google Shape;378;g2bf2ddbf07e_0_306"/>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79" name="Google Shape;379;g2bf2ddbf07e_0_306"/>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80" name="Google Shape;380;g2bf2ddbf07e_0_306"/>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81" name="Google Shape;381;g2bf2ddbf07e_0_306"/>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82" name="Google Shape;382;g2bf2ddbf07e_0_306"/>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83" name="Google Shape;383;g2bf2ddbf07e_0_30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bf2ddbf07e_0_30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5" name="Google Shape;385;g2bf2ddbf07e_0_30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86" name="Google Shape;386;g2bf2ddbf07e_0_30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87" name="Google Shape;387;g2bf2ddbf07e_0_306"/>
          <p:cNvSpPr/>
          <p:nvPr/>
        </p:nvSpPr>
        <p:spPr>
          <a:xfrm>
            <a:off x="16111964" y="6365379"/>
            <a:ext cx="2172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bf2ddbf07e_0_306"/>
          <p:cNvSpPr/>
          <p:nvPr/>
        </p:nvSpPr>
        <p:spPr>
          <a:xfrm>
            <a:off x="16111964" y="6305550"/>
            <a:ext cx="23751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34.574</a:t>
            </a:r>
            <a:endParaRPr b="0" i="0" sz="4800" u="none" cap="none" strike="noStrike">
              <a:solidFill>
                <a:schemeClr val="dk1"/>
              </a:solidFill>
              <a:latin typeface="Calibri"/>
              <a:ea typeface="Calibri"/>
              <a:cs typeface="Calibri"/>
              <a:sym typeface="Calibri"/>
            </a:endParaRPr>
          </a:p>
        </p:txBody>
      </p:sp>
      <p:sp>
        <p:nvSpPr>
          <p:cNvPr id="389" name="Google Shape;389;g2bf2ddbf07e_0_306"/>
          <p:cNvSpPr/>
          <p:nvPr/>
        </p:nvSpPr>
        <p:spPr>
          <a:xfrm>
            <a:off x="16753394" y="71691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90" name="Google Shape;390;g2bf2ddbf07e_0_306"/>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bf2ddbf07e_0_306"/>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bf2ddbf07e_0_306"/>
          <p:cNvSpPr/>
          <p:nvPr/>
        </p:nvSpPr>
        <p:spPr>
          <a:xfrm>
            <a:off x="13158845" y="10515600"/>
            <a:ext cx="80781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Treasure Found</a:t>
            </a:r>
            <a:endParaRPr b="0" i="0" sz="4800" u="none" cap="none" strike="noStrike">
              <a:solidFill>
                <a:schemeClr val="dk1"/>
              </a:solidFill>
              <a:latin typeface="Calibri"/>
              <a:ea typeface="Calibri"/>
              <a:cs typeface="Calibri"/>
              <a:sym typeface="Calibri"/>
            </a:endParaRPr>
          </a:p>
        </p:txBody>
      </p:sp>
      <p:sp>
        <p:nvSpPr>
          <p:cNvPr id="393" name="Google Shape;393;g2bf2ddbf07e_0_306"/>
          <p:cNvSpPr/>
          <p:nvPr/>
        </p:nvSpPr>
        <p:spPr>
          <a:xfrm>
            <a:off x="13192716" y="114808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4" name="Google Shape;394;g2bf2ddbf07e_0_306"/>
          <p:cNvSpPr/>
          <p:nvPr/>
        </p:nvSpPr>
        <p:spPr>
          <a:xfrm>
            <a:off x="3251606" y="10515600"/>
            <a:ext cx="78750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bf2ddbf07e_0_306"/>
          <p:cNvSpPr/>
          <p:nvPr/>
        </p:nvSpPr>
        <p:spPr>
          <a:xfrm>
            <a:off x="3251606" y="10515600"/>
            <a:ext cx="78750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bf2ddbf07e_0_306"/>
          <p:cNvSpPr/>
          <p:nvPr/>
        </p:nvSpPr>
        <p:spPr>
          <a:xfrm>
            <a:off x="3149994" y="10515600"/>
            <a:ext cx="8078100" cy="193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Spellcasting Progress</a:t>
            </a:r>
            <a:endParaRPr b="0" i="0" sz="4800" u="none" cap="none" strike="noStrike">
              <a:solidFill>
                <a:schemeClr val="dk1"/>
              </a:solidFill>
              <a:latin typeface="Calibri"/>
              <a:ea typeface="Calibri"/>
              <a:cs typeface="Calibri"/>
              <a:sym typeface="Calibri"/>
            </a:endParaRPr>
          </a:p>
        </p:txBody>
      </p:sp>
      <p:sp>
        <p:nvSpPr>
          <p:cNvPr id="397" name="Google Shape;397;g2bf2ddbf07e_0_306"/>
          <p:cNvSpPr/>
          <p:nvPr/>
        </p:nvSpPr>
        <p:spPr>
          <a:xfrm>
            <a:off x="3183865" y="123444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402" name="Shape 402"/>
        <p:cNvGrpSpPr/>
        <p:nvPr/>
      </p:nvGrpSpPr>
      <p:grpSpPr>
        <a:xfrm>
          <a:off x="0" y="0"/>
          <a:ext cx="0" cy="0"/>
          <a:chOff x="0" y="0"/>
          <a:chExt cx="0" cy="0"/>
        </a:xfrm>
      </p:grpSpPr>
      <p:pic>
        <p:nvPicPr>
          <p:cNvPr descr=" " id="403" name="Google Shape;403;g2bf2ddbf07e_0_373"/>
          <p:cNvPicPr preferRelativeResize="0"/>
          <p:nvPr/>
        </p:nvPicPr>
        <p:blipFill rotWithShape="1">
          <a:blip r:embed="rId3">
            <a:alphaModFix/>
          </a:blip>
          <a:srcRect b="0" l="0" r="0" t="0"/>
          <a:stretch/>
        </p:blipFill>
        <p:spPr>
          <a:xfrm>
            <a:off x="0" y="7683500"/>
            <a:ext cx="10605826" cy="6032500"/>
          </a:xfrm>
          <a:prstGeom prst="rect">
            <a:avLst/>
          </a:prstGeom>
          <a:noFill/>
          <a:ln>
            <a:noFill/>
          </a:ln>
        </p:spPr>
      </p:pic>
      <p:pic>
        <p:nvPicPr>
          <p:cNvPr descr=" " id="404" name="Google Shape;404;g2bf2ddbf07e_0_373"/>
          <p:cNvPicPr preferRelativeResize="0"/>
          <p:nvPr/>
        </p:nvPicPr>
        <p:blipFill rotWithShape="1">
          <a:blip r:embed="rId4">
            <a:alphaModFix/>
          </a:blip>
          <a:srcRect b="0" l="0" r="0" t="0"/>
          <a:stretch/>
        </p:blipFill>
        <p:spPr>
          <a:xfrm>
            <a:off x="14345469" y="0"/>
            <a:ext cx="10041579" cy="7032054"/>
          </a:xfrm>
          <a:prstGeom prst="rect">
            <a:avLst/>
          </a:prstGeom>
          <a:noFill/>
          <a:ln>
            <a:noFill/>
          </a:ln>
        </p:spPr>
      </p:pic>
      <p:sp>
        <p:nvSpPr>
          <p:cNvPr id="405" name="Google Shape;405;g2bf2ddbf07e_0_3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g2bf2ddbf07e_0_3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7" name="Google Shape;407;g2bf2ddbf07e_0_373"/>
          <p:cNvSpPr/>
          <p:nvPr/>
        </p:nvSpPr>
        <p:spPr>
          <a:xfrm>
            <a:off x="13450981" y="57531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bf2ddbf07e_0_373"/>
          <p:cNvSpPr/>
          <p:nvPr/>
        </p:nvSpPr>
        <p:spPr>
          <a:xfrm>
            <a:off x="13450981" y="57531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bf2ddbf07e_0_373"/>
          <p:cNvSpPr/>
          <p:nvPr/>
        </p:nvSpPr>
        <p:spPr>
          <a:xfrm>
            <a:off x="13450981" y="5753100"/>
            <a:ext cx="8941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A web application</a:t>
            </a:r>
            <a:endParaRPr b="0" i="0" sz="4800" u="none" cap="none" strike="noStrike">
              <a:solidFill>
                <a:schemeClr val="dk1"/>
              </a:solidFill>
              <a:latin typeface="Calibri"/>
              <a:ea typeface="Calibri"/>
              <a:cs typeface="Calibri"/>
              <a:sym typeface="Calibri"/>
            </a:endParaRPr>
          </a:p>
        </p:txBody>
      </p:sp>
      <p:sp>
        <p:nvSpPr>
          <p:cNvPr id="410" name="Google Shape;410;g2bf2ddbf07e_0_373"/>
          <p:cNvSpPr/>
          <p:nvPr/>
        </p:nvSpPr>
        <p:spPr>
          <a:xfrm>
            <a:off x="13450981" y="68199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1" name="Google Shape;411;g2bf2ddbf07e_0_37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12" name="Google Shape;412;g2bf2ddbf07e_0_37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13" name="Google Shape;413;g2bf2ddbf07e_0_373"/>
          <p:cNvSpPr/>
          <p:nvPr/>
        </p:nvSpPr>
        <p:spPr>
          <a:xfrm>
            <a:off x="5277510" y="1219200"/>
            <a:ext cx="138321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bf2ddbf07e_0_373"/>
          <p:cNvSpPr/>
          <p:nvPr/>
        </p:nvSpPr>
        <p:spPr>
          <a:xfrm>
            <a:off x="6039605" y="1524000"/>
            <a:ext cx="12646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419" name="Shape 419"/>
        <p:cNvGrpSpPr/>
        <p:nvPr/>
      </p:nvGrpSpPr>
      <p:grpSpPr>
        <a:xfrm>
          <a:off x="0" y="0"/>
          <a:ext cx="0" cy="0"/>
          <a:chOff x="0" y="0"/>
          <a:chExt cx="0" cy="0"/>
        </a:xfrm>
      </p:grpSpPr>
      <p:pic>
        <p:nvPicPr>
          <p:cNvPr descr=" " id="420" name="Google Shape;420;g2bf2ddbf07e_0_389"/>
          <p:cNvPicPr preferRelativeResize="0"/>
          <p:nvPr/>
        </p:nvPicPr>
        <p:blipFill rotWithShape="1">
          <a:blip r:embed="rId3">
            <a:alphaModFix/>
          </a:blip>
          <a:srcRect b="0" l="0" r="0" t="0"/>
          <a:stretch/>
        </p:blipFill>
        <p:spPr>
          <a:xfrm>
            <a:off x="15749969" y="9080500"/>
            <a:ext cx="8637079" cy="4635500"/>
          </a:xfrm>
          <a:prstGeom prst="rect">
            <a:avLst/>
          </a:prstGeom>
          <a:noFill/>
          <a:ln>
            <a:noFill/>
          </a:ln>
        </p:spPr>
      </p:pic>
      <p:pic>
        <p:nvPicPr>
          <p:cNvPr descr=" " id="421" name="Google Shape;421;g2bf2ddbf07e_0_389"/>
          <p:cNvPicPr preferRelativeResize="0"/>
          <p:nvPr/>
        </p:nvPicPr>
        <p:blipFill rotWithShape="1">
          <a:blip r:embed="rId4">
            <a:alphaModFix/>
          </a:blip>
          <a:srcRect b="0" l="0" r="0" t="0"/>
          <a:stretch/>
        </p:blipFill>
        <p:spPr>
          <a:xfrm>
            <a:off x="0" y="0"/>
            <a:ext cx="9300322" cy="4457700"/>
          </a:xfrm>
          <a:prstGeom prst="rect">
            <a:avLst/>
          </a:prstGeom>
          <a:noFill/>
          <a:ln>
            <a:noFill/>
          </a:ln>
        </p:spPr>
      </p:pic>
      <p:sp>
        <p:nvSpPr>
          <p:cNvPr id="422" name="Google Shape;422;g2bf2ddbf07e_0_3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2bf2ddbf07e_0_3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4" name="Google Shape;424;g2bf2ddbf07e_0_389"/>
          <p:cNvSpPr/>
          <p:nvPr/>
        </p:nvSpPr>
        <p:spPr>
          <a:xfrm>
            <a:off x="2946768" y="4660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bf2ddbf07e_0_389"/>
          <p:cNvSpPr/>
          <p:nvPr/>
        </p:nvSpPr>
        <p:spPr>
          <a:xfrm>
            <a:off x="2946768" y="46609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bf2ddbf07e_0_389"/>
          <p:cNvSpPr/>
          <p:nvPr/>
        </p:nvSpPr>
        <p:spPr>
          <a:xfrm>
            <a:off x="2946768" y="4660900"/>
            <a:ext cx="89418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An mobile app</a:t>
            </a:r>
            <a:endParaRPr b="0" i="0" sz="4800" u="none" cap="none" strike="noStrike">
              <a:solidFill>
                <a:schemeClr val="dk1"/>
              </a:solidFill>
              <a:latin typeface="Calibri"/>
              <a:ea typeface="Calibri"/>
              <a:cs typeface="Calibri"/>
              <a:sym typeface="Calibri"/>
            </a:endParaRPr>
          </a:p>
        </p:txBody>
      </p:sp>
      <p:sp>
        <p:nvSpPr>
          <p:cNvPr id="427" name="Google Shape;427;g2bf2ddbf07e_0_389"/>
          <p:cNvSpPr/>
          <p:nvPr/>
        </p:nvSpPr>
        <p:spPr>
          <a:xfrm>
            <a:off x="2946768" y="57277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8" name="Google Shape;428;g2bf2ddbf07e_0_389"/>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29" name="Google Shape;429;g2bf2ddbf07e_0_389"/>
          <p:cNvSpPr/>
          <p:nvPr/>
        </p:nvSpPr>
        <p:spPr>
          <a:xfrm>
            <a:off x="2895962" y="1854200"/>
            <a:ext cx="82179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bf2ddbf07e_0_389"/>
          <p:cNvSpPr/>
          <p:nvPr/>
        </p:nvSpPr>
        <p:spPr>
          <a:xfrm>
            <a:off x="3658057" y="2159000"/>
            <a:ext cx="70323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The Future</a:t>
            </a:r>
            <a:endParaRPr b="0" i="0" sz="8000" u="none" cap="none" strike="noStrike">
              <a:solidFill>
                <a:schemeClr val="dk1"/>
              </a:solidFill>
              <a:latin typeface="Calibri"/>
              <a:ea typeface="Calibri"/>
              <a:cs typeface="Calibri"/>
              <a:sym typeface="Calibri"/>
            </a:endParaRPr>
          </a:p>
        </p:txBody>
      </p:sp>
      <p:pic>
        <p:nvPicPr>
          <p:cNvPr descr=" " id="431" name="Google Shape;431;g2bf2ddbf07e_0_38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32" name="Google Shape;432;g2bf2ddbf07e_0_38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437" name="Shape 437"/>
        <p:cNvGrpSpPr/>
        <p:nvPr/>
      </p:nvGrpSpPr>
      <p:grpSpPr>
        <a:xfrm>
          <a:off x="0" y="0"/>
          <a:ext cx="0" cy="0"/>
          <a:chOff x="0" y="0"/>
          <a:chExt cx="0" cy="0"/>
        </a:xfrm>
      </p:grpSpPr>
      <p:pic>
        <p:nvPicPr>
          <p:cNvPr descr=" " id="438" name="Google Shape;438;g2bf2ddbf07e_0_406"/>
          <p:cNvPicPr preferRelativeResize="0"/>
          <p:nvPr/>
        </p:nvPicPr>
        <p:blipFill rotWithShape="1">
          <a:blip r:embed="rId3">
            <a:alphaModFix/>
          </a:blip>
          <a:srcRect b="0" l="0" r="0" t="0"/>
          <a:stretch/>
        </p:blipFill>
        <p:spPr>
          <a:xfrm>
            <a:off x="13895537" y="0"/>
            <a:ext cx="10491511" cy="4673600"/>
          </a:xfrm>
          <a:prstGeom prst="rect">
            <a:avLst/>
          </a:prstGeom>
          <a:noFill/>
          <a:ln>
            <a:noFill/>
          </a:ln>
        </p:spPr>
      </p:pic>
      <p:pic>
        <p:nvPicPr>
          <p:cNvPr descr=" " id="439" name="Google Shape;439;g2bf2ddbf07e_0_406"/>
          <p:cNvPicPr preferRelativeResize="0"/>
          <p:nvPr/>
        </p:nvPicPr>
        <p:blipFill rotWithShape="1">
          <a:blip r:embed="rId4">
            <a:alphaModFix/>
          </a:blip>
          <a:srcRect b="0" l="0" r="0" t="0"/>
          <a:stretch/>
        </p:blipFill>
        <p:spPr>
          <a:xfrm>
            <a:off x="0" y="10299700"/>
            <a:ext cx="10148568" cy="3416300"/>
          </a:xfrm>
          <a:prstGeom prst="rect">
            <a:avLst/>
          </a:prstGeom>
          <a:noFill/>
          <a:ln>
            <a:noFill/>
          </a:ln>
        </p:spPr>
      </p:pic>
      <p:sp>
        <p:nvSpPr>
          <p:cNvPr id="440" name="Google Shape;440;g2bf2ddbf07e_0_4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bf2ddbf07e_0_40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2" name="Google Shape;442;g2bf2ddbf07e_0_406"/>
          <p:cNvSpPr/>
          <p:nvPr/>
        </p:nvSpPr>
        <p:spPr>
          <a:xfrm>
            <a:off x="11710864" y="9677400"/>
            <a:ext cx="9678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bf2ddbf07e_0_406"/>
          <p:cNvSpPr/>
          <p:nvPr/>
        </p:nvSpPr>
        <p:spPr>
          <a:xfrm>
            <a:off x="11710864" y="9677400"/>
            <a:ext cx="9678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bf2ddbf07e_0_406"/>
          <p:cNvSpPr/>
          <p:nvPr/>
        </p:nvSpPr>
        <p:spPr>
          <a:xfrm>
            <a:off x="11710864" y="9677400"/>
            <a:ext cx="98817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A web application</a:t>
            </a:r>
            <a:endParaRPr b="0" i="0" sz="4800" u="none" cap="none" strike="noStrike">
              <a:solidFill>
                <a:schemeClr val="dk1"/>
              </a:solidFill>
              <a:latin typeface="Calibri"/>
              <a:ea typeface="Calibri"/>
              <a:cs typeface="Calibri"/>
              <a:sym typeface="Calibri"/>
            </a:endParaRPr>
          </a:p>
        </p:txBody>
      </p:sp>
      <p:sp>
        <p:nvSpPr>
          <p:cNvPr id="445" name="Google Shape;445;g2bf2ddbf07e_0_406"/>
          <p:cNvSpPr/>
          <p:nvPr/>
        </p:nvSpPr>
        <p:spPr>
          <a:xfrm>
            <a:off x="11710864" y="10744200"/>
            <a:ext cx="9814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6" name="Google Shape;446;g2bf2ddbf07e_0_406"/>
          <p:cNvSpPr/>
          <p:nvPr/>
        </p:nvSpPr>
        <p:spPr>
          <a:xfrm>
            <a:off x="11660057" y="1676400"/>
            <a:ext cx="9729300" cy="64008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bf2ddbf07e_0_406"/>
          <p:cNvSpPr/>
          <p:nvPr/>
        </p:nvSpPr>
        <p:spPr>
          <a:xfrm>
            <a:off x="12422153" y="1981200"/>
            <a:ext cx="8544000" cy="612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Wonder</a:t>
            </a:r>
            <a:endParaRPr b="0" i="0" sz="8000" u="none" cap="none" strike="noStrike">
              <a:solidFill>
                <a:schemeClr val="dk1"/>
              </a:solidFill>
              <a:latin typeface="Calibri"/>
              <a:ea typeface="Calibri"/>
              <a:cs typeface="Calibri"/>
              <a:sym typeface="Calibri"/>
            </a:endParaRPr>
          </a:p>
        </p:txBody>
      </p:sp>
      <p:pic>
        <p:nvPicPr>
          <p:cNvPr descr=" " id="448" name="Google Shape;448;g2bf2ddbf07e_0_406"/>
          <p:cNvPicPr preferRelativeResize="0"/>
          <p:nvPr/>
        </p:nvPicPr>
        <p:blipFill rotWithShape="1">
          <a:blip r:embed="rId6">
            <a:alphaModFix/>
          </a:blip>
          <a:srcRect b="0" l="0" r="0" t="0"/>
          <a:stretch/>
        </p:blipFill>
        <p:spPr>
          <a:xfrm>
            <a:off x="2654632" y="723900"/>
            <a:ext cx="8573572" cy="12331700"/>
          </a:xfrm>
          <a:prstGeom prst="rect">
            <a:avLst/>
          </a:prstGeom>
          <a:noFill/>
          <a:ln>
            <a:noFill/>
          </a:ln>
        </p:spPr>
      </p:pic>
      <p:pic>
        <p:nvPicPr>
          <p:cNvPr descr=" " id="449" name="Google Shape;449;g2bf2ddbf07e_0_406"/>
          <p:cNvPicPr preferRelativeResize="0"/>
          <p:nvPr/>
        </p:nvPicPr>
        <p:blipFill rotWithShape="1">
          <a:blip r:embed="rId7">
            <a:alphaModFix/>
          </a:blip>
          <a:srcRect b="0" l="0" r="0" t="0"/>
          <a:stretch/>
        </p:blipFill>
        <p:spPr>
          <a:xfrm>
            <a:off x="3149994" y="17780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454" name="Shape 454"/>
        <p:cNvGrpSpPr/>
        <p:nvPr/>
      </p:nvGrpSpPr>
      <p:grpSpPr>
        <a:xfrm>
          <a:off x="0" y="0"/>
          <a:ext cx="0" cy="0"/>
          <a:chOff x="0" y="0"/>
          <a:chExt cx="0" cy="0"/>
        </a:xfrm>
      </p:grpSpPr>
      <p:pic>
        <p:nvPicPr>
          <p:cNvPr descr=" " id="455" name="Google Shape;455;g2bf2ddbf07e_0_4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6" name="Google Shape;456;g2bf2ddbf07e_0_4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g2bf2ddbf07e_0_4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8" name="Google Shape;458;g2bf2ddbf07e_0_422"/>
          <p:cNvSpPr/>
          <p:nvPr/>
        </p:nvSpPr>
        <p:spPr>
          <a:xfrm>
            <a:off x="12142718" y="698500"/>
            <a:ext cx="112281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bf2ddbf07e_0_422"/>
          <p:cNvSpPr/>
          <p:nvPr/>
        </p:nvSpPr>
        <p:spPr>
          <a:xfrm>
            <a:off x="12904813" y="1003300"/>
            <a:ext cx="100428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464" name="Shape 464"/>
        <p:cNvGrpSpPr/>
        <p:nvPr/>
      </p:nvGrpSpPr>
      <p:grpSpPr>
        <a:xfrm>
          <a:off x="0" y="0"/>
          <a:ext cx="0" cy="0"/>
          <a:chOff x="0" y="0"/>
          <a:chExt cx="0" cy="0"/>
        </a:xfrm>
      </p:grpSpPr>
      <p:pic>
        <p:nvPicPr>
          <p:cNvPr descr=" " id="465" name="Google Shape;465;g2bf2ddbf07e_0_431"/>
          <p:cNvPicPr preferRelativeResize="0"/>
          <p:nvPr/>
        </p:nvPicPr>
        <p:blipFill rotWithShape="1">
          <a:blip r:embed="rId3">
            <a:alphaModFix/>
          </a:blip>
          <a:srcRect b="0" l="0" r="0" t="0"/>
          <a:stretch/>
        </p:blipFill>
        <p:spPr>
          <a:xfrm>
            <a:off x="15749969" y="9080500"/>
            <a:ext cx="8637079" cy="4635500"/>
          </a:xfrm>
          <a:prstGeom prst="rect">
            <a:avLst/>
          </a:prstGeom>
          <a:noFill/>
          <a:ln>
            <a:noFill/>
          </a:ln>
        </p:spPr>
      </p:pic>
      <p:pic>
        <p:nvPicPr>
          <p:cNvPr descr=" " id="466" name="Google Shape;466;g2bf2ddbf07e_0_431"/>
          <p:cNvPicPr preferRelativeResize="0"/>
          <p:nvPr/>
        </p:nvPicPr>
        <p:blipFill rotWithShape="1">
          <a:blip r:embed="rId4">
            <a:alphaModFix/>
          </a:blip>
          <a:srcRect b="0" l="0" r="0" t="0"/>
          <a:stretch/>
        </p:blipFill>
        <p:spPr>
          <a:xfrm>
            <a:off x="0" y="0"/>
            <a:ext cx="9300322" cy="4457700"/>
          </a:xfrm>
          <a:prstGeom prst="rect">
            <a:avLst/>
          </a:prstGeom>
          <a:noFill/>
          <a:ln>
            <a:noFill/>
          </a:ln>
        </p:spPr>
      </p:pic>
      <p:sp>
        <p:nvSpPr>
          <p:cNvPr id="467" name="Google Shape;467;g2bf2ddbf07e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bf2ddbf07e_0_4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69" name="Google Shape;469;g2bf2ddbf07e_0_431"/>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470" name="Google Shape;470;g2bf2ddbf07e_0_431"/>
          <p:cNvSpPr/>
          <p:nvPr/>
        </p:nvSpPr>
        <p:spPr>
          <a:xfrm>
            <a:off x="3213502" y="857250"/>
            <a:ext cx="179472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bf2ddbf07e_0_431"/>
          <p:cNvSpPr/>
          <p:nvPr/>
        </p:nvSpPr>
        <p:spPr>
          <a:xfrm>
            <a:off x="3975597" y="1162050"/>
            <a:ext cx="16761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Fantasy Realm at a Glance</a:t>
            </a:r>
            <a:endParaRPr b="0" i="0" sz="8000" u="none" cap="none" strike="noStrike">
              <a:solidFill>
                <a:schemeClr val="dk1"/>
              </a:solidFill>
              <a:latin typeface="Calibri"/>
              <a:ea typeface="Calibri"/>
              <a:cs typeface="Calibri"/>
              <a:sym typeface="Calibri"/>
            </a:endParaRPr>
          </a:p>
        </p:txBody>
      </p:sp>
      <p:sp>
        <p:nvSpPr>
          <p:cNvPr id="472" name="Google Shape;472;g2bf2ddbf07e_0_431"/>
          <p:cNvSpPr/>
          <p:nvPr/>
        </p:nvSpPr>
        <p:spPr>
          <a:xfrm>
            <a:off x="16118315" y="365125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bf2ddbf07e_0_431"/>
          <p:cNvSpPr/>
          <p:nvPr/>
        </p:nvSpPr>
        <p:spPr>
          <a:xfrm>
            <a:off x="16118315" y="365125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bf2ddbf07e_0_431"/>
          <p:cNvSpPr/>
          <p:nvPr/>
        </p:nvSpPr>
        <p:spPr>
          <a:xfrm>
            <a:off x="16118315" y="365125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The Forest</a:t>
            </a:r>
            <a:endParaRPr b="0" i="0" sz="4800" u="none" cap="none" strike="noStrike">
              <a:solidFill>
                <a:schemeClr val="dk1"/>
              </a:solidFill>
              <a:latin typeface="Calibri"/>
              <a:ea typeface="Calibri"/>
              <a:cs typeface="Calibri"/>
              <a:sym typeface="Calibri"/>
            </a:endParaRPr>
          </a:p>
        </p:txBody>
      </p:sp>
      <p:sp>
        <p:nvSpPr>
          <p:cNvPr id="475" name="Google Shape;475;g2bf2ddbf07e_0_431"/>
          <p:cNvSpPr/>
          <p:nvPr/>
        </p:nvSpPr>
        <p:spPr>
          <a:xfrm>
            <a:off x="16118315" y="46164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76" name="Google Shape;476;g2bf2ddbf07e_0_431"/>
          <p:cNvSpPr/>
          <p:nvPr/>
        </p:nvSpPr>
        <p:spPr>
          <a:xfrm>
            <a:off x="16118315" y="68199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bf2ddbf07e_0_431"/>
          <p:cNvSpPr/>
          <p:nvPr/>
        </p:nvSpPr>
        <p:spPr>
          <a:xfrm>
            <a:off x="16118315" y="68199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bf2ddbf07e_0_431"/>
          <p:cNvSpPr/>
          <p:nvPr/>
        </p:nvSpPr>
        <p:spPr>
          <a:xfrm>
            <a:off x="16118315" y="681990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The Caves</a:t>
            </a:r>
            <a:endParaRPr b="0" i="0" sz="4800" u="none" cap="none" strike="noStrike">
              <a:solidFill>
                <a:schemeClr val="dk1"/>
              </a:solidFill>
              <a:latin typeface="Calibri"/>
              <a:ea typeface="Calibri"/>
              <a:cs typeface="Calibri"/>
              <a:sym typeface="Calibri"/>
            </a:endParaRPr>
          </a:p>
        </p:txBody>
      </p:sp>
      <p:sp>
        <p:nvSpPr>
          <p:cNvPr id="479" name="Google Shape;479;g2bf2ddbf07e_0_431"/>
          <p:cNvSpPr/>
          <p:nvPr/>
        </p:nvSpPr>
        <p:spPr>
          <a:xfrm>
            <a:off x="16118315" y="77851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80" name="Google Shape;480;g2bf2ddbf07e_0_431"/>
          <p:cNvSpPr/>
          <p:nvPr/>
        </p:nvSpPr>
        <p:spPr>
          <a:xfrm>
            <a:off x="16118315" y="99822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bf2ddbf07e_0_431"/>
          <p:cNvSpPr/>
          <p:nvPr/>
        </p:nvSpPr>
        <p:spPr>
          <a:xfrm>
            <a:off x="16118315" y="99822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bf2ddbf07e_0_431"/>
          <p:cNvSpPr/>
          <p:nvPr/>
        </p:nvSpPr>
        <p:spPr>
          <a:xfrm>
            <a:off x="16118315" y="9982200"/>
            <a:ext cx="7138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The Lair</a:t>
            </a:r>
            <a:endParaRPr b="0" i="0" sz="4800" u="none" cap="none" strike="noStrike">
              <a:solidFill>
                <a:schemeClr val="dk1"/>
              </a:solidFill>
              <a:latin typeface="Calibri"/>
              <a:ea typeface="Calibri"/>
              <a:cs typeface="Calibri"/>
              <a:sym typeface="Calibri"/>
            </a:endParaRPr>
          </a:p>
        </p:txBody>
      </p:sp>
      <p:sp>
        <p:nvSpPr>
          <p:cNvPr id="483" name="Google Shape;483;g2bf2ddbf07e_0_431"/>
          <p:cNvSpPr/>
          <p:nvPr/>
        </p:nvSpPr>
        <p:spPr>
          <a:xfrm>
            <a:off x="16118315" y="109474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28" name="Shape 28"/>
        <p:cNvGrpSpPr/>
        <p:nvPr/>
      </p:nvGrpSpPr>
      <p:grpSpPr>
        <a:xfrm>
          <a:off x="0" y="0"/>
          <a:ext cx="0" cy="0"/>
          <a:chOff x="0" y="0"/>
          <a:chExt cx="0" cy="0"/>
        </a:xfrm>
      </p:grpSpPr>
      <p:pic>
        <p:nvPicPr>
          <p:cNvPr descr=" " id="29" name="Google Shape;29;g2bf2ddbf07e_0_12"/>
          <p:cNvPicPr preferRelativeResize="0"/>
          <p:nvPr/>
        </p:nvPicPr>
        <p:blipFill rotWithShape="1">
          <a:blip r:embed="rId3">
            <a:alphaModFix/>
          </a:blip>
          <a:srcRect b="0" l="0" r="0" t="0"/>
          <a:stretch/>
        </p:blipFill>
        <p:spPr>
          <a:xfrm>
            <a:off x="13768521" y="5638800"/>
            <a:ext cx="10618527" cy="8077200"/>
          </a:xfrm>
          <a:prstGeom prst="rect">
            <a:avLst/>
          </a:prstGeom>
          <a:noFill/>
          <a:ln>
            <a:noFill/>
          </a:ln>
        </p:spPr>
      </p:pic>
      <p:pic>
        <p:nvPicPr>
          <p:cNvPr descr=" " id="30" name="Google Shape;30;g2bf2ddbf07e_0_12"/>
          <p:cNvPicPr preferRelativeResize="0"/>
          <p:nvPr/>
        </p:nvPicPr>
        <p:blipFill rotWithShape="1">
          <a:blip r:embed="rId4">
            <a:alphaModFix/>
          </a:blip>
          <a:srcRect b="0" l="0" r="0" t="0"/>
          <a:stretch/>
        </p:blipFill>
        <p:spPr>
          <a:xfrm>
            <a:off x="0" y="0"/>
            <a:ext cx="6891622" cy="10417392"/>
          </a:xfrm>
          <a:prstGeom prst="rect">
            <a:avLst/>
          </a:prstGeom>
          <a:noFill/>
          <a:ln>
            <a:noFill/>
          </a:ln>
        </p:spPr>
      </p:pic>
      <p:sp>
        <p:nvSpPr>
          <p:cNvPr id="31" name="Google Shape;31;g2bf2ddbf07e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bf2ddbf07e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 name="Google Shape;33;g2bf2ddbf07e_0_12"/>
          <p:cNvSpPr/>
          <p:nvPr/>
        </p:nvSpPr>
        <p:spPr>
          <a:xfrm>
            <a:off x="7144643" y="3619500"/>
            <a:ext cx="10110600" cy="29211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2bf2ddbf07e_0_12"/>
          <p:cNvSpPr/>
          <p:nvPr/>
        </p:nvSpPr>
        <p:spPr>
          <a:xfrm>
            <a:off x="7906738" y="3924300"/>
            <a:ext cx="91281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12800"/>
              <a:buFont typeface="Slackey"/>
              <a:buNone/>
            </a:pPr>
            <a:r>
              <a:rPr b="0" i="0" lang="en-US" sz="12800" u="none" cap="none" strike="noStrike">
                <a:solidFill>
                  <a:srgbClr val="FBF1F9"/>
                </a:solidFill>
                <a:latin typeface="Slackey"/>
                <a:ea typeface="Slackey"/>
                <a:cs typeface="Slackey"/>
                <a:sym typeface="Slackey"/>
              </a:rPr>
              <a:t>Welcome</a:t>
            </a:r>
            <a:endParaRPr b="0" i="0" sz="12800" u="none" cap="none" strike="noStrike">
              <a:solidFill>
                <a:schemeClr val="dk1"/>
              </a:solidFill>
              <a:latin typeface="Calibri"/>
              <a:ea typeface="Calibri"/>
              <a:cs typeface="Calibri"/>
              <a:sym typeface="Calibri"/>
            </a:endParaRPr>
          </a:p>
        </p:txBody>
      </p:sp>
      <p:sp>
        <p:nvSpPr>
          <p:cNvPr id="35" name="Google Shape;35;g2bf2ddbf07e_0_12"/>
          <p:cNvSpPr/>
          <p:nvPr/>
        </p:nvSpPr>
        <p:spPr>
          <a:xfrm>
            <a:off x="5000192" y="69215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488" name="Shape 488"/>
        <p:cNvGrpSpPr/>
        <p:nvPr/>
      </p:nvGrpSpPr>
      <p:grpSpPr>
        <a:xfrm>
          <a:off x="0" y="0"/>
          <a:ext cx="0" cy="0"/>
          <a:chOff x="0" y="0"/>
          <a:chExt cx="0" cy="0"/>
        </a:xfrm>
      </p:grpSpPr>
      <p:pic>
        <p:nvPicPr>
          <p:cNvPr descr=" " id="489" name="Google Shape;489;g2bf2ddbf07e_0_454"/>
          <p:cNvPicPr preferRelativeResize="0"/>
          <p:nvPr/>
        </p:nvPicPr>
        <p:blipFill rotWithShape="1">
          <a:blip r:embed="rId3">
            <a:alphaModFix/>
          </a:blip>
          <a:srcRect b="0" l="0" r="0" t="0"/>
          <a:stretch/>
        </p:blipFill>
        <p:spPr>
          <a:xfrm>
            <a:off x="13895537" y="0"/>
            <a:ext cx="10491511" cy="4673600"/>
          </a:xfrm>
          <a:prstGeom prst="rect">
            <a:avLst/>
          </a:prstGeom>
          <a:noFill/>
          <a:ln>
            <a:noFill/>
          </a:ln>
        </p:spPr>
      </p:pic>
      <p:pic>
        <p:nvPicPr>
          <p:cNvPr descr=" " id="490" name="Google Shape;490;g2bf2ddbf07e_0_454"/>
          <p:cNvPicPr preferRelativeResize="0"/>
          <p:nvPr/>
        </p:nvPicPr>
        <p:blipFill rotWithShape="1">
          <a:blip r:embed="rId4">
            <a:alphaModFix/>
          </a:blip>
          <a:srcRect b="0" l="0" r="0" t="0"/>
          <a:stretch/>
        </p:blipFill>
        <p:spPr>
          <a:xfrm>
            <a:off x="0" y="10299700"/>
            <a:ext cx="10148568" cy="3416300"/>
          </a:xfrm>
          <a:prstGeom prst="rect">
            <a:avLst/>
          </a:prstGeom>
          <a:noFill/>
          <a:ln>
            <a:noFill/>
          </a:ln>
        </p:spPr>
      </p:pic>
      <p:sp>
        <p:nvSpPr>
          <p:cNvPr id="491" name="Google Shape;491;g2bf2ddbf07e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bf2ddbf07e_0_45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93" name="Google Shape;493;g2bf2ddbf07e_0_454"/>
          <p:cNvSpPr/>
          <p:nvPr/>
        </p:nvSpPr>
        <p:spPr>
          <a:xfrm>
            <a:off x="7697162" y="514350"/>
            <a:ext cx="89928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bf2ddbf07e_0_454"/>
          <p:cNvSpPr/>
          <p:nvPr/>
        </p:nvSpPr>
        <p:spPr>
          <a:xfrm>
            <a:off x="8459257" y="819150"/>
            <a:ext cx="78072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The Timeline</a:t>
            </a:r>
            <a:endParaRPr b="0" i="0" sz="8000" u="none" cap="none" strike="noStrike">
              <a:solidFill>
                <a:schemeClr val="dk1"/>
              </a:solidFill>
              <a:latin typeface="Calibri"/>
              <a:ea typeface="Calibri"/>
              <a:cs typeface="Calibri"/>
              <a:sym typeface="Calibri"/>
            </a:endParaRPr>
          </a:p>
        </p:txBody>
      </p:sp>
      <p:sp>
        <p:nvSpPr>
          <p:cNvPr id="495" name="Google Shape;495;g2bf2ddbf07e_0_454"/>
          <p:cNvSpPr/>
          <p:nvPr/>
        </p:nvSpPr>
        <p:spPr>
          <a:xfrm>
            <a:off x="1143143" y="3479800"/>
            <a:ext cx="22100700" cy="909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bf2ddbf07e_0_454"/>
          <p:cNvSpPr/>
          <p:nvPr/>
        </p:nvSpPr>
        <p:spPr>
          <a:xfrm>
            <a:off x="1143143" y="3479800"/>
            <a:ext cx="4572600" cy="909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bf2ddbf07e_0_454"/>
          <p:cNvSpPr/>
          <p:nvPr/>
        </p:nvSpPr>
        <p:spPr>
          <a:xfrm>
            <a:off x="2616527" y="3479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bf2ddbf07e_0_454"/>
          <p:cNvPicPr preferRelativeResize="0"/>
          <p:nvPr/>
        </p:nvPicPr>
        <p:blipFill rotWithShape="1">
          <a:blip r:embed="rId6">
            <a:alphaModFix/>
          </a:blip>
          <a:srcRect b="0" l="0" r="0" t="0"/>
          <a:stretch/>
        </p:blipFill>
        <p:spPr>
          <a:xfrm>
            <a:off x="3334167" y="3479800"/>
            <a:ext cx="190524" cy="2603500"/>
          </a:xfrm>
          <a:prstGeom prst="rect">
            <a:avLst/>
          </a:prstGeom>
          <a:noFill/>
          <a:ln>
            <a:noFill/>
          </a:ln>
        </p:spPr>
      </p:pic>
      <p:sp>
        <p:nvSpPr>
          <p:cNvPr id="499" name="Google Shape;499;g2bf2ddbf07e_0_454"/>
          <p:cNvSpPr/>
          <p:nvPr/>
        </p:nvSpPr>
        <p:spPr>
          <a:xfrm>
            <a:off x="2616527" y="6083300"/>
            <a:ext cx="1625700" cy="16257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bf2ddbf07e_0_454"/>
          <p:cNvSpPr/>
          <p:nvPr/>
        </p:nvSpPr>
        <p:spPr>
          <a:xfrm>
            <a:off x="2616527" y="6083300"/>
            <a:ext cx="1625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bf2ddbf07e_0_454"/>
          <p:cNvSpPr/>
          <p:nvPr/>
        </p:nvSpPr>
        <p:spPr>
          <a:xfrm>
            <a:off x="2787998" y="6496050"/>
            <a:ext cx="12828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1F9"/>
              </a:buClr>
              <a:buSzPts val="3600"/>
              <a:buFont typeface="Slackey"/>
              <a:buNone/>
            </a:pPr>
            <a:r>
              <a:rPr b="0" i="0" lang="en-US" sz="3600" u="none" cap="none" strike="noStrike">
                <a:solidFill>
                  <a:srgbClr val="FBF1F9"/>
                </a:solidFill>
                <a:latin typeface="Slackey"/>
                <a:ea typeface="Slackey"/>
                <a:cs typeface="Slackey"/>
                <a:sym typeface="Slackey"/>
              </a:rPr>
              <a:t>2015</a:t>
            </a:r>
            <a:endParaRPr b="0" i="0" sz="3600" u="none" cap="none" strike="noStrike">
              <a:solidFill>
                <a:schemeClr val="dk1"/>
              </a:solidFill>
              <a:latin typeface="Calibri"/>
              <a:ea typeface="Calibri"/>
              <a:cs typeface="Calibri"/>
              <a:sym typeface="Calibri"/>
            </a:endParaRPr>
          </a:p>
        </p:txBody>
      </p:sp>
      <p:sp>
        <p:nvSpPr>
          <p:cNvPr id="502" name="Google Shape;502;g2bf2ddbf07e_0_454"/>
          <p:cNvSpPr/>
          <p:nvPr/>
        </p:nvSpPr>
        <p:spPr>
          <a:xfrm>
            <a:off x="114314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bf2ddbf07e_0_454"/>
          <p:cNvSpPr/>
          <p:nvPr/>
        </p:nvSpPr>
        <p:spPr>
          <a:xfrm>
            <a:off x="114314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bf2ddbf07e_0_454"/>
          <p:cNvSpPr/>
          <p:nvPr/>
        </p:nvSpPr>
        <p:spPr>
          <a:xfrm>
            <a:off x="114314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bf2ddbf07e_0_454"/>
          <p:cNvSpPr/>
          <p:nvPr/>
        </p:nvSpPr>
        <p:spPr>
          <a:xfrm>
            <a:off x="1066933" y="83185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Eclipse</a:t>
            </a:r>
            <a:endParaRPr b="0" i="0" sz="3600" u="none" cap="none" strike="noStrike">
              <a:solidFill>
                <a:schemeClr val="dk1"/>
              </a:solidFill>
              <a:latin typeface="Calibri"/>
              <a:ea typeface="Calibri"/>
              <a:cs typeface="Calibri"/>
              <a:sym typeface="Calibri"/>
            </a:endParaRPr>
          </a:p>
        </p:txBody>
      </p:sp>
      <p:sp>
        <p:nvSpPr>
          <p:cNvPr id="506" name="Google Shape;506;g2bf2ddbf07e_0_454"/>
          <p:cNvSpPr/>
          <p:nvPr/>
        </p:nvSpPr>
        <p:spPr>
          <a:xfrm>
            <a:off x="1075401" y="9169400"/>
            <a:ext cx="4708200" cy="353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507" name="Google Shape;507;g2bf2ddbf07e_0_454"/>
          <p:cNvSpPr/>
          <p:nvPr/>
        </p:nvSpPr>
        <p:spPr>
          <a:xfrm>
            <a:off x="6985873" y="3479800"/>
            <a:ext cx="4572600" cy="909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bf2ddbf07e_0_454"/>
          <p:cNvSpPr/>
          <p:nvPr/>
        </p:nvSpPr>
        <p:spPr>
          <a:xfrm>
            <a:off x="8459257" y="3479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bf2ddbf07e_0_454"/>
          <p:cNvPicPr preferRelativeResize="0"/>
          <p:nvPr/>
        </p:nvPicPr>
        <p:blipFill rotWithShape="1">
          <a:blip r:embed="rId6">
            <a:alphaModFix/>
          </a:blip>
          <a:srcRect b="0" l="0" r="0" t="0"/>
          <a:stretch/>
        </p:blipFill>
        <p:spPr>
          <a:xfrm>
            <a:off x="9176897" y="3479800"/>
            <a:ext cx="190524" cy="2603500"/>
          </a:xfrm>
          <a:prstGeom prst="rect">
            <a:avLst/>
          </a:prstGeom>
          <a:noFill/>
          <a:ln>
            <a:noFill/>
          </a:ln>
        </p:spPr>
      </p:pic>
      <p:sp>
        <p:nvSpPr>
          <p:cNvPr id="510" name="Google Shape;510;g2bf2ddbf07e_0_454"/>
          <p:cNvSpPr/>
          <p:nvPr/>
        </p:nvSpPr>
        <p:spPr>
          <a:xfrm>
            <a:off x="8459257" y="6083300"/>
            <a:ext cx="1625700" cy="16257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bf2ddbf07e_0_454"/>
          <p:cNvSpPr/>
          <p:nvPr/>
        </p:nvSpPr>
        <p:spPr>
          <a:xfrm>
            <a:off x="8459257" y="6083300"/>
            <a:ext cx="1625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bf2ddbf07e_0_454"/>
          <p:cNvSpPr/>
          <p:nvPr/>
        </p:nvSpPr>
        <p:spPr>
          <a:xfrm>
            <a:off x="8630729" y="6496050"/>
            <a:ext cx="12828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1F9"/>
              </a:buClr>
              <a:buSzPts val="3600"/>
              <a:buFont typeface="Slackey"/>
              <a:buNone/>
            </a:pPr>
            <a:r>
              <a:rPr b="0" i="0" lang="en-US" sz="3600" u="none" cap="none" strike="noStrike">
                <a:solidFill>
                  <a:srgbClr val="FBF1F9"/>
                </a:solidFill>
                <a:latin typeface="Slackey"/>
                <a:ea typeface="Slackey"/>
                <a:cs typeface="Slackey"/>
                <a:sym typeface="Slackey"/>
              </a:rPr>
              <a:t>2015</a:t>
            </a:r>
            <a:endParaRPr b="0" i="0" sz="3600" u="none" cap="none" strike="noStrike">
              <a:solidFill>
                <a:schemeClr val="dk1"/>
              </a:solidFill>
              <a:latin typeface="Calibri"/>
              <a:ea typeface="Calibri"/>
              <a:cs typeface="Calibri"/>
              <a:sym typeface="Calibri"/>
            </a:endParaRPr>
          </a:p>
        </p:txBody>
      </p:sp>
      <p:sp>
        <p:nvSpPr>
          <p:cNvPr id="513" name="Google Shape;513;g2bf2ddbf07e_0_454"/>
          <p:cNvSpPr/>
          <p:nvPr/>
        </p:nvSpPr>
        <p:spPr>
          <a:xfrm>
            <a:off x="698587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f2ddbf07e_0_454"/>
          <p:cNvSpPr/>
          <p:nvPr/>
        </p:nvSpPr>
        <p:spPr>
          <a:xfrm>
            <a:off x="698587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bf2ddbf07e_0_454"/>
          <p:cNvSpPr/>
          <p:nvPr/>
        </p:nvSpPr>
        <p:spPr>
          <a:xfrm>
            <a:off x="698587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bf2ddbf07e_0_454"/>
          <p:cNvSpPr/>
          <p:nvPr/>
        </p:nvSpPr>
        <p:spPr>
          <a:xfrm>
            <a:off x="6909664" y="83185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War</a:t>
            </a:r>
            <a:endParaRPr b="0" i="0" sz="3600" u="none" cap="none" strike="noStrike">
              <a:solidFill>
                <a:schemeClr val="dk1"/>
              </a:solidFill>
              <a:latin typeface="Calibri"/>
              <a:ea typeface="Calibri"/>
              <a:cs typeface="Calibri"/>
              <a:sym typeface="Calibri"/>
            </a:endParaRPr>
          </a:p>
        </p:txBody>
      </p:sp>
      <p:sp>
        <p:nvSpPr>
          <p:cNvPr id="517" name="Google Shape;517;g2bf2ddbf07e_0_454"/>
          <p:cNvSpPr/>
          <p:nvPr/>
        </p:nvSpPr>
        <p:spPr>
          <a:xfrm>
            <a:off x="6918131" y="9169400"/>
            <a:ext cx="4708200" cy="353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a:t>
            </a:r>
            <a:endParaRPr b="0" i="0" sz="3200" u="none" cap="none" strike="noStrike">
              <a:solidFill>
                <a:schemeClr val="dk1"/>
              </a:solidFill>
              <a:latin typeface="Calibri"/>
              <a:ea typeface="Calibri"/>
              <a:cs typeface="Calibri"/>
              <a:sym typeface="Calibri"/>
            </a:endParaRPr>
          </a:p>
        </p:txBody>
      </p:sp>
      <p:sp>
        <p:nvSpPr>
          <p:cNvPr id="518" name="Google Shape;518;g2bf2ddbf07e_0_454"/>
          <p:cNvSpPr/>
          <p:nvPr/>
        </p:nvSpPr>
        <p:spPr>
          <a:xfrm>
            <a:off x="12828603" y="3479800"/>
            <a:ext cx="4572600" cy="909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bf2ddbf07e_0_454"/>
          <p:cNvSpPr/>
          <p:nvPr/>
        </p:nvSpPr>
        <p:spPr>
          <a:xfrm>
            <a:off x="14301988" y="3479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bf2ddbf07e_0_454"/>
          <p:cNvPicPr preferRelativeResize="0"/>
          <p:nvPr/>
        </p:nvPicPr>
        <p:blipFill rotWithShape="1">
          <a:blip r:embed="rId6">
            <a:alphaModFix/>
          </a:blip>
          <a:srcRect b="0" l="0" r="0" t="0"/>
          <a:stretch/>
        </p:blipFill>
        <p:spPr>
          <a:xfrm>
            <a:off x="15019627" y="3479800"/>
            <a:ext cx="190524" cy="2603500"/>
          </a:xfrm>
          <a:prstGeom prst="rect">
            <a:avLst/>
          </a:prstGeom>
          <a:noFill/>
          <a:ln>
            <a:noFill/>
          </a:ln>
        </p:spPr>
      </p:pic>
      <p:sp>
        <p:nvSpPr>
          <p:cNvPr id="521" name="Google Shape;521;g2bf2ddbf07e_0_454"/>
          <p:cNvSpPr/>
          <p:nvPr/>
        </p:nvSpPr>
        <p:spPr>
          <a:xfrm>
            <a:off x="14301988" y="6083300"/>
            <a:ext cx="1625700" cy="16257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bf2ddbf07e_0_454"/>
          <p:cNvSpPr/>
          <p:nvPr/>
        </p:nvSpPr>
        <p:spPr>
          <a:xfrm>
            <a:off x="14301988" y="6083300"/>
            <a:ext cx="1625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bf2ddbf07e_0_454"/>
          <p:cNvSpPr/>
          <p:nvPr/>
        </p:nvSpPr>
        <p:spPr>
          <a:xfrm>
            <a:off x="14473459" y="6496050"/>
            <a:ext cx="12828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1F9"/>
              </a:buClr>
              <a:buSzPts val="3600"/>
              <a:buFont typeface="Slackey"/>
              <a:buNone/>
            </a:pPr>
            <a:r>
              <a:rPr b="0" i="0" lang="en-US" sz="3600" u="none" cap="none" strike="noStrike">
                <a:solidFill>
                  <a:srgbClr val="FBF1F9"/>
                </a:solidFill>
                <a:latin typeface="Slackey"/>
                <a:ea typeface="Slackey"/>
                <a:cs typeface="Slackey"/>
                <a:sym typeface="Slackey"/>
              </a:rPr>
              <a:t>2015</a:t>
            </a:r>
            <a:endParaRPr b="0" i="0" sz="3600" u="none" cap="none" strike="noStrike">
              <a:solidFill>
                <a:schemeClr val="dk1"/>
              </a:solidFill>
              <a:latin typeface="Calibri"/>
              <a:ea typeface="Calibri"/>
              <a:cs typeface="Calibri"/>
              <a:sym typeface="Calibri"/>
            </a:endParaRPr>
          </a:p>
        </p:txBody>
      </p:sp>
      <p:sp>
        <p:nvSpPr>
          <p:cNvPr id="524" name="Google Shape;524;g2bf2ddbf07e_0_454"/>
          <p:cNvSpPr/>
          <p:nvPr/>
        </p:nvSpPr>
        <p:spPr>
          <a:xfrm>
            <a:off x="1282860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f2ddbf07e_0_454"/>
          <p:cNvSpPr/>
          <p:nvPr/>
        </p:nvSpPr>
        <p:spPr>
          <a:xfrm>
            <a:off x="1282860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bf2ddbf07e_0_454"/>
          <p:cNvSpPr/>
          <p:nvPr/>
        </p:nvSpPr>
        <p:spPr>
          <a:xfrm>
            <a:off x="12828603"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bf2ddbf07e_0_454"/>
          <p:cNvSpPr/>
          <p:nvPr/>
        </p:nvSpPr>
        <p:spPr>
          <a:xfrm>
            <a:off x="12752394" y="83185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Obtain</a:t>
            </a:r>
            <a:endParaRPr b="0" i="0" sz="3600" u="none" cap="none" strike="noStrike">
              <a:solidFill>
                <a:schemeClr val="dk1"/>
              </a:solidFill>
              <a:latin typeface="Calibri"/>
              <a:ea typeface="Calibri"/>
              <a:cs typeface="Calibri"/>
              <a:sym typeface="Calibri"/>
            </a:endParaRPr>
          </a:p>
        </p:txBody>
      </p:sp>
      <p:sp>
        <p:nvSpPr>
          <p:cNvPr id="528" name="Google Shape;528;g2bf2ddbf07e_0_454"/>
          <p:cNvSpPr/>
          <p:nvPr/>
        </p:nvSpPr>
        <p:spPr>
          <a:xfrm>
            <a:off x="12760862" y="9169400"/>
            <a:ext cx="4708200" cy="353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p:txBody>
      </p:sp>
      <p:sp>
        <p:nvSpPr>
          <p:cNvPr id="529" name="Google Shape;529;g2bf2ddbf07e_0_454"/>
          <p:cNvSpPr/>
          <p:nvPr/>
        </p:nvSpPr>
        <p:spPr>
          <a:xfrm>
            <a:off x="18671334" y="3479800"/>
            <a:ext cx="4572600" cy="909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bf2ddbf07e_0_454"/>
          <p:cNvSpPr/>
          <p:nvPr/>
        </p:nvSpPr>
        <p:spPr>
          <a:xfrm>
            <a:off x="20144718" y="3479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1" name="Google Shape;531;g2bf2ddbf07e_0_454"/>
          <p:cNvPicPr preferRelativeResize="0"/>
          <p:nvPr/>
        </p:nvPicPr>
        <p:blipFill rotWithShape="1">
          <a:blip r:embed="rId6">
            <a:alphaModFix/>
          </a:blip>
          <a:srcRect b="0" l="0" r="0" t="0"/>
          <a:stretch/>
        </p:blipFill>
        <p:spPr>
          <a:xfrm>
            <a:off x="20862357" y="3479800"/>
            <a:ext cx="190524" cy="2603500"/>
          </a:xfrm>
          <a:prstGeom prst="rect">
            <a:avLst/>
          </a:prstGeom>
          <a:noFill/>
          <a:ln>
            <a:noFill/>
          </a:ln>
        </p:spPr>
      </p:pic>
      <p:sp>
        <p:nvSpPr>
          <p:cNvPr id="532" name="Google Shape;532;g2bf2ddbf07e_0_454"/>
          <p:cNvSpPr/>
          <p:nvPr/>
        </p:nvSpPr>
        <p:spPr>
          <a:xfrm>
            <a:off x="20144718" y="6083300"/>
            <a:ext cx="1625700" cy="16257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bf2ddbf07e_0_454"/>
          <p:cNvSpPr/>
          <p:nvPr/>
        </p:nvSpPr>
        <p:spPr>
          <a:xfrm>
            <a:off x="20144718" y="6083300"/>
            <a:ext cx="1625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f2ddbf07e_0_454"/>
          <p:cNvSpPr/>
          <p:nvPr/>
        </p:nvSpPr>
        <p:spPr>
          <a:xfrm>
            <a:off x="20316189" y="6496050"/>
            <a:ext cx="1282800" cy="800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1F9"/>
              </a:buClr>
              <a:buSzPts val="3600"/>
              <a:buFont typeface="Slackey"/>
              <a:buNone/>
            </a:pPr>
            <a:r>
              <a:rPr b="0" i="0" lang="en-US" sz="3600" u="none" cap="none" strike="noStrike">
                <a:solidFill>
                  <a:srgbClr val="FBF1F9"/>
                </a:solidFill>
                <a:latin typeface="Slackey"/>
                <a:ea typeface="Slackey"/>
                <a:cs typeface="Slackey"/>
                <a:sym typeface="Slackey"/>
              </a:rPr>
              <a:t>2015</a:t>
            </a:r>
            <a:endParaRPr b="0" i="0" sz="3600" u="none" cap="none" strike="noStrike">
              <a:solidFill>
                <a:schemeClr val="dk1"/>
              </a:solidFill>
              <a:latin typeface="Calibri"/>
              <a:ea typeface="Calibri"/>
              <a:cs typeface="Calibri"/>
              <a:sym typeface="Calibri"/>
            </a:endParaRPr>
          </a:p>
        </p:txBody>
      </p:sp>
      <p:sp>
        <p:nvSpPr>
          <p:cNvPr id="535" name="Google Shape;535;g2bf2ddbf07e_0_454"/>
          <p:cNvSpPr/>
          <p:nvPr/>
        </p:nvSpPr>
        <p:spPr>
          <a:xfrm>
            <a:off x="18671334"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bf2ddbf07e_0_454"/>
          <p:cNvSpPr/>
          <p:nvPr/>
        </p:nvSpPr>
        <p:spPr>
          <a:xfrm>
            <a:off x="18671334"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bf2ddbf07e_0_454"/>
          <p:cNvSpPr/>
          <p:nvPr/>
        </p:nvSpPr>
        <p:spPr>
          <a:xfrm>
            <a:off x="18671334" y="8318500"/>
            <a:ext cx="45726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bf2ddbf07e_0_454"/>
          <p:cNvSpPr/>
          <p:nvPr/>
        </p:nvSpPr>
        <p:spPr>
          <a:xfrm>
            <a:off x="18595124" y="8318500"/>
            <a:ext cx="4725000" cy="80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Foundation</a:t>
            </a:r>
            <a:endParaRPr b="0" i="0" sz="3600" u="none" cap="none" strike="noStrike">
              <a:solidFill>
                <a:schemeClr val="dk1"/>
              </a:solidFill>
              <a:latin typeface="Calibri"/>
              <a:ea typeface="Calibri"/>
              <a:cs typeface="Calibri"/>
              <a:sym typeface="Calibri"/>
            </a:endParaRPr>
          </a:p>
        </p:txBody>
      </p:sp>
      <p:sp>
        <p:nvSpPr>
          <p:cNvPr id="539" name="Google Shape;539;g2bf2ddbf07e_0_454"/>
          <p:cNvSpPr/>
          <p:nvPr/>
        </p:nvSpPr>
        <p:spPr>
          <a:xfrm>
            <a:off x="18603592" y="9169400"/>
            <a:ext cx="4708200" cy="353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elf helps humans obtain the Crystal of the Unicorn from the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civilization of the Shimmering City is founded.</a:t>
            </a:r>
            <a:endParaRPr b="0" i="0" sz="3200" u="none" cap="none" strike="noStrike">
              <a:solidFill>
                <a:schemeClr val="dk1"/>
              </a:solidFill>
              <a:latin typeface="Calibri"/>
              <a:ea typeface="Calibri"/>
              <a:cs typeface="Calibri"/>
              <a:sym typeface="Calibri"/>
            </a:endParaRPr>
          </a:p>
        </p:txBody>
      </p:sp>
      <p:pic>
        <p:nvPicPr>
          <p:cNvPr descr=" " id="540" name="Google Shape;540;g2bf2ddbf07e_0_454"/>
          <p:cNvPicPr preferRelativeResize="0"/>
          <p:nvPr/>
        </p:nvPicPr>
        <p:blipFill rotWithShape="1">
          <a:blip r:embed="rId7">
            <a:alphaModFix/>
          </a:blip>
          <a:srcRect b="0" l="0" r="0" t="0"/>
          <a:stretch/>
        </p:blipFill>
        <p:spPr>
          <a:xfrm>
            <a:off x="3429429" y="3556000"/>
            <a:ext cx="17528191" cy="381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545" name="Shape 545"/>
        <p:cNvGrpSpPr/>
        <p:nvPr/>
      </p:nvGrpSpPr>
      <p:grpSpPr>
        <a:xfrm>
          <a:off x="0" y="0"/>
          <a:ext cx="0" cy="0"/>
          <a:chOff x="0" y="0"/>
          <a:chExt cx="0" cy="0"/>
        </a:xfrm>
      </p:grpSpPr>
      <p:pic>
        <p:nvPicPr>
          <p:cNvPr descr=" " id="546" name="Google Shape;546;g2bf2ddbf07e_0_510"/>
          <p:cNvPicPr preferRelativeResize="0"/>
          <p:nvPr/>
        </p:nvPicPr>
        <p:blipFill rotWithShape="1">
          <a:blip r:embed="rId3">
            <a:alphaModFix/>
          </a:blip>
          <a:srcRect b="0" l="0" r="0" t="0"/>
          <a:stretch/>
        </p:blipFill>
        <p:spPr>
          <a:xfrm>
            <a:off x="0" y="7683500"/>
            <a:ext cx="10605826" cy="6032500"/>
          </a:xfrm>
          <a:prstGeom prst="rect">
            <a:avLst/>
          </a:prstGeom>
          <a:noFill/>
          <a:ln>
            <a:noFill/>
          </a:ln>
        </p:spPr>
      </p:pic>
      <p:pic>
        <p:nvPicPr>
          <p:cNvPr descr=" " id="547" name="Google Shape;547;g2bf2ddbf07e_0_510"/>
          <p:cNvPicPr preferRelativeResize="0"/>
          <p:nvPr/>
        </p:nvPicPr>
        <p:blipFill rotWithShape="1">
          <a:blip r:embed="rId4">
            <a:alphaModFix/>
          </a:blip>
          <a:srcRect b="0" l="0" r="0" t="0"/>
          <a:stretch/>
        </p:blipFill>
        <p:spPr>
          <a:xfrm>
            <a:off x="14345469" y="0"/>
            <a:ext cx="10041579" cy="7032054"/>
          </a:xfrm>
          <a:prstGeom prst="rect">
            <a:avLst/>
          </a:prstGeom>
          <a:noFill/>
          <a:ln>
            <a:noFill/>
          </a:ln>
        </p:spPr>
      </p:pic>
      <p:sp>
        <p:nvSpPr>
          <p:cNvPr id="548" name="Google Shape;548;g2bf2ddbf07e_0_5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bf2ddbf07e_0_5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50" name="Google Shape;550;g2bf2ddbf07e_0_510"/>
          <p:cNvSpPr/>
          <p:nvPr/>
        </p:nvSpPr>
        <p:spPr>
          <a:xfrm>
            <a:off x="8402100" y="1143000"/>
            <a:ext cx="75828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bf2ddbf07e_0_510"/>
          <p:cNvSpPr/>
          <p:nvPr/>
        </p:nvSpPr>
        <p:spPr>
          <a:xfrm>
            <a:off x="9164195" y="1447800"/>
            <a:ext cx="63975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Our Team</a:t>
            </a:r>
            <a:endParaRPr b="0" i="0" sz="8000" u="none" cap="none" strike="noStrike">
              <a:solidFill>
                <a:schemeClr val="dk1"/>
              </a:solidFill>
              <a:latin typeface="Calibri"/>
              <a:ea typeface="Calibri"/>
              <a:cs typeface="Calibri"/>
              <a:sym typeface="Calibri"/>
            </a:endParaRPr>
          </a:p>
        </p:txBody>
      </p:sp>
      <p:sp>
        <p:nvSpPr>
          <p:cNvPr id="552" name="Google Shape;552;g2bf2ddbf07e_0_510"/>
          <p:cNvSpPr/>
          <p:nvPr/>
        </p:nvSpPr>
        <p:spPr>
          <a:xfrm>
            <a:off x="2070359" y="39116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bf2ddbf07e_0_510"/>
          <p:cNvPicPr preferRelativeResize="0"/>
          <p:nvPr/>
        </p:nvPicPr>
        <p:blipFill rotWithShape="1">
          <a:blip r:embed="rId6">
            <a:alphaModFix/>
          </a:blip>
          <a:srcRect b="0" l="0" r="0" t="0"/>
          <a:stretch/>
        </p:blipFill>
        <p:spPr>
          <a:xfrm>
            <a:off x="2070359" y="3911600"/>
            <a:ext cx="6096762" cy="6096000"/>
          </a:xfrm>
          <a:prstGeom prst="rect">
            <a:avLst/>
          </a:prstGeom>
          <a:noFill/>
          <a:ln>
            <a:noFill/>
          </a:ln>
        </p:spPr>
      </p:pic>
      <p:sp>
        <p:nvSpPr>
          <p:cNvPr id="554" name="Google Shape;554;g2bf2ddbf07e_0_510"/>
          <p:cNvSpPr/>
          <p:nvPr/>
        </p:nvSpPr>
        <p:spPr>
          <a:xfrm>
            <a:off x="2070359"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bf2ddbf07e_0_510"/>
          <p:cNvSpPr/>
          <p:nvPr/>
        </p:nvSpPr>
        <p:spPr>
          <a:xfrm>
            <a:off x="2070359"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bf2ddbf07e_0_510"/>
          <p:cNvSpPr/>
          <p:nvPr/>
        </p:nvSpPr>
        <p:spPr>
          <a:xfrm>
            <a:off x="1968746" y="102108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Eldruin</a:t>
            </a:r>
            <a:endParaRPr b="0" i="0" sz="4800" u="none" cap="none" strike="noStrike">
              <a:solidFill>
                <a:schemeClr val="dk1"/>
              </a:solidFill>
              <a:latin typeface="Calibri"/>
              <a:ea typeface="Calibri"/>
              <a:cs typeface="Calibri"/>
              <a:sym typeface="Calibri"/>
            </a:endParaRPr>
          </a:p>
        </p:txBody>
      </p:sp>
      <p:sp>
        <p:nvSpPr>
          <p:cNvPr id="557" name="Google Shape;557;g2bf2ddbf07e_0_510"/>
          <p:cNvSpPr/>
          <p:nvPr/>
        </p:nvSpPr>
        <p:spPr>
          <a:xfrm>
            <a:off x="2002617" y="112268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58" name="Google Shape;558;g2bf2ddbf07e_0_510"/>
          <p:cNvSpPr/>
          <p:nvPr/>
        </p:nvSpPr>
        <p:spPr>
          <a:xfrm>
            <a:off x="9145143" y="39116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bf2ddbf07e_0_510"/>
          <p:cNvPicPr preferRelativeResize="0"/>
          <p:nvPr/>
        </p:nvPicPr>
        <p:blipFill rotWithShape="1">
          <a:blip r:embed="rId7">
            <a:alphaModFix/>
          </a:blip>
          <a:srcRect b="0" l="0" r="0" t="0"/>
          <a:stretch/>
        </p:blipFill>
        <p:spPr>
          <a:xfrm>
            <a:off x="9145143" y="3911600"/>
            <a:ext cx="6096762" cy="6096000"/>
          </a:xfrm>
          <a:prstGeom prst="rect">
            <a:avLst/>
          </a:prstGeom>
          <a:noFill/>
          <a:ln>
            <a:noFill/>
          </a:ln>
        </p:spPr>
      </p:pic>
      <p:sp>
        <p:nvSpPr>
          <p:cNvPr id="560" name="Google Shape;560;g2bf2ddbf07e_0_510"/>
          <p:cNvSpPr/>
          <p:nvPr/>
        </p:nvSpPr>
        <p:spPr>
          <a:xfrm>
            <a:off x="9145143"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bf2ddbf07e_0_510"/>
          <p:cNvSpPr/>
          <p:nvPr/>
        </p:nvSpPr>
        <p:spPr>
          <a:xfrm>
            <a:off x="9145143"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bf2ddbf07e_0_510"/>
          <p:cNvSpPr/>
          <p:nvPr/>
        </p:nvSpPr>
        <p:spPr>
          <a:xfrm>
            <a:off x="9043530" y="102108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Elementalen</a:t>
            </a:r>
            <a:endParaRPr b="0" i="0" sz="4800" u="none" cap="none" strike="noStrike">
              <a:solidFill>
                <a:schemeClr val="dk1"/>
              </a:solidFill>
              <a:latin typeface="Calibri"/>
              <a:ea typeface="Calibri"/>
              <a:cs typeface="Calibri"/>
              <a:sym typeface="Calibri"/>
            </a:endParaRPr>
          </a:p>
        </p:txBody>
      </p:sp>
      <p:sp>
        <p:nvSpPr>
          <p:cNvPr id="563" name="Google Shape;563;g2bf2ddbf07e_0_510"/>
          <p:cNvSpPr/>
          <p:nvPr/>
        </p:nvSpPr>
        <p:spPr>
          <a:xfrm>
            <a:off x="9077401" y="112268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64" name="Google Shape;564;g2bf2ddbf07e_0_510"/>
          <p:cNvSpPr/>
          <p:nvPr/>
        </p:nvSpPr>
        <p:spPr>
          <a:xfrm>
            <a:off x="16219927" y="3911600"/>
            <a:ext cx="6096900" cy="77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bf2ddbf07e_0_510"/>
          <p:cNvPicPr preferRelativeResize="0"/>
          <p:nvPr/>
        </p:nvPicPr>
        <p:blipFill rotWithShape="1">
          <a:blip r:embed="rId8">
            <a:alphaModFix/>
          </a:blip>
          <a:srcRect b="0" l="0" r="0" t="0"/>
          <a:stretch/>
        </p:blipFill>
        <p:spPr>
          <a:xfrm>
            <a:off x="16219927" y="3911600"/>
            <a:ext cx="6096762" cy="6096000"/>
          </a:xfrm>
          <a:prstGeom prst="rect">
            <a:avLst/>
          </a:prstGeom>
          <a:noFill/>
          <a:ln>
            <a:noFill/>
          </a:ln>
        </p:spPr>
      </p:pic>
      <p:sp>
        <p:nvSpPr>
          <p:cNvPr id="566" name="Google Shape;566;g2bf2ddbf07e_0_510"/>
          <p:cNvSpPr/>
          <p:nvPr/>
        </p:nvSpPr>
        <p:spPr>
          <a:xfrm>
            <a:off x="16219927"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bf2ddbf07e_0_510"/>
          <p:cNvSpPr/>
          <p:nvPr/>
        </p:nvSpPr>
        <p:spPr>
          <a:xfrm>
            <a:off x="16219927" y="10210800"/>
            <a:ext cx="60969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bf2ddbf07e_0_510"/>
          <p:cNvSpPr/>
          <p:nvPr/>
        </p:nvSpPr>
        <p:spPr>
          <a:xfrm>
            <a:off x="16118315" y="10210800"/>
            <a:ext cx="6300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Lunaria</a:t>
            </a:r>
            <a:endParaRPr b="0" i="0" sz="4800" u="none" cap="none" strike="noStrike">
              <a:solidFill>
                <a:schemeClr val="dk1"/>
              </a:solidFill>
              <a:latin typeface="Calibri"/>
              <a:ea typeface="Calibri"/>
              <a:cs typeface="Calibri"/>
              <a:sym typeface="Calibri"/>
            </a:endParaRPr>
          </a:p>
        </p:txBody>
      </p:sp>
      <p:sp>
        <p:nvSpPr>
          <p:cNvPr id="569" name="Google Shape;569;g2bf2ddbf07e_0_510"/>
          <p:cNvSpPr/>
          <p:nvPr/>
        </p:nvSpPr>
        <p:spPr>
          <a:xfrm>
            <a:off x="16152185" y="112268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574" name="Shape 574"/>
        <p:cNvGrpSpPr/>
        <p:nvPr/>
      </p:nvGrpSpPr>
      <p:grpSpPr>
        <a:xfrm>
          <a:off x="0" y="0"/>
          <a:ext cx="0" cy="0"/>
          <a:chOff x="0" y="0"/>
          <a:chExt cx="0" cy="0"/>
        </a:xfrm>
      </p:grpSpPr>
      <p:pic>
        <p:nvPicPr>
          <p:cNvPr descr=" " id="575" name="Google Shape;575;g2bf2ddbf07e_0_538"/>
          <p:cNvPicPr preferRelativeResize="0"/>
          <p:nvPr/>
        </p:nvPicPr>
        <p:blipFill rotWithShape="1">
          <a:blip r:embed="rId3">
            <a:alphaModFix/>
          </a:blip>
          <a:srcRect b="0" l="0" r="0" t="0"/>
          <a:stretch/>
        </p:blipFill>
        <p:spPr>
          <a:xfrm>
            <a:off x="13895537" y="0"/>
            <a:ext cx="10491511" cy="4673600"/>
          </a:xfrm>
          <a:prstGeom prst="rect">
            <a:avLst/>
          </a:prstGeom>
          <a:noFill/>
          <a:ln>
            <a:noFill/>
          </a:ln>
        </p:spPr>
      </p:pic>
      <p:pic>
        <p:nvPicPr>
          <p:cNvPr descr=" " id="576" name="Google Shape;576;g2bf2ddbf07e_0_538"/>
          <p:cNvPicPr preferRelativeResize="0"/>
          <p:nvPr/>
        </p:nvPicPr>
        <p:blipFill rotWithShape="1">
          <a:blip r:embed="rId4">
            <a:alphaModFix/>
          </a:blip>
          <a:srcRect b="0" l="0" r="0" t="0"/>
          <a:stretch/>
        </p:blipFill>
        <p:spPr>
          <a:xfrm>
            <a:off x="0" y="10299700"/>
            <a:ext cx="10148568" cy="3416300"/>
          </a:xfrm>
          <a:prstGeom prst="rect">
            <a:avLst/>
          </a:prstGeom>
          <a:noFill/>
          <a:ln>
            <a:noFill/>
          </a:ln>
        </p:spPr>
      </p:pic>
      <p:sp>
        <p:nvSpPr>
          <p:cNvPr id="577" name="Google Shape;577;g2bf2ddbf07e_0_5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bf2ddbf07e_0_53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9" name="Google Shape;579;g2bf2ddbf07e_0_538"/>
          <p:cNvSpPr/>
          <p:nvPr/>
        </p:nvSpPr>
        <p:spPr>
          <a:xfrm>
            <a:off x="7747968" y="12801600"/>
            <a:ext cx="8061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80" name="Google Shape;580;g2bf2ddbf07e_0_538"/>
          <p:cNvSpPr/>
          <p:nvPr/>
        </p:nvSpPr>
        <p:spPr>
          <a:xfrm>
            <a:off x="6185673" y="635000"/>
            <a:ext cx="120285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bf2ddbf07e_0_538"/>
          <p:cNvSpPr/>
          <p:nvPr/>
        </p:nvSpPr>
        <p:spPr>
          <a:xfrm>
            <a:off x="6947768" y="939800"/>
            <a:ext cx="10842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The Organization</a:t>
            </a:r>
            <a:endParaRPr b="0" i="0" sz="8000" u="none" cap="none" strike="noStrike">
              <a:solidFill>
                <a:schemeClr val="dk1"/>
              </a:solidFill>
              <a:latin typeface="Calibri"/>
              <a:ea typeface="Calibri"/>
              <a:cs typeface="Calibri"/>
              <a:sym typeface="Calibri"/>
            </a:endParaRPr>
          </a:p>
        </p:txBody>
      </p:sp>
      <p:sp>
        <p:nvSpPr>
          <p:cNvPr id="582" name="Google Shape;582;g2bf2ddbf07e_0_538"/>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bf2ddbf07e_0_538"/>
          <p:cNvSpPr/>
          <p:nvPr/>
        </p:nvSpPr>
        <p:spPr>
          <a:xfrm>
            <a:off x="10173972" y="33528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bf2ddbf07e_0_538"/>
          <p:cNvPicPr preferRelativeResize="0"/>
          <p:nvPr/>
        </p:nvPicPr>
        <p:blipFill rotWithShape="1">
          <a:blip r:embed="rId7">
            <a:alphaModFix/>
          </a:blip>
          <a:srcRect b="0" l="0" r="0" t="0"/>
          <a:stretch/>
        </p:blipFill>
        <p:spPr>
          <a:xfrm>
            <a:off x="10478810" y="3613150"/>
            <a:ext cx="1117740" cy="1117600"/>
          </a:xfrm>
          <a:prstGeom prst="rect">
            <a:avLst/>
          </a:prstGeom>
          <a:noFill/>
          <a:ln>
            <a:noFill/>
          </a:ln>
        </p:spPr>
      </p:pic>
      <p:sp>
        <p:nvSpPr>
          <p:cNvPr id="585" name="Google Shape;585;g2bf2ddbf07e_0_538"/>
          <p:cNvSpPr/>
          <p:nvPr/>
        </p:nvSpPr>
        <p:spPr>
          <a:xfrm>
            <a:off x="11799775" y="3556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bf2ddbf07e_0_538"/>
          <p:cNvSpPr/>
          <p:nvPr/>
        </p:nvSpPr>
        <p:spPr>
          <a:xfrm>
            <a:off x="11799775" y="35560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Chloe Ng</a:t>
            </a:r>
            <a:endParaRPr b="0" i="0" sz="3600" u="none" cap="none" strike="noStrike">
              <a:solidFill>
                <a:schemeClr val="dk1"/>
              </a:solidFill>
              <a:latin typeface="Calibri"/>
              <a:ea typeface="Calibri"/>
              <a:cs typeface="Calibri"/>
              <a:sym typeface="Calibri"/>
            </a:endParaRPr>
          </a:p>
        </p:txBody>
      </p:sp>
      <p:sp>
        <p:nvSpPr>
          <p:cNvPr id="587" name="Google Shape;587;g2bf2ddbf07e_0_538"/>
          <p:cNvSpPr/>
          <p:nvPr/>
        </p:nvSpPr>
        <p:spPr>
          <a:xfrm>
            <a:off x="11799775" y="4305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588" name="Google Shape;588;g2bf2ddbf07e_0_538"/>
          <p:cNvSpPr/>
          <p:nvPr/>
        </p:nvSpPr>
        <p:spPr>
          <a:xfrm>
            <a:off x="787498" y="57150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bf2ddbf07e_0_538"/>
          <p:cNvPicPr preferRelativeResize="0"/>
          <p:nvPr/>
        </p:nvPicPr>
        <p:blipFill rotWithShape="1">
          <a:blip r:embed="rId8">
            <a:alphaModFix/>
          </a:blip>
          <a:srcRect b="0" l="0" r="0" t="0"/>
          <a:stretch/>
        </p:blipFill>
        <p:spPr>
          <a:xfrm>
            <a:off x="1092337" y="5975350"/>
            <a:ext cx="1117740" cy="1117600"/>
          </a:xfrm>
          <a:prstGeom prst="rect">
            <a:avLst/>
          </a:prstGeom>
          <a:noFill/>
          <a:ln>
            <a:noFill/>
          </a:ln>
        </p:spPr>
      </p:pic>
      <p:sp>
        <p:nvSpPr>
          <p:cNvPr id="590" name="Google Shape;590;g2bf2ddbf07e_0_538"/>
          <p:cNvSpPr/>
          <p:nvPr/>
        </p:nvSpPr>
        <p:spPr>
          <a:xfrm>
            <a:off x="2413302"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bf2ddbf07e_0_538"/>
          <p:cNvSpPr/>
          <p:nvPr/>
        </p:nvSpPr>
        <p:spPr>
          <a:xfrm>
            <a:off x="2413302"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Valtorin</a:t>
            </a:r>
            <a:endParaRPr b="0" i="0" sz="3600" u="none" cap="none" strike="noStrike">
              <a:solidFill>
                <a:schemeClr val="dk1"/>
              </a:solidFill>
              <a:latin typeface="Calibri"/>
              <a:ea typeface="Calibri"/>
              <a:cs typeface="Calibri"/>
              <a:sym typeface="Calibri"/>
            </a:endParaRPr>
          </a:p>
        </p:txBody>
      </p:sp>
      <p:sp>
        <p:nvSpPr>
          <p:cNvPr id="592" name="Google Shape;592;g2bf2ddbf07e_0_538"/>
          <p:cNvSpPr/>
          <p:nvPr/>
        </p:nvSpPr>
        <p:spPr>
          <a:xfrm>
            <a:off x="2413302"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593" name="Google Shape;593;g2bf2ddbf07e_0_538"/>
          <p:cNvSpPr/>
          <p:nvPr/>
        </p:nvSpPr>
        <p:spPr>
          <a:xfrm>
            <a:off x="3835879" y="80518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bf2ddbf07e_0_538"/>
          <p:cNvPicPr preferRelativeResize="0"/>
          <p:nvPr/>
        </p:nvPicPr>
        <p:blipFill rotWithShape="1">
          <a:blip r:embed="rId9">
            <a:alphaModFix/>
          </a:blip>
          <a:srcRect b="0" l="0" r="0" t="0"/>
          <a:stretch/>
        </p:blipFill>
        <p:spPr>
          <a:xfrm>
            <a:off x="4140718" y="8312150"/>
            <a:ext cx="1117740" cy="1117600"/>
          </a:xfrm>
          <a:prstGeom prst="rect">
            <a:avLst/>
          </a:prstGeom>
          <a:noFill/>
          <a:ln>
            <a:noFill/>
          </a:ln>
        </p:spPr>
      </p:pic>
      <p:sp>
        <p:nvSpPr>
          <p:cNvPr id="595" name="Google Shape;595;g2bf2ddbf07e_0_538"/>
          <p:cNvSpPr/>
          <p:nvPr/>
        </p:nvSpPr>
        <p:spPr>
          <a:xfrm>
            <a:off x="5461683" y="8255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bf2ddbf07e_0_538"/>
          <p:cNvSpPr/>
          <p:nvPr/>
        </p:nvSpPr>
        <p:spPr>
          <a:xfrm>
            <a:off x="5461683" y="82550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Lucian</a:t>
            </a:r>
            <a:endParaRPr b="0" i="0" sz="3600" u="none" cap="none" strike="noStrike">
              <a:solidFill>
                <a:schemeClr val="dk1"/>
              </a:solidFill>
              <a:latin typeface="Calibri"/>
              <a:ea typeface="Calibri"/>
              <a:cs typeface="Calibri"/>
              <a:sym typeface="Calibri"/>
            </a:endParaRPr>
          </a:p>
        </p:txBody>
      </p:sp>
      <p:sp>
        <p:nvSpPr>
          <p:cNvPr id="597" name="Google Shape;597;g2bf2ddbf07e_0_538"/>
          <p:cNvSpPr/>
          <p:nvPr/>
        </p:nvSpPr>
        <p:spPr>
          <a:xfrm>
            <a:off x="5461683" y="9004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598" name="Google Shape;598;g2bf2ddbf07e_0_538"/>
          <p:cNvSpPr/>
          <p:nvPr/>
        </p:nvSpPr>
        <p:spPr>
          <a:xfrm>
            <a:off x="3835879" y="104394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bf2ddbf07e_0_538"/>
          <p:cNvPicPr preferRelativeResize="0"/>
          <p:nvPr/>
        </p:nvPicPr>
        <p:blipFill rotWithShape="1">
          <a:blip r:embed="rId10">
            <a:alphaModFix/>
          </a:blip>
          <a:srcRect b="0" l="0" r="0" t="0"/>
          <a:stretch/>
        </p:blipFill>
        <p:spPr>
          <a:xfrm>
            <a:off x="4140718" y="10699750"/>
            <a:ext cx="1117740" cy="1117600"/>
          </a:xfrm>
          <a:prstGeom prst="rect">
            <a:avLst/>
          </a:prstGeom>
          <a:noFill/>
          <a:ln>
            <a:noFill/>
          </a:ln>
        </p:spPr>
      </p:pic>
      <p:sp>
        <p:nvSpPr>
          <p:cNvPr id="600" name="Google Shape;600;g2bf2ddbf07e_0_538"/>
          <p:cNvSpPr/>
          <p:nvPr/>
        </p:nvSpPr>
        <p:spPr>
          <a:xfrm>
            <a:off x="5461683" y="10642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f2ddbf07e_0_538"/>
          <p:cNvSpPr/>
          <p:nvPr/>
        </p:nvSpPr>
        <p:spPr>
          <a:xfrm>
            <a:off x="5461683" y="10642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Cedric</a:t>
            </a:r>
            <a:endParaRPr b="0" i="0" sz="3600" u="none" cap="none" strike="noStrike">
              <a:solidFill>
                <a:schemeClr val="dk1"/>
              </a:solidFill>
              <a:latin typeface="Calibri"/>
              <a:ea typeface="Calibri"/>
              <a:cs typeface="Calibri"/>
              <a:sym typeface="Calibri"/>
            </a:endParaRPr>
          </a:p>
        </p:txBody>
      </p:sp>
      <p:sp>
        <p:nvSpPr>
          <p:cNvPr id="602" name="Google Shape;602;g2bf2ddbf07e_0_538"/>
          <p:cNvSpPr/>
          <p:nvPr/>
        </p:nvSpPr>
        <p:spPr>
          <a:xfrm>
            <a:off x="5461683" y="11391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03" name="Google Shape;603;g2bf2ddbf07e_0_538"/>
          <p:cNvSpPr/>
          <p:nvPr/>
        </p:nvSpPr>
        <p:spPr>
          <a:xfrm>
            <a:off x="15343518" y="80772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bf2ddbf07e_0_538"/>
          <p:cNvPicPr preferRelativeResize="0"/>
          <p:nvPr/>
        </p:nvPicPr>
        <p:blipFill rotWithShape="1">
          <a:blip r:embed="rId11">
            <a:alphaModFix/>
          </a:blip>
          <a:srcRect b="0" l="0" r="0" t="0"/>
          <a:stretch/>
        </p:blipFill>
        <p:spPr>
          <a:xfrm>
            <a:off x="15648356" y="8337550"/>
            <a:ext cx="1117740" cy="1117600"/>
          </a:xfrm>
          <a:prstGeom prst="rect">
            <a:avLst/>
          </a:prstGeom>
          <a:noFill/>
          <a:ln>
            <a:noFill/>
          </a:ln>
        </p:spPr>
      </p:pic>
      <p:sp>
        <p:nvSpPr>
          <p:cNvPr id="605" name="Google Shape;605;g2bf2ddbf07e_0_538"/>
          <p:cNvSpPr/>
          <p:nvPr/>
        </p:nvSpPr>
        <p:spPr>
          <a:xfrm>
            <a:off x="16969321" y="8280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f2ddbf07e_0_538"/>
          <p:cNvSpPr/>
          <p:nvPr/>
        </p:nvSpPr>
        <p:spPr>
          <a:xfrm>
            <a:off x="16969321" y="82804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Elvina</a:t>
            </a:r>
            <a:endParaRPr b="0" i="0" sz="3600" u="none" cap="none" strike="noStrike">
              <a:solidFill>
                <a:schemeClr val="dk1"/>
              </a:solidFill>
              <a:latin typeface="Calibri"/>
              <a:ea typeface="Calibri"/>
              <a:cs typeface="Calibri"/>
              <a:sym typeface="Calibri"/>
            </a:endParaRPr>
          </a:p>
        </p:txBody>
      </p:sp>
      <p:sp>
        <p:nvSpPr>
          <p:cNvPr id="607" name="Google Shape;607;g2bf2ddbf07e_0_538"/>
          <p:cNvSpPr/>
          <p:nvPr/>
        </p:nvSpPr>
        <p:spPr>
          <a:xfrm>
            <a:off x="16969321" y="9029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08" name="Google Shape;608;g2bf2ddbf07e_0_538"/>
          <p:cNvSpPr/>
          <p:nvPr/>
        </p:nvSpPr>
        <p:spPr>
          <a:xfrm>
            <a:off x="15343518" y="104394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bf2ddbf07e_0_538"/>
          <p:cNvPicPr preferRelativeResize="0"/>
          <p:nvPr/>
        </p:nvPicPr>
        <p:blipFill rotWithShape="1">
          <a:blip r:embed="rId12">
            <a:alphaModFix/>
          </a:blip>
          <a:srcRect b="0" l="0" r="0" t="0"/>
          <a:stretch/>
        </p:blipFill>
        <p:spPr>
          <a:xfrm>
            <a:off x="15648356" y="10699750"/>
            <a:ext cx="1117740" cy="1117600"/>
          </a:xfrm>
          <a:prstGeom prst="rect">
            <a:avLst/>
          </a:prstGeom>
          <a:noFill/>
          <a:ln>
            <a:noFill/>
          </a:ln>
        </p:spPr>
      </p:pic>
      <p:sp>
        <p:nvSpPr>
          <p:cNvPr id="610" name="Google Shape;610;g2bf2ddbf07e_0_538"/>
          <p:cNvSpPr/>
          <p:nvPr/>
        </p:nvSpPr>
        <p:spPr>
          <a:xfrm>
            <a:off x="16969321" y="10642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bf2ddbf07e_0_538"/>
          <p:cNvSpPr/>
          <p:nvPr/>
        </p:nvSpPr>
        <p:spPr>
          <a:xfrm>
            <a:off x="16969321" y="106426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Seraphina</a:t>
            </a:r>
            <a:endParaRPr b="0" i="0" sz="3600" u="none" cap="none" strike="noStrike">
              <a:solidFill>
                <a:schemeClr val="dk1"/>
              </a:solidFill>
              <a:latin typeface="Calibri"/>
              <a:ea typeface="Calibri"/>
              <a:cs typeface="Calibri"/>
              <a:sym typeface="Calibri"/>
            </a:endParaRPr>
          </a:p>
        </p:txBody>
      </p:sp>
      <p:sp>
        <p:nvSpPr>
          <p:cNvPr id="612" name="Google Shape;612;g2bf2ddbf07e_0_538"/>
          <p:cNvSpPr/>
          <p:nvPr/>
        </p:nvSpPr>
        <p:spPr>
          <a:xfrm>
            <a:off x="16969321" y="11391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13" name="Google Shape;613;g2bf2ddbf07e_0_538"/>
          <p:cNvSpPr/>
          <p:nvPr/>
        </p:nvSpPr>
        <p:spPr>
          <a:xfrm>
            <a:off x="6681035" y="57150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bf2ddbf07e_0_538"/>
          <p:cNvPicPr preferRelativeResize="0"/>
          <p:nvPr/>
        </p:nvPicPr>
        <p:blipFill rotWithShape="1">
          <a:blip r:embed="rId13">
            <a:alphaModFix/>
          </a:blip>
          <a:srcRect b="0" l="0" r="0" t="0"/>
          <a:stretch/>
        </p:blipFill>
        <p:spPr>
          <a:xfrm>
            <a:off x="6985873" y="5975350"/>
            <a:ext cx="1117740" cy="1117600"/>
          </a:xfrm>
          <a:prstGeom prst="rect">
            <a:avLst/>
          </a:prstGeom>
          <a:noFill/>
          <a:ln>
            <a:noFill/>
          </a:ln>
        </p:spPr>
      </p:pic>
      <p:sp>
        <p:nvSpPr>
          <p:cNvPr id="615" name="Google Shape;615;g2bf2ddbf07e_0_538"/>
          <p:cNvSpPr/>
          <p:nvPr/>
        </p:nvSpPr>
        <p:spPr>
          <a:xfrm>
            <a:off x="8306838"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bf2ddbf07e_0_538"/>
          <p:cNvSpPr/>
          <p:nvPr/>
        </p:nvSpPr>
        <p:spPr>
          <a:xfrm>
            <a:off x="8306838"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Aurielle</a:t>
            </a:r>
            <a:endParaRPr b="0" i="0" sz="3600" u="none" cap="none" strike="noStrike">
              <a:solidFill>
                <a:schemeClr val="dk1"/>
              </a:solidFill>
              <a:latin typeface="Calibri"/>
              <a:ea typeface="Calibri"/>
              <a:cs typeface="Calibri"/>
              <a:sym typeface="Calibri"/>
            </a:endParaRPr>
          </a:p>
        </p:txBody>
      </p:sp>
      <p:sp>
        <p:nvSpPr>
          <p:cNvPr id="617" name="Google Shape;617;g2bf2ddbf07e_0_538"/>
          <p:cNvSpPr/>
          <p:nvPr/>
        </p:nvSpPr>
        <p:spPr>
          <a:xfrm>
            <a:off x="8306838"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18" name="Google Shape;618;g2bf2ddbf07e_0_538"/>
          <p:cNvSpPr/>
          <p:nvPr/>
        </p:nvSpPr>
        <p:spPr>
          <a:xfrm>
            <a:off x="18468108" y="57150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bf2ddbf07e_0_538"/>
          <p:cNvPicPr preferRelativeResize="0"/>
          <p:nvPr/>
        </p:nvPicPr>
        <p:blipFill rotWithShape="1">
          <a:blip r:embed="rId14">
            <a:alphaModFix/>
          </a:blip>
          <a:srcRect b="0" l="0" r="0" t="0"/>
          <a:stretch/>
        </p:blipFill>
        <p:spPr>
          <a:xfrm>
            <a:off x="18772946" y="5975350"/>
            <a:ext cx="1117740" cy="1117600"/>
          </a:xfrm>
          <a:prstGeom prst="rect">
            <a:avLst/>
          </a:prstGeom>
          <a:noFill/>
          <a:ln>
            <a:noFill/>
          </a:ln>
        </p:spPr>
      </p:pic>
      <p:sp>
        <p:nvSpPr>
          <p:cNvPr id="620" name="Google Shape;620;g2bf2ddbf07e_0_538"/>
          <p:cNvSpPr/>
          <p:nvPr/>
        </p:nvSpPr>
        <p:spPr>
          <a:xfrm>
            <a:off x="20093911"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bf2ddbf07e_0_538"/>
          <p:cNvSpPr/>
          <p:nvPr/>
        </p:nvSpPr>
        <p:spPr>
          <a:xfrm>
            <a:off x="20093911"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Dariana</a:t>
            </a:r>
            <a:endParaRPr b="0" i="0" sz="3600" u="none" cap="none" strike="noStrike">
              <a:solidFill>
                <a:schemeClr val="dk1"/>
              </a:solidFill>
              <a:latin typeface="Calibri"/>
              <a:ea typeface="Calibri"/>
              <a:cs typeface="Calibri"/>
              <a:sym typeface="Calibri"/>
            </a:endParaRPr>
          </a:p>
        </p:txBody>
      </p:sp>
      <p:sp>
        <p:nvSpPr>
          <p:cNvPr id="622" name="Google Shape;622;g2bf2ddbf07e_0_538"/>
          <p:cNvSpPr/>
          <p:nvPr/>
        </p:nvSpPr>
        <p:spPr>
          <a:xfrm>
            <a:off x="20093911"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23" name="Google Shape;623;g2bf2ddbf07e_0_538"/>
          <p:cNvSpPr/>
          <p:nvPr/>
        </p:nvSpPr>
        <p:spPr>
          <a:xfrm>
            <a:off x="12574572" y="5715000"/>
            <a:ext cx="5487000" cy="1638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bf2ddbf07e_0_538"/>
          <p:cNvPicPr preferRelativeResize="0"/>
          <p:nvPr/>
        </p:nvPicPr>
        <p:blipFill rotWithShape="1">
          <a:blip r:embed="rId15">
            <a:alphaModFix/>
          </a:blip>
          <a:srcRect b="0" l="0" r="0" t="0"/>
          <a:stretch/>
        </p:blipFill>
        <p:spPr>
          <a:xfrm>
            <a:off x="12879410" y="5975350"/>
            <a:ext cx="1117740" cy="1117600"/>
          </a:xfrm>
          <a:prstGeom prst="rect">
            <a:avLst/>
          </a:prstGeom>
          <a:noFill/>
          <a:ln>
            <a:noFill/>
          </a:ln>
        </p:spPr>
      </p:pic>
      <p:sp>
        <p:nvSpPr>
          <p:cNvPr id="625" name="Google Shape;625;g2bf2ddbf07e_0_538"/>
          <p:cNvSpPr/>
          <p:nvPr/>
        </p:nvSpPr>
        <p:spPr>
          <a:xfrm>
            <a:off x="14200375" y="59182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bf2ddbf07e_0_538"/>
          <p:cNvSpPr/>
          <p:nvPr/>
        </p:nvSpPr>
        <p:spPr>
          <a:xfrm>
            <a:off x="14200375" y="5918200"/>
            <a:ext cx="37089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Theronis</a:t>
            </a:r>
            <a:endParaRPr b="0" i="0" sz="3600" u="none" cap="none" strike="noStrike">
              <a:solidFill>
                <a:schemeClr val="dk1"/>
              </a:solidFill>
              <a:latin typeface="Calibri"/>
              <a:ea typeface="Calibri"/>
              <a:cs typeface="Calibri"/>
              <a:sym typeface="Calibri"/>
            </a:endParaRPr>
          </a:p>
        </p:txBody>
      </p:sp>
      <p:sp>
        <p:nvSpPr>
          <p:cNvPr id="627" name="Google Shape;627;g2bf2ddbf07e_0_538"/>
          <p:cNvSpPr/>
          <p:nvPr/>
        </p:nvSpPr>
        <p:spPr>
          <a:xfrm>
            <a:off x="14200375" y="6667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28" name="Google Shape;628;g2bf2ddbf07e_0_538"/>
          <p:cNvPicPr preferRelativeResize="0"/>
          <p:nvPr/>
        </p:nvPicPr>
        <p:blipFill rotWithShape="1">
          <a:blip r:embed="rId16">
            <a:alphaModFix/>
          </a:blip>
          <a:srcRect b="0" l="0" r="0" t="0"/>
          <a:stretch/>
        </p:blipFill>
        <p:spPr>
          <a:xfrm>
            <a:off x="3353219" y="5295900"/>
            <a:ext cx="17680610" cy="12700"/>
          </a:xfrm>
          <a:prstGeom prst="rect">
            <a:avLst/>
          </a:prstGeom>
          <a:noFill/>
          <a:ln>
            <a:noFill/>
          </a:ln>
        </p:spPr>
      </p:pic>
      <p:pic>
        <p:nvPicPr>
          <p:cNvPr descr=" " id="629" name="Google Shape;629;g2bf2ddbf07e_0_538"/>
          <p:cNvPicPr preferRelativeResize="0"/>
          <p:nvPr/>
        </p:nvPicPr>
        <p:blipFill rotWithShape="1">
          <a:blip r:embed="rId17">
            <a:alphaModFix/>
          </a:blip>
          <a:srcRect b="0" l="0" r="0" t="0"/>
          <a:stretch/>
        </p:blipFill>
        <p:spPr>
          <a:xfrm>
            <a:off x="13006426" y="4902200"/>
            <a:ext cx="12702" cy="406400"/>
          </a:xfrm>
          <a:prstGeom prst="rect">
            <a:avLst/>
          </a:prstGeom>
          <a:noFill/>
          <a:ln>
            <a:noFill/>
          </a:ln>
        </p:spPr>
      </p:pic>
      <p:pic>
        <p:nvPicPr>
          <p:cNvPr descr=" " id="630" name="Google Shape;630;g2bf2ddbf07e_0_538"/>
          <p:cNvPicPr preferRelativeResize="0"/>
          <p:nvPr/>
        </p:nvPicPr>
        <p:blipFill rotWithShape="1">
          <a:blip r:embed="rId18">
            <a:alphaModFix/>
          </a:blip>
          <a:srcRect b="0" l="0" r="0" t="0"/>
          <a:stretch/>
        </p:blipFill>
        <p:spPr>
          <a:xfrm>
            <a:off x="3353219" y="5308600"/>
            <a:ext cx="12702" cy="419100"/>
          </a:xfrm>
          <a:prstGeom prst="rect">
            <a:avLst/>
          </a:prstGeom>
          <a:noFill/>
          <a:ln>
            <a:noFill/>
          </a:ln>
        </p:spPr>
      </p:pic>
      <p:pic>
        <p:nvPicPr>
          <p:cNvPr descr=" " id="631" name="Google Shape;631;g2bf2ddbf07e_0_538"/>
          <p:cNvPicPr preferRelativeResize="0"/>
          <p:nvPr/>
        </p:nvPicPr>
        <p:blipFill rotWithShape="1">
          <a:blip r:embed="rId18">
            <a:alphaModFix/>
          </a:blip>
          <a:srcRect b="0" l="0" r="0" t="0"/>
          <a:stretch/>
        </p:blipFill>
        <p:spPr>
          <a:xfrm>
            <a:off x="9513489" y="5308600"/>
            <a:ext cx="12702" cy="419100"/>
          </a:xfrm>
          <a:prstGeom prst="rect">
            <a:avLst/>
          </a:prstGeom>
          <a:noFill/>
          <a:ln>
            <a:noFill/>
          </a:ln>
        </p:spPr>
      </p:pic>
      <p:pic>
        <p:nvPicPr>
          <p:cNvPr descr=" " id="632" name="Google Shape;632;g2bf2ddbf07e_0_538"/>
          <p:cNvPicPr preferRelativeResize="0"/>
          <p:nvPr/>
        </p:nvPicPr>
        <p:blipFill rotWithShape="1">
          <a:blip r:embed="rId18">
            <a:alphaModFix/>
          </a:blip>
          <a:srcRect b="0" l="0" r="0" t="0"/>
          <a:stretch/>
        </p:blipFill>
        <p:spPr>
          <a:xfrm>
            <a:off x="15407026" y="5308600"/>
            <a:ext cx="12702" cy="419100"/>
          </a:xfrm>
          <a:prstGeom prst="rect">
            <a:avLst/>
          </a:prstGeom>
          <a:noFill/>
          <a:ln>
            <a:noFill/>
          </a:ln>
        </p:spPr>
      </p:pic>
      <p:pic>
        <p:nvPicPr>
          <p:cNvPr descr=" " id="633" name="Google Shape;633;g2bf2ddbf07e_0_538"/>
          <p:cNvPicPr preferRelativeResize="0"/>
          <p:nvPr/>
        </p:nvPicPr>
        <p:blipFill rotWithShape="1">
          <a:blip r:embed="rId18">
            <a:alphaModFix/>
          </a:blip>
          <a:srcRect b="0" l="0" r="0" t="0"/>
          <a:stretch/>
        </p:blipFill>
        <p:spPr>
          <a:xfrm>
            <a:off x="21021127" y="5308600"/>
            <a:ext cx="12702" cy="419100"/>
          </a:xfrm>
          <a:prstGeom prst="rect">
            <a:avLst/>
          </a:prstGeom>
          <a:noFill/>
          <a:ln>
            <a:noFill/>
          </a:ln>
        </p:spPr>
      </p:pic>
      <p:pic>
        <p:nvPicPr>
          <p:cNvPr descr=" " id="634" name="Google Shape;634;g2bf2ddbf07e_0_538"/>
          <p:cNvPicPr preferRelativeResize="0"/>
          <p:nvPr/>
        </p:nvPicPr>
        <p:blipFill rotWithShape="1">
          <a:blip r:embed="rId19">
            <a:alphaModFix/>
          </a:blip>
          <a:srcRect b="0" l="0" r="0" t="0"/>
          <a:stretch/>
        </p:blipFill>
        <p:spPr>
          <a:xfrm>
            <a:off x="9513489" y="7124700"/>
            <a:ext cx="12702" cy="4165600"/>
          </a:xfrm>
          <a:prstGeom prst="rect">
            <a:avLst/>
          </a:prstGeom>
          <a:noFill/>
          <a:ln>
            <a:noFill/>
          </a:ln>
        </p:spPr>
      </p:pic>
      <p:pic>
        <p:nvPicPr>
          <p:cNvPr descr=" " id="635" name="Google Shape;635;g2bf2ddbf07e_0_538"/>
          <p:cNvPicPr preferRelativeResize="0"/>
          <p:nvPr/>
        </p:nvPicPr>
        <p:blipFill rotWithShape="1">
          <a:blip r:embed="rId20">
            <a:alphaModFix/>
          </a:blip>
          <a:srcRect b="0" l="0" r="0" t="0"/>
          <a:stretch/>
        </p:blipFill>
        <p:spPr>
          <a:xfrm>
            <a:off x="9322965" y="8813800"/>
            <a:ext cx="203225" cy="12700"/>
          </a:xfrm>
          <a:prstGeom prst="rect">
            <a:avLst/>
          </a:prstGeom>
          <a:noFill/>
          <a:ln>
            <a:noFill/>
          </a:ln>
        </p:spPr>
      </p:pic>
      <p:pic>
        <p:nvPicPr>
          <p:cNvPr descr=" " id="636" name="Google Shape;636;g2bf2ddbf07e_0_538"/>
          <p:cNvPicPr preferRelativeResize="0"/>
          <p:nvPr/>
        </p:nvPicPr>
        <p:blipFill rotWithShape="1">
          <a:blip r:embed="rId20">
            <a:alphaModFix/>
          </a:blip>
          <a:srcRect b="0" l="0" r="0" t="0"/>
          <a:stretch/>
        </p:blipFill>
        <p:spPr>
          <a:xfrm>
            <a:off x="20830603" y="8813800"/>
            <a:ext cx="203225" cy="12700"/>
          </a:xfrm>
          <a:prstGeom prst="rect">
            <a:avLst/>
          </a:prstGeom>
          <a:noFill/>
          <a:ln>
            <a:noFill/>
          </a:ln>
        </p:spPr>
      </p:pic>
      <p:pic>
        <p:nvPicPr>
          <p:cNvPr descr=" " id="637" name="Google Shape;637;g2bf2ddbf07e_0_538"/>
          <p:cNvPicPr preferRelativeResize="0"/>
          <p:nvPr/>
        </p:nvPicPr>
        <p:blipFill rotWithShape="1">
          <a:blip r:embed="rId20">
            <a:alphaModFix/>
          </a:blip>
          <a:srcRect b="0" l="0" r="0" t="0"/>
          <a:stretch/>
        </p:blipFill>
        <p:spPr>
          <a:xfrm>
            <a:off x="9322965" y="11277600"/>
            <a:ext cx="203225" cy="12700"/>
          </a:xfrm>
          <a:prstGeom prst="rect">
            <a:avLst/>
          </a:prstGeom>
          <a:noFill/>
          <a:ln>
            <a:noFill/>
          </a:ln>
        </p:spPr>
      </p:pic>
      <p:pic>
        <p:nvPicPr>
          <p:cNvPr descr=" " id="638" name="Google Shape;638;g2bf2ddbf07e_0_538"/>
          <p:cNvPicPr preferRelativeResize="0"/>
          <p:nvPr/>
        </p:nvPicPr>
        <p:blipFill rotWithShape="1">
          <a:blip r:embed="rId20">
            <a:alphaModFix/>
          </a:blip>
          <a:srcRect b="0" l="0" r="0" t="0"/>
          <a:stretch/>
        </p:blipFill>
        <p:spPr>
          <a:xfrm>
            <a:off x="20830603" y="11277600"/>
            <a:ext cx="203225" cy="12700"/>
          </a:xfrm>
          <a:prstGeom prst="rect">
            <a:avLst/>
          </a:prstGeom>
          <a:noFill/>
          <a:ln>
            <a:noFill/>
          </a:ln>
        </p:spPr>
      </p:pic>
      <p:pic>
        <p:nvPicPr>
          <p:cNvPr descr=" " id="639" name="Google Shape;639;g2bf2ddbf07e_0_538"/>
          <p:cNvPicPr preferRelativeResize="0"/>
          <p:nvPr/>
        </p:nvPicPr>
        <p:blipFill rotWithShape="1">
          <a:blip r:embed="rId21">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644" name="Shape 644"/>
        <p:cNvGrpSpPr/>
        <p:nvPr/>
      </p:nvGrpSpPr>
      <p:grpSpPr>
        <a:xfrm>
          <a:off x="0" y="0"/>
          <a:ext cx="0" cy="0"/>
          <a:chOff x="0" y="0"/>
          <a:chExt cx="0" cy="0"/>
        </a:xfrm>
      </p:grpSpPr>
      <p:pic>
        <p:nvPicPr>
          <p:cNvPr descr=" " id="645" name="Google Shape;645;g2bf2ddbf07e_0_607"/>
          <p:cNvPicPr preferRelativeResize="0"/>
          <p:nvPr/>
        </p:nvPicPr>
        <p:blipFill rotWithShape="1">
          <a:blip r:embed="rId3">
            <a:alphaModFix/>
          </a:blip>
          <a:srcRect b="0" l="0" r="0" t="0"/>
          <a:stretch/>
        </p:blipFill>
        <p:spPr>
          <a:xfrm>
            <a:off x="13768521" y="5638800"/>
            <a:ext cx="10618527" cy="8077200"/>
          </a:xfrm>
          <a:prstGeom prst="rect">
            <a:avLst/>
          </a:prstGeom>
          <a:noFill/>
          <a:ln>
            <a:noFill/>
          </a:ln>
        </p:spPr>
      </p:pic>
      <p:pic>
        <p:nvPicPr>
          <p:cNvPr descr=" " id="646" name="Google Shape;646;g2bf2ddbf07e_0_607"/>
          <p:cNvPicPr preferRelativeResize="0"/>
          <p:nvPr/>
        </p:nvPicPr>
        <p:blipFill rotWithShape="1">
          <a:blip r:embed="rId4">
            <a:alphaModFix/>
          </a:blip>
          <a:srcRect b="0" l="0" r="0" t="0"/>
          <a:stretch/>
        </p:blipFill>
        <p:spPr>
          <a:xfrm>
            <a:off x="0" y="0"/>
            <a:ext cx="6891622" cy="10417398"/>
          </a:xfrm>
          <a:prstGeom prst="rect">
            <a:avLst/>
          </a:prstGeom>
          <a:noFill/>
          <a:ln>
            <a:noFill/>
          </a:ln>
        </p:spPr>
      </p:pic>
      <p:sp>
        <p:nvSpPr>
          <p:cNvPr id="647" name="Google Shape;647;g2bf2ddbf07e_0_6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bf2ddbf07e_0_60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49" name="Google Shape;649;g2bf2ddbf07e_0_607"/>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50" name="Google Shape;650;g2bf2ddbf07e_0_607"/>
          <p:cNvPicPr preferRelativeResize="0"/>
          <p:nvPr/>
        </p:nvPicPr>
        <p:blipFill rotWithShape="1">
          <a:blip r:embed="rId7">
            <a:alphaModFix/>
          </a:blip>
          <a:srcRect b="0" l="0" r="0" t="0"/>
          <a:stretch/>
        </p:blipFill>
        <p:spPr>
          <a:xfrm>
            <a:off x="0" y="3225800"/>
            <a:ext cx="10936067" cy="7797800"/>
          </a:xfrm>
          <a:prstGeom prst="rect">
            <a:avLst/>
          </a:prstGeom>
          <a:noFill/>
          <a:ln>
            <a:noFill/>
          </a:ln>
        </p:spPr>
      </p:pic>
      <p:sp>
        <p:nvSpPr>
          <p:cNvPr id="651" name="Google Shape;651;g2bf2ddbf07e_0_607"/>
          <p:cNvSpPr/>
          <p:nvPr/>
        </p:nvSpPr>
        <p:spPr>
          <a:xfrm>
            <a:off x="11139292" y="2921000"/>
            <a:ext cx="12231600" cy="35052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bf2ddbf07e_0_607"/>
          <p:cNvSpPr/>
          <p:nvPr/>
        </p:nvSpPr>
        <p:spPr>
          <a:xfrm>
            <a:off x="11901387" y="3225800"/>
            <a:ext cx="11046000" cy="323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choosing EaTemp</a:t>
            </a:r>
            <a:endParaRPr b="0" i="0" sz="8000" u="none" cap="none" strike="noStrike">
              <a:solidFill>
                <a:schemeClr val="dk1"/>
              </a:solidFill>
              <a:latin typeface="Calibri"/>
              <a:ea typeface="Calibri"/>
              <a:cs typeface="Calibri"/>
              <a:sym typeface="Calibri"/>
            </a:endParaRPr>
          </a:p>
        </p:txBody>
      </p:sp>
      <p:sp>
        <p:nvSpPr>
          <p:cNvPr id="653" name="Google Shape;653;g2bf2ddbf07e_0_607"/>
          <p:cNvSpPr/>
          <p:nvPr/>
        </p:nvSpPr>
        <p:spPr>
          <a:xfrm>
            <a:off x="11139292" y="7632700"/>
            <a:ext cx="120495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40" name="Shape 40"/>
        <p:cNvGrpSpPr/>
        <p:nvPr/>
      </p:nvGrpSpPr>
      <p:grpSpPr>
        <a:xfrm>
          <a:off x="0" y="0"/>
          <a:ext cx="0" cy="0"/>
          <a:chOff x="0" y="0"/>
          <a:chExt cx="0" cy="0"/>
        </a:xfrm>
      </p:grpSpPr>
      <p:pic>
        <p:nvPicPr>
          <p:cNvPr descr=" " id="41" name="Google Shape;41;g2bf2ddbf07e_0_23"/>
          <p:cNvPicPr preferRelativeResize="0"/>
          <p:nvPr/>
        </p:nvPicPr>
        <p:blipFill rotWithShape="1">
          <a:blip r:embed="rId3">
            <a:alphaModFix/>
          </a:blip>
          <a:srcRect b="0" l="0" r="0" t="0"/>
          <a:stretch/>
        </p:blipFill>
        <p:spPr>
          <a:xfrm>
            <a:off x="15749969" y="9080500"/>
            <a:ext cx="8637079" cy="4635500"/>
          </a:xfrm>
          <a:prstGeom prst="rect">
            <a:avLst/>
          </a:prstGeom>
          <a:noFill/>
          <a:ln>
            <a:noFill/>
          </a:ln>
        </p:spPr>
      </p:pic>
      <p:pic>
        <p:nvPicPr>
          <p:cNvPr descr=" " id="42" name="Google Shape;42;g2bf2ddbf07e_0_23"/>
          <p:cNvPicPr preferRelativeResize="0"/>
          <p:nvPr/>
        </p:nvPicPr>
        <p:blipFill rotWithShape="1">
          <a:blip r:embed="rId4">
            <a:alphaModFix/>
          </a:blip>
          <a:srcRect b="0" l="0" r="0" t="0"/>
          <a:stretch/>
        </p:blipFill>
        <p:spPr>
          <a:xfrm>
            <a:off x="0" y="0"/>
            <a:ext cx="9300322" cy="4457700"/>
          </a:xfrm>
          <a:prstGeom prst="rect">
            <a:avLst/>
          </a:prstGeom>
          <a:noFill/>
          <a:ln>
            <a:noFill/>
          </a:ln>
        </p:spPr>
      </p:pic>
      <p:sp>
        <p:nvSpPr>
          <p:cNvPr id="43" name="Google Shape;43;g2bf2ddbf07e_0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g2bf2ddbf07e_0_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 name="Google Shape;45;g2bf2ddbf07e_0_23"/>
          <p:cNvSpPr/>
          <p:nvPr/>
        </p:nvSpPr>
        <p:spPr>
          <a:xfrm>
            <a:off x="2781648" y="4902200"/>
            <a:ext cx="18836400" cy="29211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bf2ddbf07e_0_23"/>
          <p:cNvSpPr/>
          <p:nvPr/>
        </p:nvSpPr>
        <p:spPr>
          <a:xfrm>
            <a:off x="3543743" y="5207000"/>
            <a:ext cx="17854200" cy="285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12800"/>
              <a:buFont typeface="Slackey"/>
              <a:buNone/>
            </a:pPr>
            <a:r>
              <a:rPr b="0" i="0" lang="en-US" sz="12800" u="none" cap="none" strike="noStrike">
                <a:solidFill>
                  <a:srgbClr val="FBF1F9"/>
                </a:solidFill>
                <a:latin typeface="Slackey"/>
                <a:ea typeface="Slackey"/>
                <a:cs typeface="Slackey"/>
                <a:sym typeface="Slackey"/>
              </a:rPr>
              <a:t>Table of Contents</a:t>
            </a:r>
            <a:endParaRPr b="0" i="0" sz="12800" u="none" cap="none" strike="noStrike">
              <a:solidFill>
                <a:schemeClr val="dk1"/>
              </a:solidFill>
              <a:latin typeface="Calibri"/>
              <a:ea typeface="Calibri"/>
              <a:cs typeface="Calibri"/>
              <a:sym typeface="Calibri"/>
            </a:endParaRPr>
          </a:p>
        </p:txBody>
      </p:sp>
      <p:pic>
        <p:nvPicPr>
          <p:cNvPr descr=" " id="47" name="Google Shape;47;g2bf2ddbf07e_0_23"/>
          <p:cNvPicPr preferRelativeResize="0"/>
          <p:nvPr/>
        </p:nvPicPr>
        <p:blipFill rotWithShape="1">
          <a:blip r:embed="rId6">
            <a:alphaModFix/>
          </a:blip>
          <a:srcRect b="0" l="0" r="0" t="0"/>
          <a:stretch/>
        </p:blipFill>
        <p:spPr>
          <a:xfrm>
            <a:off x="6846156" y="0"/>
            <a:ext cx="10694737" cy="5524500"/>
          </a:xfrm>
          <a:prstGeom prst="rect">
            <a:avLst/>
          </a:prstGeom>
          <a:noFill/>
          <a:ln>
            <a:noFill/>
          </a:ln>
        </p:spPr>
      </p:pic>
      <p:sp>
        <p:nvSpPr>
          <p:cNvPr id="48" name="Google Shape;48;g2bf2ddbf07e_0_23"/>
          <p:cNvSpPr/>
          <p:nvPr/>
        </p:nvSpPr>
        <p:spPr>
          <a:xfrm>
            <a:off x="2095762" y="8839200"/>
            <a:ext cx="7316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f2ddbf07e_0_23"/>
          <p:cNvSpPr/>
          <p:nvPr/>
        </p:nvSpPr>
        <p:spPr>
          <a:xfrm>
            <a:off x="2095762" y="8839200"/>
            <a:ext cx="1625700" cy="1625700"/>
          </a:xfrm>
          <a:prstGeom prst="roundRect">
            <a:avLst>
              <a:gd fmla="val 781313" name="adj"/>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bf2ddbf07e_0_23"/>
          <p:cNvSpPr/>
          <p:nvPr/>
        </p:nvSpPr>
        <p:spPr>
          <a:xfrm>
            <a:off x="2457757" y="9118600"/>
            <a:ext cx="9018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1F9"/>
              </a:buClr>
              <a:buSzPts val="4800"/>
              <a:buFont typeface="Slackey"/>
              <a:buNone/>
            </a:pPr>
            <a:r>
              <a:rPr b="0" i="0" lang="en-US" sz="4800" u="none" cap="none" strike="noStrike">
                <a:solidFill>
                  <a:srgbClr val="FBF1F9"/>
                </a:solidFill>
                <a:latin typeface="Slackey"/>
                <a:ea typeface="Slackey"/>
                <a:cs typeface="Slackey"/>
                <a:sym typeface="Slackey"/>
              </a:rPr>
              <a:t>01</a:t>
            </a:r>
            <a:endParaRPr b="0" i="0" sz="4800" u="none" cap="none" strike="noStrike">
              <a:solidFill>
                <a:schemeClr val="dk1"/>
              </a:solidFill>
              <a:latin typeface="Calibri"/>
              <a:ea typeface="Calibri"/>
              <a:cs typeface="Calibri"/>
              <a:sym typeface="Calibri"/>
            </a:endParaRPr>
          </a:p>
        </p:txBody>
      </p:sp>
      <p:sp>
        <p:nvSpPr>
          <p:cNvPr id="51" name="Google Shape;51;g2bf2ddbf07e_0_23"/>
          <p:cNvSpPr/>
          <p:nvPr/>
        </p:nvSpPr>
        <p:spPr>
          <a:xfrm>
            <a:off x="2095762" y="10668000"/>
            <a:ext cx="7316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f2ddbf07e_0_23"/>
          <p:cNvSpPr/>
          <p:nvPr/>
        </p:nvSpPr>
        <p:spPr>
          <a:xfrm>
            <a:off x="2095762" y="10668000"/>
            <a:ext cx="751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Introduction</a:t>
            </a:r>
            <a:endParaRPr b="0" i="0" sz="4800" u="none" cap="none" strike="noStrike">
              <a:solidFill>
                <a:schemeClr val="dk1"/>
              </a:solidFill>
              <a:latin typeface="Calibri"/>
              <a:ea typeface="Calibri"/>
              <a:cs typeface="Calibri"/>
              <a:sym typeface="Calibri"/>
            </a:endParaRPr>
          </a:p>
        </p:txBody>
      </p:sp>
      <p:sp>
        <p:nvSpPr>
          <p:cNvPr id="53" name="Google Shape;53;g2bf2ddbf07e_0_23"/>
          <p:cNvSpPr/>
          <p:nvPr/>
        </p:nvSpPr>
        <p:spPr>
          <a:xfrm>
            <a:off x="2095762" y="116332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bf2ddbf07e_0_23"/>
          <p:cNvSpPr/>
          <p:nvPr/>
        </p:nvSpPr>
        <p:spPr>
          <a:xfrm>
            <a:off x="9411876" y="8839200"/>
            <a:ext cx="7316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f2ddbf07e_0_23"/>
          <p:cNvSpPr/>
          <p:nvPr/>
        </p:nvSpPr>
        <p:spPr>
          <a:xfrm>
            <a:off x="9411876" y="8839200"/>
            <a:ext cx="1625700" cy="16257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f2ddbf07e_0_23"/>
          <p:cNvSpPr/>
          <p:nvPr/>
        </p:nvSpPr>
        <p:spPr>
          <a:xfrm>
            <a:off x="9704013" y="9118600"/>
            <a:ext cx="10416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1F9"/>
              </a:buClr>
              <a:buSzPts val="4800"/>
              <a:buFont typeface="Slackey"/>
              <a:buNone/>
            </a:pPr>
            <a:r>
              <a:rPr b="0" i="0" lang="en-US" sz="4800" u="none" cap="none" strike="noStrike">
                <a:solidFill>
                  <a:srgbClr val="FBF1F9"/>
                </a:solidFill>
                <a:latin typeface="Slackey"/>
                <a:ea typeface="Slackey"/>
                <a:cs typeface="Slackey"/>
                <a:sym typeface="Slackey"/>
              </a:rPr>
              <a:t>02</a:t>
            </a:r>
            <a:endParaRPr b="0" i="0" sz="4800" u="none" cap="none" strike="noStrike">
              <a:solidFill>
                <a:schemeClr val="dk1"/>
              </a:solidFill>
              <a:latin typeface="Calibri"/>
              <a:ea typeface="Calibri"/>
              <a:cs typeface="Calibri"/>
              <a:sym typeface="Calibri"/>
            </a:endParaRPr>
          </a:p>
        </p:txBody>
      </p:sp>
      <p:sp>
        <p:nvSpPr>
          <p:cNvPr id="57" name="Google Shape;57;g2bf2ddbf07e_0_23"/>
          <p:cNvSpPr/>
          <p:nvPr/>
        </p:nvSpPr>
        <p:spPr>
          <a:xfrm>
            <a:off x="9411876" y="10668000"/>
            <a:ext cx="7316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f2ddbf07e_0_23"/>
          <p:cNvSpPr/>
          <p:nvPr/>
        </p:nvSpPr>
        <p:spPr>
          <a:xfrm>
            <a:off x="9411876" y="10668000"/>
            <a:ext cx="751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Wonders</a:t>
            </a:r>
            <a:endParaRPr b="0" i="0" sz="4800" u="none" cap="none" strike="noStrike">
              <a:solidFill>
                <a:schemeClr val="dk1"/>
              </a:solidFill>
              <a:latin typeface="Calibri"/>
              <a:ea typeface="Calibri"/>
              <a:cs typeface="Calibri"/>
              <a:sym typeface="Calibri"/>
            </a:endParaRPr>
          </a:p>
        </p:txBody>
      </p:sp>
      <p:sp>
        <p:nvSpPr>
          <p:cNvPr id="59" name="Google Shape;59;g2bf2ddbf07e_0_23"/>
          <p:cNvSpPr/>
          <p:nvPr/>
        </p:nvSpPr>
        <p:spPr>
          <a:xfrm>
            <a:off x="9411876" y="116332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0" name="Google Shape;60;g2bf2ddbf07e_0_23"/>
          <p:cNvSpPr/>
          <p:nvPr/>
        </p:nvSpPr>
        <p:spPr>
          <a:xfrm>
            <a:off x="16727991" y="8839200"/>
            <a:ext cx="73161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bf2ddbf07e_0_23"/>
          <p:cNvSpPr/>
          <p:nvPr/>
        </p:nvSpPr>
        <p:spPr>
          <a:xfrm>
            <a:off x="16727991" y="8839200"/>
            <a:ext cx="1625700" cy="1625700"/>
          </a:xfrm>
          <a:prstGeom prst="roundRect">
            <a:avLst>
              <a:gd fmla="val 781313" name="adj"/>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f2ddbf07e_0_23"/>
          <p:cNvSpPr/>
          <p:nvPr/>
        </p:nvSpPr>
        <p:spPr>
          <a:xfrm>
            <a:off x="17013776" y="9118600"/>
            <a:ext cx="10542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BF1F9"/>
              </a:buClr>
              <a:buSzPts val="4800"/>
              <a:buFont typeface="Slackey"/>
              <a:buNone/>
            </a:pPr>
            <a:r>
              <a:rPr b="0" i="0" lang="en-US" sz="4800" u="none" cap="none" strike="noStrike">
                <a:solidFill>
                  <a:srgbClr val="FBF1F9"/>
                </a:solidFill>
                <a:latin typeface="Slackey"/>
                <a:ea typeface="Slackey"/>
                <a:cs typeface="Slackey"/>
                <a:sym typeface="Slackey"/>
              </a:rPr>
              <a:t>03</a:t>
            </a:r>
            <a:endParaRPr b="0" i="0" sz="4800" u="none" cap="none" strike="noStrike">
              <a:solidFill>
                <a:schemeClr val="dk1"/>
              </a:solidFill>
              <a:latin typeface="Calibri"/>
              <a:ea typeface="Calibri"/>
              <a:cs typeface="Calibri"/>
              <a:sym typeface="Calibri"/>
            </a:endParaRPr>
          </a:p>
        </p:txBody>
      </p:sp>
      <p:sp>
        <p:nvSpPr>
          <p:cNvPr id="63" name="Google Shape;63;g2bf2ddbf07e_0_23"/>
          <p:cNvSpPr/>
          <p:nvPr/>
        </p:nvSpPr>
        <p:spPr>
          <a:xfrm>
            <a:off x="16727991" y="10668000"/>
            <a:ext cx="73161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f2ddbf07e_0_23"/>
          <p:cNvSpPr/>
          <p:nvPr/>
        </p:nvSpPr>
        <p:spPr>
          <a:xfrm>
            <a:off x="16727991" y="10668000"/>
            <a:ext cx="751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Adventure</a:t>
            </a:r>
            <a:endParaRPr b="0" i="0" sz="4800" u="none" cap="none" strike="noStrike">
              <a:solidFill>
                <a:schemeClr val="dk1"/>
              </a:solidFill>
              <a:latin typeface="Calibri"/>
              <a:ea typeface="Calibri"/>
              <a:cs typeface="Calibri"/>
              <a:sym typeface="Calibri"/>
            </a:endParaRPr>
          </a:p>
        </p:txBody>
      </p:sp>
      <p:sp>
        <p:nvSpPr>
          <p:cNvPr id="65" name="Google Shape;65;g2bf2ddbf07e_0_23"/>
          <p:cNvSpPr/>
          <p:nvPr/>
        </p:nvSpPr>
        <p:spPr>
          <a:xfrm>
            <a:off x="16727991" y="116332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70" name="Shape 70"/>
        <p:cNvGrpSpPr/>
        <p:nvPr/>
      </p:nvGrpSpPr>
      <p:grpSpPr>
        <a:xfrm>
          <a:off x="0" y="0"/>
          <a:ext cx="0" cy="0"/>
          <a:chOff x="0" y="0"/>
          <a:chExt cx="0" cy="0"/>
        </a:xfrm>
      </p:grpSpPr>
      <p:pic>
        <p:nvPicPr>
          <p:cNvPr descr=" " id="71" name="Google Shape;71;g2bf2ddbf07e_0_52"/>
          <p:cNvPicPr preferRelativeResize="0"/>
          <p:nvPr/>
        </p:nvPicPr>
        <p:blipFill rotWithShape="1">
          <a:blip r:embed="rId3">
            <a:alphaModFix/>
          </a:blip>
          <a:srcRect b="0" l="0" r="0" t="0"/>
          <a:stretch/>
        </p:blipFill>
        <p:spPr>
          <a:xfrm>
            <a:off x="13895537" y="0"/>
            <a:ext cx="10491511" cy="4673600"/>
          </a:xfrm>
          <a:prstGeom prst="rect">
            <a:avLst/>
          </a:prstGeom>
          <a:noFill/>
          <a:ln>
            <a:noFill/>
          </a:ln>
        </p:spPr>
      </p:pic>
      <p:pic>
        <p:nvPicPr>
          <p:cNvPr descr=" " id="72" name="Google Shape;72;g2bf2ddbf07e_0_52"/>
          <p:cNvPicPr preferRelativeResize="0"/>
          <p:nvPr/>
        </p:nvPicPr>
        <p:blipFill rotWithShape="1">
          <a:blip r:embed="rId4">
            <a:alphaModFix/>
          </a:blip>
          <a:srcRect b="0" l="0" r="0" t="0"/>
          <a:stretch/>
        </p:blipFill>
        <p:spPr>
          <a:xfrm>
            <a:off x="0" y="10299700"/>
            <a:ext cx="10148568" cy="3416300"/>
          </a:xfrm>
          <a:prstGeom prst="rect">
            <a:avLst/>
          </a:prstGeom>
          <a:noFill/>
          <a:ln>
            <a:noFill/>
          </a:ln>
        </p:spPr>
      </p:pic>
      <p:sp>
        <p:nvSpPr>
          <p:cNvPr id="73" name="Google Shape;73;g2bf2ddbf07e_0_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bf2ddbf07e_0_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5" name="Google Shape;75;g2bf2ddbf07e_0_52"/>
          <p:cNvSpPr/>
          <p:nvPr/>
        </p:nvSpPr>
        <p:spPr>
          <a:xfrm>
            <a:off x="2959470" y="2038350"/>
            <a:ext cx="128160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bf2ddbf07e_0_52"/>
          <p:cNvSpPr/>
          <p:nvPr/>
        </p:nvSpPr>
        <p:spPr>
          <a:xfrm>
            <a:off x="3721565" y="2343150"/>
            <a:ext cx="116304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The Extraordinary</a:t>
            </a:r>
            <a:endParaRPr b="0" i="0" sz="8000" u="none" cap="none" strike="noStrike">
              <a:solidFill>
                <a:schemeClr val="dk1"/>
              </a:solidFill>
              <a:latin typeface="Calibri"/>
              <a:ea typeface="Calibri"/>
              <a:cs typeface="Calibri"/>
              <a:sym typeface="Calibri"/>
            </a:endParaRPr>
          </a:p>
        </p:txBody>
      </p:sp>
      <p:sp>
        <p:nvSpPr>
          <p:cNvPr id="77" name="Google Shape;77;g2bf2ddbf07e_0_52"/>
          <p:cNvSpPr/>
          <p:nvPr/>
        </p:nvSpPr>
        <p:spPr>
          <a:xfrm>
            <a:off x="2959470" y="5118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78" name="Google Shape;78;g2bf2ddbf07e_0_52"/>
          <p:cNvSpPr/>
          <p:nvPr/>
        </p:nvSpPr>
        <p:spPr>
          <a:xfrm>
            <a:off x="12701588" y="5118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83" name="Shape 83"/>
        <p:cNvGrpSpPr/>
        <p:nvPr/>
      </p:nvGrpSpPr>
      <p:grpSpPr>
        <a:xfrm>
          <a:off x="0" y="0"/>
          <a:ext cx="0" cy="0"/>
          <a:chOff x="0" y="0"/>
          <a:chExt cx="0" cy="0"/>
        </a:xfrm>
      </p:grpSpPr>
      <p:pic>
        <p:nvPicPr>
          <p:cNvPr descr=" " id="84" name="Google Shape;84;g2bf2ddbf07e_0_64"/>
          <p:cNvPicPr preferRelativeResize="0"/>
          <p:nvPr/>
        </p:nvPicPr>
        <p:blipFill rotWithShape="1">
          <a:blip r:embed="rId3">
            <a:alphaModFix/>
          </a:blip>
          <a:srcRect b="0" l="0" r="0" t="0"/>
          <a:stretch/>
        </p:blipFill>
        <p:spPr>
          <a:xfrm>
            <a:off x="0" y="7683500"/>
            <a:ext cx="10605826" cy="6032500"/>
          </a:xfrm>
          <a:prstGeom prst="rect">
            <a:avLst/>
          </a:prstGeom>
          <a:noFill/>
          <a:ln>
            <a:noFill/>
          </a:ln>
        </p:spPr>
      </p:pic>
      <p:pic>
        <p:nvPicPr>
          <p:cNvPr descr=" " id="85" name="Google Shape;85;g2bf2ddbf07e_0_64"/>
          <p:cNvPicPr preferRelativeResize="0"/>
          <p:nvPr/>
        </p:nvPicPr>
        <p:blipFill rotWithShape="1">
          <a:blip r:embed="rId4">
            <a:alphaModFix/>
          </a:blip>
          <a:srcRect b="0" l="0" r="0" t="0"/>
          <a:stretch/>
        </p:blipFill>
        <p:spPr>
          <a:xfrm>
            <a:off x="14345469" y="0"/>
            <a:ext cx="10041579" cy="7032061"/>
          </a:xfrm>
          <a:prstGeom prst="rect">
            <a:avLst/>
          </a:prstGeom>
          <a:noFill/>
          <a:ln>
            <a:noFill/>
          </a:ln>
        </p:spPr>
      </p:pic>
      <p:pic>
        <p:nvPicPr>
          <p:cNvPr descr=" " id="86" name="Google Shape;86;g2bf2ddbf07e_0_64"/>
          <p:cNvPicPr preferRelativeResize="0"/>
          <p:nvPr/>
        </p:nvPicPr>
        <p:blipFill rotWithShape="1">
          <a:blip r:embed="rId5">
            <a:alphaModFix/>
          </a:blip>
          <a:srcRect b="0" l="0" r="0" t="0"/>
          <a:stretch/>
        </p:blipFill>
        <p:spPr>
          <a:xfrm>
            <a:off x="23370921" y="10515600"/>
            <a:ext cx="1016127" cy="3200400"/>
          </a:xfrm>
          <a:prstGeom prst="rect">
            <a:avLst/>
          </a:prstGeom>
          <a:noFill/>
          <a:ln>
            <a:noFill/>
          </a:ln>
        </p:spPr>
      </p:pic>
      <p:pic>
        <p:nvPicPr>
          <p:cNvPr descr=" " id="87" name="Google Shape;87;g2bf2ddbf07e_0_64"/>
          <p:cNvPicPr preferRelativeResize="0"/>
          <p:nvPr/>
        </p:nvPicPr>
        <p:blipFill rotWithShape="1">
          <a:blip r:embed="rId6">
            <a:alphaModFix/>
          </a:blip>
          <a:srcRect b="0" l="0" r="0" t="0"/>
          <a:stretch/>
        </p:blipFill>
        <p:spPr>
          <a:xfrm>
            <a:off x="3327816" y="254000"/>
            <a:ext cx="16880410" cy="7988300"/>
          </a:xfrm>
          <a:prstGeom prst="rect">
            <a:avLst/>
          </a:prstGeom>
          <a:noFill/>
          <a:ln>
            <a:noFill/>
          </a:ln>
        </p:spPr>
      </p:pic>
      <p:sp>
        <p:nvSpPr>
          <p:cNvPr id="88" name="Google Shape;88;g2bf2ddbf07e_0_64"/>
          <p:cNvSpPr/>
          <p:nvPr/>
        </p:nvSpPr>
        <p:spPr>
          <a:xfrm>
            <a:off x="1905238" y="7658100"/>
            <a:ext cx="9869100" cy="49530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bf2ddbf07e_0_64"/>
          <p:cNvPicPr preferRelativeResize="0"/>
          <p:nvPr/>
        </p:nvPicPr>
        <p:blipFill rotWithShape="1">
          <a:blip r:embed="rId7">
            <a:alphaModFix/>
          </a:blip>
          <a:srcRect b="0" l="0" r="0" t="0"/>
          <a:stretch/>
        </p:blipFill>
        <p:spPr>
          <a:xfrm>
            <a:off x="6112354" y="7962900"/>
            <a:ext cx="1454899" cy="1625600"/>
          </a:xfrm>
          <a:prstGeom prst="rect">
            <a:avLst/>
          </a:prstGeom>
          <a:noFill/>
          <a:ln>
            <a:noFill/>
          </a:ln>
        </p:spPr>
      </p:pic>
      <p:sp>
        <p:nvSpPr>
          <p:cNvPr id="90" name="Google Shape;90;g2bf2ddbf07e_0_64"/>
          <p:cNvSpPr/>
          <p:nvPr/>
        </p:nvSpPr>
        <p:spPr>
          <a:xfrm>
            <a:off x="2311689" y="9893300"/>
            <a:ext cx="90561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bf2ddbf07e_0_64"/>
          <p:cNvSpPr/>
          <p:nvPr/>
        </p:nvSpPr>
        <p:spPr>
          <a:xfrm>
            <a:off x="2210076" y="9893300"/>
            <a:ext cx="92595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Unicorn Sightings</a:t>
            </a:r>
            <a:endParaRPr b="0" i="0" sz="4800" u="none" cap="none" strike="noStrike">
              <a:solidFill>
                <a:schemeClr val="dk1"/>
              </a:solidFill>
              <a:latin typeface="Calibri"/>
              <a:ea typeface="Calibri"/>
              <a:cs typeface="Calibri"/>
              <a:sym typeface="Calibri"/>
            </a:endParaRPr>
          </a:p>
        </p:txBody>
      </p:sp>
      <p:sp>
        <p:nvSpPr>
          <p:cNvPr id="92" name="Google Shape;92;g2bf2ddbf07e_0_64"/>
          <p:cNvSpPr/>
          <p:nvPr/>
        </p:nvSpPr>
        <p:spPr>
          <a:xfrm>
            <a:off x="2243947" y="108585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3" name="Google Shape;93;g2bf2ddbf07e_0_64"/>
          <p:cNvSpPr/>
          <p:nvPr/>
        </p:nvSpPr>
        <p:spPr>
          <a:xfrm>
            <a:off x="12612676" y="7607300"/>
            <a:ext cx="9869100" cy="49530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bf2ddbf07e_0_64"/>
          <p:cNvPicPr preferRelativeResize="0"/>
          <p:nvPr/>
        </p:nvPicPr>
        <p:blipFill rotWithShape="1">
          <a:blip r:embed="rId8">
            <a:alphaModFix/>
          </a:blip>
          <a:srcRect b="0" l="0" r="0" t="0"/>
          <a:stretch/>
        </p:blipFill>
        <p:spPr>
          <a:xfrm>
            <a:off x="16733231" y="7912100"/>
            <a:ext cx="1628020" cy="1625600"/>
          </a:xfrm>
          <a:prstGeom prst="rect">
            <a:avLst/>
          </a:prstGeom>
          <a:noFill/>
          <a:ln>
            <a:noFill/>
          </a:ln>
        </p:spPr>
      </p:pic>
      <p:sp>
        <p:nvSpPr>
          <p:cNvPr id="95" name="Google Shape;95;g2bf2ddbf07e_0_64"/>
          <p:cNvSpPr/>
          <p:nvPr/>
        </p:nvSpPr>
        <p:spPr>
          <a:xfrm>
            <a:off x="13019127" y="9842500"/>
            <a:ext cx="90561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bf2ddbf07e_0_64"/>
          <p:cNvSpPr/>
          <p:nvPr/>
        </p:nvSpPr>
        <p:spPr>
          <a:xfrm>
            <a:off x="12917514" y="9842500"/>
            <a:ext cx="92595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lackey"/>
              <a:buNone/>
            </a:pPr>
            <a:r>
              <a:rPr b="0" i="0" lang="en-US" sz="4800" u="none" cap="none" strike="noStrike">
                <a:solidFill>
                  <a:srgbClr val="FFFFFF"/>
                </a:solidFill>
                <a:latin typeface="Slackey"/>
                <a:ea typeface="Slackey"/>
                <a:cs typeface="Slackey"/>
                <a:sym typeface="Slackey"/>
              </a:rPr>
              <a:t>Dragon Taming</a:t>
            </a:r>
            <a:endParaRPr b="0" i="0" sz="4800" u="none" cap="none" strike="noStrike">
              <a:solidFill>
                <a:schemeClr val="dk1"/>
              </a:solidFill>
              <a:latin typeface="Calibri"/>
              <a:ea typeface="Calibri"/>
              <a:cs typeface="Calibri"/>
              <a:sym typeface="Calibri"/>
            </a:endParaRPr>
          </a:p>
        </p:txBody>
      </p:sp>
      <p:sp>
        <p:nvSpPr>
          <p:cNvPr id="97" name="Google Shape;97;g2bf2ddbf07e_0_64"/>
          <p:cNvSpPr/>
          <p:nvPr/>
        </p:nvSpPr>
        <p:spPr>
          <a:xfrm>
            <a:off x="12951385" y="108077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102" name="Shape 102"/>
        <p:cNvGrpSpPr/>
        <p:nvPr/>
      </p:nvGrpSpPr>
      <p:grpSpPr>
        <a:xfrm>
          <a:off x="0" y="0"/>
          <a:ext cx="0" cy="0"/>
          <a:chOff x="0" y="0"/>
          <a:chExt cx="0" cy="0"/>
        </a:xfrm>
      </p:grpSpPr>
      <p:pic>
        <p:nvPicPr>
          <p:cNvPr descr=" " id="103" name="Google Shape;103;g2bf2ddbf07e_0_82"/>
          <p:cNvPicPr preferRelativeResize="0"/>
          <p:nvPr/>
        </p:nvPicPr>
        <p:blipFill rotWithShape="1">
          <a:blip r:embed="rId3">
            <a:alphaModFix/>
          </a:blip>
          <a:srcRect b="0" l="0" r="0" t="0"/>
          <a:stretch/>
        </p:blipFill>
        <p:spPr>
          <a:xfrm>
            <a:off x="15749969" y="9080500"/>
            <a:ext cx="8637079" cy="4635500"/>
          </a:xfrm>
          <a:prstGeom prst="rect">
            <a:avLst/>
          </a:prstGeom>
          <a:noFill/>
          <a:ln>
            <a:noFill/>
          </a:ln>
        </p:spPr>
      </p:pic>
      <p:pic>
        <p:nvPicPr>
          <p:cNvPr descr=" " id="104" name="Google Shape;104;g2bf2ddbf07e_0_82"/>
          <p:cNvPicPr preferRelativeResize="0"/>
          <p:nvPr/>
        </p:nvPicPr>
        <p:blipFill rotWithShape="1">
          <a:blip r:embed="rId4">
            <a:alphaModFix/>
          </a:blip>
          <a:srcRect b="0" l="0" r="0" t="0"/>
          <a:stretch/>
        </p:blipFill>
        <p:spPr>
          <a:xfrm>
            <a:off x="0" y="0"/>
            <a:ext cx="9300322" cy="4457700"/>
          </a:xfrm>
          <a:prstGeom prst="rect">
            <a:avLst/>
          </a:prstGeom>
          <a:noFill/>
          <a:ln>
            <a:noFill/>
          </a:ln>
        </p:spPr>
      </p:pic>
      <p:sp>
        <p:nvSpPr>
          <p:cNvPr id="105" name="Google Shape;105;g2bf2ddbf07e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bf2ddbf07e_0_8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07" name="Google Shape;107;g2bf2ddbf07e_0_82"/>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bf2ddbf07e_0_82"/>
          <p:cNvPicPr preferRelativeResize="0"/>
          <p:nvPr/>
        </p:nvPicPr>
        <p:blipFill rotWithShape="1">
          <a:blip r:embed="rId6">
            <a:alphaModFix/>
          </a:blip>
          <a:srcRect b="0" l="0" r="0" t="0"/>
          <a:stretch/>
        </p:blipFill>
        <p:spPr>
          <a:xfrm>
            <a:off x="2934067" y="1384300"/>
            <a:ext cx="8129016" cy="7556500"/>
          </a:xfrm>
          <a:prstGeom prst="rect">
            <a:avLst/>
          </a:prstGeom>
          <a:noFill/>
          <a:ln>
            <a:noFill/>
          </a:ln>
        </p:spPr>
      </p:pic>
      <p:sp>
        <p:nvSpPr>
          <p:cNvPr id="109" name="Google Shape;109;g2bf2ddbf07e_0_82"/>
          <p:cNvSpPr/>
          <p:nvPr/>
        </p:nvSpPr>
        <p:spPr>
          <a:xfrm>
            <a:off x="2934067" y="9550400"/>
            <a:ext cx="8129100" cy="14733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bf2ddbf07e_0_82"/>
          <p:cNvSpPr/>
          <p:nvPr/>
        </p:nvSpPr>
        <p:spPr>
          <a:xfrm>
            <a:off x="3696162" y="9855200"/>
            <a:ext cx="6668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4800"/>
              <a:buFont typeface="Slackey"/>
              <a:buNone/>
            </a:pPr>
            <a:r>
              <a:rPr b="0" i="0" lang="en-US" sz="4800" u="none" cap="none" strike="noStrike">
                <a:solidFill>
                  <a:srgbClr val="FBF1F9"/>
                </a:solidFill>
                <a:latin typeface="Slackey"/>
                <a:ea typeface="Slackey"/>
                <a:cs typeface="Slackey"/>
                <a:sym typeface="Slackey"/>
              </a:rPr>
              <a:t>Unicorn Sightings</a:t>
            </a:r>
            <a:endParaRPr b="0" i="0" sz="4800" u="none" cap="none" strike="noStrike">
              <a:solidFill>
                <a:schemeClr val="dk1"/>
              </a:solidFill>
              <a:latin typeface="Calibri"/>
              <a:ea typeface="Calibri"/>
              <a:cs typeface="Calibri"/>
              <a:sym typeface="Calibri"/>
            </a:endParaRPr>
          </a:p>
        </p:txBody>
      </p:sp>
      <p:sp>
        <p:nvSpPr>
          <p:cNvPr id="111" name="Google Shape;111;g2bf2ddbf07e_0_82"/>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bf2ddbf07e_0_82"/>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3" name="Google Shape;113;g2bf2ddbf07e_0_82"/>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bf2ddbf07e_0_82"/>
          <p:cNvPicPr preferRelativeResize="0"/>
          <p:nvPr/>
        </p:nvPicPr>
        <p:blipFill rotWithShape="1">
          <a:blip r:embed="rId7">
            <a:alphaModFix/>
          </a:blip>
          <a:srcRect b="0" l="0" r="0" t="0"/>
          <a:stretch/>
        </p:blipFill>
        <p:spPr>
          <a:xfrm>
            <a:off x="13323965" y="1384300"/>
            <a:ext cx="8129016" cy="7556500"/>
          </a:xfrm>
          <a:prstGeom prst="rect">
            <a:avLst/>
          </a:prstGeom>
          <a:noFill/>
          <a:ln>
            <a:noFill/>
          </a:ln>
        </p:spPr>
      </p:pic>
      <p:sp>
        <p:nvSpPr>
          <p:cNvPr id="115" name="Google Shape;115;g2bf2ddbf07e_0_82"/>
          <p:cNvSpPr/>
          <p:nvPr/>
        </p:nvSpPr>
        <p:spPr>
          <a:xfrm>
            <a:off x="13323965" y="9550400"/>
            <a:ext cx="8129100" cy="14733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bf2ddbf07e_0_82"/>
          <p:cNvSpPr/>
          <p:nvPr/>
        </p:nvSpPr>
        <p:spPr>
          <a:xfrm>
            <a:off x="14086061" y="9855200"/>
            <a:ext cx="57792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4800"/>
              <a:buFont typeface="Slackey"/>
              <a:buNone/>
            </a:pPr>
            <a:r>
              <a:rPr b="0" i="0" lang="en-US" sz="4800" u="none" cap="none" strike="noStrike">
                <a:solidFill>
                  <a:srgbClr val="FBF1F9"/>
                </a:solidFill>
                <a:latin typeface="Slackey"/>
                <a:ea typeface="Slackey"/>
                <a:cs typeface="Slackey"/>
                <a:sym typeface="Slackey"/>
              </a:rPr>
              <a:t>Dragon Taming</a:t>
            </a:r>
            <a:endParaRPr b="0" i="0" sz="4800" u="none" cap="none" strike="noStrike">
              <a:solidFill>
                <a:schemeClr val="dk1"/>
              </a:solidFill>
              <a:latin typeface="Calibri"/>
              <a:ea typeface="Calibri"/>
              <a:cs typeface="Calibri"/>
              <a:sym typeface="Calibri"/>
            </a:endParaRPr>
          </a:p>
        </p:txBody>
      </p:sp>
      <p:sp>
        <p:nvSpPr>
          <p:cNvPr id="117" name="Google Shape;117;g2bf2ddbf07e_0_82"/>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bf2ddbf07e_0_82"/>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123" name="Shape 123"/>
        <p:cNvGrpSpPr/>
        <p:nvPr/>
      </p:nvGrpSpPr>
      <p:grpSpPr>
        <a:xfrm>
          <a:off x="0" y="0"/>
          <a:ext cx="0" cy="0"/>
          <a:chOff x="0" y="0"/>
          <a:chExt cx="0" cy="0"/>
        </a:xfrm>
      </p:grpSpPr>
      <p:pic>
        <p:nvPicPr>
          <p:cNvPr descr=" " id="124" name="Google Shape;124;g2bf2ddbf07e_0_102"/>
          <p:cNvPicPr preferRelativeResize="0"/>
          <p:nvPr/>
        </p:nvPicPr>
        <p:blipFill rotWithShape="1">
          <a:blip r:embed="rId3">
            <a:alphaModFix/>
          </a:blip>
          <a:srcRect b="0" l="0" r="0" t="0"/>
          <a:stretch/>
        </p:blipFill>
        <p:spPr>
          <a:xfrm>
            <a:off x="13768521" y="5638800"/>
            <a:ext cx="10618527" cy="8077200"/>
          </a:xfrm>
          <a:prstGeom prst="rect">
            <a:avLst/>
          </a:prstGeom>
          <a:noFill/>
          <a:ln>
            <a:noFill/>
          </a:ln>
        </p:spPr>
      </p:pic>
      <p:pic>
        <p:nvPicPr>
          <p:cNvPr descr=" " id="125" name="Google Shape;125;g2bf2ddbf07e_0_102"/>
          <p:cNvPicPr preferRelativeResize="0"/>
          <p:nvPr/>
        </p:nvPicPr>
        <p:blipFill rotWithShape="1">
          <a:blip r:embed="rId4">
            <a:alphaModFix/>
          </a:blip>
          <a:srcRect b="0" l="0" r="0" t="0"/>
          <a:stretch/>
        </p:blipFill>
        <p:spPr>
          <a:xfrm>
            <a:off x="0" y="0"/>
            <a:ext cx="6891622" cy="10417392"/>
          </a:xfrm>
          <a:prstGeom prst="rect">
            <a:avLst/>
          </a:prstGeom>
          <a:noFill/>
          <a:ln>
            <a:noFill/>
          </a:ln>
        </p:spPr>
      </p:pic>
      <p:sp>
        <p:nvSpPr>
          <p:cNvPr id="126" name="Google Shape;126;g2bf2ddbf07e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bf2ddbf07e_0_10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28" name="Google Shape;128;g2bf2ddbf07e_0_102"/>
          <p:cNvPicPr preferRelativeResize="0"/>
          <p:nvPr/>
        </p:nvPicPr>
        <p:blipFill rotWithShape="1">
          <a:blip r:embed="rId6">
            <a:alphaModFix/>
          </a:blip>
          <a:srcRect b="0" l="0" r="0" t="0"/>
          <a:stretch/>
        </p:blipFill>
        <p:spPr>
          <a:xfrm>
            <a:off x="914514" y="1384300"/>
            <a:ext cx="5966698" cy="4437887"/>
          </a:xfrm>
          <a:prstGeom prst="rect">
            <a:avLst/>
          </a:prstGeom>
          <a:noFill/>
          <a:ln>
            <a:noFill/>
          </a:ln>
        </p:spPr>
      </p:pic>
      <p:sp>
        <p:nvSpPr>
          <p:cNvPr id="129" name="Google Shape;129;g2bf2ddbf07e_0_102"/>
          <p:cNvSpPr/>
          <p:nvPr/>
        </p:nvSpPr>
        <p:spPr>
          <a:xfrm>
            <a:off x="5842730" y="4699000"/>
            <a:ext cx="13603500" cy="699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bf2ddbf07e_0_102"/>
          <p:cNvSpPr/>
          <p:nvPr/>
        </p:nvSpPr>
        <p:spPr>
          <a:xfrm>
            <a:off x="5842730" y="4699000"/>
            <a:ext cx="13806600" cy="62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1" name="Google Shape;131;g2bf2ddbf07e_0_102"/>
          <p:cNvSpPr/>
          <p:nvPr/>
        </p:nvSpPr>
        <p:spPr>
          <a:xfrm>
            <a:off x="14200375" y="11049000"/>
            <a:ext cx="5398200" cy="80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lackey"/>
              <a:buNone/>
            </a:pPr>
            <a:r>
              <a:rPr b="0" i="0" lang="en-US" sz="3600" u="none" cap="none" strike="noStrike">
                <a:solidFill>
                  <a:srgbClr val="0E0E0E"/>
                </a:solidFill>
                <a:latin typeface="Slackey"/>
                <a:ea typeface="Slackey"/>
                <a:cs typeface="Slackey"/>
                <a:sym typeface="Slacke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136" name="Shape 136"/>
        <p:cNvGrpSpPr/>
        <p:nvPr/>
      </p:nvGrpSpPr>
      <p:grpSpPr>
        <a:xfrm>
          <a:off x="0" y="0"/>
          <a:ext cx="0" cy="0"/>
          <a:chOff x="0" y="0"/>
          <a:chExt cx="0" cy="0"/>
        </a:xfrm>
      </p:grpSpPr>
      <p:pic>
        <p:nvPicPr>
          <p:cNvPr descr=" " id="137" name="Google Shape;137;g2bf2ddbf07e_0_114"/>
          <p:cNvPicPr preferRelativeResize="0"/>
          <p:nvPr/>
        </p:nvPicPr>
        <p:blipFill rotWithShape="1">
          <a:blip r:embed="rId3">
            <a:alphaModFix/>
          </a:blip>
          <a:srcRect b="0" l="0" r="0" t="0"/>
          <a:stretch/>
        </p:blipFill>
        <p:spPr>
          <a:xfrm>
            <a:off x="0" y="7683500"/>
            <a:ext cx="10605826" cy="6032500"/>
          </a:xfrm>
          <a:prstGeom prst="rect">
            <a:avLst/>
          </a:prstGeom>
          <a:noFill/>
          <a:ln>
            <a:noFill/>
          </a:ln>
        </p:spPr>
      </p:pic>
      <p:pic>
        <p:nvPicPr>
          <p:cNvPr descr=" " id="138" name="Google Shape;138;g2bf2ddbf07e_0_114"/>
          <p:cNvPicPr preferRelativeResize="0"/>
          <p:nvPr/>
        </p:nvPicPr>
        <p:blipFill rotWithShape="1">
          <a:blip r:embed="rId4">
            <a:alphaModFix/>
          </a:blip>
          <a:srcRect b="0" l="0" r="0" t="0"/>
          <a:stretch/>
        </p:blipFill>
        <p:spPr>
          <a:xfrm>
            <a:off x="14345469" y="0"/>
            <a:ext cx="10041579" cy="7032054"/>
          </a:xfrm>
          <a:prstGeom prst="rect">
            <a:avLst/>
          </a:prstGeom>
          <a:noFill/>
          <a:ln>
            <a:noFill/>
          </a:ln>
        </p:spPr>
      </p:pic>
      <p:sp>
        <p:nvSpPr>
          <p:cNvPr id="139" name="Google Shape;139;g2bf2ddbf07e_0_114"/>
          <p:cNvSpPr/>
          <p:nvPr/>
        </p:nvSpPr>
        <p:spPr>
          <a:xfrm>
            <a:off x="4680535" y="1092200"/>
            <a:ext cx="150513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bf2ddbf07e_0_114"/>
          <p:cNvSpPr/>
          <p:nvPr/>
        </p:nvSpPr>
        <p:spPr>
          <a:xfrm>
            <a:off x="5442630" y="1397000"/>
            <a:ext cx="138660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The Magic of Dragons</a:t>
            </a:r>
            <a:endParaRPr b="0" i="0" sz="8000" u="none" cap="none" strike="noStrike">
              <a:solidFill>
                <a:schemeClr val="dk1"/>
              </a:solidFill>
              <a:latin typeface="Calibri"/>
              <a:ea typeface="Calibri"/>
              <a:cs typeface="Calibri"/>
              <a:sym typeface="Calibri"/>
            </a:endParaRPr>
          </a:p>
        </p:txBody>
      </p:sp>
      <p:sp>
        <p:nvSpPr>
          <p:cNvPr id="141" name="Google Shape;141;g2bf2ddbf07e_0_114"/>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f2ddbf07e_0_114"/>
          <p:cNvSpPr/>
          <p:nvPr/>
        </p:nvSpPr>
        <p:spPr>
          <a:xfrm>
            <a:off x="14200375" y="4406900"/>
            <a:ext cx="8205300" cy="82041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bf2ddbf07e_0_114"/>
          <p:cNvSpPr/>
          <p:nvPr/>
        </p:nvSpPr>
        <p:spPr>
          <a:xfrm>
            <a:off x="15229203" y="6299200"/>
            <a:ext cx="6160200" cy="61596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bf2ddbf07e_0_114"/>
          <p:cNvSpPr/>
          <p:nvPr/>
        </p:nvSpPr>
        <p:spPr>
          <a:xfrm>
            <a:off x="16258032" y="8178800"/>
            <a:ext cx="4089900" cy="40893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bf2ddbf07e_0_114"/>
          <p:cNvSpPr/>
          <p:nvPr/>
        </p:nvSpPr>
        <p:spPr>
          <a:xfrm>
            <a:off x="17426578" y="4876800"/>
            <a:ext cx="17274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lackey"/>
              <a:buNone/>
            </a:pPr>
            <a:r>
              <a:rPr b="0" i="0" lang="en-US" sz="4800" u="none" cap="none" strike="noStrike">
                <a:solidFill>
                  <a:srgbClr val="272727"/>
                </a:solidFill>
                <a:latin typeface="Slackey"/>
                <a:ea typeface="Slackey"/>
                <a:cs typeface="Slackey"/>
                <a:sym typeface="Slackey"/>
              </a:rPr>
              <a:t>6.7M</a:t>
            </a:r>
            <a:endParaRPr b="0" i="0" sz="4800" u="none" cap="none" strike="noStrike">
              <a:solidFill>
                <a:schemeClr val="dk1"/>
              </a:solidFill>
              <a:latin typeface="Calibri"/>
              <a:ea typeface="Calibri"/>
              <a:cs typeface="Calibri"/>
              <a:sym typeface="Calibri"/>
            </a:endParaRPr>
          </a:p>
        </p:txBody>
      </p:sp>
      <p:sp>
        <p:nvSpPr>
          <p:cNvPr id="146" name="Google Shape;146;g2bf2ddbf07e_0_114"/>
          <p:cNvSpPr/>
          <p:nvPr/>
        </p:nvSpPr>
        <p:spPr>
          <a:xfrm>
            <a:off x="17426578" y="9690100"/>
            <a:ext cx="17529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lackey"/>
              <a:buNone/>
            </a:pPr>
            <a:r>
              <a:rPr b="0" i="0" lang="en-US" sz="4800" u="none" cap="none" strike="noStrike">
                <a:solidFill>
                  <a:srgbClr val="272727"/>
                </a:solidFill>
                <a:latin typeface="Slackey"/>
                <a:ea typeface="Slackey"/>
                <a:cs typeface="Slackey"/>
                <a:sym typeface="Slackey"/>
              </a:rPr>
              <a:t>2.3M</a:t>
            </a:r>
            <a:endParaRPr b="0" i="0" sz="4800" u="none" cap="none" strike="noStrike">
              <a:solidFill>
                <a:schemeClr val="dk1"/>
              </a:solidFill>
              <a:latin typeface="Calibri"/>
              <a:ea typeface="Calibri"/>
              <a:cs typeface="Calibri"/>
              <a:sym typeface="Calibri"/>
            </a:endParaRPr>
          </a:p>
        </p:txBody>
      </p:sp>
      <p:sp>
        <p:nvSpPr>
          <p:cNvPr id="147" name="Google Shape;147;g2bf2ddbf07e_0_114"/>
          <p:cNvSpPr/>
          <p:nvPr/>
        </p:nvSpPr>
        <p:spPr>
          <a:xfrm>
            <a:off x="17413876" y="6756400"/>
            <a:ext cx="1778100" cy="1066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lackey"/>
              <a:buNone/>
            </a:pPr>
            <a:r>
              <a:rPr b="0" i="0" lang="en-US" sz="4800" u="none" cap="none" strike="noStrike">
                <a:solidFill>
                  <a:srgbClr val="272727"/>
                </a:solidFill>
                <a:latin typeface="Slackey"/>
                <a:ea typeface="Slackey"/>
                <a:cs typeface="Slackey"/>
                <a:sym typeface="Slackey"/>
              </a:rPr>
              <a:t>4.4M</a:t>
            </a:r>
            <a:endParaRPr b="0" i="0" sz="4800" u="none" cap="none" strike="noStrike">
              <a:solidFill>
                <a:schemeClr val="dk1"/>
              </a:solidFill>
              <a:latin typeface="Calibri"/>
              <a:ea typeface="Calibri"/>
              <a:cs typeface="Calibri"/>
              <a:sym typeface="Calibri"/>
            </a:endParaRPr>
          </a:p>
        </p:txBody>
      </p:sp>
      <p:sp>
        <p:nvSpPr>
          <p:cNvPr id="148" name="Google Shape;148;g2bf2ddbf07e_0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9" name="Google Shape;149;g2bf2ddbf07e_0_1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0" name="Google Shape;150;g2bf2ddbf07e_0_114"/>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1" name="Google Shape;151;g2bf2ddbf07e_0_114"/>
          <p:cNvPicPr preferRelativeResize="0"/>
          <p:nvPr/>
        </p:nvPicPr>
        <p:blipFill rotWithShape="1">
          <a:blip r:embed="rId6">
            <a:alphaModFix/>
          </a:blip>
          <a:srcRect b="0" l="0" r="0" t="0"/>
          <a:stretch/>
        </p:blipFill>
        <p:spPr>
          <a:xfrm>
            <a:off x="3734267" y="3594100"/>
            <a:ext cx="1013361" cy="1016000"/>
          </a:xfrm>
          <a:prstGeom prst="rect">
            <a:avLst/>
          </a:prstGeom>
          <a:noFill/>
          <a:ln>
            <a:noFill/>
          </a:ln>
        </p:spPr>
      </p:pic>
      <p:sp>
        <p:nvSpPr>
          <p:cNvPr id="152" name="Google Shape;152;g2bf2ddbf07e_0_114"/>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bf2ddbf07e_0_114"/>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54" name="Google Shape;154;g2bf2ddbf07e_0_114"/>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g2bf2ddbf07e_0_114"/>
          <p:cNvPicPr preferRelativeResize="0"/>
          <p:nvPr/>
        </p:nvPicPr>
        <p:blipFill rotWithShape="1">
          <a:blip r:embed="rId7">
            <a:alphaModFix/>
          </a:blip>
          <a:srcRect b="0" l="0" r="0" t="0"/>
          <a:stretch/>
        </p:blipFill>
        <p:spPr>
          <a:xfrm>
            <a:off x="3734267" y="6946900"/>
            <a:ext cx="1017510" cy="1016000"/>
          </a:xfrm>
          <a:prstGeom prst="rect">
            <a:avLst/>
          </a:prstGeom>
          <a:noFill/>
          <a:ln>
            <a:noFill/>
          </a:ln>
        </p:spPr>
      </p:pic>
      <p:sp>
        <p:nvSpPr>
          <p:cNvPr id="156" name="Google Shape;156;g2bf2ddbf07e_0_114"/>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bf2ddbf07e_0_114"/>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58" name="Google Shape;158;g2bf2ddbf07e_0_114"/>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bf2ddbf07e_0_114"/>
          <p:cNvPicPr preferRelativeResize="0"/>
          <p:nvPr/>
        </p:nvPicPr>
        <p:blipFill rotWithShape="1">
          <a:blip r:embed="rId8">
            <a:alphaModFix/>
          </a:blip>
          <a:srcRect b="0" l="0" r="0" t="0"/>
          <a:stretch/>
        </p:blipFill>
        <p:spPr>
          <a:xfrm>
            <a:off x="3734267" y="10299700"/>
            <a:ext cx="1014220" cy="1016000"/>
          </a:xfrm>
          <a:prstGeom prst="rect">
            <a:avLst/>
          </a:prstGeom>
          <a:noFill/>
          <a:ln>
            <a:noFill/>
          </a:ln>
        </p:spPr>
      </p:pic>
      <p:sp>
        <p:nvSpPr>
          <p:cNvPr id="160" name="Google Shape;160;g2bf2ddbf07e_0_114"/>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bf2ddbf07e_0_114"/>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3FF"/>
        </a:solidFill>
      </p:bgPr>
    </p:bg>
    <p:spTree>
      <p:nvGrpSpPr>
        <p:cNvPr id="166" name="Shape 166"/>
        <p:cNvGrpSpPr/>
        <p:nvPr/>
      </p:nvGrpSpPr>
      <p:grpSpPr>
        <a:xfrm>
          <a:off x="0" y="0"/>
          <a:ext cx="0" cy="0"/>
          <a:chOff x="0" y="0"/>
          <a:chExt cx="0" cy="0"/>
        </a:xfrm>
      </p:grpSpPr>
      <p:pic>
        <p:nvPicPr>
          <p:cNvPr descr=" " id="167" name="Google Shape;167;g2bf2ddbf07e_0_143"/>
          <p:cNvPicPr preferRelativeResize="0"/>
          <p:nvPr/>
        </p:nvPicPr>
        <p:blipFill rotWithShape="1">
          <a:blip r:embed="rId3">
            <a:alphaModFix/>
          </a:blip>
          <a:srcRect b="0" l="0" r="0" t="0"/>
          <a:stretch/>
        </p:blipFill>
        <p:spPr>
          <a:xfrm>
            <a:off x="13895537" y="0"/>
            <a:ext cx="10491511" cy="4673600"/>
          </a:xfrm>
          <a:prstGeom prst="rect">
            <a:avLst/>
          </a:prstGeom>
          <a:noFill/>
          <a:ln>
            <a:noFill/>
          </a:ln>
        </p:spPr>
      </p:pic>
      <p:pic>
        <p:nvPicPr>
          <p:cNvPr descr=" " id="168" name="Google Shape;168;g2bf2ddbf07e_0_143"/>
          <p:cNvPicPr preferRelativeResize="0"/>
          <p:nvPr/>
        </p:nvPicPr>
        <p:blipFill rotWithShape="1">
          <a:blip r:embed="rId4">
            <a:alphaModFix/>
          </a:blip>
          <a:srcRect b="0" l="0" r="0" t="0"/>
          <a:stretch/>
        </p:blipFill>
        <p:spPr>
          <a:xfrm>
            <a:off x="0" y="10299700"/>
            <a:ext cx="10148568" cy="3416300"/>
          </a:xfrm>
          <a:prstGeom prst="rect">
            <a:avLst/>
          </a:prstGeom>
          <a:noFill/>
          <a:ln>
            <a:noFill/>
          </a:ln>
        </p:spPr>
      </p:pic>
      <p:sp>
        <p:nvSpPr>
          <p:cNvPr id="169" name="Google Shape;169;g2bf2ddbf07e_0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bf2ddbf07e_0_14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1" name="Google Shape;171;g2bf2ddbf07e_0_143"/>
          <p:cNvSpPr/>
          <p:nvPr/>
        </p:nvSpPr>
        <p:spPr>
          <a:xfrm>
            <a:off x="7754319" y="850900"/>
            <a:ext cx="8878500" cy="2057400"/>
          </a:xfrm>
          <a:prstGeom prst="rect">
            <a:avLst/>
          </a:prstGeom>
          <a:solidFill>
            <a:srgbClr val="8B5E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bf2ddbf07e_0_143"/>
          <p:cNvSpPr/>
          <p:nvPr/>
        </p:nvSpPr>
        <p:spPr>
          <a:xfrm>
            <a:off x="8516414" y="1155700"/>
            <a:ext cx="7692900" cy="178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F1F9"/>
              </a:buClr>
              <a:buSzPts val="8000"/>
              <a:buFont typeface="Slackey"/>
              <a:buNone/>
            </a:pPr>
            <a:r>
              <a:rPr b="0" i="0" lang="en-US" sz="8000" u="none" cap="none" strike="noStrike">
                <a:solidFill>
                  <a:srgbClr val="FBF1F9"/>
                </a:solidFill>
                <a:latin typeface="Slackey"/>
                <a:ea typeface="Slackey"/>
                <a:cs typeface="Slackey"/>
                <a:sym typeface="Slackey"/>
              </a:rPr>
              <a:t>Pricing Plan</a:t>
            </a:r>
            <a:endParaRPr b="0" i="0" sz="8000" u="none" cap="none" strike="noStrike">
              <a:solidFill>
                <a:schemeClr val="dk1"/>
              </a:solidFill>
              <a:latin typeface="Calibri"/>
              <a:ea typeface="Calibri"/>
              <a:cs typeface="Calibri"/>
              <a:sym typeface="Calibri"/>
            </a:endParaRPr>
          </a:p>
        </p:txBody>
      </p:sp>
      <p:sp>
        <p:nvSpPr>
          <p:cNvPr id="173" name="Google Shape;173;g2bf2ddbf07e_0_143"/>
          <p:cNvSpPr/>
          <p:nvPr/>
        </p:nvSpPr>
        <p:spPr>
          <a:xfrm>
            <a:off x="1778222" y="3632200"/>
            <a:ext cx="20843400" cy="848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bf2ddbf07e_0_143"/>
          <p:cNvSpPr/>
          <p:nvPr/>
        </p:nvSpPr>
        <p:spPr>
          <a:xfrm>
            <a:off x="1778222" y="3632200"/>
            <a:ext cx="6439800" cy="8483700"/>
          </a:xfrm>
          <a:prstGeom prst="rect">
            <a:avLst/>
          </a:prstGeom>
          <a:solidFill>
            <a:srgbClr val="FBF1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bf2ddbf07e_0_143"/>
          <p:cNvPicPr preferRelativeResize="0"/>
          <p:nvPr/>
        </p:nvPicPr>
        <p:blipFill rotWithShape="1">
          <a:blip r:embed="rId6">
            <a:alphaModFix/>
          </a:blip>
          <a:srcRect b="0" l="0" r="0" t="0"/>
          <a:stretch/>
        </p:blipFill>
        <p:spPr>
          <a:xfrm>
            <a:off x="4185173" y="4089400"/>
            <a:ext cx="1625803" cy="1625600"/>
          </a:xfrm>
          <a:prstGeom prst="rect">
            <a:avLst/>
          </a:prstGeom>
          <a:noFill/>
          <a:ln>
            <a:noFill/>
          </a:ln>
        </p:spPr>
      </p:pic>
      <p:sp>
        <p:nvSpPr>
          <p:cNvPr id="176" name="Google Shape;176;g2bf2ddbf07e_0_143"/>
          <p:cNvSpPr/>
          <p:nvPr/>
        </p:nvSpPr>
        <p:spPr>
          <a:xfrm>
            <a:off x="3886686" y="6019800"/>
            <a:ext cx="22227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03489"/>
              </a:buClr>
              <a:buSzPts val="4800"/>
              <a:buFont typeface="Slackey"/>
              <a:buNone/>
            </a:pPr>
            <a:r>
              <a:rPr b="0" i="0" lang="en-US" sz="4800" u="none" cap="none" strike="noStrike">
                <a:solidFill>
                  <a:srgbClr val="603489"/>
                </a:solidFill>
                <a:latin typeface="Slackey"/>
                <a:ea typeface="Slackey"/>
                <a:cs typeface="Slackey"/>
                <a:sym typeface="Slackey"/>
              </a:rPr>
              <a:t>Basic</a:t>
            </a:r>
            <a:endParaRPr b="0" i="0" sz="4800" u="none" cap="none" strike="noStrike">
              <a:solidFill>
                <a:schemeClr val="dk1"/>
              </a:solidFill>
              <a:latin typeface="Calibri"/>
              <a:ea typeface="Calibri"/>
              <a:cs typeface="Calibri"/>
              <a:sym typeface="Calibri"/>
            </a:endParaRPr>
          </a:p>
        </p:txBody>
      </p:sp>
      <p:sp>
        <p:nvSpPr>
          <p:cNvPr id="177" name="Google Shape;177;g2bf2ddbf07e_0_143"/>
          <p:cNvSpPr/>
          <p:nvPr/>
        </p:nvSpPr>
        <p:spPr>
          <a:xfrm>
            <a:off x="2235479" y="7188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78" name="Google Shape;178;g2bf2ddbf07e_0_143"/>
          <p:cNvSpPr/>
          <p:nvPr/>
        </p:nvSpPr>
        <p:spPr>
          <a:xfrm>
            <a:off x="3042030" y="10795000"/>
            <a:ext cx="3912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$10/month</a:t>
            </a:r>
            <a:endParaRPr b="0" i="0" sz="4800" u="none" cap="none" strike="noStrike">
              <a:solidFill>
                <a:schemeClr val="dk1"/>
              </a:solidFill>
              <a:latin typeface="Calibri"/>
              <a:ea typeface="Calibri"/>
              <a:cs typeface="Calibri"/>
              <a:sym typeface="Calibri"/>
            </a:endParaRPr>
          </a:p>
        </p:txBody>
      </p:sp>
      <p:sp>
        <p:nvSpPr>
          <p:cNvPr id="179" name="Google Shape;179;g2bf2ddbf07e_0_143"/>
          <p:cNvSpPr/>
          <p:nvPr/>
        </p:nvSpPr>
        <p:spPr>
          <a:xfrm>
            <a:off x="8980022" y="3632200"/>
            <a:ext cx="6439800" cy="8483700"/>
          </a:xfrm>
          <a:prstGeom prst="rect">
            <a:avLst/>
          </a:prstGeom>
          <a:solidFill>
            <a:srgbClr val="FBF1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bf2ddbf07e_0_143"/>
          <p:cNvPicPr preferRelativeResize="0"/>
          <p:nvPr/>
        </p:nvPicPr>
        <p:blipFill rotWithShape="1">
          <a:blip r:embed="rId7">
            <a:alphaModFix/>
          </a:blip>
          <a:srcRect b="0" l="0" r="0" t="0"/>
          <a:stretch/>
        </p:blipFill>
        <p:spPr>
          <a:xfrm>
            <a:off x="11385311" y="4089400"/>
            <a:ext cx="1629131" cy="1625600"/>
          </a:xfrm>
          <a:prstGeom prst="rect">
            <a:avLst/>
          </a:prstGeom>
          <a:noFill/>
          <a:ln>
            <a:noFill/>
          </a:ln>
        </p:spPr>
      </p:pic>
      <p:sp>
        <p:nvSpPr>
          <p:cNvPr id="181" name="Google Shape;181;g2bf2ddbf07e_0_143"/>
          <p:cNvSpPr/>
          <p:nvPr/>
        </p:nvSpPr>
        <p:spPr>
          <a:xfrm>
            <a:off x="11342518" y="6019800"/>
            <a:ext cx="17148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03489"/>
              </a:buClr>
              <a:buSzPts val="4800"/>
              <a:buFont typeface="Slackey"/>
              <a:buNone/>
            </a:pPr>
            <a:r>
              <a:rPr b="0" i="0" lang="en-US" sz="4800" u="none" cap="none" strike="noStrike">
                <a:solidFill>
                  <a:srgbClr val="603489"/>
                </a:solidFill>
                <a:latin typeface="Slackey"/>
                <a:ea typeface="Slackey"/>
                <a:cs typeface="Slackey"/>
                <a:sym typeface="Slackey"/>
              </a:rPr>
              <a:t>Elite</a:t>
            </a:r>
            <a:endParaRPr b="0" i="0" sz="4800" u="none" cap="none" strike="noStrike">
              <a:solidFill>
                <a:schemeClr val="dk1"/>
              </a:solidFill>
              <a:latin typeface="Calibri"/>
              <a:ea typeface="Calibri"/>
              <a:cs typeface="Calibri"/>
              <a:sym typeface="Calibri"/>
            </a:endParaRPr>
          </a:p>
        </p:txBody>
      </p:sp>
      <p:sp>
        <p:nvSpPr>
          <p:cNvPr id="182" name="Google Shape;182;g2bf2ddbf07e_0_143"/>
          <p:cNvSpPr/>
          <p:nvPr/>
        </p:nvSpPr>
        <p:spPr>
          <a:xfrm>
            <a:off x="9437280" y="7188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183" name="Google Shape;183;g2bf2ddbf07e_0_143"/>
          <p:cNvSpPr/>
          <p:nvPr/>
        </p:nvSpPr>
        <p:spPr>
          <a:xfrm>
            <a:off x="10161270" y="10795000"/>
            <a:ext cx="40773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$50/month</a:t>
            </a:r>
            <a:endParaRPr b="0" i="0" sz="4800" u="none" cap="none" strike="noStrike">
              <a:solidFill>
                <a:schemeClr val="dk1"/>
              </a:solidFill>
              <a:latin typeface="Calibri"/>
              <a:ea typeface="Calibri"/>
              <a:cs typeface="Calibri"/>
              <a:sym typeface="Calibri"/>
            </a:endParaRPr>
          </a:p>
        </p:txBody>
      </p:sp>
      <p:sp>
        <p:nvSpPr>
          <p:cNvPr id="184" name="Google Shape;184;g2bf2ddbf07e_0_143"/>
          <p:cNvSpPr/>
          <p:nvPr/>
        </p:nvSpPr>
        <p:spPr>
          <a:xfrm>
            <a:off x="16181822" y="3632200"/>
            <a:ext cx="6439800" cy="8483700"/>
          </a:xfrm>
          <a:prstGeom prst="rect">
            <a:avLst/>
          </a:prstGeom>
          <a:solidFill>
            <a:srgbClr val="FBF1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bf2ddbf07e_0_143"/>
          <p:cNvPicPr preferRelativeResize="0"/>
          <p:nvPr/>
        </p:nvPicPr>
        <p:blipFill rotWithShape="1">
          <a:blip r:embed="rId8">
            <a:alphaModFix/>
          </a:blip>
          <a:srcRect b="0" l="0" r="0" t="0"/>
          <a:stretch/>
        </p:blipFill>
        <p:spPr>
          <a:xfrm>
            <a:off x="18588773" y="4089400"/>
            <a:ext cx="1625803" cy="1625600"/>
          </a:xfrm>
          <a:prstGeom prst="rect">
            <a:avLst/>
          </a:prstGeom>
          <a:noFill/>
          <a:ln>
            <a:noFill/>
          </a:ln>
        </p:spPr>
      </p:pic>
      <p:sp>
        <p:nvSpPr>
          <p:cNvPr id="186" name="Google Shape;186;g2bf2ddbf07e_0_143"/>
          <p:cNvSpPr/>
          <p:nvPr/>
        </p:nvSpPr>
        <p:spPr>
          <a:xfrm>
            <a:off x="17337667" y="6019800"/>
            <a:ext cx="41280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03489"/>
              </a:buClr>
              <a:buSzPts val="4800"/>
              <a:buFont typeface="Slackey"/>
              <a:buNone/>
            </a:pPr>
            <a:r>
              <a:rPr b="0" i="0" lang="en-US" sz="4800" u="none" cap="none" strike="noStrike">
                <a:solidFill>
                  <a:srgbClr val="603489"/>
                </a:solidFill>
                <a:latin typeface="Slackey"/>
                <a:ea typeface="Slackey"/>
                <a:cs typeface="Slackey"/>
                <a:sym typeface="Slackey"/>
              </a:rPr>
              <a:t>Legendary</a:t>
            </a:r>
            <a:endParaRPr b="0" i="0" sz="4800" u="none" cap="none" strike="noStrike">
              <a:solidFill>
                <a:schemeClr val="dk1"/>
              </a:solidFill>
              <a:latin typeface="Calibri"/>
              <a:ea typeface="Calibri"/>
              <a:cs typeface="Calibri"/>
              <a:sym typeface="Calibri"/>
            </a:endParaRPr>
          </a:p>
        </p:txBody>
      </p:sp>
      <p:sp>
        <p:nvSpPr>
          <p:cNvPr id="187" name="Google Shape;187;g2bf2ddbf07e_0_143"/>
          <p:cNvSpPr/>
          <p:nvPr/>
        </p:nvSpPr>
        <p:spPr>
          <a:xfrm>
            <a:off x="16639080" y="71882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88" name="Google Shape;188;g2bf2ddbf07e_0_143"/>
          <p:cNvSpPr/>
          <p:nvPr/>
        </p:nvSpPr>
        <p:spPr>
          <a:xfrm>
            <a:off x="17223353" y="10795000"/>
            <a:ext cx="4356600" cy="106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lackey"/>
              <a:buNone/>
            </a:pPr>
            <a:r>
              <a:rPr b="0" i="0" lang="en-US" sz="4800" u="none" cap="none" strike="noStrike">
                <a:solidFill>
                  <a:srgbClr val="0E0E0E"/>
                </a:solidFill>
                <a:latin typeface="Slackey"/>
                <a:ea typeface="Slackey"/>
                <a:cs typeface="Slackey"/>
                <a:sym typeface="Slacke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2024-03-04T07:00:13Z</dcterms:created>
  <dc:creator>PptxGenJS</dc:creator>
</cp:coreProperties>
</file>