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Lst>
  <p:sldSz cy="10287000" cx="18288000"/>
  <p:notesSz cx="10287000" cy="18288000"/>
  <p:embeddedFontLst>
    <p:embeddedFont>
      <p:font typeface="Slackey"/>
      <p:regular r:id="rId28"/>
    </p:embeddedFont>
    <p:embeddedFont>
      <p:font typeface="Lato"/>
      <p:regular r:id="rId29"/>
      <p:bold r:id="rId30"/>
      <p:italic r:id="rId31"/>
      <p:boldItalic r:id="rId32"/>
    </p:embeddedFont>
    <p:embeddedFont>
      <p:font typeface="Inter"/>
      <p:regular r:id="rId33"/>
      <p:bold r:id="rId34"/>
      <p:italic r:id="rId35"/>
      <p:boldItalic r:id="rId36"/>
    </p:embeddedFont>
    <p:embeddedFont>
      <p:font typeface="Montserrat"/>
      <p:regular r:id="rId37"/>
      <p:bold r:id="rId38"/>
      <p:italic r:id="rId39"/>
      <p:boldItalic r:id="rId4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1" roundtripDataSignature="AMtx7miIfWQ0O0n581kIShTBmzyHGT0D5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Montserrat-boldItalic.fntdata"/><Relationship Id="rId20" Type="http://schemas.openxmlformats.org/officeDocument/2006/relationships/slide" Target="slides/slide16.xml"/><Relationship Id="rId41" Type="http://customschemas.google.com/relationships/presentationmetadata" Target="metadata"/><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font" Target="fonts/Slackey-regular.fntdata"/><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Lato-regular.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Lato-italic.fntdata"/><Relationship Id="rId30" Type="http://schemas.openxmlformats.org/officeDocument/2006/relationships/font" Target="fonts/Lato-bold.fntdata"/><Relationship Id="rId11" Type="http://schemas.openxmlformats.org/officeDocument/2006/relationships/slide" Target="slides/slide7.xml"/><Relationship Id="rId33" Type="http://schemas.openxmlformats.org/officeDocument/2006/relationships/font" Target="fonts/Inter-regular.fntdata"/><Relationship Id="rId10" Type="http://schemas.openxmlformats.org/officeDocument/2006/relationships/slide" Target="slides/slide6.xml"/><Relationship Id="rId32" Type="http://schemas.openxmlformats.org/officeDocument/2006/relationships/font" Target="fonts/Lato-boldItalic.fntdata"/><Relationship Id="rId13" Type="http://schemas.openxmlformats.org/officeDocument/2006/relationships/slide" Target="slides/slide9.xml"/><Relationship Id="rId35" Type="http://schemas.openxmlformats.org/officeDocument/2006/relationships/font" Target="fonts/Inter-italic.fntdata"/><Relationship Id="rId12" Type="http://schemas.openxmlformats.org/officeDocument/2006/relationships/slide" Target="slides/slide8.xml"/><Relationship Id="rId34" Type="http://schemas.openxmlformats.org/officeDocument/2006/relationships/font" Target="fonts/Inter-bold.fntdata"/><Relationship Id="rId15" Type="http://schemas.openxmlformats.org/officeDocument/2006/relationships/slide" Target="slides/slide11.xml"/><Relationship Id="rId37" Type="http://schemas.openxmlformats.org/officeDocument/2006/relationships/font" Target="fonts/Montserrat-regular.fntdata"/><Relationship Id="rId14" Type="http://schemas.openxmlformats.org/officeDocument/2006/relationships/slide" Target="slides/slide10.xml"/><Relationship Id="rId36" Type="http://schemas.openxmlformats.org/officeDocument/2006/relationships/font" Target="fonts/Inter-boldItalic.fntdata"/><Relationship Id="rId17" Type="http://schemas.openxmlformats.org/officeDocument/2006/relationships/slide" Target="slides/slide13.xml"/><Relationship Id="rId39" Type="http://schemas.openxmlformats.org/officeDocument/2006/relationships/font" Target="fonts/Montserrat-italic.fntdata"/><Relationship Id="rId16" Type="http://schemas.openxmlformats.org/officeDocument/2006/relationships/slide" Target="slides/slide12.xml"/><Relationship Id="rId38" Type="http://schemas.openxmlformats.org/officeDocument/2006/relationships/font" Target="fonts/Montserrat-bold.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 name="Google Shape;14;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 name="Shape 26"/>
        <p:cNvGrpSpPr/>
        <p:nvPr/>
      </p:nvGrpSpPr>
      <p:grpSpPr>
        <a:xfrm>
          <a:off x="0" y="0"/>
          <a:ext cx="0" cy="0"/>
          <a:chOff x="0" y="0"/>
          <a:chExt cx="0" cy="0"/>
        </a:xfrm>
      </p:grpSpPr>
      <p:sp>
        <p:nvSpPr>
          <p:cNvPr id="27" name="Google Shape;27;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 name="Google Shape;28;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 name="Google Shape;29;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 name="Shape 41"/>
        <p:cNvGrpSpPr/>
        <p:nvPr/>
      </p:nvGrpSpPr>
      <p:grpSpPr>
        <a:xfrm>
          <a:off x="0" y="0"/>
          <a:ext cx="0" cy="0"/>
          <a:chOff x="0" y="0"/>
          <a:chExt cx="0" cy="0"/>
        </a:xfrm>
      </p:grpSpPr>
      <p:sp>
        <p:nvSpPr>
          <p:cNvPr id="42" name="Google Shape;42;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 name="Google Shape;43;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 name="Google Shape;44;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5" name="Google Shape;75;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 name="Google Shape;76;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1" name="Google Shape;91;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2" name="Google Shape;92;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4" name="Google Shape;114;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5" name="Google Shape;115;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6" name="Google Shape;136;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7" name="Google Shape;137;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1" name="Google Shape;151;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2" name="Google Shape;152;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0" name="Google Shape;180;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1" name="Google Shape;181;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9" name="Google Shape;209;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0" name="Google Shape;210;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2" name="Google Shape;252;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3" name="Google Shape;253;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4" name="Google Shape;284;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5" name="Google Shape;285;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1" name="Google Shape;301;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2" name="Google Shape;302;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1" name="Google Shape;321;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2" name="Google Shape;322;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8" name="Google Shape;388;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9" name="Google Shape;389;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6" name="Google Shape;406;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7" name="Google Shape;407;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5" name="Google Shape;425;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6" name="Google Shape;426;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4" name="Google Shape;444;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5" name="Google Shape;445;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6" name="Google Shape;456;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7" name="Google Shape;457;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9" name="Google Shape;479;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0" name="Google Shape;480;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9" name="Google Shape;529;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0" name="Google Shape;530;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7" name="Google Shape;557;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8" name="Google Shape;558;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8" name="Shape 618"/>
        <p:cNvGrpSpPr/>
        <p:nvPr/>
      </p:nvGrpSpPr>
      <p:grpSpPr>
        <a:xfrm>
          <a:off x="0" y="0"/>
          <a:ext cx="0" cy="0"/>
          <a:chOff x="0" y="0"/>
          <a:chExt cx="0" cy="0"/>
        </a:xfrm>
      </p:grpSpPr>
      <p:sp>
        <p:nvSpPr>
          <p:cNvPr id="619" name="Google Shape;619;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20" name="Google Shape;620;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1" name="Google Shape;621;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8.png"/><Relationship Id="rId5" Type="http://schemas.openxmlformats.org/officeDocument/2006/relationships/image" Target="../media/image7.png"/><Relationship Id="rId6" Type="http://schemas.openxmlformats.org/officeDocument/2006/relationships/image" Target="../media/image2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7.png"/><Relationship Id="rId4" Type="http://schemas.openxmlformats.org/officeDocument/2006/relationships/image" Target="../media/image2.png"/><Relationship Id="rId5" Type="http://schemas.openxmlformats.org/officeDocument/2006/relationships/image" Target="../media/image12.png"/><Relationship Id="rId6" Type="http://schemas.openxmlformats.org/officeDocument/2006/relationships/image" Target="../media/image1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0.png"/><Relationship Id="rId4" Type="http://schemas.openxmlformats.org/officeDocument/2006/relationships/image" Target="../media/image13.png"/><Relationship Id="rId5" Type="http://schemas.openxmlformats.org/officeDocument/2006/relationships/image" Target="../media/image12.png"/><Relationship Id="rId6" Type="http://schemas.openxmlformats.org/officeDocument/2006/relationships/image" Target="../media/image1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5.png"/><Relationship Id="rId4" Type="http://schemas.openxmlformats.org/officeDocument/2006/relationships/image" Target="../media/image4.png"/><Relationship Id="rId5" Type="http://schemas.openxmlformats.org/officeDocument/2006/relationships/image" Target="../media/image1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5.png"/><Relationship Id="rId4" Type="http://schemas.openxmlformats.org/officeDocument/2006/relationships/image" Target="../media/image16.png"/><Relationship Id="rId5" Type="http://schemas.openxmlformats.org/officeDocument/2006/relationships/image" Target="../media/image12.png"/><Relationship Id="rId6" Type="http://schemas.openxmlformats.org/officeDocument/2006/relationships/image" Target="../media/image9.png"/><Relationship Id="rId7" Type="http://schemas.openxmlformats.org/officeDocument/2006/relationships/image" Target="../media/image14.png"/><Relationship Id="rId8" Type="http://schemas.openxmlformats.org/officeDocument/2006/relationships/image" Target="../media/image2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0.png"/><Relationship Id="rId4" Type="http://schemas.openxmlformats.org/officeDocument/2006/relationships/image" Target="../media/image13.png"/><Relationship Id="rId5" Type="http://schemas.openxmlformats.org/officeDocument/2006/relationships/image" Target="../media/image12.png"/><Relationship Id="rId6" Type="http://schemas.openxmlformats.org/officeDocument/2006/relationships/image" Target="../media/image40.png"/><Relationship Id="rId7" Type="http://schemas.openxmlformats.org/officeDocument/2006/relationships/image" Target="../media/image3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7.png"/><Relationship Id="rId4" Type="http://schemas.openxmlformats.org/officeDocument/2006/relationships/image" Target="../media/image2.png"/><Relationship Id="rId5" Type="http://schemas.openxmlformats.org/officeDocument/2006/relationships/image" Target="../media/image12.png"/><Relationship Id="rId6" Type="http://schemas.openxmlformats.org/officeDocument/2006/relationships/image" Target="../media/image33.png"/><Relationship Id="rId7" Type="http://schemas.openxmlformats.org/officeDocument/2006/relationships/image" Target="../media/image3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5.png"/><Relationship Id="rId4" Type="http://schemas.openxmlformats.org/officeDocument/2006/relationships/image" Target="../media/image16.png"/><Relationship Id="rId5" Type="http://schemas.openxmlformats.org/officeDocument/2006/relationships/image" Target="../media/image12.png"/><Relationship Id="rId6" Type="http://schemas.openxmlformats.org/officeDocument/2006/relationships/image" Target="../media/image31.png"/><Relationship Id="rId7" Type="http://schemas.openxmlformats.org/officeDocument/2006/relationships/image" Target="../media/image34.png"/><Relationship Id="rId8" Type="http://schemas.openxmlformats.org/officeDocument/2006/relationships/image" Target="../media/image3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5.png"/><Relationship Id="rId4" Type="http://schemas.openxmlformats.org/officeDocument/2006/relationships/image" Target="../media/image4.png"/><Relationship Id="rId5" Type="http://schemas.openxmlformats.org/officeDocument/2006/relationships/image" Target="../media/image12.png"/><Relationship Id="rId6" Type="http://schemas.openxmlformats.org/officeDocument/2006/relationships/image" Target="../media/image46.png"/><Relationship Id="rId7" Type="http://schemas.openxmlformats.org/officeDocument/2006/relationships/image" Target="../media/image45.png"/><Relationship Id="rId8" Type="http://schemas.openxmlformats.org/officeDocument/2006/relationships/image" Target="../media/image4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0.png"/><Relationship Id="rId4" Type="http://schemas.openxmlformats.org/officeDocument/2006/relationships/image" Target="../media/image13.png"/><Relationship Id="rId9" Type="http://schemas.openxmlformats.org/officeDocument/2006/relationships/image" Target="../media/image44.png"/><Relationship Id="rId5" Type="http://schemas.openxmlformats.org/officeDocument/2006/relationships/image" Target="../media/image12.png"/><Relationship Id="rId6" Type="http://schemas.openxmlformats.org/officeDocument/2006/relationships/image" Target="../media/image86.png"/><Relationship Id="rId7" Type="http://schemas.openxmlformats.org/officeDocument/2006/relationships/image" Target="../media/image47.png"/><Relationship Id="rId8" Type="http://schemas.openxmlformats.org/officeDocument/2006/relationships/image" Target="../media/image5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5.png"/><Relationship Id="rId4" Type="http://schemas.openxmlformats.org/officeDocument/2006/relationships/image" Target="../media/image16.png"/><Relationship Id="rId5" Type="http://schemas.openxmlformats.org/officeDocument/2006/relationships/image" Target="../media/image12.png"/><Relationship Id="rId6" Type="http://schemas.openxmlformats.org/officeDocument/2006/relationships/image" Target="../media/image6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7.png"/><Relationship Id="rId4" Type="http://schemas.openxmlformats.org/officeDocument/2006/relationships/image" Target="../media/image58.png"/><Relationship Id="rId5"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0.png"/><Relationship Id="rId4" Type="http://schemas.openxmlformats.org/officeDocument/2006/relationships/image" Target="../media/image13.png"/><Relationship Id="rId5" Type="http://schemas.openxmlformats.org/officeDocument/2006/relationships/image" Target="../media/image12.png"/></Relationships>
</file>

<file path=ppt/slides/_rels/slide14.xml.rels><?xml version="1.0" encoding="UTF-8" standalone="yes"?><Relationships xmlns="http://schemas.openxmlformats.org/package/2006/relationships"><Relationship Id="rId11" Type="http://schemas.openxmlformats.org/officeDocument/2006/relationships/image" Target="../media/image73.png"/><Relationship Id="rId10" Type="http://schemas.openxmlformats.org/officeDocument/2006/relationships/image" Target="../media/image74.png"/><Relationship Id="rId13" Type="http://schemas.openxmlformats.org/officeDocument/2006/relationships/image" Target="../media/image75.png"/><Relationship Id="rId12" Type="http://schemas.openxmlformats.org/officeDocument/2006/relationships/image" Target="../media/image76.png"/><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70.png"/><Relationship Id="rId15" Type="http://schemas.openxmlformats.org/officeDocument/2006/relationships/image" Target="../media/image85.png"/><Relationship Id="rId14" Type="http://schemas.openxmlformats.org/officeDocument/2006/relationships/image" Target="../media/image83.png"/><Relationship Id="rId16" Type="http://schemas.openxmlformats.org/officeDocument/2006/relationships/image" Target="../media/image93.png"/><Relationship Id="rId5" Type="http://schemas.openxmlformats.org/officeDocument/2006/relationships/image" Target="../media/image12.png"/><Relationship Id="rId6" Type="http://schemas.openxmlformats.org/officeDocument/2006/relationships/image" Target="../media/image68.png"/><Relationship Id="rId7" Type="http://schemas.openxmlformats.org/officeDocument/2006/relationships/image" Target="../media/image72.png"/><Relationship Id="rId8" Type="http://schemas.openxmlformats.org/officeDocument/2006/relationships/image" Target="../media/image6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5.png"/><Relationship Id="rId4" Type="http://schemas.openxmlformats.org/officeDocument/2006/relationships/image" Target="../media/image16.png"/><Relationship Id="rId5" Type="http://schemas.openxmlformats.org/officeDocument/2006/relationships/image" Target="../media/image12.png"/><Relationship Id="rId6" Type="http://schemas.openxmlformats.org/officeDocument/2006/relationships/image" Target="../media/image95.png"/><Relationship Id="rId7" Type="http://schemas.openxmlformats.org/officeDocument/2006/relationships/image" Target="../media/image10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0.png"/><Relationship Id="rId4" Type="http://schemas.openxmlformats.org/officeDocument/2006/relationships/image" Target="../media/image13.png"/><Relationship Id="rId5" Type="http://schemas.openxmlformats.org/officeDocument/2006/relationships/image" Target="../media/image12.png"/><Relationship Id="rId6" Type="http://schemas.openxmlformats.org/officeDocument/2006/relationships/image" Target="../media/image99.png"/><Relationship Id="rId7" Type="http://schemas.openxmlformats.org/officeDocument/2006/relationships/image" Target="../media/image10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5.png"/><Relationship Id="rId4" Type="http://schemas.openxmlformats.org/officeDocument/2006/relationships/image" Target="../media/image4.png"/><Relationship Id="rId5" Type="http://schemas.openxmlformats.org/officeDocument/2006/relationships/image" Target="../media/image12.png"/><Relationship Id="rId6" Type="http://schemas.openxmlformats.org/officeDocument/2006/relationships/image" Target="../media/image110.png"/><Relationship Id="rId7" Type="http://schemas.openxmlformats.org/officeDocument/2006/relationships/image" Target="../media/image11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26.png"/><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0.png"/><Relationship Id="rId4" Type="http://schemas.openxmlformats.org/officeDocument/2006/relationships/image" Target="../media/image13.png"/><Relationship Id="rId5" Type="http://schemas.openxmlformats.org/officeDocument/2006/relationships/image" Target="../media/image12.png"/><Relationship Id="rId6" Type="http://schemas.openxmlformats.org/officeDocument/2006/relationships/image" Target="../media/image11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5.png"/><Relationship Id="rId4" Type="http://schemas.openxmlformats.org/officeDocument/2006/relationships/image" Target="../media/image4.png"/><Relationship Id="rId5" Type="http://schemas.openxmlformats.org/officeDocument/2006/relationships/image" Target="../media/image1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15.png"/><Relationship Id="rId4" Type="http://schemas.openxmlformats.org/officeDocument/2006/relationships/image" Target="../media/image16.png"/><Relationship Id="rId5" Type="http://schemas.openxmlformats.org/officeDocument/2006/relationships/image" Target="../media/image12.png"/><Relationship Id="rId6" Type="http://schemas.openxmlformats.org/officeDocument/2006/relationships/image" Target="../media/image114.png"/><Relationship Id="rId7" Type="http://schemas.openxmlformats.org/officeDocument/2006/relationships/image" Target="../media/image120.png"/><Relationship Id="rId8" Type="http://schemas.openxmlformats.org/officeDocument/2006/relationships/image" Target="../media/image130.png"/></Relationships>
</file>

<file path=ppt/slides/_rels/slide22.xml.rels><?xml version="1.0" encoding="UTF-8" standalone="yes"?><Relationships xmlns="http://schemas.openxmlformats.org/package/2006/relationships"><Relationship Id="rId11" Type="http://schemas.openxmlformats.org/officeDocument/2006/relationships/image" Target="../media/image122.png"/><Relationship Id="rId10" Type="http://schemas.openxmlformats.org/officeDocument/2006/relationships/image" Target="../media/image128.png"/><Relationship Id="rId13" Type="http://schemas.openxmlformats.org/officeDocument/2006/relationships/image" Target="../media/image124.png"/><Relationship Id="rId12" Type="http://schemas.openxmlformats.org/officeDocument/2006/relationships/image" Target="../media/image132.png"/><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125.png"/><Relationship Id="rId15" Type="http://schemas.openxmlformats.org/officeDocument/2006/relationships/image" Target="../media/image131.png"/><Relationship Id="rId14" Type="http://schemas.openxmlformats.org/officeDocument/2006/relationships/image" Target="../media/image127.png"/><Relationship Id="rId5" Type="http://schemas.openxmlformats.org/officeDocument/2006/relationships/image" Target="../media/image12.png"/><Relationship Id="rId6" Type="http://schemas.openxmlformats.org/officeDocument/2006/relationships/hyperlink" Target="https://eatemp.com/powerpoint-org-chart-template/" TargetMode="External"/><Relationship Id="rId7" Type="http://schemas.openxmlformats.org/officeDocument/2006/relationships/image" Target="../media/image119.png"/><Relationship Id="rId8" Type="http://schemas.openxmlformats.org/officeDocument/2006/relationships/image" Target="../media/image12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17.png"/><Relationship Id="rId4" Type="http://schemas.openxmlformats.org/officeDocument/2006/relationships/image" Target="../media/image58.png"/><Relationship Id="rId5" Type="http://schemas.openxmlformats.org/officeDocument/2006/relationships/image" Target="../media/image12.png"/><Relationship Id="rId6" Type="http://schemas.openxmlformats.org/officeDocument/2006/relationships/hyperlink" Target="https://unsplash.com/" TargetMode="External"/><Relationship Id="rId7" Type="http://schemas.openxmlformats.org/officeDocument/2006/relationships/image" Target="../media/image13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3FF"/>
        </a:solidFill>
      </p:bgPr>
    </p:bg>
    <p:spTree>
      <p:nvGrpSpPr>
        <p:cNvPr id="15" name="Shape 15"/>
        <p:cNvGrpSpPr/>
        <p:nvPr/>
      </p:nvGrpSpPr>
      <p:grpSpPr>
        <a:xfrm>
          <a:off x="0" y="0"/>
          <a:ext cx="0" cy="0"/>
          <a:chOff x="0" y="0"/>
          <a:chExt cx="0" cy="0"/>
        </a:xfrm>
      </p:grpSpPr>
      <p:pic>
        <p:nvPicPr>
          <p:cNvPr descr="preencoded.png" id="16" name="Google Shape;16;p1"/>
          <p:cNvPicPr preferRelativeResize="0"/>
          <p:nvPr/>
        </p:nvPicPr>
        <p:blipFill rotWithShape="1">
          <a:blip r:embed="rId3">
            <a:alphaModFix/>
          </a:blip>
          <a:srcRect b="0" l="0" r="0" t="0"/>
          <a:stretch/>
        </p:blipFill>
        <p:spPr>
          <a:xfrm>
            <a:off x="0" y="0"/>
            <a:ext cx="7953375" cy="4524375"/>
          </a:xfrm>
          <a:prstGeom prst="rect">
            <a:avLst/>
          </a:prstGeom>
          <a:noFill/>
          <a:ln>
            <a:noFill/>
          </a:ln>
        </p:spPr>
      </p:pic>
      <p:pic>
        <p:nvPicPr>
          <p:cNvPr descr="preencoded.png" id="17" name="Google Shape;17;p1"/>
          <p:cNvPicPr preferRelativeResize="0"/>
          <p:nvPr/>
        </p:nvPicPr>
        <p:blipFill rotWithShape="1">
          <a:blip r:embed="rId4">
            <a:alphaModFix/>
          </a:blip>
          <a:srcRect b="0" l="0" r="0" t="0"/>
          <a:stretch/>
        </p:blipFill>
        <p:spPr>
          <a:xfrm>
            <a:off x="10753735" y="5118743"/>
            <a:ext cx="7534275" cy="5276850"/>
          </a:xfrm>
          <a:prstGeom prst="rect">
            <a:avLst/>
          </a:prstGeom>
          <a:noFill/>
          <a:ln>
            <a:noFill/>
          </a:ln>
        </p:spPr>
      </p:pic>
      <p:sp>
        <p:nvSpPr>
          <p:cNvPr id="18" name="Google Shape;18;p1"/>
          <p:cNvSpPr/>
          <p:nvPr/>
        </p:nvSpPr>
        <p:spPr>
          <a:xfrm>
            <a:off x="2867025" y="990600"/>
            <a:ext cx="13719810" cy="94678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4800"/>
              <a:buFont typeface="Lato"/>
              <a:buNone/>
            </a:pPr>
            <a:r>
              <a:rPr b="1" i="0" lang="en-US" sz="4800" u="none" cap="none" strike="noStrike">
                <a:solidFill>
                  <a:srgbClr val="0E0E0E"/>
                </a:solidFill>
                <a:latin typeface="Lato"/>
                <a:ea typeface="Lato"/>
                <a:cs typeface="Lato"/>
                <a:sym typeface="Lato"/>
              </a:rPr>
              <a:t>FREE PRESENTATION TEMPLATE BY EATEMP</a:t>
            </a:r>
            <a:endParaRPr b="0" i="0" sz="4800" u="none" cap="none" strike="noStrike">
              <a:solidFill>
                <a:schemeClr val="dk1"/>
              </a:solidFill>
              <a:latin typeface="Calibri"/>
              <a:ea typeface="Calibri"/>
              <a:cs typeface="Calibri"/>
              <a:sym typeface="Calibri"/>
            </a:endParaRPr>
          </a:p>
        </p:txBody>
      </p:sp>
      <p:grpSp>
        <p:nvGrpSpPr>
          <p:cNvPr id="19" name="Google Shape;19;p1"/>
          <p:cNvGrpSpPr/>
          <p:nvPr/>
        </p:nvGrpSpPr>
        <p:grpSpPr>
          <a:xfrm>
            <a:off x="17640300" y="7994854"/>
            <a:ext cx="596695" cy="2063546"/>
            <a:chOff x="17640300" y="7994855"/>
            <a:chExt cx="596695" cy="2063546"/>
          </a:xfrm>
        </p:grpSpPr>
        <p:pic>
          <p:nvPicPr>
            <p:cNvPr descr="preencoded.png" id="20" name="Google Shape;20;p1"/>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21" name="Google Shape;21;p1"/>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BF1F9"/>
                </a:buClr>
                <a:buSzPts val="2710"/>
                <a:buFont typeface="Inter"/>
                <a:buNone/>
              </a:pPr>
              <a:r>
                <a:rPr b="1" i="0" lang="en-US" sz="2710" u="none" cap="none" strike="noStrike">
                  <a:solidFill>
                    <a:srgbClr val="FBF1F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22" name="Google Shape;22;p1"/>
          <p:cNvGrpSpPr/>
          <p:nvPr/>
        </p:nvGrpSpPr>
        <p:grpSpPr>
          <a:xfrm>
            <a:off x="5534025" y="2333625"/>
            <a:ext cx="7219950" cy="2388870"/>
            <a:chOff x="5534025" y="2333625"/>
            <a:chExt cx="7219950" cy="2388870"/>
          </a:xfrm>
        </p:grpSpPr>
        <p:sp>
          <p:nvSpPr>
            <p:cNvPr id="23" name="Google Shape;23;p1"/>
            <p:cNvSpPr/>
            <p:nvPr/>
          </p:nvSpPr>
          <p:spPr>
            <a:xfrm>
              <a:off x="5534025" y="2333625"/>
              <a:ext cx="7219950" cy="2190750"/>
            </a:xfrm>
            <a:prstGeom prst="rect">
              <a:avLst/>
            </a:prstGeom>
            <a:solidFill>
              <a:srgbClr val="8B5E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1"/>
            <p:cNvSpPr/>
            <p:nvPr/>
          </p:nvSpPr>
          <p:spPr>
            <a:xfrm>
              <a:off x="6105525" y="2562225"/>
              <a:ext cx="6503670" cy="216027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BF1F9"/>
                </a:buClr>
                <a:buSzPts val="9600"/>
                <a:buFont typeface="Slackey"/>
                <a:buNone/>
              </a:pPr>
              <a:r>
                <a:rPr b="0" i="0" lang="en-US" sz="9600" u="none" cap="none" strike="noStrike">
                  <a:solidFill>
                    <a:srgbClr val="FBF1F9"/>
                  </a:solidFill>
                  <a:latin typeface="Slackey"/>
                  <a:ea typeface="Slackey"/>
                  <a:cs typeface="Slackey"/>
                  <a:sym typeface="Slackey"/>
                </a:rPr>
                <a:t>Epilepsy</a:t>
              </a:r>
              <a:endParaRPr b="0" i="0" sz="9600" u="none" cap="none" strike="noStrike">
                <a:solidFill>
                  <a:schemeClr val="dk1"/>
                </a:solidFill>
                <a:latin typeface="Calibri"/>
                <a:ea typeface="Calibri"/>
                <a:cs typeface="Calibri"/>
                <a:sym typeface="Calibri"/>
              </a:endParaRPr>
            </a:p>
          </p:txBody>
        </p:sp>
      </p:grpSp>
      <p:pic>
        <p:nvPicPr>
          <p:cNvPr descr="preencoded.png" id="25" name="Google Shape;25;p1"/>
          <p:cNvPicPr preferRelativeResize="0"/>
          <p:nvPr/>
        </p:nvPicPr>
        <p:blipFill rotWithShape="1">
          <a:blip r:embed="rId6">
            <a:alphaModFix/>
          </a:blip>
          <a:srcRect b="0" l="0" r="0" t="0"/>
          <a:stretch/>
        </p:blipFill>
        <p:spPr>
          <a:xfrm>
            <a:off x="5219700" y="3609975"/>
            <a:ext cx="7858125" cy="66770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3FF"/>
        </a:solidFill>
      </p:bgPr>
    </p:bg>
    <p:spTree>
      <p:nvGrpSpPr>
        <p:cNvPr id="30" name="Shape 30"/>
        <p:cNvGrpSpPr/>
        <p:nvPr/>
      </p:nvGrpSpPr>
      <p:grpSpPr>
        <a:xfrm>
          <a:off x="0" y="0"/>
          <a:ext cx="0" cy="0"/>
          <a:chOff x="0" y="0"/>
          <a:chExt cx="0" cy="0"/>
        </a:xfrm>
      </p:grpSpPr>
      <p:pic>
        <p:nvPicPr>
          <p:cNvPr descr="preencoded.png" id="31" name="Google Shape;31;p2"/>
          <p:cNvPicPr preferRelativeResize="0"/>
          <p:nvPr/>
        </p:nvPicPr>
        <p:blipFill rotWithShape="1">
          <a:blip r:embed="rId3">
            <a:alphaModFix/>
          </a:blip>
          <a:srcRect b="0" l="0" r="0" t="0"/>
          <a:stretch/>
        </p:blipFill>
        <p:spPr>
          <a:xfrm>
            <a:off x="10325100" y="4229100"/>
            <a:ext cx="7962900" cy="6057900"/>
          </a:xfrm>
          <a:prstGeom prst="rect">
            <a:avLst/>
          </a:prstGeom>
          <a:noFill/>
          <a:ln>
            <a:noFill/>
          </a:ln>
        </p:spPr>
      </p:pic>
      <p:pic>
        <p:nvPicPr>
          <p:cNvPr descr="preencoded.png" id="32" name="Google Shape;32;p2"/>
          <p:cNvPicPr preferRelativeResize="0"/>
          <p:nvPr/>
        </p:nvPicPr>
        <p:blipFill rotWithShape="1">
          <a:blip r:embed="rId4">
            <a:alphaModFix/>
          </a:blip>
          <a:srcRect b="0" l="0" r="0" t="0"/>
          <a:stretch/>
        </p:blipFill>
        <p:spPr>
          <a:xfrm>
            <a:off x="0" y="0"/>
            <a:ext cx="5172075" cy="7820025"/>
          </a:xfrm>
          <a:prstGeom prst="rect">
            <a:avLst/>
          </a:prstGeom>
          <a:noFill/>
          <a:ln>
            <a:noFill/>
          </a:ln>
        </p:spPr>
      </p:pic>
      <p:grpSp>
        <p:nvGrpSpPr>
          <p:cNvPr id="33" name="Google Shape;33;p2"/>
          <p:cNvGrpSpPr/>
          <p:nvPr/>
        </p:nvGrpSpPr>
        <p:grpSpPr>
          <a:xfrm>
            <a:off x="17640300" y="7994854"/>
            <a:ext cx="596695" cy="2063546"/>
            <a:chOff x="17640300" y="7994855"/>
            <a:chExt cx="596695" cy="2063546"/>
          </a:xfrm>
        </p:grpSpPr>
        <p:pic>
          <p:nvPicPr>
            <p:cNvPr descr="preencoded.png" id="34" name="Google Shape;34;p2"/>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35" name="Google Shape;35;p2"/>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03489"/>
                </a:buClr>
                <a:buSzPts val="2710"/>
                <a:buFont typeface="Inter"/>
                <a:buNone/>
              </a:pPr>
              <a:r>
                <a:rPr b="1" i="0" lang="en-US" sz="2710" u="none" cap="none" strike="noStrike">
                  <a:solidFill>
                    <a:srgbClr val="60348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36" name="Google Shape;36;p2"/>
          <p:cNvGrpSpPr/>
          <p:nvPr/>
        </p:nvGrpSpPr>
        <p:grpSpPr>
          <a:xfrm>
            <a:off x="9001125" y="2714625"/>
            <a:ext cx="7581900" cy="2388870"/>
            <a:chOff x="9001125" y="2714625"/>
            <a:chExt cx="7581900" cy="2388870"/>
          </a:xfrm>
        </p:grpSpPr>
        <p:sp>
          <p:nvSpPr>
            <p:cNvPr id="37" name="Google Shape;37;p2"/>
            <p:cNvSpPr/>
            <p:nvPr/>
          </p:nvSpPr>
          <p:spPr>
            <a:xfrm>
              <a:off x="9001125" y="2714625"/>
              <a:ext cx="7581900" cy="2190750"/>
            </a:xfrm>
            <a:prstGeom prst="rect">
              <a:avLst/>
            </a:prstGeom>
            <a:solidFill>
              <a:srgbClr val="8B5E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2"/>
            <p:cNvSpPr/>
            <p:nvPr/>
          </p:nvSpPr>
          <p:spPr>
            <a:xfrm>
              <a:off x="9572625" y="2943225"/>
              <a:ext cx="6865620" cy="216027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BF1F9"/>
                </a:buClr>
                <a:buSzPts val="9600"/>
                <a:buFont typeface="Slackey"/>
                <a:buNone/>
              </a:pPr>
              <a:r>
                <a:rPr b="0" i="0" lang="en-US" sz="9600" u="none" cap="none" strike="noStrike">
                  <a:solidFill>
                    <a:srgbClr val="FBF1F9"/>
                  </a:solidFill>
                  <a:latin typeface="Slackey"/>
                  <a:ea typeface="Slackey"/>
                  <a:cs typeface="Slackey"/>
                  <a:sym typeface="Slackey"/>
                </a:rPr>
                <a:t>Welcome</a:t>
              </a:r>
              <a:endParaRPr b="0" i="0" sz="9600" u="none" cap="none" strike="noStrike">
                <a:solidFill>
                  <a:schemeClr val="dk1"/>
                </a:solidFill>
                <a:latin typeface="Calibri"/>
                <a:ea typeface="Calibri"/>
                <a:cs typeface="Calibri"/>
                <a:sym typeface="Calibri"/>
              </a:endParaRPr>
            </a:p>
          </p:txBody>
        </p:sp>
      </p:grpSp>
      <p:sp>
        <p:nvSpPr>
          <p:cNvPr id="39" name="Google Shape;39;p2"/>
          <p:cNvSpPr/>
          <p:nvPr/>
        </p:nvSpPr>
        <p:spPr>
          <a:xfrm>
            <a:off x="8713470" y="5191125"/>
            <a:ext cx="8157210" cy="191643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Welcome to the world of fantasy! Join us on a journey to explore the mystical creatures, enchanted lands, and magical wonders that exist beyond our reality. Discover the wonders and secrets of this exciting realm and unlock the power of imagination.</a:t>
            </a:r>
            <a:endParaRPr b="0" i="0" sz="2400" u="none" cap="none" strike="noStrike">
              <a:solidFill>
                <a:schemeClr val="dk1"/>
              </a:solidFill>
              <a:latin typeface="Calibri"/>
              <a:ea typeface="Calibri"/>
              <a:cs typeface="Calibri"/>
              <a:sym typeface="Calibri"/>
            </a:endParaRPr>
          </a:p>
        </p:txBody>
      </p:sp>
      <p:pic>
        <p:nvPicPr>
          <p:cNvPr descr="preencoded.png" id="40" name="Google Shape;40;p2"/>
          <p:cNvPicPr preferRelativeResize="0"/>
          <p:nvPr/>
        </p:nvPicPr>
        <p:blipFill rotWithShape="1">
          <a:blip r:embed="rId6">
            <a:alphaModFix/>
          </a:blip>
          <a:srcRect b="0" l="0" r="0" t="0"/>
          <a:stretch/>
        </p:blipFill>
        <p:spPr>
          <a:xfrm>
            <a:off x="714375" y="1657350"/>
            <a:ext cx="7343775" cy="69723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3FF"/>
        </a:solidFill>
      </p:bgPr>
    </p:bg>
    <p:spTree>
      <p:nvGrpSpPr>
        <p:cNvPr id="45" name="Shape 45"/>
        <p:cNvGrpSpPr/>
        <p:nvPr/>
      </p:nvGrpSpPr>
      <p:grpSpPr>
        <a:xfrm>
          <a:off x="0" y="0"/>
          <a:ext cx="0" cy="0"/>
          <a:chOff x="0" y="0"/>
          <a:chExt cx="0" cy="0"/>
        </a:xfrm>
      </p:grpSpPr>
      <p:pic>
        <p:nvPicPr>
          <p:cNvPr descr="preencoded.png" id="46" name="Google Shape;46;p3"/>
          <p:cNvPicPr preferRelativeResize="0"/>
          <p:nvPr/>
        </p:nvPicPr>
        <p:blipFill rotWithShape="1">
          <a:blip r:embed="rId3">
            <a:alphaModFix/>
          </a:blip>
          <a:srcRect b="0" l="0" r="0" t="0"/>
          <a:stretch/>
        </p:blipFill>
        <p:spPr>
          <a:xfrm>
            <a:off x="11811000" y="6810375"/>
            <a:ext cx="6477000" cy="3476625"/>
          </a:xfrm>
          <a:prstGeom prst="rect">
            <a:avLst/>
          </a:prstGeom>
          <a:noFill/>
          <a:ln>
            <a:noFill/>
          </a:ln>
        </p:spPr>
      </p:pic>
      <p:pic>
        <p:nvPicPr>
          <p:cNvPr descr="preencoded.png" id="47" name="Google Shape;47;p3"/>
          <p:cNvPicPr preferRelativeResize="0"/>
          <p:nvPr/>
        </p:nvPicPr>
        <p:blipFill rotWithShape="1">
          <a:blip r:embed="rId4">
            <a:alphaModFix/>
          </a:blip>
          <a:srcRect b="0" l="0" r="0" t="0"/>
          <a:stretch/>
        </p:blipFill>
        <p:spPr>
          <a:xfrm>
            <a:off x="0" y="0"/>
            <a:ext cx="6981825" cy="3343275"/>
          </a:xfrm>
          <a:prstGeom prst="rect">
            <a:avLst/>
          </a:prstGeom>
          <a:noFill/>
          <a:ln>
            <a:noFill/>
          </a:ln>
        </p:spPr>
      </p:pic>
      <p:grpSp>
        <p:nvGrpSpPr>
          <p:cNvPr id="48" name="Google Shape;48;p3"/>
          <p:cNvGrpSpPr/>
          <p:nvPr/>
        </p:nvGrpSpPr>
        <p:grpSpPr>
          <a:xfrm>
            <a:off x="17640300" y="7994854"/>
            <a:ext cx="596695" cy="2063546"/>
            <a:chOff x="17640300" y="7994855"/>
            <a:chExt cx="596695" cy="2063546"/>
          </a:xfrm>
        </p:grpSpPr>
        <p:pic>
          <p:nvPicPr>
            <p:cNvPr descr="preencoded.png" id="49" name="Google Shape;49;p3"/>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50" name="Google Shape;50;p3"/>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03489"/>
                </a:buClr>
                <a:buSzPts val="2710"/>
                <a:buFont typeface="Inter"/>
                <a:buNone/>
              </a:pPr>
              <a:r>
                <a:rPr b="1" i="0" lang="en-US" sz="2710" u="none" cap="none" strike="noStrike">
                  <a:solidFill>
                    <a:srgbClr val="60348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51" name="Google Shape;51;p3"/>
          <p:cNvGrpSpPr/>
          <p:nvPr/>
        </p:nvGrpSpPr>
        <p:grpSpPr>
          <a:xfrm>
            <a:off x="2085975" y="3676650"/>
            <a:ext cx="14125575" cy="2388870"/>
            <a:chOff x="2085975" y="3676650"/>
            <a:chExt cx="14125575" cy="2388870"/>
          </a:xfrm>
        </p:grpSpPr>
        <p:sp>
          <p:nvSpPr>
            <p:cNvPr id="52" name="Google Shape;52;p3"/>
            <p:cNvSpPr/>
            <p:nvPr/>
          </p:nvSpPr>
          <p:spPr>
            <a:xfrm>
              <a:off x="2085975" y="3676650"/>
              <a:ext cx="14125575" cy="2190750"/>
            </a:xfrm>
            <a:prstGeom prst="rect">
              <a:avLst/>
            </a:prstGeom>
            <a:solidFill>
              <a:srgbClr val="8B5E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3"/>
            <p:cNvSpPr/>
            <p:nvPr/>
          </p:nvSpPr>
          <p:spPr>
            <a:xfrm>
              <a:off x="2657475" y="3905250"/>
              <a:ext cx="13409295" cy="216027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BF1F9"/>
                </a:buClr>
                <a:buSzPts val="9600"/>
                <a:buFont typeface="Slackey"/>
                <a:buNone/>
              </a:pPr>
              <a:r>
                <a:rPr b="0" i="0" lang="en-US" sz="9600" u="none" cap="none" strike="noStrike">
                  <a:solidFill>
                    <a:srgbClr val="FBF1F9"/>
                  </a:solidFill>
                  <a:latin typeface="Slackey"/>
                  <a:ea typeface="Slackey"/>
                  <a:cs typeface="Slackey"/>
                  <a:sym typeface="Slackey"/>
                </a:rPr>
                <a:t>Table of Contents</a:t>
              </a:r>
              <a:endParaRPr b="0" i="0" sz="9600" u="none" cap="none" strike="noStrike">
                <a:solidFill>
                  <a:schemeClr val="dk1"/>
                </a:solidFill>
                <a:latin typeface="Calibri"/>
                <a:ea typeface="Calibri"/>
                <a:cs typeface="Calibri"/>
                <a:sym typeface="Calibri"/>
              </a:endParaRPr>
            </a:p>
          </p:txBody>
        </p:sp>
      </p:grpSp>
      <p:pic>
        <p:nvPicPr>
          <p:cNvPr descr="preencoded.png" id="54" name="Google Shape;54;p3"/>
          <p:cNvPicPr preferRelativeResize="0"/>
          <p:nvPr/>
        </p:nvPicPr>
        <p:blipFill rotWithShape="1">
          <a:blip r:embed="rId6">
            <a:alphaModFix/>
          </a:blip>
          <a:srcRect b="0" l="0" r="0" t="0"/>
          <a:stretch/>
        </p:blipFill>
        <p:spPr>
          <a:xfrm>
            <a:off x="7010400" y="0"/>
            <a:ext cx="4276725" cy="4495800"/>
          </a:xfrm>
          <a:prstGeom prst="rect">
            <a:avLst/>
          </a:prstGeom>
          <a:noFill/>
          <a:ln>
            <a:noFill/>
          </a:ln>
        </p:spPr>
      </p:pic>
      <p:grpSp>
        <p:nvGrpSpPr>
          <p:cNvPr id="55" name="Google Shape;55;p3"/>
          <p:cNvGrpSpPr/>
          <p:nvPr/>
        </p:nvGrpSpPr>
        <p:grpSpPr>
          <a:xfrm>
            <a:off x="1571625" y="6629400"/>
            <a:ext cx="1219200" cy="1219200"/>
            <a:chOff x="1571625" y="6629400"/>
            <a:chExt cx="1219200" cy="1219200"/>
          </a:xfrm>
        </p:grpSpPr>
        <p:sp>
          <p:nvSpPr>
            <p:cNvPr id="56" name="Google Shape;56;p3"/>
            <p:cNvSpPr/>
            <p:nvPr/>
          </p:nvSpPr>
          <p:spPr>
            <a:xfrm>
              <a:off x="1571625" y="6629400"/>
              <a:ext cx="1219200" cy="1219200"/>
            </a:xfrm>
            <a:prstGeom prst="ellipse">
              <a:avLst/>
            </a:prstGeom>
            <a:solidFill>
              <a:srgbClr val="8B5E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3"/>
            <p:cNvSpPr/>
            <p:nvPr/>
          </p:nvSpPr>
          <p:spPr>
            <a:xfrm>
              <a:off x="1839278" y="6835140"/>
              <a:ext cx="683895" cy="8077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BF1F9"/>
                </a:buClr>
                <a:buSzPts val="3600"/>
                <a:buFont typeface="Slackey"/>
                <a:buNone/>
              </a:pPr>
              <a:r>
                <a:rPr b="0" i="0" lang="en-US" sz="3600" u="none" cap="none" strike="noStrike">
                  <a:solidFill>
                    <a:srgbClr val="FBF1F9"/>
                  </a:solidFill>
                  <a:latin typeface="Slackey"/>
                  <a:ea typeface="Slackey"/>
                  <a:cs typeface="Slackey"/>
                  <a:sym typeface="Slackey"/>
                </a:rPr>
                <a:t>01</a:t>
              </a:r>
              <a:endParaRPr b="0" i="0" sz="3600" u="none" cap="none" strike="noStrike">
                <a:solidFill>
                  <a:schemeClr val="dk1"/>
                </a:solidFill>
                <a:latin typeface="Calibri"/>
                <a:ea typeface="Calibri"/>
                <a:cs typeface="Calibri"/>
                <a:sym typeface="Calibri"/>
              </a:endParaRPr>
            </a:p>
          </p:txBody>
        </p:sp>
      </p:grpSp>
      <p:grpSp>
        <p:nvGrpSpPr>
          <p:cNvPr id="58" name="Google Shape;58;p3"/>
          <p:cNvGrpSpPr/>
          <p:nvPr/>
        </p:nvGrpSpPr>
        <p:grpSpPr>
          <a:xfrm>
            <a:off x="1571625" y="8001000"/>
            <a:ext cx="5577840" cy="1192530"/>
            <a:chOff x="1571625" y="8001000"/>
            <a:chExt cx="5577840" cy="1192530"/>
          </a:xfrm>
        </p:grpSpPr>
        <p:sp>
          <p:nvSpPr>
            <p:cNvPr id="59" name="Google Shape;59;p3"/>
            <p:cNvSpPr/>
            <p:nvPr/>
          </p:nvSpPr>
          <p:spPr>
            <a:xfrm>
              <a:off x="1571625" y="8001000"/>
              <a:ext cx="5577840" cy="8077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Introduction</a:t>
              </a:r>
              <a:endParaRPr b="0" i="0" sz="3600" u="none" cap="none" strike="noStrike">
                <a:solidFill>
                  <a:schemeClr val="dk1"/>
                </a:solidFill>
                <a:latin typeface="Calibri"/>
                <a:ea typeface="Calibri"/>
                <a:cs typeface="Calibri"/>
                <a:sym typeface="Calibri"/>
              </a:endParaRPr>
            </a:p>
          </p:txBody>
        </p:sp>
        <p:sp>
          <p:nvSpPr>
            <p:cNvPr id="60" name="Google Shape;60;p3"/>
            <p:cNvSpPr/>
            <p:nvPr/>
          </p:nvSpPr>
          <p:spPr>
            <a:xfrm>
              <a:off x="1571625" y="8724900"/>
              <a:ext cx="5547360" cy="46863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Extraordinary Realm</a:t>
              </a:r>
              <a:endParaRPr b="0" i="0" sz="2400" u="none" cap="none" strike="noStrike">
                <a:solidFill>
                  <a:schemeClr val="dk1"/>
                </a:solidFill>
                <a:latin typeface="Calibri"/>
                <a:ea typeface="Calibri"/>
                <a:cs typeface="Calibri"/>
                <a:sym typeface="Calibri"/>
              </a:endParaRPr>
            </a:p>
          </p:txBody>
        </p:sp>
      </p:grpSp>
      <p:grpSp>
        <p:nvGrpSpPr>
          <p:cNvPr id="61" name="Google Shape;61;p3"/>
          <p:cNvGrpSpPr/>
          <p:nvPr/>
        </p:nvGrpSpPr>
        <p:grpSpPr>
          <a:xfrm>
            <a:off x="7058025" y="6629400"/>
            <a:ext cx="1219200" cy="1219200"/>
            <a:chOff x="7058025" y="6629400"/>
            <a:chExt cx="1219200" cy="1219200"/>
          </a:xfrm>
        </p:grpSpPr>
        <p:sp>
          <p:nvSpPr>
            <p:cNvPr id="62" name="Google Shape;62;p3"/>
            <p:cNvSpPr/>
            <p:nvPr/>
          </p:nvSpPr>
          <p:spPr>
            <a:xfrm>
              <a:off x="7058025" y="6629400"/>
              <a:ext cx="1219200" cy="1219200"/>
            </a:xfrm>
            <a:prstGeom prst="rect">
              <a:avLst/>
            </a:prstGeom>
            <a:solidFill>
              <a:srgbClr val="8B5E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3"/>
            <p:cNvSpPr/>
            <p:nvPr/>
          </p:nvSpPr>
          <p:spPr>
            <a:xfrm>
              <a:off x="7273290" y="6835140"/>
              <a:ext cx="788670" cy="8077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BF1F9"/>
                </a:buClr>
                <a:buSzPts val="3600"/>
                <a:buFont typeface="Slackey"/>
                <a:buNone/>
              </a:pPr>
              <a:r>
                <a:rPr b="0" i="0" lang="en-US" sz="3600" u="none" cap="none" strike="noStrike">
                  <a:solidFill>
                    <a:srgbClr val="FBF1F9"/>
                  </a:solidFill>
                  <a:latin typeface="Slackey"/>
                  <a:ea typeface="Slackey"/>
                  <a:cs typeface="Slackey"/>
                  <a:sym typeface="Slackey"/>
                </a:rPr>
                <a:t>02</a:t>
              </a:r>
              <a:endParaRPr b="0" i="0" sz="3600" u="none" cap="none" strike="noStrike">
                <a:solidFill>
                  <a:schemeClr val="dk1"/>
                </a:solidFill>
                <a:latin typeface="Calibri"/>
                <a:ea typeface="Calibri"/>
                <a:cs typeface="Calibri"/>
                <a:sym typeface="Calibri"/>
              </a:endParaRPr>
            </a:p>
          </p:txBody>
        </p:sp>
      </p:grpSp>
      <p:grpSp>
        <p:nvGrpSpPr>
          <p:cNvPr id="64" name="Google Shape;64;p3"/>
          <p:cNvGrpSpPr/>
          <p:nvPr/>
        </p:nvGrpSpPr>
        <p:grpSpPr>
          <a:xfrm>
            <a:off x="7058025" y="8001000"/>
            <a:ext cx="5577840" cy="1192530"/>
            <a:chOff x="7058025" y="8001000"/>
            <a:chExt cx="5577840" cy="1192530"/>
          </a:xfrm>
        </p:grpSpPr>
        <p:sp>
          <p:nvSpPr>
            <p:cNvPr id="65" name="Google Shape;65;p3"/>
            <p:cNvSpPr/>
            <p:nvPr/>
          </p:nvSpPr>
          <p:spPr>
            <a:xfrm>
              <a:off x="7058025" y="8001000"/>
              <a:ext cx="5577840" cy="8077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Wonders</a:t>
              </a:r>
              <a:endParaRPr b="0" i="0" sz="3600" u="none" cap="none" strike="noStrike">
                <a:solidFill>
                  <a:schemeClr val="dk1"/>
                </a:solidFill>
                <a:latin typeface="Calibri"/>
                <a:ea typeface="Calibri"/>
                <a:cs typeface="Calibri"/>
                <a:sym typeface="Calibri"/>
              </a:endParaRPr>
            </a:p>
          </p:txBody>
        </p:sp>
        <p:sp>
          <p:nvSpPr>
            <p:cNvPr id="66" name="Google Shape;66;p3"/>
            <p:cNvSpPr/>
            <p:nvPr/>
          </p:nvSpPr>
          <p:spPr>
            <a:xfrm>
              <a:off x="7058025" y="8724900"/>
              <a:ext cx="5547360" cy="46863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Wishes Granted</a:t>
              </a:r>
              <a:endParaRPr b="0" i="0" sz="2400" u="none" cap="none" strike="noStrike">
                <a:solidFill>
                  <a:schemeClr val="dk1"/>
                </a:solidFill>
                <a:latin typeface="Calibri"/>
                <a:ea typeface="Calibri"/>
                <a:cs typeface="Calibri"/>
                <a:sym typeface="Calibri"/>
              </a:endParaRPr>
            </a:p>
          </p:txBody>
        </p:sp>
      </p:grpSp>
      <p:grpSp>
        <p:nvGrpSpPr>
          <p:cNvPr id="67" name="Google Shape;67;p3"/>
          <p:cNvGrpSpPr/>
          <p:nvPr/>
        </p:nvGrpSpPr>
        <p:grpSpPr>
          <a:xfrm>
            <a:off x="12544425" y="6629400"/>
            <a:ext cx="1219200" cy="1219200"/>
            <a:chOff x="12544425" y="6629400"/>
            <a:chExt cx="1219200" cy="1219200"/>
          </a:xfrm>
        </p:grpSpPr>
        <p:sp>
          <p:nvSpPr>
            <p:cNvPr id="68" name="Google Shape;68;p3"/>
            <p:cNvSpPr/>
            <p:nvPr/>
          </p:nvSpPr>
          <p:spPr>
            <a:xfrm>
              <a:off x="12544425" y="6629400"/>
              <a:ext cx="1219200" cy="1219200"/>
            </a:xfrm>
            <a:prstGeom prst="ellipse">
              <a:avLst/>
            </a:prstGeom>
            <a:solidFill>
              <a:srgbClr val="8B5E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3"/>
            <p:cNvSpPr/>
            <p:nvPr/>
          </p:nvSpPr>
          <p:spPr>
            <a:xfrm>
              <a:off x="12754928" y="6835140"/>
              <a:ext cx="798195" cy="8077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BF1F9"/>
                </a:buClr>
                <a:buSzPts val="3600"/>
                <a:buFont typeface="Slackey"/>
                <a:buNone/>
              </a:pPr>
              <a:r>
                <a:rPr b="0" i="0" lang="en-US" sz="3600" u="none" cap="none" strike="noStrike">
                  <a:solidFill>
                    <a:srgbClr val="FBF1F9"/>
                  </a:solidFill>
                  <a:latin typeface="Slackey"/>
                  <a:ea typeface="Slackey"/>
                  <a:cs typeface="Slackey"/>
                  <a:sym typeface="Slackey"/>
                </a:rPr>
                <a:t>03</a:t>
              </a:r>
              <a:endParaRPr b="0" i="0" sz="3600" u="none" cap="none" strike="noStrike">
                <a:solidFill>
                  <a:schemeClr val="dk1"/>
                </a:solidFill>
                <a:latin typeface="Calibri"/>
                <a:ea typeface="Calibri"/>
                <a:cs typeface="Calibri"/>
                <a:sym typeface="Calibri"/>
              </a:endParaRPr>
            </a:p>
          </p:txBody>
        </p:sp>
      </p:grpSp>
      <p:grpSp>
        <p:nvGrpSpPr>
          <p:cNvPr id="70" name="Google Shape;70;p3"/>
          <p:cNvGrpSpPr/>
          <p:nvPr/>
        </p:nvGrpSpPr>
        <p:grpSpPr>
          <a:xfrm>
            <a:off x="12544425" y="8001000"/>
            <a:ext cx="5577840" cy="1192530"/>
            <a:chOff x="12544425" y="8001000"/>
            <a:chExt cx="5577840" cy="1192530"/>
          </a:xfrm>
        </p:grpSpPr>
        <p:sp>
          <p:nvSpPr>
            <p:cNvPr id="71" name="Google Shape;71;p3"/>
            <p:cNvSpPr/>
            <p:nvPr/>
          </p:nvSpPr>
          <p:spPr>
            <a:xfrm>
              <a:off x="12544425" y="8001000"/>
              <a:ext cx="5577840" cy="8077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Adventure</a:t>
              </a:r>
              <a:endParaRPr b="0" i="0" sz="3600" u="none" cap="none" strike="noStrike">
                <a:solidFill>
                  <a:schemeClr val="dk1"/>
                </a:solidFill>
                <a:latin typeface="Calibri"/>
                <a:ea typeface="Calibri"/>
                <a:cs typeface="Calibri"/>
                <a:sym typeface="Calibri"/>
              </a:endParaRPr>
            </a:p>
          </p:txBody>
        </p:sp>
        <p:sp>
          <p:nvSpPr>
            <p:cNvPr id="72" name="Google Shape;72;p3"/>
            <p:cNvSpPr/>
            <p:nvPr/>
          </p:nvSpPr>
          <p:spPr>
            <a:xfrm>
              <a:off x="12544425" y="8724900"/>
              <a:ext cx="5547360" cy="46863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Happily Ever After</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3FF"/>
        </a:solidFill>
      </p:bgPr>
    </p:bg>
    <p:spTree>
      <p:nvGrpSpPr>
        <p:cNvPr id="77" name="Shape 77"/>
        <p:cNvGrpSpPr/>
        <p:nvPr/>
      </p:nvGrpSpPr>
      <p:grpSpPr>
        <a:xfrm>
          <a:off x="0" y="0"/>
          <a:ext cx="0" cy="0"/>
          <a:chOff x="0" y="0"/>
          <a:chExt cx="0" cy="0"/>
        </a:xfrm>
      </p:grpSpPr>
      <p:pic>
        <p:nvPicPr>
          <p:cNvPr descr="preencoded.png" id="78" name="Google Shape;78;p4"/>
          <p:cNvPicPr preferRelativeResize="0"/>
          <p:nvPr/>
        </p:nvPicPr>
        <p:blipFill rotWithShape="1">
          <a:blip r:embed="rId3">
            <a:alphaModFix/>
          </a:blip>
          <a:srcRect b="0" l="0" r="0" t="0"/>
          <a:stretch/>
        </p:blipFill>
        <p:spPr>
          <a:xfrm>
            <a:off x="10420350" y="0"/>
            <a:ext cx="7867650" cy="3505200"/>
          </a:xfrm>
          <a:prstGeom prst="rect">
            <a:avLst/>
          </a:prstGeom>
          <a:noFill/>
          <a:ln>
            <a:noFill/>
          </a:ln>
        </p:spPr>
      </p:pic>
      <p:pic>
        <p:nvPicPr>
          <p:cNvPr descr="preencoded.png" id="79" name="Google Shape;79;p4"/>
          <p:cNvPicPr preferRelativeResize="0"/>
          <p:nvPr/>
        </p:nvPicPr>
        <p:blipFill rotWithShape="1">
          <a:blip r:embed="rId4">
            <a:alphaModFix/>
          </a:blip>
          <a:srcRect b="0" l="0" r="0" t="0"/>
          <a:stretch/>
        </p:blipFill>
        <p:spPr>
          <a:xfrm>
            <a:off x="0" y="7724775"/>
            <a:ext cx="7610475" cy="2562225"/>
          </a:xfrm>
          <a:prstGeom prst="rect">
            <a:avLst/>
          </a:prstGeom>
          <a:noFill/>
          <a:ln>
            <a:noFill/>
          </a:ln>
        </p:spPr>
      </p:pic>
      <p:grpSp>
        <p:nvGrpSpPr>
          <p:cNvPr id="80" name="Google Shape;80;p4"/>
          <p:cNvGrpSpPr/>
          <p:nvPr/>
        </p:nvGrpSpPr>
        <p:grpSpPr>
          <a:xfrm>
            <a:off x="17640300" y="7994854"/>
            <a:ext cx="596695" cy="2063546"/>
            <a:chOff x="17640300" y="7994855"/>
            <a:chExt cx="596695" cy="2063546"/>
          </a:xfrm>
        </p:grpSpPr>
        <p:pic>
          <p:nvPicPr>
            <p:cNvPr descr="preencoded.png" id="81" name="Google Shape;81;p4"/>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82" name="Google Shape;82;p4"/>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03489"/>
                </a:buClr>
                <a:buSzPts val="2710"/>
                <a:buFont typeface="Inter"/>
                <a:buNone/>
              </a:pPr>
              <a:r>
                <a:rPr b="1" i="0" lang="en-US" sz="2710" u="none" cap="none" strike="noStrike">
                  <a:solidFill>
                    <a:srgbClr val="60348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83" name="Google Shape;83;p4"/>
          <p:cNvGrpSpPr/>
          <p:nvPr/>
        </p:nvGrpSpPr>
        <p:grpSpPr>
          <a:xfrm>
            <a:off x="2219325" y="1528763"/>
            <a:ext cx="9610725" cy="1581150"/>
            <a:chOff x="2219325" y="1528763"/>
            <a:chExt cx="9610725" cy="1581150"/>
          </a:xfrm>
        </p:grpSpPr>
        <p:sp>
          <p:nvSpPr>
            <p:cNvPr id="84" name="Google Shape;84;p4"/>
            <p:cNvSpPr/>
            <p:nvPr/>
          </p:nvSpPr>
          <p:spPr>
            <a:xfrm>
              <a:off x="2219325" y="1528763"/>
              <a:ext cx="9610725" cy="1543050"/>
            </a:xfrm>
            <a:prstGeom prst="rect">
              <a:avLst/>
            </a:prstGeom>
            <a:solidFill>
              <a:srgbClr val="8B5E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4"/>
            <p:cNvSpPr/>
            <p:nvPr/>
          </p:nvSpPr>
          <p:spPr>
            <a:xfrm>
              <a:off x="2790825" y="1757363"/>
              <a:ext cx="8734425" cy="1352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BF1F9"/>
                </a:buClr>
                <a:buSzPts val="6000"/>
                <a:buFont typeface="Slackey"/>
                <a:buNone/>
              </a:pPr>
              <a:r>
                <a:rPr b="0" i="0" lang="en-US" sz="6000" u="none" cap="none" strike="noStrike">
                  <a:solidFill>
                    <a:srgbClr val="FBF1F9"/>
                  </a:solidFill>
                  <a:latin typeface="Slackey"/>
                  <a:ea typeface="Slackey"/>
                  <a:cs typeface="Slackey"/>
                  <a:sym typeface="Slackey"/>
                </a:rPr>
                <a:t>The Extraordinary</a:t>
              </a:r>
              <a:endParaRPr b="0" i="0" sz="6000" u="none" cap="none" strike="noStrike">
                <a:solidFill>
                  <a:schemeClr val="dk1"/>
                </a:solidFill>
                <a:latin typeface="Calibri"/>
                <a:ea typeface="Calibri"/>
                <a:cs typeface="Calibri"/>
                <a:sym typeface="Calibri"/>
              </a:endParaRPr>
            </a:p>
          </p:txBody>
        </p:sp>
      </p:grpSp>
      <p:grpSp>
        <p:nvGrpSpPr>
          <p:cNvPr id="86" name="Google Shape;86;p4"/>
          <p:cNvGrpSpPr/>
          <p:nvPr/>
        </p:nvGrpSpPr>
        <p:grpSpPr>
          <a:xfrm>
            <a:off x="2219325" y="3838575"/>
            <a:ext cx="13910310" cy="3364230"/>
            <a:chOff x="2219325" y="3838575"/>
            <a:chExt cx="13910310" cy="3364230"/>
          </a:xfrm>
        </p:grpSpPr>
        <p:sp>
          <p:nvSpPr>
            <p:cNvPr id="87" name="Google Shape;87;p4"/>
            <p:cNvSpPr/>
            <p:nvPr/>
          </p:nvSpPr>
          <p:spPr>
            <a:xfrm>
              <a:off x="2219325" y="3838575"/>
              <a:ext cx="6604635" cy="336423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b="0" i="0" sz="2400" u="none" cap="none" strike="noStrike">
                <a:solidFill>
                  <a:schemeClr val="dk1"/>
                </a:solidFill>
                <a:latin typeface="Calibri"/>
                <a:ea typeface="Calibri"/>
                <a:cs typeface="Calibri"/>
                <a:sym typeface="Calibri"/>
              </a:endParaRPr>
            </a:p>
          </p:txBody>
        </p:sp>
        <p:sp>
          <p:nvSpPr>
            <p:cNvPr id="88" name="Google Shape;88;p4"/>
            <p:cNvSpPr/>
            <p:nvPr/>
          </p:nvSpPr>
          <p:spPr>
            <a:xfrm>
              <a:off x="9525000" y="3838575"/>
              <a:ext cx="6604635" cy="336423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3FF"/>
        </a:solidFill>
      </p:bgPr>
    </p:bg>
    <p:spTree>
      <p:nvGrpSpPr>
        <p:cNvPr id="93" name="Shape 93"/>
        <p:cNvGrpSpPr/>
        <p:nvPr/>
      </p:nvGrpSpPr>
      <p:grpSpPr>
        <a:xfrm>
          <a:off x="0" y="0"/>
          <a:ext cx="0" cy="0"/>
          <a:chOff x="0" y="0"/>
          <a:chExt cx="0" cy="0"/>
        </a:xfrm>
      </p:grpSpPr>
      <p:pic>
        <p:nvPicPr>
          <p:cNvPr descr="preencoded.png" id="94" name="Google Shape;94;p5"/>
          <p:cNvPicPr preferRelativeResize="0"/>
          <p:nvPr/>
        </p:nvPicPr>
        <p:blipFill rotWithShape="1">
          <a:blip r:embed="rId3">
            <a:alphaModFix/>
          </a:blip>
          <a:srcRect b="0" l="0" r="0" t="0"/>
          <a:stretch/>
        </p:blipFill>
        <p:spPr>
          <a:xfrm>
            <a:off x="0" y="5762625"/>
            <a:ext cx="7953375" cy="4524375"/>
          </a:xfrm>
          <a:prstGeom prst="rect">
            <a:avLst/>
          </a:prstGeom>
          <a:noFill/>
          <a:ln>
            <a:noFill/>
          </a:ln>
        </p:spPr>
      </p:pic>
      <p:pic>
        <p:nvPicPr>
          <p:cNvPr descr="preencoded.png" id="95" name="Google Shape;95;p5"/>
          <p:cNvPicPr preferRelativeResize="0"/>
          <p:nvPr/>
        </p:nvPicPr>
        <p:blipFill rotWithShape="1">
          <a:blip r:embed="rId4">
            <a:alphaModFix/>
          </a:blip>
          <a:srcRect b="0" l="0" r="0" t="0"/>
          <a:stretch/>
        </p:blipFill>
        <p:spPr>
          <a:xfrm>
            <a:off x="10753735" y="0"/>
            <a:ext cx="7534275" cy="5276850"/>
          </a:xfrm>
          <a:prstGeom prst="rect">
            <a:avLst/>
          </a:prstGeom>
          <a:noFill/>
          <a:ln>
            <a:noFill/>
          </a:ln>
        </p:spPr>
      </p:pic>
      <p:grpSp>
        <p:nvGrpSpPr>
          <p:cNvPr id="96" name="Google Shape;96;p5"/>
          <p:cNvGrpSpPr/>
          <p:nvPr/>
        </p:nvGrpSpPr>
        <p:grpSpPr>
          <a:xfrm>
            <a:off x="17640300" y="7994854"/>
            <a:ext cx="596695" cy="2063546"/>
            <a:chOff x="17640300" y="7994855"/>
            <a:chExt cx="596695" cy="2063546"/>
          </a:xfrm>
        </p:grpSpPr>
        <p:pic>
          <p:nvPicPr>
            <p:cNvPr descr="preencoded.png" id="97" name="Google Shape;97;p5"/>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98" name="Google Shape;98;p5"/>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03489"/>
                </a:buClr>
                <a:buSzPts val="2710"/>
                <a:buFont typeface="Inter"/>
                <a:buNone/>
              </a:pPr>
              <a:r>
                <a:rPr b="1" i="0" lang="en-US" sz="2710" u="none" cap="none" strike="noStrike">
                  <a:solidFill>
                    <a:srgbClr val="60348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99" name="Google Shape;99;p5"/>
          <p:cNvGrpSpPr/>
          <p:nvPr/>
        </p:nvGrpSpPr>
        <p:grpSpPr>
          <a:xfrm>
            <a:off x="1428750" y="5743575"/>
            <a:ext cx="7400925" cy="3552825"/>
            <a:chOff x="1428750" y="5743575"/>
            <a:chExt cx="7400925" cy="3552825"/>
          </a:xfrm>
        </p:grpSpPr>
        <p:sp>
          <p:nvSpPr>
            <p:cNvPr id="100" name="Google Shape;100;p5"/>
            <p:cNvSpPr/>
            <p:nvPr/>
          </p:nvSpPr>
          <p:spPr>
            <a:xfrm>
              <a:off x="1428750" y="5743575"/>
              <a:ext cx="7400925" cy="3552825"/>
            </a:xfrm>
            <a:prstGeom prst="rect">
              <a:avLst/>
            </a:prstGeom>
            <a:solidFill>
              <a:srgbClr val="8B5E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01" name="Google Shape;101;p5"/>
            <p:cNvPicPr preferRelativeResize="0"/>
            <p:nvPr/>
          </p:nvPicPr>
          <p:blipFill rotWithShape="1">
            <a:blip r:embed="rId6">
              <a:alphaModFix/>
            </a:blip>
            <a:srcRect b="0" l="0" r="0" t="0"/>
            <a:stretch/>
          </p:blipFill>
          <p:spPr>
            <a:xfrm>
              <a:off x="4591050" y="5943600"/>
              <a:ext cx="1076325" cy="1114425"/>
            </a:xfrm>
            <a:prstGeom prst="rect">
              <a:avLst/>
            </a:prstGeom>
            <a:noFill/>
            <a:ln>
              <a:noFill/>
            </a:ln>
          </p:spPr>
        </p:pic>
        <p:grpSp>
          <p:nvGrpSpPr>
            <p:cNvPr id="102" name="Google Shape;102;p5"/>
            <p:cNvGrpSpPr/>
            <p:nvPr/>
          </p:nvGrpSpPr>
          <p:grpSpPr>
            <a:xfrm>
              <a:off x="1687830" y="7258050"/>
              <a:ext cx="6882765" cy="1916430"/>
              <a:chOff x="1687830" y="7258050"/>
              <a:chExt cx="6882765" cy="1916430"/>
            </a:xfrm>
          </p:grpSpPr>
          <p:sp>
            <p:nvSpPr>
              <p:cNvPr id="103" name="Google Shape;103;p5"/>
              <p:cNvSpPr/>
              <p:nvPr/>
            </p:nvSpPr>
            <p:spPr>
              <a:xfrm>
                <a:off x="1687830" y="7258050"/>
                <a:ext cx="6882765" cy="8077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3600"/>
                  <a:buFont typeface="Slackey"/>
                  <a:buNone/>
                </a:pPr>
                <a:r>
                  <a:rPr b="0" i="0" lang="en-US" sz="3600" u="none" cap="none" strike="noStrike">
                    <a:solidFill>
                      <a:srgbClr val="FFFFFF"/>
                    </a:solidFill>
                    <a:latin typeface="Slackey"/>
                    <a:ea typeface="Slackey"/>
                    <a:cs typeface="Slackey"/>
                    <a:sym typeface="Slackey"/>
                  </a:rPr>
                  <a:t>Unicorn Sightings</a:t>
                </a:r>
                <a:endParaRPr b="0" i="0" sz="3600" u="none" cap="none" strike="noStrike">
                  <a:solidFill>
                    <a:schemeClr val="dk1"/>
                  </a:solidFill>
                  <a:latin typeface="Calibri"/>
                  <a:ea typeface="Calibri"/>
                  <a:cs typeface="Calibri"/>
                  <a:sym typeface="Calibri"/>
                </a:endParaRPr>
              </a:p>
            </p:txBody>
          </p:sp>
          <p:sp>
            <p:nvSpPr>
              <p:cNvPr id="104" name="Google Shape;104;p5"/>
              <p:cNvSpPr/>
              <p:nvPr/>
            </p:nvSpPr>
            <p:spPr>
              <a:xfrm>
                <a:off x="1703070" y="7981950"/>
                <a:ext cx="6852285" cy="119253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400"/>
                  <a:buFont typeface="Lato"/>
                  <a:buNone/>
                </a:pPr>
                <a:r>
                  <a:rPr b="0" i="0" lang="en-US" sz="2400" u="none" cap="none" strike="noStrike">
                    <a:solidFill>
                      <a:srgbClr val="FFFFFF"/>
                    </a:solidFill>
                    <a:latin typeface="Lato"/>
                    <a:ea typeface="Lato"/>
                    <a:cs typeface="Lato"/>
                    <a:sym typeface="Lato"/>
                  </a:rPr>
                  <a:t>A record of the number of unicorns spotted in the fantasy realm and the beauty and mystery that surrounds these enchanting creatures.</a:t>
                </a:r>
                <a:endParaRPr b="0" i="0" sz="2400" u="none" cap="none" strike="noStrike">
                  <a:solidFill>
                    <a:schemeClr val="dk1"/>
                  </a:solidFill>
                  <a:latin typeface="Calibri"/>
                  <a:ea typeface="Calibri"/>
                  <a:cs typeface="Calibri"/>
                  <a:sym typeface="Calibri"/>
                </a:endParaRPr>
              </a:p>
            </p:txBody>
          </p:sp>
        </p:grpSp>
      </p:grpSp>
      <p:grpSp>
        <p:nvGrpSpPr>
          <p:cNvPr id="105" name="Google Shape;105;p5"/>
          <p:cNvGrpSpPr/>
          <p:nvPr/>
        </p:nvGrpSpPr>
        <p:grpSpPr>
          <a:xfrm>
            <a:off x="9458325" y="5705475"/>
            <a:ext cx="7400925" cy="3552825"/>
            <a:chOff x="9458325" y="5705475"/>
            <a:chExt cx="7400925" cy="3552825"/>
          </a:xfrm>
        </p:grpSpPr>
        <p:sp>
          <p:nvSpPr>
            <p:cNvPr id="106" name="Google Shape;106;p5"/>
            <p:cNvSpPr/>
            <p:nvPr/>
          </p:nvSpPr>
          <p:spPr>
            <a:xfrm>
              <a:off x="9458325" y="5705475"/>
              <a:ext cx="7400925" cy="3552825"/>
            </a:xfrm>
            <a:prstGeom prst="rect">
              <a:avLst/>
            </a:prstGeom>
            <a:solidFill>
              <a:srgbClr val="8B5E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07" name="Google Shape;107;p5"/>
            <p:cNvPicPr preferRelativeResize="0"/>
            <p:nvPr/>
          </p:nvPicPr>
          <p:blipFill rotWithShape="1">
            <a:blip r:embed="rId7">
              <a:alphaModFix/>
            </a:blip>
            <a:srcRect b="0" l="0" r="0" t="0"/>
            <a:stretch/>
          </p:blipFill>
          <p:spPr>
            <a:xfrm>
              <a:off x="12439650" y="5905500"/>
              <a:ext cx="1438275" cy="1114426"/>
            </a:xfrm>
            <a:prstGeom prst="rect">
              <a:avLst/>
            </a:prstGeom>
            <a:noFill/>
            <a:ln>
              <a:noFill/>
            </a:ln>
          </p:spPr>
        </p:pic>
        <p:grpSp>
          <p:nvGrpSpPr>
            <p:cNvPr id="108" name="Google Shape;108;p5"/>
            <p:cNvGrpSpPr/>
            <p:nvPr/>
          </p:nvGrpSpPr>
          <p:grpSpPr>
            <a:xfrm>
              <a:off x="9717405" y="7219950"/>
              <a:ext cx="6882765" cy="1916430"/>
              <a:chOff x="9717405" y="7219950"/>
              <a:chExt cx="6882765" cy="1916430"/>
            </a:xfrm>
          </p:grpSpPr>
          <p:sp>
            <p:nvSpPr>
              <p:cNvPr id="109" name="Google Shape;109;p5"/>
              <p:cNvSpPr/>
              <p:nvPr/>
            </p:nvSpPr>
            <p:spPr>
              <a:xfrm>
                <a:off x="9717405" y="7219950"/>
                <a:ext cx="6882765" cy="8077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3600"/>
                  <a:buFont typeface="Slackey"/>
                  <a:buNone/>
                </a:pPr>
                <a:r>
                  <a:rPr b="0" i="0" lang="en-US" sz="3600" u="none" cap="none" strike="noStrike">
                    <a:solidFill>
                      <a:srgbClr val="FFFFFF"/>
                    </a:solidFill>
                    <a:latin typeface="Slackey"/>
                    <a:ea typeface="Slackey"/>
                    <a:cs typeface="Slackey"/>
                    <a:sym typeface="Slackey"/>
                  </a:rPr>
                  <a:t>Dragon Taming</a:t>
                </a:r>
                <a:endParaRPr b="0" i="0" sz="3600" u="none" cap="none" strike="noStrike">
                  <a:solidFill>
                    <a:schemeClr val="dk1"/>
                  </a:solidFill>
                  <a:latin typeface="Calibri"/>
                  <a:ea typeface="Calibri"/>
                  <a:cs typeface="Calibri"/>
                  <a:sym typeface="Calibri"/>
                </a:endParaRPr>
              </a:p>
            </p:txBody>
          </p:sp>
          <p:sp>
            <p:nvSpPr>
              <p:cNvPr id="110" name="Google Shape;110;p5"/>
              <p:cNvSpPr/>
              <p:nvPr/>
            </p:nvSpPr>
            <p:spPr>
              <a:xfrm>
                <a:off x="9732645" y="7943850"/>
                <a:ext cx="6852285" cy="119253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400"/>
                  <a:buFont typeface="Lato"/>
                  <a:buNone/>
                </a:pPr>
                <a:r>
                  <a:rPr b="0" i="0" lang="en-US" sz="2400" u="none" cap="none" strike="noStrike">
                    <a:solidFill>
                      <a:srgbClr val="FFFFFF"/>
                    </a:solidFill>
                    <a:latin typeface="Lato"/>
                    <a:ea typeface="Lato"/>
                    <a:cs typeface="Lato"/>
                    <a:sym typeface="Lato"/>
                  </a:rPr>
                  <a:t>A closer look at the art of taming dragons and the brave adventurers who dare to take on these fearsome creatures.</a:t>
                </a:r>
                <a:endParaRPr b="0" i="0" sz="2400" u="none" cap="none" strike="noStrike">
                  <a:solidFill>
                    <a:schemeClr val="dk1"/>
                  </a:solidFill>
                  <a:latin typeface="Calibri"/>
                  <a:ea typeface="Calibri"/>
                  <a:cs typeface="Calibri"/>
                  <a:sym typeface="Calibri"/>
                </a:endParaRPr>
              </a:p>
            </p:txBody>
          </p:sp>
        </p:grpSp>
      </p:grpSp>
      <p:pic>
        <p:nvPicPr>
          <p:cNvPr descr="preencoded.png" id="111" name="Google Shape;111;p5"/>
          <p:cNvPicPr preferRelativeResize="0"/>
          <p:nvPr/>
        </p:nvPicPr>
        <p:blipFill rotWithShape="1">
          <a:blip r:embed="rId8">
            <a:alphaModFix/>
          </a:blip>
          <a:srcRect b="0" l="0" r="0" t="0"/>
          <a:stretch/>
        </p:blipFill>
        <p:spPr>
          <a:xfrm>
            <a:off x="6162675" y="0"/>
            <a:ext cx="5972175" cy="60388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3FF"/>
        </a:solidFill>
      </p:bgPr>
    </p:bg>
    <p:spTree>
      <p:nvGrpSpPr>
        <p:cNvPr id="116" name="Shape 116"/>
        <p:cNvGrpSpPr/>
        <p:nvPr/>
      </p:nvGrpSpPr>
      <p:grpSpPr>
        <a:xfrm>
          <a:off x="0" y="0"/>
          <a:ext cx="0" cy="0"/>
          <a:chOff x="0" y="0"/>
          <a:chExt cx="0" cy="0"/>
        </a:xfrm>
      </p:grpSpPr>
      <p:pic>
        <p:nvPicPr>
          <p:cNvPr descr="preencoded.png" id="117" name="Google Shape;117;p6"/>
          <p:cNvPicPr preferRelativeResize="0"/>
          <p:nvPr/>
        </p:nvPicPr>
        <p:blipFill rotWithShape="1">
          <a:blip r:embed="rId3">
            <a:alphaModFix/>
          </a:blip>
          <a:srcRect b="0" l="0" r="0" t="0"/>
          <a:stretch/>
        </p:blipFill>
        <p:spPr>
          <a:xfrm>
            <a:off x="11811000" y="6810375"/>
            <a:ext cx="6477000" cy="3476625"/>
          </a:xfrm>
          <a:prstGeom prst="rect">
            <a:avLst/>
          </a:prstGeom>
          <a:noFill/>
          <a:ln>
            <a:noFill/>
          </a:ln>
        </p:spPr>
      </p:pic>
      <p:pic>
        <p:nvPicPr>
          <p:cNvPr descr="preencoded.png" id="118" name="Google Shape;118;p6"/>
          <p:cNvPicPr preferRelativeResize="0"/>
          <p:nvPr/>
        </p:nvPicPr>
        <p:blipFill rotWithShape="1">
          <a:blip r:embed="rId4">
            <a:alphaModFix/>
          </a:blip>
          <a:srcRect b="0" l="0" r="0" t="0"/>
          <a:stretch/>
        </p:blipFill>
        <p:spPr>
          <a:xfrm>
            <a:off x="0" y="0"/>
            <a:ext cx="6981825" cy="3343275"/>
          </a:xfrm>
          <a:prstGeom prst="rect">
            <a:avLst/>
          </a:prstGeom>
          <a:noFill/>
          <a:ln>
            <a:noFill/>
          </a:ln>
        </p:spPr>
      </p:pic>
      <p:grpSp>
        <p:nvGrpSpPr>
          <p:cNvPr id="119" name="Google Shape;119;p6"/>
          <p:cNvGrpSpPr/>
          <p:nvPr/>
        </p:nvGrpSpPr>
        <p:grpSpPr>
          <a:xfrm>
            <a:off x="17640300" y="7994854"/>
            <a:ext cx="596695" cy="2063546"/>
            <a:chOff x="17640300" y="7994855"/>
            <a:chExt cx="596695" cy="2063546"/>
          </a:xfrm>
        </p:grpSpPr>
        <p:pic>
          <p:nvPicPr>
            <p:cNvPr descr="preencoded.png" id="120" name="Google Shape;120;p6"/>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121" name="Google Shape;121;p6"/>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03489"/>
                </a:buClr>
                <a:buSzPts val="2710"/>
                <a:buFont typeface="Inter"/>
                <a:buNone/>
              </a:pPr>
              <a:r>
                <a:rPr b="1" i="0" lang="en-US" sz="2710" u="none" cap="none" strike="noStrike">
                  <a:solidFill>
                    <a:srgbClr val="60348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22" name="Google Shape;122;p6"/>
          <p:cNvGrpSpPr/>
          <p:nvPr/>
        </p:nvGrpSpPr>
        <p:grpSpPr>
          <a:xfrm>
            <a:off x="2200275" y="1038225"/>
            <a:ext cx="6156960" cy="8517255"/>
            <a:chOff x="2200275" y="1038225"/>
            <a:chExt cx="6156960" cy="8517255"/>
          </a:xfrm>
        </p:grpSpPr>
        <p:pic>
          <p:nvPicPr>
            <p:cNvPr descr="preencoded.png" id="123" name="Google Shape;123;p6"/>
            <p:cNvPicPr preferRelativeResize="0"/>
            <p:nvPr/>
          </p:nvPicPr>
          <p:blipFill rotWithShape="1">
            <a:blip r:embed="rId6">
              <a:alphaModFix/>
            </a:blip>
            <a:srcRect b="0" l="0" r="0" t="0"/>
            <a:stretch/>
          </p:blipFill>
          <p:spPr>
            <a:xfrm>
              <a:off x="2200275" y="1038225"/>
              <a:ext cx="6096000" cy="5667375"/>
            </a:xfrm>
            <a:prstGeom prst="rect">
              <a:avLst/>
            </a:prstGeom>
            <a:noFill/>
            <a:ln>
              <a:noFill/>
            </a:ln>
          </p:spPr>
        </p:pic>
        <p:grpSp>
          <p:nvGrpSpPr>
            <p:cNvPr id="124" name="Google Shape;124;p6"/>
            <p:cNvGrpSpPr/>
            <p:nvPr/>
          </p:nvGrpSpPr>
          <p:grpSpPr>
            <a:xfrm>
              <a:off x="2200275" y="7162800"/>
              <a:ext cx="6096000" cy="1104900"/>
              <a:chOff x="2200275" y="7162800"/>
              <a:chExt cx="6096000" cy="1104900"/>
            </a:xfrm>
          </p:grpSpPr>
          <p:sp>
            <p:nvSpPr>
              <p:cNvPr id="125" name="Google Shape;125;p6"/>
              <p:cNvSpPr/>
              <p:nvPr/>
            </p:nvSpPr>
            <p:spPr>
              <a:xfrm>
                <a:off x="2200275" y="7162800"/>
                <a:ext cx="6096000" cy="1104900"/>
              </a:xfrm>
              <a:prstGeom prst="rect">
                <a:avLst/>
              </a:prstGeom>
              <a:solidFill>
                <a:srgbClr val="8B5E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6"/>
              <p:cNvSpPr/>
              <p:nvPr/>
            </p:nvSpPr>
            <p:spPr>
              <a:xfrm>
                <a:off x="2771775" y="7391400"/>
                <a:ext cx="5008245" cy="8077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BF1F9"/>
                  </a:buClr>
                  <a:buSzPts val="3600"/>
                  <a:buFont typeface="Slackey"/>
                  <a:buNone/>
                </a:pPr>
                <a:r>
                  <a:rPr b="0" i="0" lang="en-US" sz="3600" u="none" cap="none" strike="noStrike">
                    <a:solidFill>
                      <a:srgbClr val="FBF1F9"/>
                    </a:solidFill>
                    <a:latin typeface="Slackey"/>
                    <a:ea typeface="Slackey"/>
                    <a:cs typeface="Slackey"/>
                    <a:sym typeface="Slackey"/>
                  </a:rPr>
                  <a:t>Unicorn Sightings</a:t>
                </a:r>
                <a:endParaRPr b="0" i="0" sz="3600" u="none" cap="none" strike="noStrike">
                  <a:solidFill>
                    <a:schemeClr val="dk1"/>
                  </a:solidFill>
                  <a:latin typeface="Calibri"/>
                  <a:ea typeface="Calibri"/>
                  <a:cs typeface="Calibri"/>
                  <a:sym typeface="Calibri"/>
                </a:endParaRPr>
              </a:p>
            </p:txBody>
          </p:sp>
        </p:grpSp>
        <p:sp>
          <p:nvSpPr>
            <p:cNvPr id="127" name="Google Shape;127;p6"/>
            <p:cNvSpPr/>
            <p:nvPr/>
          </p:nvSpPr>
          <p:spPr>
            <a:xfrm>
              <a:off x="2200275" y="8724900"/>
              <a:ext cx="6156960" cy="8305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record of the number of unicorns spotted in the fantasy realm and the beauty and mystery.</a:t>
              </a:r>
              <a:endParaRPr b="0" i="0" sz="2400" u="none" cap="none" strike="noStrike">
                <a:solidFill>
                  <a:schemeClr val="dk1"/>
                </a:solidFill>
                <a:latin typeface="Calibri"/>
                <a:ea typeface="Calibri"/>
                <a:cs typeface="Calibri"/>
                <a:sym typeface="Calibri"/>
              </a:endParaRPr>
            </a:p>
          </p:txBody>
        </p:sp>
      </p:grpSp>
      <p:grpSp>
        <p:nvGrpSpPr>
          <p:cNvPr id="128" name="Google Shape;128;p6"/>
          <p:cNvGrpSpPr/>
          <p:nvPr/>
        </p:nvGrpSpPr>
        <p:grpSpPr>
          <a:xfrm>
            <a:off x="9991725" y="1038225"/>
            <a:ext cx="6156960" cy="8517255"/>
            <a:chOff x="9991725" y="1038225"/>
            <a:chExt cx="6156960" cy="8517255"/>
          </a:xfrm>
        </p:grpSpPr>
        <p:pic>
          <p:nvPicPr>
            <p:cNvPr descr="preencoded.png" id="129" name="Google Shape;129;p6"/>
            <p:cNvPicPr preferRelativeResize="0"/>
            <p:nvPr/>
          </p:nvPicPr>
          <p:blipFill rotWithShape="1">
            <a:blip r:embed="rId7">
              <a:alphaModFix/>
            </a:blip>
            <a:srcRect b="0" l="0" r="0" t="0"/>
            <a:stretch/>
          </p:blipFill>
          <p:spPr>
            <a:xfrm>
              <a:off x="9991725" y="1038225"/>
              <a:ext cx="6096000" cy="5667375"/>
            </a:xfrm>
            <a:prstGeom prst="rect">
              <a:avLst/>
            </a:prstGeom>
            <a:noFill/>
            <a:ln>
              <a:noFill/>
            </a:ln>
          </p:spPr>
        </p:pic>
        <p:grpSp>
          <p:nvGrpSpPr>
            <p:cNvPr id="130" name="Google Shape;130;p6"/>
            <p:cNvGrpSpPr/>
            <p:nvPr/>
          </p:nvGrpSpPr>
          <p:grpSpPr>
            <a:xfrm>
              <a:off x="9991725" y="7162800"/>
              <a:ext cx="6096000" cy="1104900"/>
              <a:chOff x="9991725" y="7162800"/>
              <a:chExt cx="6096000" cy="1104900"/>
            </a:xfrm>
          </p:grpSpPr>
          <p:sp>
            <p:nvSpPr>
              <p:cNvPr id="131" name="Google Shape;131;p6"/>
              <p:cNvSpPr/>
              <p:nvPr/>
            </p:nvSpPr>
            <p:spPr>
              <a:xfrm>
                <a:off x="9991725" y="7162800"/>
                <a:ext cx="6096000" cy="1104900"/>
              </a:xfrm>
              <a:prstGeom prst="rect">
                <a:avLst/>
              </a:prstGeom>
              <a:solidFill>
                <a:srgbClr val="8B5E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6"/>
              <p:cNvSpPr/>
              <p:nvPr/>
            </p:nvSpPr>
            <p:spPr>
              <a:xfrm>
                <a:off x="10563225" y="7391400"/>
                <a:ext cx="4341495" cy="8077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BF1F9"/>
                  </a:buClr>
                  <a:buSzPts val="3600"/>
                  <a:buFont typeface="Slackey"/>
                  <a:buNone/>
                </a:pPr>
                <a:r>
                  <a:rPr b="0" i="0" lang="en-US" sz="3600" u="none" cap="none" strike="noStrike">
                    <a:solidFill>
                      <a:srgbClr val="FBF1F9"/>
                    </a:solidFill>
                    <a:latin typeface="Slackey"/>
                    <a:ea typeface="Slackey"/>
                    <a:cs typeface="Slackey"/>
                    <a:sym typeface="Slackey"/>
                  </a:rPr>
                  <a:t>Dragon Taming</a:t>
                </a:r>
                <a:endParaRPr b="0" i="0" sz="3600" u="none" cap="none" strike="noStrike">
                  <a:solidFill>
                    <a:schemeClr val="dk1"/>
                  </a:solidFill>
                  <a:latin typeface="Calibri"/>
                  <a:ea typeface="Calibri"/>
                  <a:cs typeface="Calibri"/>
                  <a:sym typeface="Calibri"/>
                </a:endParaRPr>
              </a:p>
            </p:txBody>
          </p:sp>
        </p:grpSp>
        <p:sp>
          <p:nvSpPr>
            <p:cNvPr id="133" name="Google Shape;133;p6"/>
            <p:cNvSpPr/>
            <p:nvPr/>
          </p:nvSpPr>
          <p:spPr>
            <a:xfrm>
              <a:off x="9991725" y="8724900"/>
              <a:ext cx="6156960" cy="8305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closer look at the art of taming dragons and the adventurers who take on these creatures.</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3FF"/>
        </a:solidFill>
      </p:bgPr>
    </p:bg>
    <p:spTree>
      <p:nvGrpSpPr>
        <p:cNvPr id="138" name="Shape 138"/>
        <p:cNvGrpSpPr/>
        <p:nvPr/>
      </p:nvGrpSpPr>
      <p:grpSpPr>
        <a:xfrm>
          <a:off x="0" y="0"/>
          <a:ext cx="0" cy="0"/>
          <a:chOff x="0" y="0"/>
          <a:chExt cx="0" cy="0"/>
        </a:xfrm>
      </p:grpSpPr>
      <p:pic>
        <p:nvPicPr>
          <p:cNvPr descr="preencoded.png" id="139" name="Google Shape;139;p7"/>
          <p:cNvPicPr preferRelativeResize="0"/>
          <p:nvPr/>
        </p:nvPicPr>
        <p:blipFill rotWithShape="1">
          <a:blip r:embed="rId3">
            <a:alphaModFix/>
          </a:blip>
          <a:srcRect b="0" l="0" r="0" t="0"/>
          <a:stretch/>
        </p:blipFill>
        <p:spPr>
          <a:xfrm>
            <a:off x="10325100" y="4229100"/>
            <a:ext cx="7962900" cy="6057900"/>
          </a:xfrm>
          <a:prstGeom prst="rect">
            <a:avLst/>
          </a:prstGeom>
          <a:noFill/>
          <a:ln>
            <a:noFill/>
          </a:ln>
        </p:spPr>
      </p:pic>
      <p:pic>
        <p:nvPicPr>
          <p:cNvPr descr="preencoded.png" id="140" name="Google Shape;140;p7"/>
          <p:cNvPicPr preferRelativeResize="0"/>
          <p:nvPr/>
        </p:nvPicPr>
        <p:blipFill rotWithShape="1">
          <a:blip r:embed="rId4">
            <a:alphaModFix/>
          </a:blip>
          <a:srcRect b="0" l="0" r="0" t="0"/>
          <a:stretch/>
        </p:blipFill>
        <p:spPr>
          <a:xfrm>
            <a:off x="0" y="0"/>
            <a:ext cx="5172075" cy="7820025"/>
          </a:xfrm>
          <a:prstGeom prst="rect">
            <a:avLst/>
          </a:prstGeom>
          <a:noFill/>
          <a:ln>
            <a:noFill/>
          </a:ln>
        </p:spPr>
      </p:pic>
      <p:grpSp>
        <p:nvGrpSpPr>
          <p:cNvPr id="141" name="Google Shape;141;p7"/>
          <p:cNvGrpSpPr/>
          <p:nvPr/>
        </p:nvGrpSpPr>
        <p:grpSpPr>
          <a:xfrm>
            <a:off x="17640300" y="7994854"/>
            <a:ext cx="596695" cy="2063546"/>
            <a:chOff x="17640300" y="7994855"/>
            <a:chExt cx="596695" cy="2063546"/>
          </a:xfrm>
        </p:grpSpPr>
        <p:pic>
          <p:nvPicPr>
            <p:cNvPr descr="preencoded.png" id="142" name="Google Shape;142;p7"/>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143" name="Google Shape;143;p7"/>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03489"/>
                </a:buClr>
                <a:buSzPts val="2710"/>
                <a:buFont typeface="Inter"/>
                <a:buNone/>
              </a:pPr>
              <a:r>
                <a:rPr b="1" i="0" lang="en-US" sz="2710" u="none" cap="none" strike="noStrike">
                  <a:solidFill>
                    <a:srgbClr val="60348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44" name="Google Shape;144;p7"/>
          <p:cNvPicPr preferRelativeResize="0"/>
          <p:nvPr/>
        </p:nvPicPr>
        <p:blipFill rotWithShape="1">
          <a:blip r:embed="rId6">
            <a:alphaModFix/>
          </a:blip>
          <a:srcRect b="0" l="0" r="0" t="0"/>
          <a:stretch/>
        </p:blipFill>
        <p:spPr>
          <a:xfrm>
            <a:off x="3800475" y="1038225"/>
            <a:ext cx="4474464" cy="3328416"/>
          </a:xfrm>
          <a:prstGeom prst="rect">
            <a:avLst/>
          </a:prstGeom>
          <a:noFill/>
          <a:ln>
            <a:noFill/>
          </a:ln>
        </p:spPr>
      </p:pic>
      <p:grpSp>
        <p:nvGrpSpPr>
          <p:cNvPr id="145" name="Google Shape;145;p7"/>
          <p:cNvGrpSpPr/>
          <p:nvPr/>
        </p:nvGrpSpPr>
        <p:grpSpPr>
          <a:xfrm>
            <a:off x="6038850" y="3524250"/>
            <a:ext cx="10321290" cy="5368290"/>
            <a:chOff x="6038850" y="3524250"/>
            <a:chExt cx="10321290" cy="5368290"/>
          </a:xfrm>
        </p:grpSpPr>
        <p:sp>
          <p:nvSpPr>
            <p:cNvPr id="146" name="Google Shape;146;p7"/>
            <p:cNvSpPr/>
            <p:nvPr/>
          </p:nvSpPr>
          <p:spPr>
            <a:xfrm>
              <a:off x="6038850" y="3524250"/>
              <a:ext cx="10292715" cy="46939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Fantasy is the gateway to the impossible, the land where the ordinary becomes extraordinary, and the impossible becomes possible. It is the realm of the imagination, where anything can happen and everything is possible.</a:t>
              </a:r>
              <a:endParaRPr b="0" i="0" sz="3600" u="none" cap="none" strike="noStrike">
                <a:solidFill>
                  <a:schemeClr val="dk1"/>
                </a:solidFill>
                <a:latin typeface="Calibri"/>
                <a:ea typeface="Calibri"/>
                <a:cs typeface="Calibri"/>
                <a:sym typeface="Calibri"/>
              </a:endParaRPr>
            </a:p>
          </p:txBody>
        </p:sp>
        <p:sp>
          <p:nvSpPr>
            <p:cNvPr id="147" name="Google Shape;147;p7"/>
            <p:cNvSpPr/>
            <p:nvPr/>
          </p:nvSpPr>
          <p:spPr>
            <a:xfrm>
              <a:off x="12306300" y="8286750"/>
              <a:ext cx="4053840" cy="60579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lackey"/>
                <a:buNone/>
              </a:pPr>
              <a:r>
                <a:rPr b="0" i="0" lang="en-US" sz="2700" u="none" cap="none" strike="noStrike">
                  <a:solidFill>
                    <a:srgbClr val="0E0E0E"/>
                  </a:solidFill>
                  <a:latin typeface="Slackey"/>
                  <a:ea typeface="Slackey"/>
                  <a:cs typeface="Slackey"/>
                  <a:sym typeface="Slackey"/>
                </a:rPr>
                <a:t>The Dream Weaver</a:t>
              </a:r>
              <a:endParaRPr b="0" i="0" sz="2700" u="none" cap="none" strike="noStrike">
                <a:solidFill>
                  <a:schemeClr val="dk1"/>
                </a:solidFill>
                <a:latin typeface="Calibri"/>
                <a:ea typeface="Calibri"/>
                <a:cs typeface="Calibri"/>
                <a:sym typeface="Calibri"/>
              </a:endParaRPr>
            </a:p>
          </p:txBody>
        </p:sp>
      </p:grpSp>
      <p:pic>
        <p:nvPicPr>
          <p:cNvPr descr="preencoded.png" id="148" name="Google Shape;148;p7"/>
          <p:cNvPicPr preferRelativeResize="0"/>
          <p:nvPr/>
        </p:nvPicPr>
        <p:blipFill rotWithShape="1">
          <a:blip r:embed="rId7">
            <a:alphaModFix/>
          </a:blip>
          <a:srcRect b="0" l="0" r="0" t="0"/>
          <a:stretch/>
        </p:blipFill>
        <p:spPr>
          <a:xfrm>
            <a:off x="1638300" y="1019175"/>
            <a:ext cx="3914775" cy="82486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3FF"/>
        </a:solidFill>
      </p:bgPr>
    </p:bg>
    <p:spTree>
      <p:nvGrpSpPr>
        <p:cNvPr id="153" name="Shape 153"/>
        <p:cNvGrpSpPr/>
        <p:nvPr/>
      </p:nvGrpSpPr>
      <p:grpSpPr>
        <a:xfrm>
          <a:off x="0" y="0"/>
          <a:ext cx="0" cy="0"/>
          <a:chOff x="0" y="0"/>
          <a:chExt cx="0" cy="0"/>
        </a:xfrm>
      </p:grpSpPr>
      <p:pic>
        <p:nvPicPr>
          <p:cNvPr descr="preencoded.png" id="154" name="Google Shape;154;p8"/>
          <p:cNvPicPr preferRelativeResize="0"/>
          <p:nvPr/>
        </p:nvPicPr>
        <p:blipFill rotWithShape="1">
          <a:blip r:embed="rId3">
            <a:alphaModFix/>
          </a:blip>
          <a:srcRect b="0" l="0" r="0" t="0"/>
          <a:stretch/>
        </p:blipFill>
        <p:spPr>
          <a:xfrm>
            <a:off x="0" y="5762625"/>
            <a:ext cx="7953375" cy="4524375"/>
          </a:xfrm>
          <a:prstGeom prst="rect">
            <a:avLst/>
          </a:prstGeom>
          <a:noFill/>
          <a:ln>
            <a:noFill/>
          </a:ln>
        </p:spPr>
      </p:pic>
      <p:pic>
        <p:nvPicPr>
          <p:cNvPr descr="preencoded.png" id="155" name="Google Shape;155;p8"/>
          <p:cNvPicPr preferRelativeResize="0"/>
          <p:nvPr/>
        </p:nvPicPr>
        <p:blipFill rotWithShape="1">
          <a:blip r:embed="rId4">
            <a:alphaModFix/>
          </a:blip>
          <a:srcRect b="0" l="0" r="0" t="0"/>
          <a:stretch/>
        </p:blipFill>
        <p:spPr>
          <a:xfrm>
            <a:off x="10753735" y="-46182"/>
            <a:ext cx="7534275" cy="5276850"/>
          </a:xfrm>
          <a:prstGeom prst="rect">
            <a:avLst/>
          </a:prstGeom>
          <a:noFill/>
          <a:ln>
            <a:noFill/>
          </a:ln>
        </p:spPr>
      </p:pic>
      <p:grpSp>
        <p:nvGrpSpPr>
          <p:cNvPr id="156" name="Google Shape;156;p8"/>
          <p:cNvGrpSpPr/>
          <p:nvPr/>
        </p:nvGrpSpPr>
        <p:grpSpPr>
          <a:xfrm>
            <a:off x="3509963" y="819150"/>
            <a:ext cx="11287125" cy="1581150"/>
            <a:chOff x="3509963" y="819150"/>
            <a:chExt cx="11287125" cy="1581150"/>
          </a:xfrm>
        </p:grpSpPr>
        <p:sp>
          <p:nvSpPr>
            <p:cNvPr id="157" name="Google Shape;157;p8"/>
            <p:cNvSpPr/>
            <p:nvPr/>
          </p:nvSpPr>
          <p:spPr>
            <a:xfrm>
              <a:off x="3509963" y="819150"/>
              <a:ext cx="11287125" cy="1543050"/>
            </a:xfrm>
            <a:prstGeom prst="rect">
              <a:avLst/>
            </a:prstGeom>
            <a:solidFill>
              <a:srgbClr val="8B5E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8"/>
            <p:cNvSpPr/>
            <p:nvPr/>
          </p:nvSpPr>
          <p:spPr>
            <a:xfrm>
              <a:off x="4081462" y="1047750"/>
              <a:ext cx="10410825" cy="1352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BF1F9"/>
                </a:buClr>
                <a:buSzPts val="6000"/>
                <a:buFont typeface="Slackey"/>
                <a:buNone/>
              </a:pPr>
              <a:r>
                <a:rPr b="0" i="0" lang="en-US" sz="6000" u="none" cap="none" strike="noStrike">
                  <a:solidFill>
                    <a:srgbClr val="FBF1F9"/>
                  </a:solidFill>
                  <a:latin typeface="Slackey"/>
                  <a:ea typeface="Slackey"/>
                  <a:cs typeface="Slackey"/>
                  <a:sym typeface="Slackey"/>
                </a:rPr>
                <a:t>The Magic of Dragons</a:t>
              </a:r>
              <a:endParaRPr b="0" i="0" sz="6000" u="none" cap="none" strike="noStrike">
                <a:solidFill>
                  <a:schemeClr val="dk1"/>
                </a:solidFill>
                <a:latin typeface="Calibri"/>
                <a:ea typeface="Calibri"/>
                <a:cs typeface="Calibri"/>
                <a:sym typeface="Calibri"/>
              </a:endParaRPr>
            </a:p>
          </p:txBody>
        </p:sp>
      </p:grpSp>
      <p:grpSp>
        <p:nvGrpSpPr>
          <p:cNvPr id="159" name="Google Shape;159;p8"/>
          <p:cNvGrpSpPr/>
          <p:nvPr/>
        </p:nvGrpSpPr>
        <p:grpSpPr>
          <a:xfrm>
            <a:off x="10648950" y="3305175"/>
            <a:ext cx="6153150" cy="6153150"/>
            <a:chOff x="10648950" y="3305175"/>
            <a:chExt cx="6153150" cy="6153150"/>
          </a:xfrm>
        </p:grpSpPr>
        <p:sp>
          <p:nvSpPr>
            <p:cNvPr id="160" name="Google Shape;160;p8"/>
            <p:cNvSpPr/>
            <p:nvPr/>
          </p:nvSpPr>
          <p:spPr>
            <a:xfrm>
              <a:off x="10648950" y="3305175"/>
              <a:ext cx="6153150" cy="6153150"/>
            </a:xfrm>
            <a:prstGeom prst="ellipse">
              <a:avLst/>
            </a:prstGeom>
            <a:noFill/>
            <a:ln cap="flat" cmpd="sng" w="38100">
              <a:solidFill>
                <a:srgbClr val="27272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8"/>
            <p:cNvSpPr/>
            <p:nvPr/>
          </p:nvSpPr>
          <p:spPr>
            <a:xfrm>
              <a:off x="11420475" y="4724400"/>
              <a:ext cx="4619625" cy="4619625"/>
            </a:xfrm>
            <a:prstGeom prst="ellipse">
              <a:avLst/>
            </a:prstGeom>
            <a:noFill/>
            <a:ln cap="flat" cmpd="sng" w="38100">
              <a:solidFill>
                <a:srgbClr val="27272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8"/>
            <p:cNvSpPr/>
            <p:nvPr/>
          </p:nvSpPr>
          <p:spPr>
            <a:xfrm>
              <a:off x="12192000" y="6134100"/>
              <a:ext cx="3067050" cy="3067050"/>
            </a:xfrm>
            <a:prstGeom prst="ellipse">
              <a:avLst/>
            </a:prstGeom>
            <a:noFill/>
            <a:ln cap="flat" cmpd="sng" w="38100">
              <a:solidFill>
                <a:srgbClr val="27272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8"/>
            <p:cNvSpPr/>
            <p:nvPr/>
          </p:nvSpPr>
          <p:spPr>
            <a:xfrm>
              <a:off x="13064490" y="3653790"/>
              <a:ext cx="1303020" cy="8077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272727"/>
                </a:buClr>
                <a:buSzPts val="3600"/>
                <a:buFont typeface="Slackey"/>
                <a:buNone/>
              </a:pPr>
              <a:r>
                <a:rPr b="0" i="0" lang="en-US" sz="3600" u="none" cap="none" strike="noStrike">
                  <a:solidFill>
                    <a:srgbClr val="272727"/>
                  </a:solidFill>
                  <a:latin typeface="Slackey"/>
                  <a:ea typeface="Slackey"/>
                  <a:cs typeface="Slackey"/>
                  <a:sym typeface="Slackey"/>
                </a:rPr>
                <a:t>6.7M</a:t>
              </a:r>
              <a:endParaRPr b="0" i="0" sz="3600" u="none" cap="none" strike="noStrike">
                <a:solidFill>
                  <a:schemeClr val="dk1"/>
                </a:solidFill>
                <a:latin typeface="Calibri"/>
                <a:ea typeface="Calibri"/>
                <a:cs typeface="Calibri"/>
                <a:sym typeface="Calibri"/>
              </a:endParaRPr>
            </a:p>
          </p:txBody>
        </p:sp>
        <p:sp>
          <p:nvSpPr>
            <p:cNvPr id="164" name="Google Shape;164;p8"/>
            <p:cNvSpPr/>
            <p:nvPr/>
          </p:nvSpPr>
          <p:spPr>
            <a:xfrm>
              <a:off x="13064490" y="7263765"/>
              <a:ext cx="1322070" cy="8077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272727"/>
                </a:buClr>
                <a:buSzPts val="3600"/>
                <a:buFont typeface="Slackey"/>
                <a:buNone/>
              </a:pPr>
              <a:r>
                <a:rPr b="0" i="0" lang="en-US" sz="3600" u="none" cap="none" strike="noStrike">
                  <a:solidFill>
                    <a:srgbClr val="272727"/>
                  </a:solidFill>
                  <a:latin typeface="Slackey"/>
                  <a:ea typeface="Slackey"/>
                  <a:cs typeface="Slackey"/>
                  <a:sym typeface="Slackey"/>
                </a:rPr>
                <a:t>2.3M</a:t>
              </a:r>
              <a:endParaRPr b="0" i="0" sz="3600" u="none" cap="none" strike="noStrike">
                <a:solidFill>
                  <a:schemeClr val="dk1"/>
                </a:solidFill>
                <a:latin typeface="Calibri"/>
                <a:ea typeface="Calibri"/>
                <a:cs typeface="Calibri"/>
                <a:sym typeface="Calibri"/>
              </a:endParaRPr>
            </a:p>
          </p:txBody>
        </p:sp>
        <p:sp>
          <p:nvSpPr>
            <p:cNvPr id="165" name="Google Shape;165;p8"/>
            <p:cNvSpPr/>
            <p:nvPr/>
          </p:nvSpPr>
          <p:spPr>
            <a:xfrm>
              <a:off x="13054965" y="5063490"/>
              <a:ext cx="1341120" cy="80772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272727"/>
                </a:buClr>
                <a:buSzPts val="3600"/>
                <a:buFont typeface="Slackey"/>
                <a:buNone/>
              </a:pPr>
              <a:r>
                <a:rPr b="0" i="0" lang="en-US" sz="3600" u="none" cap="none" strike="noStrike">
                  <a:solidFill>
                    <a:srgbClr val="272727"/>
                  </a:solidFill>
                  <a:latin typeface="Slackey"/>
                  <a:ea typeface="Slackey"/>
                  <a:cs typeface="Slackey"/>
                  <a:sym typeface="Slackey"/>
                </a:rPr>
                <a:t>4.4M</a:t>
              </a:r>
              <a:endParaRPr b="0" i="0" sz="3600" u="none" cap="none" strike="noStrike">
                <a:solidFill>
                  <a:schemeClr val="dk1"/>
                </a:solidFill>
                <a:latin typeface="Calibri"/>
                <a:ea typeface="Calibri"/>
                <a:cs typeface="Calibri"/>
                <a:sym typeface="Calibri"/>
              </a:endParaRPr>
            </a:p>
          </p:txBody>
        </p:sp>
      </p:grpSp>
      <p:grpSp>
        <p:nvGrpSpPr>
          <p:cNvPr id="166" name="Google Shape;166;p8"/>
          <p:cNvGrpSpPr/>
          <p:nvPr/>
        </p:nvGrpSpPr>
        <p:grpSpPr>
          <a:xfrm>
            <a:off x="17640300" y="7994854"/>
            <a:ext cx="596695" cy="2063546"/>
            <a:chOff x="17640300" y="7994855"/>
            <a:chExt cx="596695" cy="2063546"/>
          </a:xfrm>
        </p:grpSpPr>
        <p:pic>
          <p:nvPicPr>
            <p:cNvPr descr="preencoded.png" id="167" name="Google Shape;167;p8"/>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168" name="Google Shape;168;p8"/>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03489"/>
                </a:buClr>
                <a:buSzPts val="2710"/>
                <a:buFont typeface="Inter"/>
                <a:buNone/>
              </a:pPr>
              <a:r>
                <a:rPr b="1" i="0" lang="en-US" sz="2710" u="none" cap="none" strike="noStrike">
                  <a:solidFill>
                    <a:srgbClr val="60348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69" name="Google Shape;169;p8"/>
          <p:cNvGrpSpPr/>
          <p:nvPr/>
        </p:nvGrpSpPr>
        <p:grpSpPr>
          <a:xfrm>
            <a:off x="2771775" y="2667000"/>
            <a:ext cx="6433185" cy="1716405"/>
            <a:chOff x="2771775" y="2667000"/>
            <a:chExt cx="6433185" cy="1716405"/>
          </a:xfrm>
        </p:grpSpPr>
        <p:pic>
          <p:nvPicPr>
            <p:cNvPr descr="preencoded.png" id="170" name="Google Shape;170;p8"/>
            <p:cNvPicPr preferRelativeResize="0"/>
            <p:nvPr/>
          </p:nvPicPr>
          <p:blipFill rotWithShape="1">
            <a:blip r:embed="rId6">
              <a:alphaModFix/>
            </a:blip>
            <a:srcRect b="0" l="0" r="0" t="0"/>
            <a:stretch/>
          </p:blipFill>
          <p:spPr>
            <a:xfrm>
              <a:off x="2771775" y="2667000"/>
              <a:ext cx="628650" cy="685800"/>
            </a:xfrm>
            <a:prstGeom prst="rect">
              <a:avLst/>
            </a:prstGeom>
            <a:noFill/>
            <a:ln>
              <a:noFill/>
            </a:ln>
          </p:spPr>
        </p:pic>
        <p:sp>
          <p:nvSpPr>
            <p:cNvPr id="171" name="Google Shape;171;p8"/>
            <p:cNvSpPr/>
            <p:nvPr/>
          </p:nvSpPr>
          <p:spPr>
            <a:xfrm>
              <a:off x="2800350" y="3552825"/>
              <a:ext cx="6404610" cy="8305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Art of Archery": Discover the intricacies of the Art of Archery .</a:t>
              </a:r>
              <a:endParaRPr b="0" i="0" sz="2400" u="none" cap="none" strike="noStrike">
                <a:solidFill>
                  <a:schemeClr val="dk1"/>
                </a:solidFill>
                <a:latin typeface="Calibri"/>
                <a:ea typeface="Calibri"/>
                <a:cs typeface="Calibri"/>
                <a:sym typeface="Calibri"/>
              </a:endParaRPr>
            </a:p>
          </p:txBody>
        </p:sp>
      </p:grpSp>
      <p:grpSp>
        <p:nvGrpSpPr>
          <p:cNvPr id="172" name="Google Shape;172;p8"/>
          <p:cNvGrpSpPr/>
          <p:nvPr/>
        </p:nvGrpSpPr>
        <p:grpSpPr>
          <a:xfrm>
            <a:off x="2771775" y="5181521"/>
            <a:ext cx="6433185" cy="1474629"/>
            <a:chOff x="2771775" y="5181521"/>
            <a:chExt cx="6433185" cy="1474629"/>
          </a:xfrm>
        </p:grpSpPr>
        <p:pic>
          <p:nvPicPr>
            <p:cNvPr descr="preencoded.png" id="173" name="Google Shape;173;p8"/>
            <p:cNvPicPr preferRelativeResize="0"/>
            <p:nvPr/>
          </p:nvPicPr>
          <p:blipFill rotWithShape="1">
            <a:blip r:embed="rId7">
              <a:alphaModFix/>
            </a:blip>
            <a:srcRect b="0" l="0" r="0" t="0"/>
            <a:stretch/>
          </p:blipFill>
          <p:spPr>
            <a:xfrm>
              <a:off x="2771775" y="5181521"/>
              <a:ext cx="781050" cy="444101"/>
            </a:xfrm>
            <a:prstGeom prst="rect">
              <a:avLst/>
            </a:prstGeom>
            <a:noFill/>
            <a:ln>
              <a:noFill/>
            </a:ln>
          </p:spPr>
        </p:pic>
        <p:sp>
          <p:nvSpPr>
            <p:cNvPr id="174" name="Google Shape;174;p8"/>
            <p:cNvSpPr/>
            <p:nvPr/>
          </p:nvSpPr>
          <p:spPr>
            <a:xfrm>
              <a:off x="2800350" y="5825570"/>
              <a:ext cx="6404610" cy="8305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Music of the Elves": Immerse yourself in the enchanting music of the elves.</a:t>
              </a:r>
              <a:endParaRPr b="0" i="0" sz="2400" u="none" cap="none" strike="noStrike">
                <a:solidFill>
                  <a:schemeClr val="dk1"/>
                </a:solidFill>
                <a:latin typeface="Calibri"/>
                <a:ea typeface="Calibri"/>
                <a:cs typeface="Calibri"/>
                <a:sym typeface="Calibri"/>
              </a:endParaRPr>
            </a:p>
          </p:txBody>
        </p:sp>
      </p:grpSp>
      <p:grpSp>
        <p:nvGrpSpPr>
          <p:cNvPr id="175" name="Google Shape;175;p8"/>
          <p:cNvGrpSpPr/>
          <p:nvPr/>
        </p:nvGrpSpPr>
        <p:grpSpPr>
          <a:xfrm>
            <a:off x="2771775" y="7696200"/>
            <a:ext cx="6433185" cy="1659255"/>
            <a:chOff x="2771775" y="7696200"/>
            <a:chExt cx="6433185" cy="1659255"/>
          </a:xfrm>
        </p:grpSpPr>
        <p:pic>
          <p:nvPicPr>
            <p:cNvPr descr="preencoded.png" id="176" name="Google Shape;176;p8"/>
            <p:cNvPicPr preferRelativeResize="0"/>
            <p:nvPr/>
          </p:nvPicPr>
          <p:blipFill rotWithShape="1">
            <a:blip r:embed="rId8">
              <a:alphaModFix/>
            </a:blip>
            <a:srcRect b="0" l="0" r="0" t="0"/>
            <a:stretch/>
          </p:blipFill>
          <p:spPr>
            <a:xfrm>
              <a:off x="2771775" y="7696200"/>
              <a:ext cx="533400" cy="628650"/>
            </a:xfrm>
            <a:prstGeom prst="rect">
              <a:avLst/>
            </a:prstGeom>
            <a:noFill/>
            <a:ln>
              <a:noFill/>
            </a:ln>
          </p:spPr>
        </p:pic>
        <p:sp>
          <p:nvSpPr>
            <p:cNvPr id="177" name="Google Shape;177;p8"/>
            <p:cNvSpPr/>
            <p:nvPr/>
          </p:nvSpPr>
          <p:spPr>
            <a:xfrm>
              <a:off x="2800350" y="8524875"/>
              <a:ext cx="6404610" cy="8305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Life of an Elf": Learn about the customs and daily life of the elves.</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3FF"/>
        </a:solidFill>
      </p:bgPr>
    </p:bg>
    <p:spTree>
      <p:nvGrpSpPr>
        <p:cNvPr id="182" name="Shape 182"/>
        <p:cNvGrpSpPr/>
        <p:nvPr/>
      </p:nvGrpSpPr>
      <p:grpSpPr>
        <a:xfrm>
          <a:off x="0" y="0"/>
          <a:ext cx="0" cy="0"/>
          <a:chOff x="0" y="0"/>
          <a:chExt cx="0" cy="0"/>
        </a:xfrm>
      </p:grpSpPr>
      <p:pic>
        <p:nvPicPr>
          <p:cNvPr descr="preencoded.png" id="183" name="Google Shape;183;p9"/>
          <p:cNvPicPr preferRelativeResize="0"/>
          <p:nvPr/>
        </p:nvPicPr>
        <p:blipFill rotWithShape="1">
          <a:blip r:embed="rId3">
            <a:alphaModFix/>
          </a:blip>
          <a:srcRect b="0" l="0" r="0" t="0"/>
          <a:stretch/>
        </p:blipFill>
        <p:spPr>
          <a:xfrm>
            <a:off x="10420350" y="0"/>
            <a:ext cx="7867650" cy="3505200"/>
          </a:xfrm>
          <a:prstGeom prst="rect">
            <a:avLst/>
          </a:prstGeom>
          <a:noFill/>
          <a:ln>
            <a:noFill/>
          </a:ln>
        </p:spPr>
      </p:pic>
      <p:pic>
        <p:nvPicPr>
          <p:cNvPr descr="preencoded.png" id="184" name="Google Shape;184;p9"/>
          <p:cNvPicPr preferRelativeResize="0"/>
          <p:nvPr/>
        </p:nvPicPr>
        <p:blipFill rotWithShape="1">
          <a:blip r:embed="rId4">
            <a:alphaModFix/>
          </a:blip>
          <a:srcRect b="0" l="0" r="0" t="0"/>
          <a:stretch/>
        </p:blipFill>
        <p:spPr>
          <a:xfrm>
            <a:off x="0" y="7724775"/>
            <a:ext cx="7610475" cy="2562225"/>
          </a:xfrm>
          <a:prstGeom prst="rect">
            <a:avLst/>
          </a:prstGeom>
          <a:noFill/>
          <a:ln>
            <a:noFill/>
          </a:ln>
        </p:spPr>
      </p:pic>
      <p:grpSp>
        <p:nvGrpSpPr>
          <p:cNvPr id="185" name="Google Shape;185;p9"/>
          <p:cNvGrpSpPr/>
          <p:nvPr/>
        </p:nvGrpSpPr>
        <p:grpSpPr>
          <a:xfrm>
            <a:off x="17640300" y="7994854"/>
            <a:ext cx="596695" cy="2063546"/>
            <a:chOff x="17640300" y="7994855"/>
            <a:chExt cx="596695" cy="2063546"/>
          </a:xfrm>
        </p:grpSpPr>
        <p:pic>
          <p:nvPicPr>
            <p:cNvPr descr="preencoded.png" id="186" name="Google Shape;186;p9"/>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187" name="Google Shape;187;p9"/>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03489"/>
                </a:buClr>
                <a:buSzPts val="2710"/>
                <a:buFont typeface="Inter"/>
                <a:buNone/>
              </a:pPr>
              <a:r>
                <a:rPr b="1" i="0" lang="en-US" sz="2710" u="none" cap="none" strike="noStrike">
                  <a:solidFill>
                    <a:srgbClr val="60348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88" name="Google Shape;188;p9"/>
          <p:cNvGrpSpPr/>
          <p:nvPr/>
        </p:nvGrpSpPr>
        <p:grpSpPr>
          <a:xfrm>
            <a:off x="5815013" y="638175"/>
            <a:ext cx="6657975" cy="1581150"/>
            <a:chOff x="5815013" y="638175"/>
            <a:chExt cx="6657975" cy="1581150"/>
          </a:xfrm>
        </p:grpSpPr>
        <p:sp>
          <p:nvSpPr>
            <p:cNvPr id="189" name="Google Shape;189;p9"/>
            <p:cNvSpPr/>
            <p:nvPr/>
          </p:nvSpPr>
          <p:spPr>
            <a:xfrm>
              <a:off x="5815013" y="638175"/>
              <a:ext cx="6657975" cy="1543050"/>
            </a:xfrm>
            <a:prstGeom prst="rect">
              <a:avLst/>
            </a:prstGeom>
            <a:solidFill>
              <a:srgbClr val="8B5E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9"/>
            <p:cNvSpPr/>
            <p:nvPr/>
          </p:nvSpPr>
          <p:spPr>
            <a:xfrm>
              <a:off x="6386513" y="866775"/>
              <a:ext cx="5781675" cy="1352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BF1F9"/>
                </a:buClr>
                <a:buSzPts val="6000"/>
                <a:buFont typeface="Slackey"/>
                <a:buNone/>
              </a:pPr>
              <a:r>
                <a:rPr b="0" i="0" lang="en-US" sz="6000" u="none" cap="none" strike="noStrike">
                  <a:solidFill>
                    <a:srgbClr val="FBF1F9"/>
                  </a:solidFill>
                  <a:latin typeface="Slackey"/>
                  <a:ea typeface="Slackey"/>
                  <a:cs typeface="Slackey"/>
                  <a:sym typeface="Slackey"/>
                </a:rPr>
                <a:t>Pricing Plan</a:t>
              </a:r>
              <a:endParaRPr b="0" i="0" sz="6000" u="none" cap="none" strike="noStrike">
                <a:solidFill>
                  <a:schemeClr val="dk1"/>
                </a:solidFill>
                <a:latin typeface="Calibri"/>
                <a:ea typeface="Calibri"/>
                <a:cs typeface="Calibri"/>
                <a:sym typeface="Calibri"/>
              </a:endParaRPr>
            </a:p>
          </p:txBody>
        </p:sp>
      </p:grpSp>
      <p:grpSp>
        <p:nvGrpSpPr>
          <p:cNvPr id="191" name="Google Shape;191;p9"/>
          <p:cNvGrpSpPr/>
          <p:nvPr/>
        </p:nvGrpSpPr>
        <p:grpSpPr>
          <a:xfrm>
            <a:off x="1333500" y="2724150"/>
            <a:ext cx="15630525" cy="6200775"/>
            <a:chOff x="1333500" y="2724150"/>
            <a:chExt cx="15630525" cy="6200775"/>
          </a:xfrm>
        </p:grpSpPr>
        <p:sp>
          <p:nvSpPr>
            <p:cNvPr id="192" name="Google Shape;192;p9"/>
            <p:cNvSpPr/>
            <p:nvPr/>
          </p:nvSpPr>
          <p:spPr>
            <a:xfrm>
              <a:off x="1333500" y="2724150"/>
              <a:ext cx="4829175" cy="6200775"/>
            </a:xfrm>
            <a:prstGeom prst="rect">
              <a:avLst/>
            </a:prstGeom>
            <a:solidFill>
              <a:srgbClr val="FBF1F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93" name="Google Shape;193;p9"/>
            <p:cNvPicPr preferRelativeResize="0"/>
            <p:nvPr/>
          </p:nvPicPr>
          <p:blipFill rotWithShape="1">
            <a:blip r:embed="rId6">
              <a:alphaModFix/>
            </a:blip>
            <a:srcRect b="0" l="0" r="0" t="0"/>
            <a:stretch/>
          </p:blipFill>
          <p:spPr>
            <a:xfrm>
              <a:off x="3109913" y="3038475"/>
              <a:ext cx="1276350" cy="1114425"/>
            </a:xfrm>
            <a:prstGeom prst="rect">
              <a:avLst/>
            </a:prstGeom>
            <a:noFill/>
            <a:ln>
              <a:noFill/>
            </a:ln>
          </p:spPr>
        </p:pic>
        <p:sp>
          <p:nvSpPr>
            <p:cNvPr id="194" name="Google Shape;194;p9"/>
            <p:cNvSpPr/>
            <p:nvPr/>
          </p:nvSpPr>
          <p:spPr>
            <a:xfrm>
              <a:off x="6734175" y="2724150"/>
              <a:ext cx="4829175" cy="6200775"/>
            </a:xfrm>
            <a:prstGeom prst="rect">
              <a:avLst/>
            </a:prstGeom>
            <a:solidFill>
              <a:srgbClr val="FBF1F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95" name="Google Shape;195;p9"/>
            <p:cNvPicPr preferRelativeResize="0"/>
            <p:nvPr/>
          </p:nvPicPr>
          <p:blipFill rotWithShape="1">
            <a:blip r:embed="rId7">
              <a:alphaModFix/>
            </a:blip>
            <a:srcRect b="0" l="0" r="0" t="0"/>
            <a:stretch/>
          </p:blipFill>
          <p:spPr>
            <a:xfrm>
              <a:off x="8715375" y="3038475"/>
              <a:ext cx="866775" cy="1114425"/>
            </a:xfrm>
            <a:prstGeom prst="rect">
              <a:avLst/>
            </a:prstGeom>
            <a:noFill/>
            <a:ln>
              <a:noFill/>
            </a:ln>
          </p:spPr>
        </p:pic>
        <p:sp>
          <p:nvSpPr>
            <p:cNvPr id="196" name="Google Shape;196;p9"/>
            <p:cNvSpPr/>
            <p:nvPr/>
          </p:nvSpPr>
          <p:spPr>
            <a:xfrm>
              <a:off x="12134850" y="2724150"/>
              <a:ext cx="4829175" cy="6200775"/>
            </a:xfrm>
            <a:prstGeom prst="rect">
              <a:avLst/>
            </a:prstGeom>
            <a:solidFill>
              <a:srgbClr val="FBF1F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97" name="Google Shape;197;p9"/>
            <p:cNvPicPr preferRelativeResize="0"/>
            <p:nvPr/>
          </p:nvPicPr>
          <p:blipFill rotWithShape="1">
            <a:blip r:embed="rId8">
              <a:alphaModFix/>
            </a:blip>
            <a:srcRect b="0" l="0" r="0" t="0"/>
            <a:stretch/>
          </p:blipFill>
          <p:spPr>
            <a:xfrm>
              <a:off x="14158912" y="3038475"/>
              <a:ext cx="781050" cy="1114425"/>
            </a:xfrm>
            <a:prstGeom prst="rect">
              <a:avLst/>
            </a:prstGeom>
            <a:noFill/>
            <a:ln>
              <a:noFill/>
            </a:ln>
          </p:spPr>
        </p:pic>
        <p:sp>
          <p:nvSpPr>
            <p:cNvPr id="198" name="Google Shape;198;p9"/>
            <p:cNvSpPr/>
            <p:nvPr/>
          </p:nvSpPr>
          <p:spPr>
            <a:xfrm>
              <a:off x="2910840" y="4352925"/>
              <a:ext cx="1674495" cy="8077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03489"/>
                </a:buClr>
                <a:buSzPts val="3600"/>
                <a:buFont typeface="Slackey"/>
                <a:buNone/>
              </a:pPr>
              <a:r>
                <a:rPr b="0" i="0" lang="en-US" sz="3600" u="none" cap="none" strike="noStrike">
                  <a:solidFill>
                    <a:srgbClr val="603489"/>
                  </a:solidFill>
                  <a:latin typeface="Slackey"/>
                  <a:ea typeface="Slackey"/>
                  <a:cs typeface="Slackey"/>
                  <a:sym typeface="Slackey"/>
                </a:rPr>
                <a:t>Basic</a:t>
              </a:r>
              <a:endParaRPr b="0" i="0" sz="3600" u="none" cap="none" strike="noStrike">
                <a:solidFill>
                  <a:schemeClr val="dk1"/>
                </a:solidFill>
                <a:latin typeface="Calibri"/>
                <a:ea typeface="Calibri"/>
                <a:cs typeface="Calibri"/>
                <a:sym typeface="Calibri"/>
              </a:endParaRPr>
            </a:p>
          </p:txBody>
        </p:sp>
        <p:sp>
          <p:nvSpPr>
            <p:cNvPr id="199" name="Google Shape;199;p9"/>
            <p:cNvSpPr/>
            <p:nvPr/>
          </p:nvSpPr>
          <p:spPr>
            <a:xfrm>
              <a:off x="1676400" y="5229225"/>
              <a:ext cx="4204335" cy="258318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Access to the entry-level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A limited number of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Ability to form a small party with fellow adventurers.</a:t>
              </a:r>
              <a:endParaRPr b="0" i="0" sz="2400" u="none" cap="none" strike="noStrike">
                <a:solidFill>
                  <a:schemeClr val="dk1"/>
                </a:solidFill>
                <a:latin typeface="Calibri"/>
                <a:ea typeface="Calibri"/>
                <a:cs typeface="Calibri"/>
                <a:sym typeface="Calibri"/>
              </a:endParaRPr>
            </a:p>
          </p:txBody>
        </p:sp>
        <p:sp>
          <p:nvSpPr>
            <p:cNvPr id="200" name="Google Shape;200;p9"/>
            <p:cNvSpPr/>
            <p:nvPr/>
          </p:nvSpPr>
          <p:spPr>
            <a:xfrm>
              <a:off x="2277428" y="7934325"/>
              <a:ext cx="2941320" cy="8077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$10/month</a:t>
              </a:r>
              <a:endParaRPr b="0" i="0" sz="3600" u="none" cap="none" strike="noStrike">
                <a:solidFill>
                  <a:schemeClr val="dk1"/>
                </a:solidFill>
                <a:latin typeface="Calibri"/>
                <a:ea typeface="Calibri"/>
                <a:cs typeface="Calibri"/>
                <a:sym typeface="Calibri"/>
              </a:endParaRPr>
            </a:p>
          </p:txBody>
        </p:sp>
        <p:sp>
          <p:nvSpPr>
            <p:cNvPr id="201" name="Google Shape;201;p9"/>
            <p:cNvSpPr/>
            <p:nvPr/>
          </p:nvSpPr>
          <p:spPr>
            <a:xfrm>
              <a:off x="8502015" y="4352925"/>
              <a:ext cx="1293495" cy="8077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03489"/>
                </a:buClr>
                <a:buSzPts val="3600"/>
                <a:buFont typeface="Slackey"/>
                <a:buNone/>
              </a:pPr>
              <a:r>
                <a:rPr b="0" i="0" lang="en-US" sz="3600" u="none" cap="none" strike="noStrike">
                  <a:solidFill>
                    <a:srgbClr val="603489"/>
                  </a:solidFill>
                  <a:latin typeface="Slackey"/>
                  <a:ea typeface="Slackey"/>
                  <a:cs typeface="Slackey"/>
                  <a:sym typeface="Slackey"/>
                </a:rPr>
                <a:t>Elite</a:t>
              </a:r>
              <a:endParaRPr b="0" i="0" sz="3600" u="none" cap="none" strike="noStrike">
                <a:solidFill>
                  <a:schemeClr val="dk1"/>
                </a:solidFill>
                <a:latin typeface="Calibri"/>
                <a:ea typeface="Calibri"/>
                <a:cs typeface="Calibri"/>
                <a:sym typeface="Calibri"/>
              </a:endParaRPr>
            </a:p>
          </p:txBody>
        </p:sp>
        <p:sp>
          <p:nvSpPr>
            <p:cNvPr id="202" name="Google Shape;202;p9"/>
            <p:cNvSpPr/>
            <p:nvPr/>
          </p:nvSpPr>
          <p:spPr>
            <a:xfrm>
              <a:off x="7077075" y="5229225"/>
              <a:ext cx="4204335" cy="258318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Access to the intermediate and advanced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A greater number of quests and battles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Ability to form larger parties with adventurers.</a:t>
              </a:r>
              <a:endParaRPr b="0" i="0" sz="2400" u="none" cap="none" strike="noStrike">
                <a:solidFill>
                  <a:schemeClr val="dk1"/>
                </a:solidFill>
                <a:latin typeface="Calibri"/>
                <a:ea typeface="Calibri"/>
                <a:cs typeface="Calibri"/>
                <a:sym typeface="Calibri"/>
              </a:endParaRPr>
            </a:p>
          </p:txBody>
        </p:sp>
        <p:sp>
          <p:nvSpPr>
            <p:cNvPr id="203" name="Google Shape;203;p9"/>
            <p:cNvSpPr/>
            <p:nvPr/>
          </p:nvSpPr>
          <p:spPr>
            <a:xfrm>
              <a:off x="7616190" y="7934325"/>
              <a:ext cx="3065145" cy="8077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$50/month</a:t>
              </a:r>
              <a:endParaRPr b="0" i="0" sz="3600" u="none" cap="none" strike="noStrike">
                <a:solidFill>
                  <a:schemeClr val="dk1"/>
                </a:solidFill>
                <a:latin typeface="Calibri"/>
                <a:ea typeface="Calibri"/>
                <a:cs typeface="Calibri"/>
                <a:sym typeface="Calibri"/>
              </a:endParaRPr>
            </a:p>
          </p:txBody>
        </p:sp>
        <p:sp>
          <p:nvSpPr>
            <p:cNvPr id="204" name="Google Shape;204;p9"/>
            <p:cNvSpPr/>
            <p:nvPr/>
          </p:nvSpPr>
          <p:spPr>
            <a:xfrm>
              <a:off x="12997815" y="4352925"/>
              <a:ext cx="3103245" cy="8077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603489"/>
                </a:buClr>
                <a:buSzPts val="3600"/>
                <a:buFont typeface="Slackey"/>
                <a:buNone/>
              </a:pPr>
              <a:r>
                <a:rPr b="0" i="0" lang="en-US" sz="3600" u="none" cap="none" strike="noStrike">
                  <a:solidFill>
                    <a:srgbClr val="603489"/>
                  </a:solidFill>
                  <a:latin typeface="Slackey"/>
                  <a:ea typeface="Slackey"/>
                  <a:cs typeface="Slackey"/>
                  <a:sym typeface="Slackey"/>
                </a:rPr>
                <a:t>Legendary</a:t>
              </a:r>
              <a:endParaRPr b="0" i="0" sz="3600" u="none" cap="none" strike="noStrike">
                <a:solidFill>
                  <a:schemeClr val="dk1"/>
                </a:solidFill>
                <a:latin typeface="Calibri"/>
                <a:ea typeface="Calibri"/>
                <a:cs typeface="Calibri"/>
                <a:sym typeface="Calibri"/>
              </a:endParaRPr>
            </a:p>
          </p:txBody>
        </p:sp>
        <p:sp>
          <p:nvSpPr>
            <p:cNvPr id="205" name="Google Shape;205;p9"/>
            <p:cNvSpPr/>
            <p:nvPr/>
          </p:nvSpPr>
          <p:spPr>
            <a:xfrm>
              <a:off x="12477750" y="5229225"/>
              <a:ext cx="4204335" cy="258318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Access to the most challenging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Unlimited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The ability to form the largest parties.</a:t>
              </a:r>
              <a:endParaRPr b="0" i="0" sz="2400" u="none" cap="none" strike="noStrike">
                <a:solidFill>
                  <a:schemeClr val="dk1"/>
                </a:solidFill>
                <a:latin typeface="Calibri"/>
                <a:ea typeface="Calibri"/>
                <a:cs typeface="Calibri"/>
                <a:sym typeface="Calibri"/>
              </a:endParaRPr>
            </a:p>
          </p:txBody>
        </p:sp>
        <p:sp>
          <p:nvSpPr>
            <p:cNvPr id="206" name="Google Shape;206;p9"/>
            <p:cNvSpPr/>
            <p:nvPr/>
          </p:nvSpPr>
          <p:spPr>
            <a:xfrm>
              <a:off x="12912090" y="7934325"/>
              <a:ext cx="3274695" cy="8077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$100/month</a:t>
              </a:r>
              <a:endParaRPr b="0" i="0" sz="3600" u="none" cap="none" strike="noStrike">
                <a:solidFill>
                  <a:schemeClr val="dk1"/>
                </a:solidFill>
                <a:latin typeface="Calibri"/>
                <a:ea typeface="Calibri"/>
                <a:cs typeface="Calibri"/>
                <a:sym typeface="Calibri"/>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3FF"/>
        </a:solidFill>
      </p:bgPr>
    </p:bg>
    <p:spTree>
      <p:nvGrpSpPr>
        <p:cNvPr id="211" name="Shape 211"/>
        <p:cNvGrpSpPr/>
        <p:nvPr/>
      </p:nvGrpSpPr>
      <p:grpSpPr>
        <a:xfrm>
          <a:off x="0" y="0"/>
          <a:ext cx="0" cy="0"/>
          <a:chOff x="0" y="0"/>
          <a:chExt cx="0" cy="0"/>
        </a:xfrm>
      </p:grpSpPr>
      <p:pic>
        <p:nvPicPr>
          <p:cNvPr descr="preencoded.png" id="212" name="Google Shape;212;p10"/>
          <p:cNvPicPr preferRelativeResize="0"/>
          <p:nvPr/>
        </p:nvPicPr>
        <p:blipFill rotWithShape="1">
          <a:blip r:embed="rId3">
            <a:alphaModFix/>
          </a:blip>
          <a:srcRect b="0" l="0" r="0" t="0"/>
          <a:stretch/>
        </p:blipFill>
        <p:spPr>
          <a:xfrm>
            <a:off x="11811000" y="6810375"/>
            <a:ext cx="6477000" cy="3476625"/>
          </a:xfrm>
          <a:prstGeom prst="rect">
            <a:avLst/>
          </a:prstGeom>
          <a:noFill/>
          <a:ln>
            <a:noFill/>
          </a:ln>
        </p:spPr>
      </p:pic>
      <p:pic>
        <p:nvPicPr>
          <p:cNvPr descr="preencoded.png" id="213" name="Google Shape;213;p10"/>
          <p:cNvPicPr preferRelativeResize="0"/>
          <p:nvPr/>
        </p:nvPicPr>
        <p:blipFill rotWithShape="1">
          <a:blip r:embed="rId4">
            <a:alphaModFix/>
          </a:blip>
          <a:srcRect b="0" l="0" r="0" t="0"/>
          <a:stretch/>
        </p:blipFill>
        <p:spPr>
          <a:xfrm>
            <a:off x="0" y="0"/>
            <a:ext cx="6981825" cy="3343275"/>
          </a:xfrm>
          <a:prstGeom prst="rect">
            <a:avLst/>
          </a:prstGeom>
          <a:noFill/>
          <a:ln>
            <a:noFill/>
          </a:ln>
        </p:spPr>
      </p:pic>
      <p:grpSp>
        <p:nvGrpSpPr>
          <p:cNvPr id="214" name="Google Shape;214;p10"/>
          <p:cNvGrpSpPr/>
          <p:nvPr/>
        </p:nvGrpSpPr>
        <p:grpSpPr>
          <a:xfrm>
            <a:off x="17640300" y="7994854"/>
            <a:ext cx="596695" cy="2063546"/>
            <a:chOff x="17640300" y="7994855"/>
            <a:chExt cx="596695" cy="2063546"/>
          </a:xfrm>
        </p:grpSpPr>
        <p:pic>
          <p:nvPicPr>
            <p:cNvPr descr="preencoded.png" id="215" name="Google Shape;215;p10"/>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216" name="Google Shape;216;p10"/>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03489"/>
                </a:buClr>
                <a:buSzPts val="2710"/>
                <a:buFont typeface="Inter"/>
                <a:buNone/>
              </a:pPr>
              <a:r>
                <a:rPr b="1" i="0" lang="en-US" sz="2710" u="none" cap="none" strike="noStrike">
                  <a:solidFill>
                    <a:srgbClr val="60348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217" name="Google Shape;217;p10"/>
          <p:cNvGrpSpPr/>
          <p:nvPr/>
        </p:nvGrpSpPr>
        <p:grpSpPr>
          <a:xfrm>
            <a:off x="285750" y="1609725"/>
            <a:ext cx="17726025" cy="6858000"/>
            <a:chOff x="285750" y="1609725"/>
            <a:chExt cx="17726025" cy="6858000"/>
          </a:xfrm>
        </p:grpSpPr>
        <p:sp>
          <p:nvSpPr>
            <p:cNvPr id="218" name="Google Shape;218;p10"/>
            <p:cNvSpPr/>
            <p:nvPr/>
          </p:nvSpPr>
          <p:spPr>
            <a:xfrm>
              <a:off x="285750" y="2628900"/>
              <a:ext cx="4010025" cy="5838825"/>
            </a:xfrm>
            <a:prstGeom prst="rect">
              <a:avLst/>
            </a:prstGeom>
            <a:solidFill>
              <a:srgbClr val="FBF1F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19" name="Google Shape;219;p10"/>
            <p:cNvPicPr preferRelativeResize="0"/>
            <p:nvPr/>
          </p:nvPicPr>
          <p:blipFill rotWithShape="1">
            <a:blip r:embed="rId6">
              <a:alphaModFix/>
            </a:blip>
            <a:srcRect b="0" l="0" r="0" t="0"/>
            <a:stretch/>
          </p:blipFill>
          <p:spPr>
            <a:xfrm>
              <a:off x="1744670" y="5416562"/>
              <a:ext cx="1092180" cy="1092182"/>
            </a:xfrm>
            <a:prstGeom prst="rect">
              <a:avLst/>
            </a:prstGeom>
            <a:noFill/>
            <a:ln>
              <a:noFill/>
            </a:ln>
          </p:spPr>
        </p:pic>
        <p:sp>
          <p:nvSpPr>
            <p:cNvPr id="220" name="Google Shape;220;p10"/>
            <p:cNvSpPr/>
            <p:nvPr/>
          </p:nvSpPr>
          <p:spPr>
            <a:xfrm>
              <a:off x="4857750" y="2628900"/>
              <a:ext cx="4010025" cy="5838825"/>
            </a:xfrm>
            <a:prstGeom prst="rect">
              <a:avLst/>
            </a:prstGeom>
            <a:solidFill>
              <a:srgbClr val="FBF1F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21" name="Google Shape;221;p10"/>
            <p:cNvPicPr preferRelativeResize="0"/>
            <p:nvPr/>
          </p:nvPicPr>
          <p:blipFill rotWithShape="1">
            <a:blip r:embed="rId7">
              <a:alphaModFix/>
            </a:blip>
            <a:srcRect b="0" l="0" r="0" t="0"/>
            <a:stretch/>
          </p:blipFill>
          <p:spPr>
            <a:xfrm>
              <a:off x="6405563" y="5505450"/>
              <a:ext cx="894080" cy="892810"/>
            </a:xfrm>
            <a:prstGeom prst="rect">
              <a:avLst/>
            </a:prstGeom>
            <a:noFill/>
            <a:ln>
              <a:noFill/>
            </a:ln>
          </p:spPr>
        </p:pic>
        <p:sp>
          <p:nvSpPr>
            <p:cNvPr id="222" name="Google Shape;222;p10"/>
            <p:cNvSpPr/>
            <p:nvPr/>
          </p:nvSpPr>
          <p:spPr>
            <a:xfrm>
              <a:off x="9429750" y="2628900"/>
              <a:ext cx="4010025" cy="5838825"/>
            </a:xfrm>
            <a:prstGeom prst="rect">
              <a:avLst/>
            </a:prstGeom>
            <a:solidFill>
              <a:srgbClr val="FBF1F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23" name="Google Shape;223;p10"/>
            <p:cNvPicPr preferRelativeResize="0"/>
            <p:nvPr/>
          </p:nvPicPr>
          <p:blipFill rotWithShape="1">
            <a:blip r:embed="rId8">
              <a:alphaModFix/>
            </a:blip>
            <a:srcRect b="0" l="0" r="0" t="0"/>
            <a:stretch/>
          </p:blipFill>
          <p:spPr>
            <a:xfrm>
              <a:off x="10901344" y="5356622"/>
              <a:ext cx="1139446" cy="1139446"/>
            </a:xfrm>
            <a:prstGeom prst="rect">
              <a:avLst/>
            </a:prstGeom>
            <a:noFill/>
            <a:ln>
              <a:noFill/>
            </a:ln>
          </p:spPr>
        </p:pic>
        <p:sp>
          <p:nvSpPr>
            <p:cNvPr id="224" name="Google Shape;224;p10"/>
            <p:cNvSpPr/>
            <p:nvPr/>
          </p:nvSpPr>
          <p:spPr>
            <a:xfrm>
              <a:off x="14001750" y="2628900"/>
              <a:ext cx="4010025" cy="5838825"/>
            </a:xfrm>
            <a:prstGeom prst="rect">
              <a:avLst/>
            </a:prstGeom>
            <a:solidFill>
              <a:srgbClr val="FBF1F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25" name="Google Shape;225;p10"/>
            <p:cNvPicPr preferRelativeResize="0"/>
            <p:nvPr/>
          </p:nvPicPr>
          <p:blipFill rotWithShape="1">
            <a:blip r:embed="rId9">
              <a:alphaModFix/>
            </a:blip>
            <a:srcRect b="0" l="0" r="0" t="0"/>
            <a:stretch/>
          </p:blipFill>
          <p:spPr>
            <a:xfrm>
              <a:off x="15473363" y="5353047"/>
              <a:ext cx="1117600" cy="1219200"/>
            </a:xfrm>
            <a:prstGeom prst="rect">
              <a:avLst/>
            </a:prstGeom>
            <a:noFill/>
            <a:ln>
              <a:noFill/>
            </a:ln>
          </p:spPr>
        </p:pic>
        <p:sp>
          <p:nvSpPr>
            <p:cNvPr id="226" name="Google Shape;226;p10"/>
            <p:cNvSpPr/>
            <p:nvPr/>
          </p:nvSpPr>
          <p:spPr>
            <a:xfrm>
              <a:off x="1495425" y="1609725"/>
              <a:ext cx="1600200" cy="1600200"/>
            </a:xfrm>
            <a:prstGeom prst="ellipse">
              <a:avLst/>
            </a:prstGeom>
            <a:solidFill>
              <a:srgbClr val="603489"/>
            </a:solidFill>
            <a:ln cap="flat" cmpd="sng" w="38100">
              <a:solidFill>
                <a:srgbClr val="27272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10"/>
            <p:cNvSpPr/>
            <p:nvPr/>
          </p:nvSpPr>
          <p:spPr>
            <a:xfrm>
              <a:off x="6067425" y="1609725"/>
              <a:ext cx="1600200" cy="1600200"/>
            </a:xfrm>
            <a:prstGeom prst="ellipse">
              <a:avLst/>
            </a:prstGeom>
            <a:solidFill>
              <a:srgbClr val="603489"/>
            </a:solidFill>
            <a:ln cap="flat" cmpd="sng" w="38100">
              <a:solidFill>
                <a:srgbClr val="27272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10"/>
            <p:cNvSpPr/>
            <p:nvPr/>
          </p:nvSpPr>
          <p:spPr>
            <a:xfrm>
              <a:off x="10639425" y="1609725"/>
              <a:ext cx="1600200" cy="1600200"/>
            </a:xfrm>
            <a:prstGeom prst="ellipse">
              <a:avLst/>
            </a:prstGeom>
            <a:solidFill>
              <a:srgbClr val="603489"/>
            </a:solidFill>
            <a:ln cap="flat" cmpd="sng" w="38100">
              <a:solidFill>
                <a:srgbClr val="27272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10"/>
            <p:cNvSpPr/>
            <p:nvPr/>
          </p:nvSpPr>
          <p:spPr>
            <a:xfrm>
              <a:off x="15211425" y="1609725"/>
              <a:ext cx="1600200" cy="1600200"/>
            </a:xfrm>
            <a:prstGeom prst="ellipse">
              <a:avLst/>
            </a:prstGeom>
            <a:solidFill>
              <a:srgbClr val="603489"/>
            </a:solidFill>
            <a:ln cap="flat" cmpd="sng" w="38100">
              <a:solidFill>
                <a:srgbClr val="27272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0"/>
            <p:cNvSpPr/>
            <p:nvPr/>
          </p:nvSpPr>
          <p:spPr>
            <a:xfrm>
              <a:off x="480060" y="3686175"/>
              <a:ext cx="3621405" cy="60579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Slackey"/>
                <a:buNone/>
              </a:pPr>
              <a:r>
                <a:rPr b="0" i="0" lang="en-US" sz="2700" u="none" cap="none" strike="noStrike">
                  <a:solidFill>
                    <a:srgbClr val="0E0E0E"/>
                  </a:solidFill>
                  <a:latin typeface="Slackey"/>
                  <a:ea typeface="Slackey"/>
                  <a:cs typeface="Slackey"/>
                  <a:sym typeface="Slackey"/>
                </a:rPr>
                <a:t>Eclipse</a:t>
              </a:r>
              <a:endParaRPr b="0" i="0" sz="2700" u="none" cap="none" strike="noStrike">
                <a:solidFill>
                  <a:schemeClr val="dk1"/>
                </a:solidFill>
                <a:latin typeface="Calibri"/>
                <a:ea typeface="Calibri"/>
                <a:cs typeface="Calibri"/>
                <a:sym typeface="Calibri"/>
              </a:endParaRPr>
            </a:p>
          </p:txBody>
        </p:sp>
        <p:sp>
          <p:nvSpPr>
            <p:cNvPr id="231" name="Google Shape;231;p10"/>
            <p:cNvSpPr/>
            <p:nvPr/>
          </p:nvSpPr>
          <p:spPr>
            <a:xfrm>
              <a:off x="483870" y="4324350"/>
              <a:ext cx="3613785" cy="8305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Rare event causes unpredictable magic.</a:t>
              </a:r>
              <a:endParaRPr b="0" i="0" sz="2400" u="none" cap="none" strike="noStrike">
                <a:solidFill>
                  <a:schemeClr val="dk1"/>
                </a:solidFill>
                <a:latin typeface="Calibri"/>
                <a:ea typeface="Calibri"/>
                <a:cs typeface="Calibri"/>
                <a:sym typeface="Calibri"/>
              </a:endParaRPr>
            </a:p>
          </p:txBody>
        </p:sp>
        <p:sp>
          <p:nvSpPr>
            <p:cNvPr id="232" name="Google Shape;232;p10"/>
            <p:cNvSpPr/>
            <p:nvPr/>
          </p:nvSpPr>
          <p:spPr>
            <a:xfrm>
              <a:off x="480060" y="6877050"/>
              <a:ext cx="3621405" cy="60579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Slackey"/>
                <a:buNone/>
              </a:pPr>
              <a:r>
                <a:rPr b="0" i="0" lang="en-US" sz="2700" u="none" cap="none" strike="noStrike">
                  <a:solidFill>
                    <a:srgbClr val="0E0E0E"/>
                  </a:solidFill>
                  <a:latin typeface="Slackey"/>
                  <a:ea typeface="Slackey"/>
                  <a:cs typeface="Slackey"/>
                  <a:sym typeface="Slackey"/>
                </a:rPr>
                <a:t>Quest</a:t>
              </a:r>
              <a:endParaRPr b="0" i="0" sz="2700" u="none" cap="none" strike="noStrike">
                <a:solidFill>
                  <a:schemeClr val="dk1"/>
                </a:solidFill>
                <a:latin typeface="Calibri"/>
                <a:ea typeface="Calibri"/>
                <a:cs typeface="Calibri"/>
                <a:sym typeface="Calibri"/>
              </a:endParaRPr>
            </a:p>
          </p:txBody>
        </p:sp>
        <p:sp>
          <p:nvSpPr>
            <p:cNvPr id="233" name="Google Shape;233;p10"/>
            <p:cNvSpPr/>
            <p:nvPr/>
          </p:nvSpPr>
          <p:spPr>
            <a:xfrm>
              <a:off x="483870" y="7515225"/>
              <a:ext cx="3613785" cy="8305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Adventurers seek immortal artifact.</a:t>
              </a:r>
              <a:endParaRPr b="0" i="0" sz="2400" u="none" cap="none" strike="noStrike">
                <a:solidFill>
                  <a:schemeClr val="dk1"/>
                </a:solidFill>
                <a:latin typeface="Calibri"/>
                <a:ea typeface="Calibri"/>
                <a:cs typeface="Calibri"/>
                <a:sym typeface="Calibri"/>
              </a:endParaRPr>
            </a:p>
          </p:txBody>
        </p:sp>
        <p:sp>
          <p:nvSpPr>
            <p:cNvPr id="234" name="Google Shape;234;p10"/>
            <p:cNvSpPr/>
            <p:nvPr/>
          </p:nvSpPr>
          <p:spPr>
            <a:xfrm>
              <a:off x="5052060" y="3686175"/>
              <a:ext cx="3621405" cy="60579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Slackey"/>
                <a:buNone/>
              </a:pPr>
              <a:r>
                <a:rPr b="0" i="0" lang="en-US" sz="2700" u="none" cap="none" strike="noStrike">
                  <a:solidFill>
                    <a:srgbClr val="0E0E0E"/>
                  </a:solidFill>
                  <a:latin typeface="Slackey"/>
                  <a:ea typeface="Slackey"/>
                  <a:cs typeface="Slackey"/>
                  <a:sym typeface="Slackey"/>
                </a:rPr>
                <a:t>Eclipse</a:t>
              </a:r>
              <a:endParaRPr b="0" i="0" sz="2700" u="none" cap="none" strike="noStrike">
                <a:solidFill>
                  <a:schemeClr val="dk1"/>
                </a:solidFill>
                <a:latin typeface="Calibri"/>
                <a:ea typeface="Calibri"/>
                <a:cs typeface="Calibri"/>
                <a:sym typeface="Calibri"/>
              </a:endParaRPr>
            </a:p>
          </p:txBody>
        </p:sp>
        <p:sp>
          <p:nvSpPr>
            <p:cNvPr id="235" name="Google Shape;235;p10"/>
            <p:cNvSpPr/>
            <p:nvPr/>
          </p:nvSpPr>
          <p:spPr>
            <a:xfrm>
              <a:off x="5055870" y="4324350"/>
              <a:ext cx="3613785" cy="8305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Rare event causes unpredictable magic.</a:t>
              </a:r>
              <a:endParaRPr b="0" i="0" sz="2400" u="none" cap="none" strike="noStrike">
                <a:solidFill>
                  <a:schemeClr val="dk1"/>
                </a:solidFill>
                <a:latin typeface="Calibri"/>
                <a:ea typeface="Calibri"/>
                <a:cs typeface="Calibri"/>
                <a:sym typeface="Calibri"/>
              </a:endParaRPr>
            </a:p>
          </p:txBody>
        </p:sp>
        <p:sp>
          <p:nvSpPr>
            <p:cNvPr id="236" name="Google Shape;236;p10"/>
            <p:cNvSpPr/>
            <p:nvPr/>
          </p:nvSpPr>
          <p:spPr>
            <a:xfrm>
              <a:off x="5052060" y="6877050"/>
              <a:ext cx="3621405" cy="60579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Slackey"/>
                <a:buNone/>
              </a:pPr>
              <a:r>
                <a:rPr b="0" i="0" lang="en-US" sz="2700" u="none" cap="none" strike="noStrike">
                  <a:solidFill>
                    <a:srgbClr val="0E0E0E"/>
                  </a:solidFill>
                  <a:latin typeface="Slackey"/>
                  <a:ea typeface="Slackey"/>
                  <a:cs typeface="Slackey"/>
                  <a:sym typeface="Slackey"/>
                </a:rPr>
                <a:t>Quest</a:t>
              </a:r>
              <a:endParaRPr b="0" i="0" sz="2700" u="none" cap="none" strike="noStrike">
                <a:solidFill>
                  <a:schemeClr val="dk1"/>
                </a:solidFill>
                <a:latin typeface="Calibri"/>
                <a:ea typeface="Calibri"/>
                <a:cs typeface="Calibri"/>
                <a:sym typeface="Calibri"/>
              </a:endParaRPr>
            </a:p>
          </p:txBody>
        </p:sp>
        <p:sp>
          <p:nvSpPr>
            <p:cNvPr id="237" name="Google Shape;237;p10"/>
            <p:cNvSpPr/>
            <p:nvPr/>
          </p:nvSpPr>
          <p:spPr>
            <a:xfrm>
              <a:off x="5055870" y="7515225"/>
              <a:ext cx="3613785" cy="8305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Adventurers seek immortal artifact.</a:t>
              </a:r>
              <a:endParaRPr b="0" i="0" sz="2400" u="none" cap="none" strike="noStrike">
                <a:solidFill>
                  <a:schemeClr val="dk1"/>
                </a:solidFill>
                <a:latin typeface="Calibri"/>
                <a:ea typeface="Calibri"/>
                <a:cs typeface="Calibri"/>
                <a:sym typeface="Calibri"/>
              </a:endParaRPr>
            </a:p>
          </p:txBody>
        </p:sp>
        <p:sp>
          <p:nvSpPr>
            <p:cNvPr id="238" name="Google Shape;238;p10"/>
            <p:cNvSpPr/>
            <p:nvPr/>
          </p:nvSpPr>
          <p:spPr>
            <a:xfrm>
              <a:off x="9624060" y="3686175"/>
              <a:ext cx="3621405" cy="60579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Slackey"/>
                <a:buNone/>
              </a:pPr>
              <a:r>
                <a:rPr b="0" i="0" lang="en-US" sz="2700" u="none" cap="none" strike="noStrike">
                  <a:solidFill>
                    <a:srgbClr val="0E0E0E"/>
                  </a:solidFill>
                  <a:latin typeface="Slackey"/>
                  <a:ea typeface="Slackey"/>
                  <a:cs typeface="Slackey"/>
                  <a:sym typeface="Slackey"/>
                </a:rPr>
                <a:t>Eclipse</a:t>
              </a:r>
              <a:endParaRPr b="0" i="0" sz="2700" u="none" cap="none" strike="noStrike">
                <a:solidFill>
                  <a:schemeClr val="dk1"/>
                </a:solidFill>
                <a:latin typeface="Calibri"/>
                <a:ea typeface="Calibri"/>
                <a:cs typeface="Calibri"/>
                <a:sym typeface="Calibri"/>
              </a:endParaRPr>
            </a:p>
          </p:txBody>
        </p:sp>
        <p:sp>
          <p:nvSpPr>
            <p:cNvPr id="239" name="Google Shape;239;p10"/>
            <p:cNvSpPr/>
            <p:nvPr/>
          </p:nvSpPr>
          <p:spPr>
            <a:xfrm>
              <a:off x="9627870" y="4324350"/>
              <a:ext cx="3613785" cy="8305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Rare event causes unpredictable magic.</a:t>
              </a:r>
              <a:endParaRPr b="0" i="0" sz="2400" u="none" cap="none" strike="noStrike">
                <a:solidFill>
                  <a:schemeClr val="dk1"/>
                </a:solidFill>
                <a:latin typeface="Calibri"/>
                <a:ea typeface="Calibri"/>
                <a:cs typeface="Calibri"/>
                <a:sym typeface="Calibri"/>
              </a:endParaRPr>
            </a:p>
          </p:txBody>
        </p:sp>
        <p:sp>
          <p:nvSpPr>
            <p:cNvPr id="240" name="Google Shape;240;p10"/>
            <p:cNvSpPr/>
            <p:nvPr/>
          </p:nvSpPr>
          <p:spPr>
            <a:xfrm>
              <a:off x="9624060" y="6877050"/>
              <a:ext cx="3621405" cy="60579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Slackey"/>
                <a:buNone/>
              </a:pPr>
              <a:r>
                <a:rPr b="0" i="0" lang="en-US" sz="2700" u="none" cap="none" strike="noStrike">
                  <a:solidFill>
                    <a:srgbClr val="0E0E0E"/>
                  </a:solidFill>
                  <a:latin typeface="Slackey"/>
                  <a:ea typeface="Slackey"/>
                  <a:cs typeface="Slackey"/>
                  <a:sym typeface="Slackey"/>
                </a:rPr>
                <a:t>Quest</a:t>
              </a:r>
              <a:endParaRPr b="0" i="0" sz="2700" u="none" cap="none" strike="noStrike">
                <a:solidFill>
                  <a:schemeClr val="dk1"/>
                </a:solidFill>
                <a:latin typeface="Calibri"/>
                <a:ea typeface="Calibri"/>
                <a:cs typeface="Calibri"/>
                <a:sym typeface="Calibri"/>
              </a:endParaRPr>
            </a:p>
          </p:txBody>
        </p:sp>
        <p:sp>
          <p:nvSpPr>
            <p:cNvPr id="241" name="Google Shape;241;p10"/>
            <p:cNvSpPr/>
            <p:nvPr/>
          </p:nvSpPr>
          <p:spPr>
            <a:xfrm>
              <a:off x="9627870" y="7515225"/>
              <a:ext cx="3613785" cy="8305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Adventurers seek immortal artifact.</a:t>
              </a:r>
              <a:endParaRPr b="0" i="0" sz="2400" u="none" cap="none" strike="noStrike">
                <a:solidFill>
                  <a:schemeClr val="dk1"/>
                </a:solidFill>
                <a:latin typeface="Calibri"/>
                <a:ea typeface="Calibri"/>
                <a:cs typeface="Calibri"/>
                <a:sym typeface="Calibri"/>
              </a:endParaRPr>
            </a:p>
          </p:txBody>
        </p:sp>
        <p:sp>
          <p:nvSpPr>
            <p:cNvPr id="242" name="Google Shape;242;p10"/>
            <p:cNvSpPr/>
            <p:nvPr/>
          </p:nvSpPr>
          <p:spPr>
            <a:xfrm>
              <a:off x="14196060" y="3686175"/>
              <a:ext cx="3621405" cy="60579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Slackey"/>
                <a:buNone/>
              </a:pPr>
              <a:r>
                <a:rPr b="0" i="0" lang="en-US" sz="2700" u="none" cap="none" strike="noStrike">
                  <a:solidFill>
                    <a:srgbClr val="0E0E0E"/>
                  </a:solidFill>
                  <a:latin typeface="Slackey"/>
                  <a:ea typeface="Slackey"/>
                  <a:cs typeface="Slackey"/>
                  <a:sym typeface="Slackey"/>
                </a:rPr>
                <a:t>Eclipse</a:t>
              </a:r>
              <a:endParaRPr b="0" i="0" sz="2700" u="none" cap="none" strike="noStrike">
                <a:solidFill>
                  <a:schemeClr val="dk1"/>
                </a:solidFill>
                <a:latin typeface="Calibri"/>
                <a:ea typeface="Calibri"/>
                <a:cs typeface="Calibri"/>
                <a:sym typeface="Calibri"/>
              </a:endParaRPr>
            </a:p>
          </p:txBody>
        </p:sp>
        <p:sp>
          <p:nvSpPr>
            <p:cNvPr id="243" name="Google Shape;243;p10"/>
            <p:cNvSpPr/>
            <p:nvPr/>
          </p:nvSpPr>
          <p:spPr>
            <a:xfrm>
              <a:off x="14199870" y="4324350"/>
              <a:ext cx="3613785" cy="8305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Rare event causes unpredictable magic.</a:t>
              </a:r>
              <a:endParaRPr b="0" i="0" sz="2400" u="none" cap="none" strike="noStrike">
                <a:solidFill>
                  <a:schemeClr val="dk1"/>
                </a:solidFill>
                <a:latin typeface="Calibri"/>
                <a:ea typeface="Calibri"/>
                <a:cs typeface="Calibri"/>
                <a:sym typeface="Calibri"/>
              </a:endParaRPr>
            </a:p>
          </p:txBody>
        </p:sp>
        <p:sp>
          <p:nvSpPr>
            <p:cNvPr id="244" name="Google Shape;244;p10"/>
            <p:cNvSpPr/>
            <p:nvPr/>
          </p:nvSpPr>
          <p:spPr>
            <a:xfrm>
              <a:off x="14196060" y="6877050"/>
              <a:ext cx="3621405" cy="60579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Slackey"/>
                <a:buNone/>
              </a:pPr>
              <a:r>
                <a:rPr b="0" i="0" lang="en-US" sz="2700" u="none" cap="none" strike="noStrike">
                  <a:solidFill>
                    <a:srgbClr val="0E0E0E"/>
                  </a:solidFill>
                  <a:latin typeface="Slackey"/>
                  <a:ea typeface="Slackey"/>
                  <a:cs typeface="Slackey"/>
                  <a:sym typeface="Slackey"/>
                </a:rPr>
                <a:t>Quest</a:t>
              </a:r>
              <a:endParaRPr b="0" i="0" sz="2700" u="none" cap="none" strike="noStrike">
                <a:solidFill>
                  <a:schemeClr val="dk1"/>
                </a:solidFill>
                <a:latin typeface="Calibri"/>
                <a:ea typeface="Calibri"/>
                <a:cs typeface="Calibri"/>
                <a:sym typeface="Calibri"/>
              </a:endParaRPr>
            </a:p>
          </p:txBody>
        </p:sp>
        <p:sp>
          <p:nvSpPr>
            <p:cNvPr id="245" name="Google Shape;245;p10"/>
            <p:cNvSpPr/>
            <p:nvPr/>
          </p:nvSpPr>
          <p:spPr>
            <a:xfrm>
              <a:off x="14199870" y="7515225"/>
              <a:ext cx="3613785" cy="8305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Adventurers seek immortal artifact.</a:t>
              </a:r>
              <a:endParaRPr b="0" i="0" sz="2400" u="none" cap="none" strike="noStrike">
                <a:solidFill>
                  <a:schemeClr val="dk1"/>
                </a:solidFill>
                <a:latin typeface="Calibri"/>
                <a:ea typeface="Calibri"/>
                <a:cs typeface="Calibri"/>
                <a:sym typeface="Calibri"/>
              </a:endParaRPr>
            </a:p>
          </p:txBody>
        </p:sp>
        <p:sp>
          <p:nvSpPr>
            <p:cNvPr id="246" name="Google Shape;246;p10"/>
            <p:cNvSpPr/>
            <p:nvPr/>
          </p:nvSpPr>
          <p:spPr>
            <a:xfrm>
              <a:off x="1976438" y="1866900"/>
              <a:ext cx="904875" cy="1352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Slackey"/>
                <a:buNone/>
              </a:pPr>
              <a:r>
                <a:rPr b="0" i="0" lang="en-US" sz="6000" u="none" cap="none" strike="noStrike">
                  <a:solidFill>
                    <a:srgbClr val="FFFFFF"/>
                  </a:solidFill>
                  <a:latin typeface="Slackey"/>
                  <a:ea typeface="Slackey"/>
                  <a:cs typeface="Slackey"/>
                  <a:sym typeface="Slackey"/>
                </a:rPr>
                <a:t>S</a:t>
              </a:r>
              <a:endParaRPr b="0" i="0" sz="6000" u="none" cap="none" strike="noStrike">
                <a:solidFill>
                  <a:schemeClr val="dk1"/>
                </a:solidFill>
                <a:latin typeface="Calibri"/>
                <a:ea typeface="Calibri"/>
                <a:cs typeface="Calibri"/>
                <a:sym typeface="Calibri"/>
              </a:endParaRPr>
            </a:p>
          </p:txBody>
        </p:sp>
        <p:sp>
          <p:nvSpPr>
            <p:cNvPr id="247" name="Google Shape;247;p10"/>
            <p:cNvSpPr/>
            <p:nvPr/>
          </p:nvSpPr>
          <p:spPr>
            <a:xfrm>
              <a:off x="6505575" y="1866900"/>
              <a:ext cx="990600" cy="1352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Slackey"/>
                <a:buNone/>
              </a:pPr>
              <a:r>
                <a:rPr b="0" i="0" lang="en-US" sz="6000" u="none" cap="none" strike="noStrike">
                  <a:solidFill>
                    <a:srgbClr val="FFFFFF"/>
                  </a:solidFill>
                  <a:latin typeface="Slackey"/>
                  <a:ea typeface="Slackey"/>
                  <a:cs typeface="Slackey"/>
                  <a:sym typeface="Slackey"/>
                </a:rPr>
                <a:t>W</a:t>
              </a:r>
              <a:endParaRPr b="0" i="0" sz="6000" u="none" cap="none" strike="noStrike">
                <a:solidFill>
                  <a:schemeClr val="dk1"/>
                </a:solidFill>
                <a:latin typeface="Calibri"/>
                <a:ea typeface="Calibri"/>
                <a:cs typeface="Calibri"/>
                <a:sym typeface="Calibri"/>
              </a:endParaRPr>
            </a:p>
          </p:txBody>
        </p:sp>
        <p:sp>
          <p:nvSpPr>
            <p:cNvPr id="248" name="Google Shape;248;p10"/>
            <p:cNvSpPr/>
            <p:nvPr/>
          </p:nvSpPr>
          <p:spPr>
            <a:xfrm>
              <a:off x="11082338" y="1866900"/>
              <a:ext cx="981075" cy="1352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Slackey"/>
                <a:buNone/>
              </a:pPr>
              <a:r>
                <a:rPr b="0" i="0" lang="en-US" sz="6000" u="none" cap="none" strike="noStrike">
                  <a:solidFill>
                    <a:srgbClr val="FFFFFF"/>
                  </a:solidFill>
                  <a:latin typeface="Slackey"/>
                  <a:ea typeface="Slackey"/>
                  <a:cs typeface="Slackey"/>
                  <a:sym typeface="Slackey"/>
                </a:rPr>
                <a:t>O</a:t>
              </a:r>
              <a:endParaRPr b="0" i="0" sz="6000" u="none" cap="none" strike="noStrike">
                <a:solidFill>
                  <a:schemeClr val="dk1"/>
                </a:solidFill>
                <a:latin typeface="Calibri"/>
                <a:ea typeface="Calibri"/>
                <a:cs typeface="Calibri"/>
                <a:sym typeface="Calibri"/>
              </a:endParaRPr>
            </a:p>
          </p:txBody>
        </p:sp>
        <p:sp>
          <p:nvSpPr>
            <p:cNvPr id="249" name="Google Shape;249;p10"/>
            <p:cNvSpPr/>
            <p:nvPr/>
          </p:nvSpPr>
          <p:spPr>
            <a:xfrm>
              <a:off x="15754350" y="1866900"/>
              <a:ext cx="781050" cy="1352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Slackey"/>
                <a:buNone/>
              </a:pPr>
              <a:r>
                <a:rPr b="0" i="0" lang="en-US" sz="6000" u="none" cap="none" strike="noStrike">
                  <a:solidFill>
                    <a:srgbClr val="FFFFFF"/>
                  </a:solidFill>
                  <a:latin typeface="Slackey"/>
                  <a:ea typeface="Slackey"/>
                  <a:cs typeface="Slackey"/>
                  <a:sym typeface="Slackey"/>
                </a:rPr>
                <a:t>T</a:t>
              </a:r>
              <a:endParaRPr b="0" i="0" sz="6000" u="none" cap="none" strike="noStrike">
                <a:solidFill>
                  <a:schemeClr val="dk1"/>
                </a:solidFill>
                <a:latin typeface="Calibri"/>
                <a:ea typeface="Calibri"/>
                <a:cs typeface="Calibri"/>
                <a:sym typeface="Calibri"/>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3FF"/>
        </a:solidFill>
      </p:bgPr>
    </p:bg>
    <p:spTree>
      <p:nvGrpSpPr>
        <p:cNvPr id="254" name="Shape 254"/>
        <p:cNvGrpSpPr/>
        <p:nvPr/>
      </p:nvGrpSpPr>
      <p:grpSpPr>
        <a:xfrm>
          <a:off x="0" y="0"/>
          <a:ext cx="0" cy="0"/>
          <a:chOff x="0" y="0"/>
          <a:chExt cx="0" cy="0"/>
        </a:xfrm>
      </p:grpSpPr>
      <p:pic>
        <p:nvPicPr>
          <p:cNvPr descr="preencoded.png" id="255" name="Google Shape;255;p11"/>
          <p:cNvPicPr preferRelativeResize="0"/>
          <p:nvPr/>
        </p:nvPicPr>
        <p:blipFill rotWithShape="1">
          <a:blip r:embed="rId3">
            <a:alphaModFix/>
          </a:blip>
          <a:srcRect b="0" l="0" r="0" t="0"/>
          <a:stretch/>
        </p:blipFill>
        <p:spPr>
          <a:xfrm>
            <a:off x="0" y="5762625"/>
            <a:ext cx="7953375" cy="4524375"/>
          </a:xfrm>
          <a:prstGeom prst="rect">
            <a:avLst/>
          </a:prstGeom>
          <a:noFill/>
          <a:ln>
            <a:noFill/>
          </a:ln>
        </p:spPr>
      </p:pic>
      <p:pic>
        <p:nvPicPr>
          <p:cNvPr descr="preencoded.png" id="256" name="Google Shape;256;p11"/>
          <p:cNvPicPr preferRelativeResize="0"/>
          <p:nvPr/>
        </p:nvPicPr>
        <p:blipFill rotWithShape="1">
          <a:blip r:embed="rId4">
            <a:alphaModFix/>
          </a:blip>
          <a:srcRect b="0" l="0" r="0" t="0"/>
          <a:stretch/>
        </p:blipFill>
        <p:spPr>
          <a:xfrm>
            <a:off x="10753735" y="0"/>
            <a:ext cx="7534275" cy="5276850"/>
          </a:xfrm>
          <a:prstGeom prst="rect">
            <a:avLst/>
          </a:prstGeom>
          <a:noFill/>
          <a:ln>
            <a:noFill/>
          </a:ln>
        </p:spPr>
      </p:pic>
      <p:grpSp>
        <p:nvGrpSpPr>
          <p:cNvPr id="257" name="Google Shape;257;p11"/>
          <p:cNvGrpSpPr/>
          <p:nvPr/>
        </p:nvGrpSpPr>
        <p:grpSpPr>
          <a:xfrm>
            <a:off x="17640300" y="7994854"/>
            <a:ext cx="596695" cy="2063546"/>
            <a:chOff x="17640300" y="7994855"/>
            <a:chExt cx="596695" cy="2063546"/>
          </a:xfrm>
        </p:grpSpPr>
        <p:pic>
          <p:nvPicPr>
            <p:cNvPr descr="preencoded.png" id="258" name="Google Shape;258;p11"/>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259" name="Google Shape;259;p11"/>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03489"/>
                </a:buClr>
                <a:buSzPts val="2710"/>
                <a:buFont typeface="Inter"/>
                <a:buNone/>
              </a:pPr>
              <a:r>
                <a:rPr b="1" i="0" lang="en-US" sz="2710" u="none" cap="none" strike="noStrike">
                  <a:solidFill>
                    <a:srgbClr val="60348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260" name="Google Shape;260;p11"/>
          <p:cNvPicPr preferRelativeResize="0"/>
          <p:nvPr/>
        </p:nvPicPr>
        <p:blipFill rotWithShape="1">
          <a:blip r:embed="rId6">
            <a:alphaModFix/>
          </a:blip>
          <a:srcRect b="0" l="0" r="0" t="0"/>
          <a:stretch/>
        </p:blipFill>
        <p:spPr>
          <a:xfrm>
            <a:off x="514350" y="590550"/>
            <a:ext cx="6210300" cy="9144000"/>
          </a:xfrm>
          <a:prstGeom prst="rect">
            <a:avLst/>
          </a:prstGeom>
          <a:noFill/>
          <a:ln>
            <a:noFill/>
          </a:ln>
        </p:spPr>
      </p:pic>
      <p:grpSp>
        <p:nvGrpSpPr>
          <p:cNvPr id="261" name="Google Shape;261;p11"/>
          <p:cNvGrpSpPr/>
          <p:nvPr/>
        </p:nvGrpSpPr>
        <p:grpSpPr>
          <a:xfrm>
            <a:off x="7334250" y="1295400"/>
            <a:ext cx="6276975" cy="1581150"/>
            <a:chOff x="7334250" y="1295400"/>
            <a:chExt cx="6276975" cy="1581150"/>
          </a:xfrm>
        </p:grpSpPr>
        <p:sp>
          <p:nvSpPr>
            <p:cNvPr id="262" name="Google Shape;262;p11"/>
            <p:cNvSpPr/>
            <p:nvPr/>
          </p:nvSpPr>
          <p:spPr>
            <a:xfrm>
              <a:off x="7334250" y="1295400"/>
              <a:ext cx="6276975" cy="1543050"/>
            </a:xfrm>
            <a:prstGeom prst="rect">
              <a:avLst/>
            </a:prstGeom>
            <a:solidFill>
              <a:srgbClr val="8B5E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11"/>
            <p:cNvSpPr/>
            <p:nvPr/>
          </p:nvSpPr>
          <p:spPr>
            <a:xfrm>
              <a:off x="7905750" y="1524000"/>
              <a:ext cx="5400675" cy="1352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BF1F9"/>
                </a:buClr>
                <a:buSzPts val="6000"/>
                <a:buFont typeface="Slackey"/>
                <a:buNone/>
              </a:pPr>
              <a:r>
                <a:rPr b="0" i="0" lang="en-US" sz="6000" u="none" cap="none" strike="noStrike">
                  <a:solidFill>
                    <a:srgbClr val="FBF1F9"/>
                  </a:solidFill>
                  <a:latin typeface="Slackey"/>
                  <a:ea typeface="Slackey"/>
                  <a:cs typeface="Slackey"/>
                  <a:sym typeface="Slackey"/>
                </a:rPr>
                <a:t>Some Data</a:t>
              </a:r>
              <a:endParaRPr b="0" i="0" sz="6000" u="none" cap="none" strike="noStrike">
                <a:solidFill>
                  <a:schemeClr val="dk1"/>
                </a:solidFill>
                <a:latin typeface="Calibri"/>
                <a:ea typeface="Calibri"/>
                <a:cs typeface="Calibri"/>
                <a:sym typeface="Calibri"/>
              </a:endParaRPr>
            </a:p>
          </p:txBody>
        </p:sp>
      </p:grpSp>
      <p:grpSp>
        <p:nvGrpSpPr>
          <p:cNvPr id="264" name="Google Shape;264;p11"/>
          <p:cNvGrpSpPr/>
          <p:nvPr/>
        </p:nvGrpSpPr>
        <p:grpSpPr>
          <a:xfrm>
            <a:off x="7334250" y="3619500"/>
            <a:ext cx="2714625" cy="1581150"/>
            <a:chOff x="7334250" y="3619500"/>
            <a:chExt cx="2714625" cy="1581150"/>
          </a:xfrm>
        </p:grpSpPr>
        <p:sp>
          <p:nvSpPr>
            <p:cNvPr id="265" name="Google Shape;265;p11"/>
            <p:cNvSpPr/>
            <p:nvPr/>
          </p:nvSpPr>
          <p:spPr>
            <a:xfrm>
              <a:off x="7334250" y="3619500"/>
              <a:ext cx="2714625" cy="1543050"/>
            </a:xfrm>
            <a:prstGeom prst="rect">
              <a:avLst/>
            </a:prstGeom>
            <a:solidFill>
              <a:srgbClr val="8B5E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11"/>
            <p:cNvSpPr/>
            <p:nvPr/>
          </p:nvSpPr>
          <p:spPr>
            <a:xfrm>
              <a:off x="7905750" y="3848100"/>
              <a:ext cx="1838325" cy="1352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BF1F9"/>
                </a:buClr>
                <a:buSzPts val="6000"/>
                <a:buFont typeface="Slackey"/>
                <a:buNone/>
              </a:pPr>
              <a:r>
                <a:rPr b="0" i="0" lang="en-US" sz="6000" u="none" cap="none" strike="noStrike">
                  <a:solidFill>
                    <a:srgbClr val="FBF1F9"/>
                  </a:solidFill>
                  <a:latin typeface="Slackey"/>
                  <a:ea typeface="Slackey"/>
                  <a:cs typeface="Slackey"/>
                  <a:sym typeface="Slackey"/>
                </a:rPr>
                <a:t>70%</a:t>
              </a:r>
              <a:endParaRPr b="0" i="0" sz="6000" u="none" cap="none" strike="noStrike">
                <a:solidFill>
                  <a:schemeClr val="dk1"/>
                </a:solidFill>
                <a:latin typeface="Calibri"/>
                <a:ea typeface="Calibri"/>
                <a:cs typeface="Calibri"/>
                <a:sym typeface="Calibri"/>
              </a:endParaRPr>
            </a:p>
          </p:txBody>
        </p:sp>
      </p:grpSp>
      <p:grpSp>
        <p:nvGrpSpPr>
          <p:cNvPr id="267" name="Google Shape;267;p11"/>
          <p:cNvGrpSpPr/>
          <p:nvPr/>
        </p:nvGrpSpPr>
        <p:grpSpPr>
          <a:xfrm>
            <a:off x="10201275" y="3929063"/>
            <a:ext cx="5583555" cy="1030605"/>
            <a:chOff x="10201275" y="3929063"/>
            <a:chExt cx="5583555" cy="1030605"/>
          </a:xfrm>
        </p:grpSpPr>
        <p:sp>
          <p:nvSpPr>
            <p:cNvPr id="268" name="Google Shape;268;p11"/>
            <p:cNvSpPr/>
            <p:nvPr/>
          </p:nvSpPr>
          <p:spPr>
            <a:xfrm>
              <a:off x="10201275" y="3929063"/>
              <a:ext cx="5583555" cy="60579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lackey"/>
                <a:buNone/>
              </a:pPr>
              <a:r>
                <a:rPr b="0" i="0" lang="en-US" sz="2700" u="none" cap="none" strike="noStrike">
                  <a:solidFill>
                    <a:srgbClr val="0E0E0E"/>
                  </a:solidFill>
                  <a:latin typeface="Slackey"/>
                  <a:ea typeface="Slackey"/>
                  <a:cs typeface="Slackey"/>
                  <a:sym typeface="Slackey"/>
                </a:rPr>
                <a:t>Enchanted Creatures</a:t>
              </a:r>
              <a:endParaRPr b="0" i="0" sz="2700" u="none" cap="none" strike="noStrike">
                <a:solidFill>
                  <a:schemeClr val="dk1"/>
                </a:solidFill>
                <a:latin typeface="Calibri"/>
                <a:ea typeface="Calibri"/>
                <a:cs typeface="Calibri"/>
                <a:sym typeface="Calibri"/>
              </a:endParaRPr>
            </a:p>
          </p:txBody>
        </p:sp>
        <p:sp>
          <p:nvSpPr>
            <p:cNvPr id="269" name="Google Shape;269;p11"/>
            <p:cNvSpPr/>
            <p:nvPr/>
          </p:nvSpPr>
          <p:spPr>
            <a:xfrm>
              <a:off x="10201275" y="4491038"/>
              <a:ext cx="5575935" cy="46863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possess the ability to cast spells.</a:t>
              </a:r>
              <a:endParaRPr b="0" i="0" sz="2400" u="none" cap="none" strike="noStrike">
                <a:solidFill>
                  <a:schemeClr val="dk1"/>
                </a:solidFill>
                <a:latin typeface="Calibri"/>
                <a:ea typeface="Calibri"/>
                <a:cs typeface="Calibri"/>
                <a:sym typeface="Calibri"/>
              </a:endParaRPr>
            </a:p>
          </p:txBody>
        </p:sp>
      </p:grpSp>
      <p:grpSp>
        <p:nvGrpSpPr>
          <p:cNvPr id="270" name="Google Shape;270;p11"/>
          <p:cNvGrpSpPr/>
          <p:nvPr/>
        </p:nvGrpSpPr>
        <p:grpSpPr>
          <a:xfrm>
            <a:off x="7334250" y="5619750"/>
            <a:ext cx="2800350" cy="1581150"/>
            <a:chOff x="7334250" y="5619750"/>
            <a:chExt cx="2800350" cy="1581150"/>
          </a:xfrm>
        </p:grpSpPr>
        <p:sp>
          <p:nvSpPr>
            <p:cNvPr id="271" name="Google Shape;271;p11"/>
            <p:cNvSpPr/>
            <p:nvPr/>
          </p:nvSpPr>
          <p:spPr>
            <a:xfrm>
              <a:off x="7334250" y="5619750"/>
              <a:ext cx="2800350" cy="1543050"/>
            </a:xfrm>
            <a:prstGeom prst="rect">
              <a:avLst/>
            </a:prstGeom>
            <a:solidFill>
              <a:srgbClr val="8B5E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11"/>
            <p:cNvSpPr/>
            <p:nvPr/>
          </p:nvSpPr>
          <p:spPr>
            <a:xfrm>
              <a:off x="7905750" y="5848350"/>
              <a:ext cx="1924050" cy="1352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BF1F9"/>
                </a:buClr>
                <a:buSzPts val="6000"/>
                <a:buFont typeface="Slackey"/>
                <a:buNone/>
              </a:pPr>
              <a:r>
                <a:rPr b="0" i="0" lang="en-US" sz="6000" u="none" cap="none" strike="noStrike">
                  <a:solidFill>
                    <a:srgbClr val="FBF1F9"/>
                  </a:solidFill>
                  <a:latin typeface="Slackey"/>
                  <a:ea typeface="Slackey"/>
                  <a:cs typeface="Slackey"/>
                  <a:sym typeface="Slackey"/>
                </a:rPr>
                <a:t>60%</a:t>
              </a:r>
              <a:endParaRPr b="0" i="0" sz="6000" u="none" cap="none" strike="noStrike">
                <a:solidFill>
                  <a:schemeClr val="dk1"/>
                </a:solidFill>
                <a:latin typeface="Calibri"/>
                <a:ea typeface="Calibri"/>
                <a:cs typeface="Calibri"/>
                <a:sym typeface="Calibri"/>
              </a:endParaRPr>
            </a:p>
          </p:txBody>
        </p:sp>
      </p:grpSp>
      <p:grpSp>
        <p:nvGrpSpPr>
          <p:cNvPr id="273" name="Google Shape;273;p11"/>
          <p:cNvGrpSpPr/>
          <p:nvPr/>
        </p:nvGrpSpPr>
        <p:grpSpPr>
          <a:xfrm>
            <a:off x="10287000" y="5929313"/>
            <a:ext cx="5497830" cy="1030605"/>
            <a:chOff x="10287000" y="5929313"/>
            <a:chExt cx="5497830" cy="1030605"/>
          </a:xfrm>
        </p:grpSpPr>
        <p:sp>
          <p:nvSpPr>
            <p:cNvPr id="274" name="Google Shape;274;p11"/>
            <p:cNvSpPr/>
            <p:nvPr/>
          </p:nvSpPr>
          <p:spPr>
            <a:xfrm>
              <a:off x="10287000" y="5929313"/>
              <a:ext cx="5497830" cy="60579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lackey"/>
                <a:buNone/>
              </a:pPr>
              <a:r>
                <a:rPr b="0" i="0" lang="en-US" sz="2700" u="none" cap="none" strike="noStrike">
                  <a:solidFill>
                    <a:srgbClr val="0E0E0E"/>
                  </a:solidFill>
                  <a:latin typeface="Slackey"/>
                  <a:ea typeface="Slackey"/>
                  <a:cs typeface="Slackey"/>
                  <a:sym typeface="Slackey"/>
                </a:rPr>
                <a:t>Magic-Wielding Individuals</a:t>
              </a:r>
              <a:endParaRPr b="0" i="0" sz="2700" u="none" cap="none" strike="noStrike">
                <a:solidFill>
                  <a:schemeClr val="dk1"/>
                </a:solidFill>
                <a:latin typeface="Calibri"/>
                <a:ea typeface="Calibri"/>
                <a:cs typeface="Calibri"/>
                <a:sym typeface="Calibri"/>
              </a:endParaRPr>
            </a:p>
          </p:txBody>
        </p:sp>
        <p:sp>
          <p:nvSpPr>
            <p:cNvPr id="275" name="Google Shape;275;p11"/>
            <p:cNvSpPr/>
            <p:nvPr/>
          </p:nvSpPr>
          <p:spPr>
            <a:xfrm>
              <a:off x="10287000" y="6491288"/>
              <a:ext cx="5490210" cy="46863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practice the art of illusions.</a:t>
              </a:r>
              <a:endParaRPr b="0" i="0" sz="2400" u="none" cap="none" strike="noStrike">
                <a:solidFill>
                  <a:schemeClr val="dk1"/>
                </a:solidFill>
                <a:latin typeface="Calibri"/>
                <a:ea typeface="Calibri"/>
                <a:cs typeface="Calibri"/>
                <a:sym typeface="Calibri"/>
              </a:endParaRPr>
            </a:p>
          </p:txBody>
        </p:sp>
      </p:grpSp>
      <p:grpSp>
        <p:nvGrpSpPr>
          <p:cNvPr id="276" name="Google Shape;276;p11"/>
          <p:cNvGrpSpPr/>
          <p:nvPr/>
        </p:nvGrpSpPr>
        <p:grpSpPr>
          <a:xfrm>
            <a:off x="7334250" y="7620000"/>
            <a:ext cx="2800350" cy="1581150"/>
            <a:chOff x="7334250" y="7620000"/>
            <a:chExt cx="2800350" cy="1581150"/>
          </a:xfrm>
        </p:grpSpPr>
        <p:sp>
          <p:nvSpPr>
            <p:cNvPr id="277" name="Google Shape;277;p11"/>
            <p:cNvSpPr/>
            <p:nvPr/>
          </p:nvSpPr>
          <p:spPr>
            <a:xfrm>
              <a:off x="7334250" y="7620000"/>
              <a:ext cx="2800350" cy="1543050"/>
            </a:xfrm>
            <a:prstGeom prst="rect">
              <a:avLst/>
            </a:prstGeom>
            <a:solidFill>
              <a:srgbClr val="8B5E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11"/>
            <p:cNvSpPr/>
            <p:nvPr/>
          </p:nvSpPr>
          <p:spPr>
            <a:xfrm>
              <a:off x="7905750" y="7848600"/>
              <a:ext cx="1924050" cy="1352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BF1F9"/>
                </a:buClr>
                <a:buSzPts val="6000"/>
                <a:buFont typeface="Slackey"/>
                <a:buNone/>
              </a:pPr>
              <a:r>
                <a:rPr b="0" i="0" lang="en-US" sz="6000" u="none" cap="none" strike="noStrike">
                  <a:solidFill>
                    <a:srgbClr val="FBF1F9"/>
                  </a:solidFill>
                  <a:latin typeface="Slackey"/>
                  <a:ea typeface="Slackey"/>
                  <a:cs typeface="Slackey"/>
                  <a:sym typeface="Slackey"/>
                </a:rPr>
                <a:t>90%</a:t>
              </a:r>
              <a:endParaRPr b="0" i="0" sz="6000" u="none" cap="none" strike="noStrike">
                <a:solidFill>
                  <a:schemeClr val="dk1"/>
                </a:solidFill>
                <a:latin typeface="Calibri"/>
                <a:ea typeface="Calibri"/>
                <a:cs typeface="Calibri"/>
                <a:sym typeface="Calibri"/>
              </a:endParaRPr>
            </a:p>
          </p:txBody>
        </p:sp>
      </p:grpSp>
      <p:grpSp>
        <p:nvGrpSpPr>
          <p:cNvPr id="279" name="Google Shape;279;p11"/>
          <p:cNvGrpSpPr/>
          <p:nvPr/>
        </p:nvGrpSpPr>
        <p:grpSpPr>
          <a:xfrm>
            <a:off x="10287000" y="7929563"/>
            <a:ext cx="5497830" cy="1030605"/>
            <a:chOff x="10287000" y="7929563"/>
            <a:chExt cx="5497830" cy="1030605"/>
          </a:xfrm>
        </p:grpSpPr>
        <p:sp>
          <p:nvSpPr>
            <p:cNvPr id="280" name="Google Shape;280;p11"/>
            <p:cNvSpPr/>
            <p:nvPr/>
          </p:nvSpPr>
          <p:spPr>
            <a:xfrm>
              <a:off x="10287000" y="7929563"/>
              <a:ext cx="5497830" cy="60579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lackey"/>
                <a:buNone/>
              </a:pPr>
              <a:r>
                <a:rPr b="0" i="0" lang="en-US" sz="2700" u="none" cap="none" strike="noStrike">
                  <a:solidFill>
                    <a:srgbClr val="0E0E0E"/>
                  </a:solidFill>
                  <a:latin typeface="Slackey"/>
                  <a:ea typeface="Slackey"/>
                  <a:cs typeface="Slackey"/>
                  <a:sym typeface="Slackey"/>
                </a:rPr>
                <a:t>Spells Cast</a:t>
              </a:r>
              <a:endParaRPr b="0" i="0" sz="2700" u="none" cap="none" strike="noStrike">
                <a:solidFill>
                  <a:schemeClr val="dk1"/>
                </a:solidFill>
                <a:latin typeface="Calibri"/>
                <a:ea typeface="Calibri"/>
                <a:cs typeface="Calibri"/>
                <a:sym typeface="Calibri"/>
              </a:endParaRPr>
            </a:p>
          </p:txBody>
        </p:sp>
        <p:sp>
          <p:nvSpPr>
            <p:cNvPr id="281" name="Google Shape;281;p11"/>
            <p:cNvSpPr/>
            <p:nvPr/>
          </p:nvSpPr>
          <p:spPr>
            <a:xfrm>
              <a:off x="10287000" y="8491538"/>
              <a:ext cx="5490210" cy="46863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are dark magic, foretelling danger.</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3FF"/>
        </a:solidFill>
      </p:bgPr>
    </p:bg>
    <p:spTree>
      <p:nvGrpSpPr>
        <p:cNvPr id="286" name="Shape 286"/>
        <p:cNvGrpSpPr/>
        <p:nvPr/>
      </p:nvGrpSpPr>
      <p:grpSpPr>
        <a:xfrm>
          <a:off x="0" y="0"/>
          <a:ext cx="0" cy="0"/>
          <a:chOff x="0" y="0"/>
          <a:chExt cx="0" cy="0"/>
        </a:xfrm>
      </p:grpSpPr>
      <p:pic>
        <p:nvPicPr>
          <p:cNvPr descr="preencoded.png" id="287" name="Google Shape;287;p12"/>
          <p:cNvPicPr preferRelativeResize="0"/>
          <p:nvPr/>
        </p:nvPicPr>
        <p:blipFill rotWithShape="1">
          <a:blip r:embed="rId3">
            <a:alphaModFix/>
          </a:blip>
          <a:srcRect b="0" l="0" r="0" t="0"/>
          <a:stretch/>
        </p:blipFill>
        <p:spPr>
          <a:xfrm>
            <a:off x="10325100" y="4229100"/>
            <a:ext cx="7962900" cy="6057900"/>
          </a:xfrm>
          <a:prstGeom prst="rect">
            <a:avLst/>
          </a:prstGeom>
          <a:noFill/>
          <a:ln>
            <a:noFill/>
          </a:ln>
        </p:spPr>
      </p:pic>
      <p:pic>
        <p:nvPicPr>
          <p:cNvPr descr="preencoded.png" id="288" name="Google Shape;288;p12"/>
          <p:cNvPicPr preferRelativeResize="0"/>
          <p:nvPr/>
        </p:nvPicPr>
        <p:blipFill rotWithShape="1">
          <a:blip r:embed="rId4">
            <a:alphaModFix/>
          </a:blip>
          <a:srcRect b="0" l="0" r="0" t="0"/>
          <a:stretch/>
        </p:blipFill>
        <p:spPr>
          <a:xfrm>
            <a:off x="0" y="0"/>
            <a:ext cx="5172075" cy="7820025"/>
          </a:xfrm>
          <a:prstGeom prst="rect">
            <a:avLst/>
          </a:prstGeom>
          <a:noFill/>
          <a:ln>
            <a:noFill/>
          </a:ln>
        </p:spPr>
      </p:pic>
      <p:grpSp>
        <p:nvGrpSpPr>
          <p:cNvPr id="289" name="Google Shape;289;p12"/>
          <p:cNvGrpSpPr/>
          <p:nvPr/>
        </p:nvGrpSpPr>
        <p:grpSpPr>
          <a:xfrm>
            <a:off x="17640300" y="7994854"/>
            <a:ext cx="596695" cy="2063546"/>
            <a:chOff x="17640300" y="7994855"/>
            <a:chExt cx="596695" cy="2063546"/>
          </a:xfrm>
        </p:grpSpPr>
        <p:pic>
          <p:nvPicPr>
            <p:cNvPr descr="preencoded.png" id="290" name="Google Shape;290;p12"/>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291" name="Google Shape;291;p12"/>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03489"/>
                </a:buClr>
                <a:buSzPts val="2710"/>
                <a:buFont typeface="Inter"/>
                <a:buNone/>
              </a:pPr>
              <a:r>
                <a:rPr b="1" i="0" lang="en-US" sz="2710" u="none" cap="none" strike="noStrike">
                  <a:solidFill>
                    <a:srgbClr val="60348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292" name="Google Shape;292;p12"/>
          <p:cNvGrpSpPr/>
          <p:nvPr/>
        </p:nvGrpSpPr>
        <p:grpSpPr>
          <a:xfrm>
            <a:off x="3168015" y="2552700"/>
            <a:ext cx="11942445" cy="5726430"/>
            <a:chOff x="3168015" y="2552700"/>
            <a:chExt cx="11942445" cy="5726430"/>
          </a:xfrm>
        </p:grpSpPr>
        <p:grpSp>
          <p:nvGrpSpPr>
            <p:cNvPr id="293" name="Google Shape;293;p12"/>
            <p:cNvGrpSpPr/>
            <p:nvPr/>
          </p:nvGrpSpPr>
          <p:grpSpPr>
            <a:xfrm>
              <a:off x="3168015" y="2552700"/>
              <a:ext cx="11942445" cy="4804410"/>
              <a:chOff x="3168015" y="2552700"/>
              <a:chExt cx="11942445" cy="4804410"/>
            </a:xfrm>
          </p:grpSpPr>
          <p:grpSp>
            <p:nvGrpSpPr>
              <p:cNvPr id="294" name="Google Shape;294;p12"/>
              <p:cNvGrpSpPr/>
              <p:nvPr/>
            </p:nvGrpSpPr>
            <p:grpSpPr>
              <a:xfrm>
                <a:off x="3724275" y="2552700"/>
                <a:ext cx="11058525" cy="4276725"/>
                <a:chOff x="3724275" y="2552700"/>
                <a:chExt cx="11058525" cy="4276725"/>
              </a:xfrm>
            </p:grpSpPr>
            <p:sp>
              <p:nvSpPr>
                <p:cNvPr id="295" name="Google Shape;295;p12"/>
                <p:cNvSpPr/>
                <p:nvPr/>
              </p:nvSpPr>
              <p:spPr>
                <a:xfrm>
                  <a:off x="3724275" y="2552700"/>
                  <a:ext cx="10829925" cy="3705225"/>
                </a:xfrm>
                <a:prstGeom prst="rect">
                  <a:avLst/>
                </a:prstGeom>
                <a:solidFill>
                  <a:srgbClr val="8B5E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12"/>
                <p:cNvSpPr/>
                <p:nvPr/>
              </p:nvSpPr>
              <p:spPr>
                <a:xfrm>
                  <a:off x="4295775" y="2781300"/>
                  <a:ext cx="10487025" cy="404812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BF1F9"/>
                    </a:buClr>
                    <a:buSzPts val="18000"/>
                    <a:buFont typeface="Slackey"/>
                    <a:buNone/>
                  </a:pPr>
                  <a:r>
                    <a:rPr b="0" i="0" lang="en-US" sz="18000" u="none" cap="none" strike="noStrike">
                      <a:solidFill>
                        <a:srgbClr val="FBF1F9"/>
                      </a:solidFill>
                      <a:latin typeface="Slackey"/>
                      <a:ea typeface="Slackey"/>
                      <a:cs typeface="Slackey"/>
                      <a:sym typeface="Slackey"/>
                    </a:rPr>
                    <a:t>234,567</a:t>
                  </a:r>
                  <a:endParaRPr b="0" i="0" sz="18000" u="none" cap="none" strike="noStrike">
                    <a:solidFill>
                      <a:schemeClr val="dk1"/>
                    </a:solidFill>
                    <a:latin typeface="Calibri"/>
                    <a:ea typeface="Calibri"/>
                    <a:cs typeface="Calibri"/>
                    <a:sym typeface="Calibri"/>
                  </a:endParaRPr>
                </a:p>
              </p:txBody>
            </p:sp>
          </p:grpSp>
          <p:sp>
            <p:nvSpPr>
              <p:cNvPr id="297" name="Google Shape;297;p12"/>
              <p:cNvSpPr/>
              <p:nvPr/>
            </p:nvSpPr>
            <p:spPr>
              <a:xfrm>
                <a:off x="3168015" y="6410325"/>
                <a:ext cx="11942445" cy="946785"/>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4800"/>
                  <a:buFont typeface="Lato"/>
                  <a:buNone/>
                </a:pPr>
                <a:r>
                  <a:rPr b="1" i="0" lang="en-US" sz="4800" u="none" cap="none" strike="noStrike">
                    <a:solidFill>
                      <a:srgbClr val="0E0E0E"/>
                    </a:solidFill>
                    <a:latin typeface="Lato"/>
                    <a:ea typeface="Lato"/>
                    <a:cs typeface="Lato"/>
                    <a:sym typeface="Lato"/>
                  </a:rPr>
                  <a:t>UNICORN SIGHTINGS</a:t>
                </a:r>
                <a:endParaRPr b="0" i="0" sz="4800" u="none" cap="none" strike="noStrike">
                  <a:solidFill>
                    <a:schemeClr val="dk1"/>
                  </a:solidFill>
                  <a:latin typeface="Calibri"/>
                  <a:ea typeface="Calibri"/>
                  <a:cs typeface="Calibri"/>
                  <a:sym typeface="Calibri"/>
                </a:endParaRPr>
              </a:p>
            </p:txBody>
          </p:sp>
        </p:grpSp>
        <p:sp>
          <p:nvSpPr>
            <p:cNvPr id="298" name="Google Shape;298;p12"/>
            <p:cNvSpPr/>
            <p:nvPr/>
          </p:nvSpPr>
          <p:spPr>
            <a:xfrm>
              <a:off x="5632133" y="7448550"/>
              <a:ext cx="7014210" cy="8305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tally of the number of unicorns spotted in the fantasy realm.</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3FF"/>
        </a:solidFill>
      </p:bgPr>
    </p:bg>
    <p:spTree>
      <p:nvGrpSpPr>
        <p:cNvPr id="303" name="Shape 303"/>
        <p:cNvGrpSpPr/>
        <p:nvPr/>
      </p:nvGrpSpPr>
      <p:grpSpPr>
        <a:xfrm>
          <a:off x="0" y="0"/>
          <a:ext cx="0" cy="0"/>
          <a:chOff x="0" y="0"/>
          <a:chExt cx="0" cy="0"/>
        </a:xfrm>
      </p:grpSpPr>
      <p:pic>
        <p:nvPicPr>
          <p:cNvPr descr="preencoded.png" id="304" name="Google Shape;304;p13"/>
          <p:cNvPicPr preferRelativeResize="0"/>
          <p:nvPr/>
        </p:nvPicPr>
        <p:blipFill rotWithShape="1">
          <a:blip r:embed="rId3">
            <a:alphaModFix/>
          </a:blip>
          <a:srcRect b="0" l="0" r="0" t="0"/>
          <a:stretch/>
        </p:blipFill>
        <p:spPr>
          <a:xfrm>
            <a:off x="11811000" y="6810375"/>
            <a:ext cx="6477000" cy="3476625"/>
          </a:xfrm>
          <a:prstGeom prst="rect">
            <a:avLst/>
          </a:prstGeom>
          <a:noFill/>
          <a:ln>
            <a:noFill/>
          </a:ln>
        </p:spPr>
      </p:pic>
      <p:pic>
        <p:nvPicPr>
          <p:cNvPr descr="preencoded.png" id="305" name="Google Shape;305;p13"/>
          <p:cNvPicPr preferRelativeResize="0"/>
          <p:nvPr/>
        </p:nvPicPr>
        <p:blipFill rotWithShape="1">
          <a:blip r:embed="rId4">
            <a:alphaModFix/>
          </a:blip>
          <a:srcRect b="0" l="0" r="0" t="0"/>
          <a:stretch/>
        </p:blipFill>
        <p:spPr>
          <a:xfrm>
            <a:off x="0" y="0"/>
            <a:ext cx="6981825" cy="3343275"/>
          </a:xfrm>
          <a:prstGeom prst="rect">
            <a:avLst/>
          </a:prstGeom>
          <a:noFill/>
          <a:ln>
            <a:noFill/>
          </a:ln>
        </p:spPr>
      </p:pic>
      <p:grpSp>
        <p:nvGrpSpPr>
          <p:cNvPr id="306" name="Google Shape;306;p13"/>
          <p:cNvGrpSpPr/>
          <p:nvPr/>
        </p:nvGrpSpPr>
        <p:grpSpPr>
          <a:xfrm>
            <a:off x="17640300" y="7994854"/>
            <a:ext cx="596695" cy="2063546"/>
            <a:chOff x="17640300" y="7994855"/>
            <a:chExt cx="596695" cy="2063546"/>
          </a:xfrm>
        </p:grpSpPr>
        <p:pic>
          <p:nvPicPr>
            <p:cNvPr descr="preencoded.png" id="307" name="Google Shape;307;p13"/>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308" name="Google Shape;308;p13"/>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03489"/>
                </a:buClr>
                <a:buSzPts val="2710"/>
                <a:buFont typeface="Inter"/>
                <a:buNone/>
              </a:pPr>
              <a:r>
                <a:rPr b="1" i="0" lang="en-US" sz="2710" u="none" cap="none" strike="noStrike">
                  <a:solidFill>
                    <a:srgbClr val="60348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09" name="Google Shape;309;p13"/>
          <p:cNvSpPr/>
          <p:nvPr/>
        </p:nvSpPr>
        <p:spPr>
          <a:xfrm>
            <a:off x="1683068" y="2085975"/>
            <a:ext cx="7198995" cy="216027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FBF1F9"/>
              </a:buClr>
              <a:buSzPts val="9600"/>
              <a:buFont typeface="Slackey"/>
              <a:buNone/>
            </a:pPr>
            <a:r>
              <a:rPr b="0" i="0" lang="en-US" sz="9600" u="none" cap="none" strike="noStrike">
                <a:solidFill>
                  <a:srgbClr val="FBF1F9"/>
                </a:solidFill>
                <a:latin typeface="Slackey"/>
                <a:ea typeface="Slackey"/>
                <a:cs typeface="Slackey"/>
                <a:sym typeface="Slackey"/>
              </a:rPr>
              <a:t>233 Coins</a:t>
            </a:r>
            <a:endParaRPr b="0" i="0" sz="9600" u="none" cap="none" strike="noStrike">
              <a:solidFill>
                <a:schemeClr val="dk1"/>
              </a:solidFill>
              <a:latin typeface="Calibri"/>
              <a:ea typeface="Calibri"/>
              <a:cs typeface="Calibri"/>
              <a:sym typeface="Calibri"/>
            </a:endParaRPr>
          </a:p>
        </p:txBody>
      </p:sp>
      <p:sp>
        <p:nvSpPr>
          <p:cNvPr id="310" name="Google Shape;310;p13"/>
          <p:cNvSpPr/>
          <p:nvPr/>
        </p:nvSpPr>
        <p:spPr>
          <a:xfrm>
            <a:off x="2512695" y="4276725"/>
            <a:ext cx="5966460" cy="46863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Treasure Found</a:t>
            </a:r>
            <a:endParaRPr b="0" i="0" sz="2400" u="none" cap="none" strike="noStrike">
              <a:solidFill>
                <a:schemeClr val="dk1"/>
              </a:solidFill>
              <a:latin typeface="Calibri"/>
              <a:ea typeface="Calibri"/>
              <a:cs typeface="Calibri"/>
              <a:sym typeface="Calibri"/>
            </a:endParaRPr>
          </a:p>
        </p:txBody>
      </p:sp>
      <p:sp>
        <p:nvSpPr>
          <p:cNvPr id="311" name="Google Shape;311;p13"/>
          <p:cNvSpPr/>
          <p:nvPr/>
        </p:nvSpPr>
        <p:spPr>
          <a:xfrm>
            <a:off x="1373505" y="5648325"/>
            <a:ext cx="7818120" cy="216027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FBF1F9"/>
              </a:buClr>
              <a:buSzPts val="9600"/>
              <a:buFont typeface="Slackey"/>
              <a:buNone/>
            </a:pPr>
            <a:r>
              <a:rPr b="0" i="0" lang="en-US" sz="9600" u="none" cap="none" strike="noStrike">
                <a:solidFill>
                  <a:srgbClr val="FBF1F9"/>
                </a:solidFill>
                <a:latin typeface="Slackey"/>
                <a:ea typeface="Slackey"/>
                <a:cs typeface="Slackey"/>
                <a:sym typeface="Slackey"/>
              </a:rPr>
              <a:t>456 Hours</a:t>
            </a:r>
            <a:endParaRPr b="0" i="0" sz="9600" u="none" cap="none" strike="noStrike">
              <a:solidFill>
                <a:schemeClr val="dk1"/>
              </a:solidFill>
              <a:latin typeface="Calibri"/>
              <a:ea typeface="Calibri"/>
              <a:cs typeface="Calibri"/>
              <a:sym typeface="Calibri"/>
            </a:endParaRPr>
          </a:p>
        </p:txBody>
      </p:sp>
      <p:sp>
        <p:nvSpPr>
          <p:cNvPr id="312" name="Google Shape;312;p13"/>
          <p:cNvSpPr/>
          <p:nvPr/>
        </p:nvSpPr>
        <p:spPr>
          <a:xfrm>
            <a:off x="2512695" y="7839075"/>
            <a:ext cx="5966460" cy="46863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Duration of Spell Casting</a:t>
            </a:r>
            <a:endParaRPr b="0" i="0" sz="2400" u="none" cap="none" strike="noStrike">
              <a:solidFill>
                <a:schemeClr val="dk1"/>
              </a:solidFill>
              <a:latin typeface="Calibri"/>
              <a:ea typeface="Calibri"/>
              <a:cs typeface="Calibri"/>
              <a:sym typeface="Calibri"/>
            </a:endParaRPr>
          </a:p>
        </p:txBody>
      </p:sp>
      <p:grpSp>
        <p:nvGrpSpPr>
          <p:cNvPr id="313" name="Google Shape;313;p13"/>
          <p:cNvGrpSpPr/>
          <p:nvPr/>
        </p:nvGrpSpPr>
        <p:grpSpPr>
          <a:xfrm>
            <a:off x="11229975" y="1857375"/>
            <a:ext cx="3771900" cy="2388870"/>
            <a:chOff x="11229975" y="1857375"/>
            <a:chExt cx="3771900" cy="2388870"/>
          </a:xfrm>
        </p:grpSpPr>
        <p:sp>
          <p:nvSpPr>
            <p:cNvPr id="314" name="Google Shape;314;p13"/>
            <p:cNvSpPr/>
            <p:nvPr/>
          </p:nvSpPr>
          <p:spPr>
            <a:xfrm>
              <a:off x="11229975" y="1857375"/>
              <a:ext cx="3771900" cy="2190750"/>
            </a:xfrm>
            <a:prstGeom prst="rect">
              <a:avLst/>
            </a:prstGeom>
            <a:solidFill>
              <a:srgbClr val="8B5E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13"/>
            <p:cNvSpPr/>
            <p:nvPr/>
          </p:nvSpPr>
          <p:spPr>
            <a:xfrm>
              <a:off x="11374755" y="2085975"/>
              <a:ext cx="3055620" cy="216027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FBF1F9"/>
                </a:buClr>
                <a:buSzPts val="9600"/>
                <a:buFont typeface="Slackey"/>
                <a:buNone/>
              </a:pPr>
              <a:r>
                <a:rPr b="0" i="0" lang="en-US" sz="9600" u="none" cap="none" strike="noStrike">
                  <a:solidFill>
                    <a:srgbClr val="FBF1F9"/>
                  </a:solidFill>
                  <a:latin typeface="Slackey"/>
                  <a:ea typeface="Slackey"/>
                  <a:cs typeface="Slackey"/>
                  <a:sym typeface="Slackey"/>
                </a:rPr>
                <a:t>85%</a:t>
              </a:r>
              <a:endParaRPr b="0" i="0" sz="9600" u="none" cap="none" strike="noStrike">
                <a:solidFill>
                  <a:schemeClr val="dk1"/>
                </a:solidFill>
                <a:latin typeface="Calibri"/>
                <a:ea typeface="Calibri"/>
                <a:cs typeface="Calibri"/>
                <a:sym typeface="Calibri"/>
              </a:endParaRPr>
            </a:p>
          </p:txBody>
        </p:sp>
      </p:grpSp>
      <p:sp>
        <p:nvSpPr>
          <p:cNvPr id="316" name="Google Shape;316;p13"/>
          <p:cNvSpPr/>
          <p:nvPr/>
        </p:nvSpPr>
        <p:spPr>
          <a:xfrm>
            <a:off x="10132695" y="4276725"/>
            <a:ext cx="5966460" cy="46863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Wished Granted</a:t>
            </a:r>
            <a:endParaRPr b="0" i="0" sz="2400" u="none" cap="none" strike="noStrike">
              <a:solidFill>
                <a:schemeClr val="dk1"/>
              </a:solidFill>
              <a:latin typeface="Calibri"/>
              <a:ea typeface="Calibri"/>
              <a:cs typeface="Calibri"/>
              <a:sym typeface="Calibri"/>
            </a:endParaRPr>
          </a:p>
        </p:txBody>
      </p:sp>
      <p:sp>
        <p:nvSpPr>
          <p:cNvPr id="317" name="Google Shape;317;p13"/>
          <p:cNvSpPr/>
          <p:nvPr/>
        </p:nvSpPr>
        <p:spPr>
          <a:xfrm>
            <a:off x="10146030" y="5648325"/>
            <a:ext cx="5513070" cy="216027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FBF1F9"/>
              </a:buClr>
              <a:buSzPts val="9600"/>
              <a:buFont typeface="Slackey"/>
              <a:buNone/>
            </a:pPr>
            <a:r>
              <a:rPr b="0" i="0" lang="en-US" sz="9600" u="none" cap="none" strike="noStrike">
                <a:solidFill>
                  <a:srgbClr val="FBF1F9"/>
                </a:solidFill>
                <a:latin typeface="Slackey"/>
                <a:ea typeface="Slackey"/>
                <a:cs typeface="Slackey"/>
                <a:sym typeface="Slackey"/>
              </a:rPr>
              <a:t>674 Km</a:t>
            </a:r>
            <a:endParaRPr b="0" i="0" sz="9600" u="none" cap="none" strike="noStrike">
              <a:solidFill>
                <a:schemeClr val="dk1"/>
              </a:solidFill>
              <a:latin typeface="Calibri"/>
              <a:ea typeface="Calibri"/>
              <a:cs typeface="Calibri"/>
              <a:sym typeface="Calibri"/>
            </a:endParaRPr>
          </a:p>
        </p:txBody>
      </p:sp>
      <p:sp>
        <p:nvSpPr>
          <p:cNvPr id="318" name="Google Shape;318;p13"/>
          <p:cNvSpPr/>
          <p:nvPr/>
        </p:nvSpPr>
        <p:spPr>
          <a:xfrm>
            <a:off x="10132695" y="7839075"/>
            <a:ext cx="5966460" cy="46863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Journey Distance</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3FF"/>
        </a:solidFill>
      </p:bgPr>
    </p:bg>
    <p:spTree>
      <p:nvGrpSpPr>
        <p:cNvPr id="323" name="Shape 323"/>
        <p:cNvGrpSpPr/>
        <p:nvPr/>
      </p:nvGrpSpPr>
      <p:grpSpPr>
        <a:xfrm>
          <a:off x="0" y="0"/>
          <a:ext cx="0" cy="0"/>
          <a:chOff x="0" y="0"/>
          <a:chExt cx="0" cy="0"/>
        </a:xfrm>
      </p:grpSpPr>
      <p:pic>
        <p:nvPicPr>
          <p:cNvPr descr="preencoded.png" id="324" name="Google Shape;324;p14"/>
          <p:cNvPicPr preferRelativeResize="0"/>
          <p:nvPr/>
        </p:nvPicPr>
        <p:blipFill rotWithShape="1">
          <a:blip r:embed="rId3">
            <a:alphaModFix/>
          </a:blip>
          <a:srcRect b="0" l="0" r="0" t="0"/>
          <a:stretch/>
        </p:blipFill>
        <p:spPr>
          <a:xfrm>
            <a:off x="10420350" y="0"/>
            <a:ext cx="7867650" cy="3505200"/>
          </a:xfrm>
          <a:prstGeom prst="rect">
            <a:avLst/>
          </a:prstGeom>
          <a:noFill/>
          <a:ln>
            <a:noFill/>
          </a:ln>
        </p:spPr>
      </p:pic>
      <p:pic>
        <p:nvPicPr>
          <p:cNvPr descr="preencoded.png" id="325" name="Google Shape;325;p14"/>
          <p:cNvPicPr preferRelativeResize="0"/>
          <p:nvPr/>
        </p:nvPicPr>
        <p:blipFill rotWithShape="1">
          <a:blip r:embed="rId4">
            <a:alphaModFix/>
          </a:blip>
          <a:srcRect b="0" l="0" r="0" t="0"/>
          <a:stretch/>
        </p:blipFill>
        <p:spPr>
          <a:xfrm>
            <a:off x="0" y="7724775"/>
            <a:ext cx="7610475" cy="2562225"/>
          </a:xfrm>
          <a:prstGeom prst="rect">
            <a:avLst/>
          </a:prstGeom>
          <a:noFill/>
          <a:ln>
            <a:noFill/>
          </a:ln>
        </p:spPr>
      </p:pic>
      <p:grpSp>
        <p:nvGrpSpPr>
          <p:cNvPr id="326" name="Google Shape;326;p14"/>
          <p:cNvGrpSpPr/>
          <p:nvPr/>
        </p:nvGrpSpPr>
        <p:grpSpPr>
          <a:xfrm>
            <a:off x="17640300" y="7994854"/>
            <a:ext cx="596695" cy="2063546"/>
            <a:chOff x="17640300" y="7994855"/>
            <a:chExt cx="596695" cy="2063546"/>
          </a:xfrm>
        </p:grpSpPr>
        <p:pic>
          <p:nvPicPr>
            <p:cNvPr descr="preencoded.png" id="327" name="Google Shape;327;p14"/>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328" name="Google Shape;328;p14"/>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03489"/>
                </a:buClr>
                <a:buSzPts val="2710"/>
                <a:buFont typeface="Inter"/>
                <a:buNone/>
              </a:pPr>
              <a:r>
                <a:rPr b="1" i="0" lang="en-US" sz="2710" u="none" cap="none" strike="noStrike">
                  <a:solidFill>
                    <a:srgbClr val="60348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329" name="Google Shape;329;p14"/>
          <p:cNvGrpSpPr/>
          <p:nvPr/>
        </p:nvGrpSpPr>
        <p:grpSpPr>
          <a:xfrm>
            <a:off x="5695950" y="857250"/>
            <a:ext cx="6896100" cy="1581150"/>
            <a:chOff x="5695950" y="857250"/>
            <a:chExt cx="6896100" cy="1581150"/>
          </a:xfrm>
        </p:grpSpPr>
        <p:sp>
          <p:nvSpPr>
            <p:cNvPr id="330" name="Google Shape;330;p14"/>
            <p:cNvSpPr/>
            <p:nvPr/>
          </p:nvSpPr>
          <p:spPr>
            <a:xfrm>
              <a:off x="5695950" y="857250"/>
              <a:ext cx="6896100" cy="1543050"/>
            </a:xfrm>
            <a:prstGeom prst="rect">
              <a:avLst/>
            </a:prstGeom>
            <a:solidFill>
              <a:srgbClr val="8B5E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14"/>
            <p:cNvSpPr/>
            <p:nvPr/>
          </p:nvSpPr>
          <p:spPr>
            <a:xfrm>
              <a:off x="6267450" y="1085850"/>
              <a:ext cx="6019800" cy="1352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BF1F9"/>
                </a:buClr>
                <a:buSzPts val="6000"/>
                <a:buFont typeface="Slackey"/>
                <a:buNone/>
              </a:pPr>
              <a:r>
                <a:rPr b="0" i="0" lang="en-US" sz="6000" u="none" cap="none" strike="noStrike">
                  <a:solidFill>
                    <a:srgbClr val="FBF1F9"/>
                  </a:solidFill>
                  <a:latin typeface="Slackey"/>
                  <a:ea typeface="Slackey"/>
                  <a:cs typeface="Slackey"/>
                  <a:sym typeface="Slackey"/>
                </a:rPr>
                <a:t>Some Graph</a:t>
              </a:r>
              <a:endParaRPr b="0" i="0" sz="6000" u="none" cap="none" strike="noStrike">
                <a:solidFill>
                  <a:schemeClr val="dk1"/>
                </a:solidFill>
                <a:latin typeface="Calibri"/>
                <a:ea typeface="Calibri"/>
                <a:cs typeface="Calibri"/>
                <a:sym typeface="Calibri"/>
              </a:endParaRPr>
            </a:p>
          </p:txBody>
        </p:sp>
      </p:grpSp>
      <p:grpSp>
        <p:nvGrpSpPr>
          <p:cNvPr id="332" name="Google Shape;332;p14"/>
          <p:cNvGrpSpPr/>
          <p:nvPr/>
        </p:nvGrpSpPr>
        <p:grpSpPr>
          <a:xfrm>
            <a:off x="2038350" y="2824588"/>
            <a:ext cx="6709938" cy="4712871"/>
            <a:chOff x="2038350" y="2824588"/>
            <a:chExt cx="6709938" cy="4712871"/>
          </a:xfrm>
        </p:grpSpPr>
        <p:pic>
          <p:nvPicPr>
            <p:cNvPr descr="preencoded.png" id="333" name="Google Shape;333;p14"/>
            <p:cNvPicPr preferRelativeResize="0"/>
            <p:nvPr/>
          </p:nvPicPr>
          <p:blipFill rotWithShape="1">
            <a:blip r:embed="rId6">
              <a:alphaModFix/>
            </a:blip>
            <a:srcRect b="0" l="0" r="0" t="0"/>
            <a:stretch/>
          </p:blipFill>
          <p:spPr>
            <a:xfrm>
              <a:off x="2530372" y="2824588"/>
              <a:ext cx="6217916" cy="4133250"/>
            </a:xfrm>
            <a:prstGeom prst="rect">
              <a:avLst/>
            </a:prstGeom>
            <a:noFill/>
            <a:ln>
              <a:noFill/>
            </a:ln>
          </p:spPr>
        </p:pic>
        <p:pic>
          <p:nvPicPr>
            <p:cNvPr descr="preencoded.png" id="334" name="Google Shape;334;p14"/>
            <p:cNvPicPr preferRelativeResize="0"/>
            <p:nvPr/>
          </p:nvPicPr>
          <p:blipFill rotWithShape="1">
            <a:blip r:embed="rId7">
              <a:alphaModFix/>
            </a:blip>
            <a:srcRect b="0" l="0" r="0" t="0"/>
            <a:stretch/>
          </p:blipFill>
          <p:spPr>
            <a:xfrm>
              <a:off x="3384152" y="3139083"/>
              <a:ext cx="8673" cy="3943830"/>
            </a:xfrm>
            <a:prstGeom prst="rect">
              <a:avLst/>
            </a:prstGeom>
            <a:noFill/>
            <a:ln>
              <a:noFill/>
            </a:ln>
          </p:spPr>
        </p:pic>
        <p:pic>
          <p:nvPicPr>
            <p:cNvPr descr="preencoded.png" id="335" name="Google Shape;335;p14"/>
            <p:cNvPicPr preferRelativeResize="0"/>
            <p:nvPr/>
          </p:nvPicPr>
          <p:blipFill rotWithShape="1">
            <a:blip r:embed="rId7">
              <a:alphaModFix/>
            </a:blip>
            <a:srcRect b="0" l="0" r="0" t="0"/>
            <a:stretch/>
          </p:blipFill>
          <p:spPr>
            <a:xfrm>
              <a:off x="4237930" y="3139083"/>
              <a:ext cx="8673" cy="3943830"/>
            </a:xfrm>
            <a:prstGeom prst="rect">
              <a:avLst/>
            </a:prstGeom>
            <a:noFill/>
            <a:ln>
              <a:noFill/>
            </a:ln>
          </p:spPr>
        </p:pic>
        <p:pic>
          <p:nvPicPr>
            <p:cNvPr descr="preencoded.png" id="336" name="Google Shape;336;p14"/>
            <p:cNvPicPr preferRelativeResize="0"/>
            <p:nvPr/>
          </p:nvPicPr>
          <p:blipFill rotWithShape="1">
            <a:blip r:embed="rId7">
              <a:alphaModFix/>
            </a:blip>
            <a:srcRect b="0" l="0" r="0" t="0"/>
            <a:stretch/>
          </p:blipFill>
          <p:spPr>
            <a:xfrm>
              <a:off x="5091711" y="3139083"/>
              <a:ext cx="8673" cy="3943830"/>
            </a:xfrm>
            <a:prstGeom prst="rect">
              <a:avLst/>
            </a:prstGeom>
            <a:noFill/>
            <a:ln>
              <a:noFill/>
            </a:ln>
          </p:spPr>
        </p:pic>
        <p:pic>
          <p:nvPicPr>
            <p:cNvPr descr="preencoded.png" id="337" name="Google Shape;337;p14"/>
            <p:cNvPicPr preferRelativeResize="0"/>
            <p:nvPr/>
          </p:nvPicPr>
          <p:blipFill rotWithShape="1">
            <a:blip r:embed="rId7">
              <a:alphaModFix/>
            </a:blip>
            <a:srcRect b="0" l="0" r="0" t="0"/>
            <a:stretch/>
          </p:blipFill>
          <p:spPr>
            <a:xfrm>
              <a:off x="5945489" y="3139083"/>
              <a:ext cx="8673" cy="3943830"/>
            </a:xfrm>
            <a:prstGeom prst="rect">
              <a:avLst/>
            </a:prstGeom>
            <a:noFill/>
            <a:ln>
              <a:noFill/>
            </a:ln>
          </p:spPr>
        </p:pic>
        <p:pic>
          <p:nvPicPr>
            <p:cNvPr descr="preencoded.png" id="338" name="Google Shape;338;p14"/>
            <p:cNvPicPr preferRelativeResize="0"/>
            <p:nvPr/>
          </p:nvPicPr>
          <p:blipFill rotWithShape="1">
            <a:blip r:embed="rId7">
              <a:alphaModFix/>
            </a:blip>
            <a:srcRect b="0" l="0" r="0" t="0"/>
            <a:stretch/>
          </p:blipFill>
          <p:spPr>
            <a:xfrm>
              <a:off x="6799271" y="3139083"/>
              <a:ext cx="8673" cy="3943830"/>
            </a:xfrm>
            <a:prstGeom prst="rect">
              <a:avLst/>
            </a:prstGeom>
            <a:noFill/>
            <a:ln>
              <a:noFill/>
            </a:ln>
          </p:spPr>
        </p:pic>
        <p:pic>
          <p:nvPicPr>
            <p:cNvPr descr="preencoded.png" id="339" name="Google Shape;339;p14"/>
            <p:cNvPicPr preferRelativeResize="0"/>
            <p:nvPr/>
          </p:nvPicPr>
          <p:blipFill rotWithShape="1">
            <a:blip r:embed="rId7">
              <a:alphaModFix/>
            </a:blip>
            <a:srcRect b="0" l="0" r="0" t="0"/>
            <a:stretch/>
          </p:blipFill>
          <p:spPr>
            <a:xfrm>
              <a:off x="7653049" y="3139083"/>
              <a:ext cx="8673" cy="3943830"/>
            </a:xfrm>
            <a:prstGeom prst="rect">
              <a:avLst/>
            </a:prstGeom>
            <a:noFill/>
            <a:ln>
              <a:noFill/>
            </a:ln>
          </p:spPr>
        </p:pic>
        <p:pic>
          <p:nvPicPr>
            <p:cNvPr descr="preencoded.png" id="340" name="Google Shape;340;p14"/>
            <p:cNvPicPr preferRelativeResize="0"/>
            <p:nvPr/>
          </p:nvPicPr>
          <p:blipFill rotWithShape="1">
            <a:blip r:embed="rId7">
              <a:alphaModFix/>
            </a:blip>
            <a:srcRect b="0" l="0" r="0" t="0"/>
            <a:stretch/>
          </p:blipFill>
          <p:spPr>
            <a:xfrm>
              <a:off x="8506828" y="3139083"/>
              <a:ext cx="8673" cy="3943830"/>
            </a:xfrm>
            <a:prstGeom prst="rect">
              <a:avLst/>
            </a:prstGeom>
            <a:noFill/>
            <a:ln>
              <a:noFill/>
            </a:ln>
          </p:spPr>
        </p:pic>
        <p:pic>
          <p:nvPicPr>
            <p:cNvPr descr="preencoded.png" id="341" name="Google Shape;341;p14"/>
            <p:cNvPicPr preferRelativeResize="0"/>
            <p:nvPr/>
          </p:nvPicPr>
          <p:blipFill rotWithShape="1">
            <a:blip r:embed="rId8">
              <a:alphaModFix/>
            </a:blip>
            <a:srcRect b="0" l="0" r="0" t="0"/>
            <a:stretch/>
          </p:blipFill>
          <p:spPr>
            <a:xfrm>
              <a:off x="2516122" y="4106724"/>
              <a:ext cx="6036870" cy="1780186"/>
            </a:xfrm>
            <a:prstGeom prst="rect">
              <a:avLst/>
            </a:prstGeom>
            <a:noFill/>
            <a:ln>
              <a:noFill/>
            </a:ln>
          </p:spPr>
        </p:pic>
        <p:pic>
          <p:nvPicPr>
            <p:cNvPr descr="preencoded.png" id="342" name="Google Shape;342;p14"/>
            <p:cNvPicPr preferRelativeResize="0"/>
            <p:nvPr/>
          </p:nvPicPr>
          <p:blipFill rotWithShape="1">
            <a:blip r:embed="rId9">
              <a:alphaModFix/>
            </a:blip>
            <a:srcRect b="0" l="0" r="0" t="0"/>
            <a:stretch/>
          </p:blipFill>
          <p:spPr>
            <a:xfrm>
              <a:off x="2526404" y="4773581"/>
              <a:ext cx="6032267" cy="1701393"/>
            </a:xfrm>
            <a:prstGeom prst="rect">
              <a:avLst/>
            </a:prstGeom>
            <a:noFill/>
            <a:ln>
              <a:noFill/>
            </a:ln>
          </p:spPr>
        </p:pic>
        <p:pic>
          <p:nvPicPr>
            <p:cNvPr descr="preencoded.png" id="343" name="Google Shape;343;p14"/>
            <p:cNvPicPr preferRelativeResize="0"/>
            <p:nvPr/>
          </p:nvPicPr>
          <p:blipFill rotWithShape="1">
            <a:blip r:embed="rId10">
              <a:alphaModFix/>
            </a:blip>
            <a:srcRect b="0" l="0" r="0" t="0"/>
            <a:stretch/>
          </p:blipFill>
          <p:spPr>
            <a:xfrm>
              <a:off x="3330897" y="4541732"/>
              <a:ext cx="115179" cy="115178"/>
            </a:xfrm>
            <a:prstGeom prst="rect">
              <a:avLst/>
            </a:prstGeom>
            <a:noFill/>
            <a:ln>
              <a:noFill/>
            </a:ln>
          </p:spPr>
        </p:pic>
        <p:pic>
          <p:nvPicPr>
            <p:cNvPr descr="preencoded.png" id="344" name="Google Shape;344;p14"/>
            <p:cNvPicPr preferRelativeResize="0"/>
            <p:nvPr/>
          </p:nvPicPr>
          <p:blipFill rotWithShape="1">
            <a:blip r:embed="rId11">
              <a:alphaModFix/>
            </a:blip>
            <a:srcRect b="0" l="0" r="0" t="0"/>
            <a:stretch/>
          </p:blipFill>
          <p:spPr>
            <a:xfrm>
              <a:off x="3330897" y="5235848"/>
              <a:ext cx="115179" cy="115179"/>
            </a:xfrm>
            <a:prstGeom prst="rect">
              <a:avLst/>
            </a:prstGeom>
            <a:noFill/>
            <a:ln>
              <a:noFill/>
            </a:ln>
          </p:spPr>
        </p:pic>
        <p:pic>
          <p:nvPicPr>
            <p:cNvPr descr="preencoded.png" id="345" name="Google Shape;345;p14"/>
            <p:cNvPicPr preferRelativeResize="0"/>
            <p:nvPr/>
          </p:nvPicPr>
          <p:blipFill rotWithShape="1">
            <a:blip r:embed="rId10">
              <a:alphaModFix/>
            </a:blip>
            <a:srcRect b="0" l="0" r="0" t="0"/>
            <a:stretch/>
          </p:blipFill>
          <p:spPr>
            <a:xfrm>
              <a:off x="4184677" y="4238458"/>
              <a:ext cx="115179" cy="115179"/>
            </a:xfrm>
            <a:prstGeom prst="rect">
              <a:avLst/>
            </a:prstGeom>
            <a:noFill/>
            <a:ln>
              <a:noFill/>
            </a:ln>
          </p:spPr>
        </p:pic>
        <p:pic>
          <p:nvPicPr>
            <p:cNvPr descr="preencoded.png" id="346" name="Google Shape;346;p14"/>
            <p:cNvPicPr preferRelativeResize="0"/>
            <p:nvPr/>
          </p:nvPicPr>
          <p:blipFill rotWithShape="1">
            <a:blip r:embed="rId12">
              <a:alphaModFix/>
            </a:blip>
            <a:srcRect b="0" l="0" r="0" t="0"/>
            <a:stretch/>
          </p:blipFill>
          <p:spPr>
            <a:xfrm>
              <a:off x="4184677" y="5561633"/>
              <a:ext cx="115179" cy="115179"/>
            </a:xfrm>
            <a:prstGeom prst="rect">
              <a:avLst/>
            </a:prstGeom>
            <a:noFill/>
            <a:ln>
              <a:noFill/>
            </a:ln>
          </p:spPr>
        </p:pic>
        <p:pic>
          <p:nvPicPr>
            <p:cNvPr descr="preencoded.png" id="347" name="Google Shape;347;p14"/>
            <p:cNvPicPr preferRelativeResize="0"/>
            <p:nvPr/>
          </p:nvPicPr>
          <p:blipFill rotWithShape="1">
            <a:blip r:embed="rId13">
              <a:alphaModFix/>
            </a:blip>
            <a:srcRect b="0" l="0" r="0" t="0"/>
            <a:stretch/>
          </p:blipFill>
          <p:spPr>
            <a:xfrm>
              <a:off x="5038458" y="5799609"/>
              <a:ext cx="115179" cy="115179"/>
            </a:xfrm>
            <a:prstGeom prst="rect">
              <a:avLst/>
            </a:prstGeom>
            <a:noFill/>
            <a:ln>
              <a:noFill/>
            </a:ln>
          </p:spPr>
        </p:pic>
        <p:pic>
          <p:nvPicPr>
            <p:cNvPr descr="preencoded.png" id="348" name="Google Shape;348;p14"/>
            <p:cNvPicPr preferRelativeResize="0"/>
            <p:nvPr/>
          </p:nvPicPr>
          <p:blipFill rotWithShape="1">
            <a:blip r:embed="rId13">
              <a:alphaModFix/>
            </a:blip>
            <a:srcRect b="0" l="0" r="0" t="0"/>
            <a:stretch/>
          </p:blipFill>
          <p:spPr>
            <a:xfrm>
              <a:off x="5038458" y="4733869"/>
              <a:ext cx="115179" cy="115179"/>
            </a:xfrm>
            <a:prstGeom prst="rect">
              <a:avLst/>
            </a:prstGeom>
            <a:noFill/>
            <a:ln>
              <a:noFill/>
            </a:ln>
          </p:spPr>
        </p:pic>
        <p:pic>
          <p:nvPicPr>
            <p:cNvPr descr="preencoded.png" id="349" name="Google Shape;349;p14"/>
            <p:cNvPicPr preferRelativeResize="0"/>
            <p:nvPr/>
          </p:nvPicPr>
          <p:blipFill rotWithShape="1">
            <a:blip r:embed="rId10">
              <a:alphaModFix/>
            </a:blip>
            <a:srcRect b="0" l="0" r="0" t="0"/>
            <a:stretch/>
          </p:blipFill>
          <p:spPr>
            <a:xfrm>
              <a:off x="5895705" y="5049924"/>
              <a:ext cx="115179" cy="115179"/>
            </a:xfrm>
            <a:prstGeom prst="rect">
              <a:avLst/>
            </a:prstGeom>
            <a:noFill/>
            <a:ln>
              <a:noFill/>
            </a:ln>
          </p:spPr>
        </p:pic>
        <p:pic>
          <p:nvPicPr>
            <p:cNvPr descr="preencoded.png" id="350" name="Google Shape;350;p14"/>
            <p:cNvPicPr preferRelativeResize="0"/>
            <p:nvPr/>
          </p:nvPicPr>
          <p:blipFill rotWithShape="1">
            <a:blip r:embed="rId10">
              <a:alphaModFix/>
            </a:blip>
            <a:srcRect b="0" l="0" r="0" t="0"/>
            <a:stretch/>
          </p:blipFill>
          <p:spPr>
            <a:xfrm>
              <a:off x="5895705" y="4815483"/>
              <a:ext cx="115179" cy="115179"/>
            </a:xfrm>
            <a:prstGeom prst="rect">
              <a:avLst/>
            </a:prstGeom>
            <a:noFill/>
            <a:ln>
              <a:noFill/>
            </a:ln>
          </p:spPr>
        </p:pic>
        <p:pic>
          <p:nvPicPr>
            <p:cNvPr descr="preencoded.png" id="351" name="Google Shape;351;p14"/>
            <p:cNvPicPr preferRelativeResize="0"/>
            <p:nvPr/>
          </p:nvPicPr>
          <p:blipFill rotWithShape="1">
            <a:blip r:embed="rId10">
              <a:alphaModFix/>
            </a:blip>
            <a:srcRect b="0" l="0" r="0" t="0"/>
            <a:stretch/>
          </p:blipFill>
          <p:spPr>
            <a:xfrm>
              <a:off x="6746016" y="5750682"/>
              <a:ext cx="115179" cy="115178"/>
            </a:xfrm>
            <a:prstGeom prst="rect">
              <a:avLst/>
            </a:prstGeom>
            <a:noFill/>
            <a:ln>
              <a:noFill/>
            </a:ln>
          </p:spPr>
        </p:pic>
        <p:pic>
          <p:nvPicPr>
            <p:cNvPr descr="preencoded.png" id="352" name="Google Shape;352;p14"/>
            <p:cNvPicPr preferRelativeResize="0"/>
            <p:nvPr/>
          </p:nvPicPr>
          <p:blipFill rotWithShape="1">
            <a:blip r:embed="rId11">
              <a:alphaModFix/>
            </a:blip>
            <a:srcRect b="0" l="0" r="0" t="0"/>
            <a:stretch/>
          </p:blipFill>
          <p:spPr>
            <a:xfrm>
              <a:off x="6746016" y="5307657"/>
              <a:ext cx="115179" cy="115178"/>
            </a:xfrm>
            <a:prstGeom prst="rect">
              <a:avLst/>
            </a:prstGeom>
            <a:noFill/>
            <a:ln>
              <a:noFill/>
            </a:ln>
          </p:spPr>
        </p:pic>
        <p:pic>
          <p:nvPicPr>
            <p:cNvPr descr="preencoded.png" id="353" name="Google Shape;353;p14"/>
            <p:cNvPicPr preferRelativeResize="0"/>
            <p:nvPr/>
          </p:nvPicPr>
          <p:blipFill rotWithShape="1">
            <a:blip r:embed="rId10">
              <a:alphaModFix/>
            </a:blip>
            <a:srcRect b="0" l="0" r="0" t="0"/>
            <a:stretch/>
          </p:blipFill>
          <p:spPr>
            <a:xfrm>
              <a:off x="7603266" y="5229337"/>
              <a:ext cx="115179" cy="115179"/>
            </a:xfrm>
            <a:prstGeom prst="rect">
              <a:avLst/>
            </a:prstGeom>
            <a:noFill/>
            <a:ln>
              <a:noFill/>
            </a:ln>
          </p:spPr>
        </p:pic>
        <p:pic>
          <p:nvPicPr>
            <p:cNvPr descr="preencoded.png" id="354" name="Google Shape;354;p14"/>
            <p:cNvPicPr preferRelativeResize="0"/>
            <p:nvPr/>
          </p:nvPicPr>
          <p:blipFill rotWithShape="1">
            <a:blip r:embed="rId11">
              <a:alphaModFix/>
            </a:blip>
            <a:srcRect b="0" l="0" r="0" t="0"/>
            <a:stretch/>
          </p:blipFill>
          <p:spPr>
            <a:xfrm>
              <a:off x="7603266" y="4929578"/>
              <a:ext cx="115179" cy="115179"/>
            </a:xfrm>
            <a:prstGeom prst="rect">
              <a:avLst/>
            </a:prstGeom>
            <a:noFill/>
            <a:ln>
              <a:noFill/>
            </a:ln>
          </p:spPr>
        </p:pic>
        <p:sp>
          <p:nvSpPr>
            <p:cNvPr id="355" name="Google Shape;355;p14"/>
            <p:cNvSpPr/>
            <p:nvPr/>
          </p:nvSpPr>
          <p:spPr>
            <a:xfrm>
              <a:off x="2239561" y="6749635"/>
              <a:ext cx="165487"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03489"/>
                </a:buClr>
                <a:buSzPts val="1366"/>
                <a:buFont typeface="Lato"/>
                <a:buNone/>
              </a:pPr>
              <a:r>
                <a:rPr b="0" i="0" lang="en-US" sz="1366" u="none" cap="none" strike="noStrike">
                  <a:solidFill>
                    <a:srgbClr val="603489"/>
                  </a:solidFill>
                  <a:latin typeface="Lato"/>
                  <a:ea typeface="Lato"/>
                  <a:cs typeface="Lato"/>
                  <a:sym typeface="Lato"/>
                </a:rPr>
                <a:t>0</a:t>
              </a:r>
              <a:endParaRPr b="0" i="0" sz="1366" u="none" cap="none" strike="noStrike">
                <a:solidFill>
                  <a:schemeClr val="dk1"/>
                </a:solidFill>
                <a:latin typeface="Calibri"/>
                <a:ea typeface="Calibri"/>
                <a:cs typeface="Calibri"/>
                <a:sym typeface="Calibri"/>
              </a:endParaRPr>
            </a:p>
          </p:txBody>
        </p:sp>
        <p:sp>
          <p:nvSpPr>
            <p:cNvPr id="356" name="Google Shape;356;p14"/>
            <p:cNvSpPr/>
            <p:nvPr/>
          </p:nvSpPr>
          <p:spPr>
            <a:xfrm>
              <a:off x="2498431" y="7216955"/>
              <a:ext cx="196679" cy="32050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03489"/>
                </a:buClr>
                <a:buSzPts val="1639"/>
                <a:buFont typeface="Lato"/>
                <a:buNone/>
              </a:pPr>
              <a:r>
                <a:rPr b="0" i="0" lang="en-US" sz="1639" u="none" cap="none" strike="noStrike">
                  <a:solidFill>
                    <a:srgbClr val="603489"/>
                  </a:solidFill>
                  <a:latin typeface="Lato"/>
                  <a:ea typeface="Lato"/>
                  <a:cs typeface="Lato"/>
                  <a:sym typeface="Lato"/>
                </a:rPr>
                <a:t>1</a:t>
              </a:r>
              <a:endParaRPr b="0" i="0" sz="1639" u="none" cap="none" strike="noStrike">
                <a:solidFill>
                  <a:schemeClr val="dk1"/>
                </a:solidFill>
                <a:latin typeface="Calibri"/>
                <a:ea typeface="Calibri"/>
                <a:cs typeface="Calibri"/>
                <a:sym typeface="Calibri"/>
              </a:endParaRPr>
            </a:p>
          </p:txBody>
        </p:sp>
        <p:sp>
          <p:nvSpPr>
            <p:cNvPr id="357" name="Google Shape;357;p14"/>
            <p:cNvSpPr/>
            <p:nvPr/>
          </p:nvSpPr>
          <p:spPr>
            <a:xfrm>
              <a:off x="3352630" y="7216955"/>
              <a:ext cx="196679" cy="32050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03489"/>
                </a:buClr>
                <a:buSzPts val="1639"/>
                <a:buFont typeface="Lato"/>
                <a:buNone/>
              </a:pPr>
              <a:r>
                <a:rPr b="0" i="0" lang="en-US" sz="1639" u="none" cap="none" strike="noStrike">
                  <a:solidFill>
                    <a:srgbClr val="603489"/>
                  </a:solidFill>
                  <a:latin typeface="Lato"/>
                  <a:ea typeface="Lato"/>
                  <a:cs typeface="Lato"/>
                  <a:sym typeface="Lato"/>
                </a:rPr>
                <a:t>2</a:t>
              </a:r>
              <a:endParaRPr b="0" i="0" sz="1639" u="none" cap="none" strike="noStrike">
                <a:solidFill>
                  <a:schemeClr val="dk1"/>
                </a:solidFill>
                <a:latin typeface="Calibri"/>
                <a:ea typeface="Calibri"/>
                <a:cs typeface="Calibri"/>
                <a:sym typeface="Calibri"/>
              </a:endParaRPr>
            </a:p>
          </p:txBody>
        </p:sp>
        <p:sp>
          <p:nvSpPr>
            <p:cNvPr id="358" name="Google Shape;358;p14"/>
            <p:cNvSpPr/>
            <p:nvPr/>
          </p:nvSpPr>
          <p:spPr>
            <a:xfrm>
              <a:off x="4206827" y="7216955"/>
              <a:ext cx="196679" cy="32050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03489"/>
                </a:buClr>
                <a:buSzPts val="1639"/>
                <a:buFont typeface="Lato"/>
                <a:buNone/>
              </a:pPr>
              <a:r>
                <a:rPr b="0" i="0" lang="en-US" sz="1639" u="none" cap="none" strike="noStrike">
                  <a:solidFill>
                    <a:srgbClr val="603489"/>
                  </a:solidFill>
                  <a:latin typeface="Lato"/>
                  <a:ea typeface="Lato"/>
                  <a:cs typeface="Lato"/>
                  <a:sym typeface="Lato"/>
                </a:rPr>
                <a:t>3</a:t>
              </a:r>
              <a:endParaRPr b="0" i="0" sz="1639" u="none" cap="none" strike="noStrike">
                <a:solidFill>
                  <a:schemeClr val="dk1"/>
                </a:solidFill>
                <a:latin typeface="Calibri"/>
                <a:ea typeface="Calibri"/>
                <a:cs typeface="Calibri"/>
                <a:sym typeface="Calibri"/>
              </a:endParaRPr>
            </a:p>
          </p:txBody>
        </p:sp>
        <p:sp>
          <p:nvSpPr>
            <p:cNvPr id="359" name="Google Shape;359;p14"/>
            <p:cNvSpPr/>
            <p:nvPr/>
          </p:nvSpPr>
          <p:spPr>
            <a:xfrm>
              <a:off x="5061026" y="7216955"/>
              <a:ext cx="196679" cy="32050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03489"/>
                </a:buClr>
                <a:buSzPts val="1639"/>
                <a:buFont typeface="Lato"/>
                <a:buNone/>
              </a:pPr>
              <a:r>
                <a:rPr b="0" i="0" lang="en-US" sz="1639" u="none" cap="none" strike="noStrike">
                  <a:solidFill>
                    <a:srgbClr val="603489"/>
                  </a:solidFill>
                  <a:latin typeface="Lato"/>
                  <a:ea typeface="Lato"/>
                  <a:cs typeface="Lato"/>
                  <a:sym typeface="Lato"/>
                </a:rPr>
                <a:t>4</a:t>
              </a:r>
              <a:endParaRPr b="0" i="0" sz="1639" u="none" cap="none" strike="noStrike">
                <a:solidFill>
                  <a:schemeClr val="dk1"/>
                </a:solidFill>
                <a:latin typeface="Calibri"/>
                <a:ea typeface="Calibri"/>
                <a:cs typeface="Calibri"/>
                <a:sym typeface="Calibri"/>
              </a:endParaRPr>
            </a:p>
          </p:txBody>
        </p:sp>
        <p:sp>
          <p:nvSpPr>
            <p:cNvPr id="360" name="Google Shape;360;p14"/>
            <p:cNvSpPr/>
            <p:nvPr/>
          </p:nvSpPr>
          <p:spPr>
            <a:xfrm>
              <a:off x="5915258" y="7216955"/>
              <a:ext cx="196679" cy="32050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03489"/>
                </a:buClr>
                <a:buSzPts val="1639"/>
                <a:buFont typeface="Lato"/>
                <a:buNone/>
              </a:pPr>
              <a:r>
                <a:rPr b="0" i="0" lang="en-US" sz="1639" u="none" cap="none" strike="noStrike">
                  <a:solidFill>
                    <a:srgbClr val="603489"/>
                  </a:solidFill>
                  <a:latin typeface="Lato"/>
                  <a:ea typeface="Lato"/>
                  <a:cs typeface="Lato"/>
                  <a:sym typeface="Lato"/>
                </a:rPr>
                <a:t>5</a:t>
              </a:r>
              <a:endParaRPr b="0" i="0" sz="1639" u="none" cap="none" strike="noStrike">
                <a:solidFill>
                  <a:schemeClr val="dk1"/>
                </a:solidFill>
                <a:latin typeface="Calibri"/>
                <a:ea typeface="Calibri"/>
                <a:cs typeface="Calibri"/>
                <a:sym typeface="Calibri"/>
              </a:endParaRPr>
            </a:p>
          </p:txBody>
        </p:sp>
        <p:sp>
          <p:nvSpPr>
            <p:cNvPr id="361" name="Google Shape;361;p14"/>
            <p:cNvSpPr/>
            <p:nvPr/>
          </p:nvSpPr>
          <p:spPr>
            <a:xfrm>
              <a:off x="6769457" y="7216955"/>
              <a:ext cx="196679" cy="32050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03489"/>
                </a:buClr>
                <a:buSzPts val="1639"/>
                <a:buFont typeface="Lato"/>
                <a:buNone/>
              </a:pPr>
              <a:r>
                <a:rPr b="0" i="0" lang="en-US" sz="1639" u="none" cap="none" strike="noStrike">
                  <a:solidFill>
                    <a:srgbClr val="603489"/>
                  </a:solidFill>
                  <a:latin typeface="Lato"/>
                  <a:ea typeface="Lato"/>
                  <a:cs typeface="Lato"/>
                  <a:sym typeface="Lato"/>
                </a:rPr>
                <a:t>6</a:t>
              </a:r>
              <a:endParaRPr b="0" i="0" sz="1639" u="none" cap="none" strike="noStrike">
                <a:solidFill>
                  <a:schemeClr val="dk1"/>
                </a:solidFill>
                <a:latin typeface="Calibri"/>
                <a:ea typeface="Calibri"/>
                <a:cs typeface="Calibri"/>
                <a:sym typeface="Calibri"/>
              </a:endParaRPr>
            </a:p>
          </p:txBody>
        </p:sp>
        <p:sp>
          <p:nvSpPr>
            <p:cNvPr id="362" name="Google Shape;362;p14"/>
            <p:cNvSpPr/>
            <p:nvPr/>
          </p:nvSpPr>
          <p:spPr>
            <a:xfrm>
              <a:off x="7623656" y="7216955"/>
              <a:ext cx="196679" cy="32050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03489"/>
                </a:buClr>
                <a:buSzPts val="1639"/>
                <a:buFont typeface="Lato"/>
                <a:buNone/>
              </a:pPr>
              <a:r>
                <a:rPr b="0" i="0" lang="en-US" sz="1639" u="none" cap="none" strike="noStrike">
                  <a:solidFill>
                    <a:srgbClr val="603489"/>
                  </a:solidFill>
                  <a:latin typeface="Lato"/>
                  <a:ea typeface="Lato"/>
                  <a:cs typeface="Lato"/>
                  <a:sym typeface="Lato"/>
                </a:rPr>
                <a:t>7</a:t>
              </a:r>
              <a:endParaRPr b="0" i="0" sz="1639" u="none" cap="none" strike="noStrike">
                <a:solidFill>
                  <a:schemeClr val="dk1"/>
                </a:solidFill>
                <a:latin typeface="Calibri"/>
                <a:ea typeface="Calibri"/>
                <a:cs typeface="Calibri"/>
                <a:sym typeface="Calibri"/>
              </a:endParaRPr>
            </a:p>
          </p:txBody>
        </p:sp>
        <p:sp>
          <p:nvSpPr>
            <p:cNvPr id="363" name="Google Shape;363;p14"/>
            <p:cNvSpPr/>
            <p:nvPr/>
          </p:nvSpPr>
          <p:spPr>
            <a:xfrm>
              <a:off x="8460170" y="7216955"/>
              <a:ext cx="196679" cy="320504"/>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03489"/>
                </a:buClr>
                <a:buSzPts val="1639"/>
                <a:buFont typeface="Lato"/>
                <a:buNone/>
              </a:pPr>
              <a:r>
                <a:rPr b="0" i="0" lang="en-US" sz="1639" u="none" cap="none" strike="noStrike">
                  <a:solidFill>
                    <a:srgbClr val="603489"/>
                  </a:solidFill>
                  <a:latin typeface="Lato"/>
                  <a:ea typeface="Lato"/>
                  <a:cs typeface="Lato"/>
                  <a:sym typeface="Lato"/>
                </a:rPr>
                <a:t>8</a:t>
              </a:r>
              <a:endParaRPr b="0" i="0" sz="1639" u="none" cap="none" strike="noStrike">
                <a:solidFill>
                  <a:schemeClr val="dk1"/>
                </a:solidFill>
                <a:latin typeface="Calibri"/>
                <a:ea typeface="Calibri"/>
                <a:cs typeface="Calibri"/>
                <a:sym typeface="Calibri"/>
              </a:endParaRPr>
            </a:p>
          </p:txBody>
        </p:sp>
        <p:sp>
          <p:nvSpPr>
            <p:cNvPr id="364" name="Google Shape;364;p14"/>
            <p:cNvSpPr/>
            <p:nvPr/>
          </p:nvSpPr>
          <p:spPr>
            <a:xfrm>
              <a:off x="2138972" y="6361565"/>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03489"/>
                </a:buClr>
                <a:buSzPts val="1366"/>
                <a:buFont typeface="Lato"/>
                <a:buNone/>
              </a:pPr>
              <a:r>
                <a:rPr b="0" i="0" lang="en-US" sz="1366" u="none" cap="none" strike="noStrike">
                  <a:solidFill>
                    <a:srgbClr val="603489"/>
                  </a:solidFill>
                  <a:latin typeface="Lato"/>
                  <a:ea typeface="Lato"/>
                  <a:cs typeface="Lato"/>
                  <a:sym typeface="Lato"/>
                </a:rPr>
                <a:t>10</a:t>
              </a:r>
              <a:endParaRPr b="0" i="0" sz="1366" u="none" cap="none" strike="noStrike">
                <a:solidFill>
                  <a:schemeClr val="dk1"/>
                </a:solidFill>
                <a:latin typeface="Calibri"/>
                <a:ea typeface="Calibri"/>
                <a:cs typeface="Calibri"/>
                <a:sym typeface="Calibri"/>
              </a:endParaRPr>
            </a:p>
          </p:txBody>
        </p:sp>
        <p:sp>
          <p:nvSpPr>
            <p:cNvPr id="365" name="Google Shape;365;p14"/>
            <p:cNvSpPr/>
            <p:nvPr/>
          </p:nvSpPr>
          <p:spPr>
            <a:xfrm>
              <a:off x="2138972" y="5973459"/>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03489"/>
                </a:buClr>
                <a:buSzPts val="1366"/>
                <a:buFont typeface="Lato"/>
                <a:buNone/>
              </a:pPr>
              <a:r>
                <a:rPr b="0" i="0" lang="en-US" sz="1366" u="none" cap="none" strike="noStrike">
                  <a:solidFill>
                    <a:srgbClr val="603489"/>
                  </a:solidFill>
                  <a:latin typeface="Lato"/>
                  <a:ea typeface="Lato"/>
                  <a:cs typeface="Lato"/>
                  <a:sym typeface="Lato"/>
                </a:rPr>
                <a:t>20</a:t>
              </a:r>
              <a:endParaRPr b="0" i="0" sz="1366" u="none" cap="none" strike="noStrike">
                <a:solidFill>
                  <a:schemeClr val="dk1"/>
                </a:solidFill>
                <a:latin typeface="Calibri"/>
                <a:ea typeface="Calibri"/>
                <a:cs typeface="Calibri"/>
                <a:sym typeface="Calibri"/>
              </a:endParaRPr>
            </a:p>
          </p:txBody>
        </p:sp>
        <p:sp>
          <p:nvSpPr>
            <p:cNvPr id="366" name="Google Shape;366;p14"/>
            <p:cNvSpPr/>
            <p:nvPr/>
          </p:nvSpPr>
          <p:spPr>
            <a:xfrm>
              <a:off x="2138972" y="5585371"/>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03489"/>
                </a:buClr>
                <a:buSzPts val="1366"/>
                <a:buFont typeface="Lato"/>
                <a:buNone/>
              </a:pPr>
              <a:r>
                <a:rPr b="0" i="0" lang="en-US" sz="1366" u="none" cap="none" strike="noStrike">
                  <a:solidFill>
                    <a:srgbClr val="603489"/>
                  </a:solidFill>
                  <a:latin typeface="Lato"/>
                  <a:ea typeface="Lato"/>
                  <a:cs typeface="Lato"/>
                  <a:sym typeface="Lato"/>
                </a:rPr>
                <a:t>30</a:t>
              </a:r>
              <a:endParaRPr b="0" i="0" sz="1366" u="none" cap="none" strike="noStrike">
                <a:solidFill>
                  <a:schemeClr val="dk1"/>
                </a:solidFill>
                <a:latin typeface="Calibri"/>
                <a:ea typeface="Calibri"/>
                <a:cs typeface="Calibri"/>
                <a:sym typeface="Calibri"/>
              </a:endParaRPr>
            </a:p>
          </p:txBody>
        </p:sp>
        <p:sp>
          <p:nvSpPr>
            <p:cNvPr id="367" name="Google Shape;367;p14"/>
            <p:cNvSpPr/>
            <p:nvPr/>
          </p:nvSpPr>
          <p:spPr>
            <a:xfrm>
              <a:off x="2138972" y="5197208"/>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03489"/>
                </a:buClr>
                <a:buSzPts val="1366"/>
                <a:buFont typeface="Lato"/>
                <a:buNone/>
              </a:pPr>
              <a:r>
                <a:rPr b="0" i="0" lang="en-US" sz="1366" u="none" cap="none" strike="noStrike">
                  <a:solidFill>
                    <a:srgbClr val="603489"/>
                  </a:solidFill>
                  <a:latin typeface="Lato"/>
                  <a:ea typeface="Lato"/>
                  <a:cs typeface="Lato"/>
                  <a:sym typeface="Lato"/>
                </a:rPr>
                <a:t>40</a:t>
              </a:r>
              <a:endParaRPr b="0" i="0" sz="1366" u="none" cap="none" strike="noStrike">
                <a:solidFill>
                  <a:schemeClr val="dk1"/>
                </a:solidFill>
                <a:latin typeface="Calibri"/>
                <a:ea typeface="Calibri"/>
                <a:cs typeface="Calibri"/>
                <a:sym typeface="Calibri"/>
              </a:endParaRPr>
            </a:p>
          </p:txBody>
        </p:sp>
        <p:sp>
          <p:nvSpPr>
            <p:cNvPr id="368" name="Google Shape;368;p14"/>
            <p:cNvSpPr/>
            <p:nvPr/>
          </p:nvSpPr>
          <p:spPr>
            <a:xfrm>
              <a:off x="2138972" y="4809232"/>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03489"/>
                </a:buClr>
                <a:buSzPts val="1366"/>
                <a:buFont typeface="Lato"/>
                <a:buNone/>
              </a:pPr>
              <a:r>
                <a:rPr b="0" i="0" lang="en-US" sz="1366" u="none" cap="none" strike="noStrike">
                  <a:solidFill>
                    <a:srgbClr val="603489"/>
                  </a:solidFill>
                  <a:latin typeface="Lato"/>
                  <a:ea typeface="Lato"/>
                  <a:cs typeface="Lato"/>
                  <a:sym typeface="Lato"/>
                </a:rPr>
                <a:t>50</a:t>
              </a:r>
              <a:endParaRPr b="0" i="0" sz="1366" u="none" cap="none" strike="noStrike">
                <a:solidFill>
                  <a:schemeClr val="dk1"/>
                </a:solidFill>
                <a:latin typeface="Calibri"/>
                <a:ea typeface="Calibri"/>
                <a:cs typeface="Calibri"/>
                <a:sym typeface="Calibri"/>
              </a:endParaRPr>
            </a:p>
          </p:txBody>
        </p:sp>
        <p:sp>
          <p:nvSpPr>
            <p:cNvPr id="369" name="Google Shape;369;p14"/>
            <p:cNvSpPr/>
            <p:nvPr/>
          </p:nvSpPr>
          <p:spPr>
            <a:xfrm>
              <a:off x="2138972" y="4421107"/>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03489"/>
                </a:buClr>
                <a:buSzPts val="1366"/>
                <a:buFont typeface="Lato"/>
                <a:buNone/>
              </a:pPr>
              <a:r>
                <a:rPr b="0" i="0" lang="en-US" sz="1366" u="none" cap="none" strike="noStrike">
                  <a:solidFill>
                    <a:srgbClr val="603489"/>
                  </a:solidFill>
                  <a:latin typeface="Lato"/>
                  <a:ea typeface="Lato"/>
                  <a:cs typeface="Lato"/>
                  <a:sym typeface="Lato"/>
                </a:rPr>
                <a:t>60</a:t>
              </a:r>
              <a:endParaRPr b="0" i="0" sz="1366" u="none" cap="none" strike="noStrike">
                <a:solidFill>
                  <a:schemeClr val="dk1"/>
                </a:solidFill>
                <a:latin typeface="Calibri"/>
                <a:ea typeface="Calibri"/>
                <a:cs typeface="Calibri"/>
                <a:sym typeface="Calibri"/>
              </a:endParaRPr>
            </a:p>
          </p:txBody>
        </p:sp>
        <p:sp>
          <p:nvSpPr>
            <p:cNvPr id="370" name="Google Shape;370;p14"/>
            <p:cNvSpPr/>
            <p:nvPr/>
          </p:nvSpPr>
          <p:spPr>
            <a:xfrm>
              <a:off x="2138972" y="4033131"/>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03489"/>
                </a:buClr>
                <a:buSzPts val="1366"/>
                <a:buFont typeface="Lato"/>
                <a:buNone/>
              </a:pPr>
              <a:r>
                <a:rPr b="0" i="0" lang="en-US" sz="1366" u="none" cap="none" strike="noStrike">
                  <a:solidFill>
                    <a:srgbClr val="603489"/>
                  </a:solidFill>
                  <a:latin typeface="Lato"/>
                  <a:ea typeface="Lato"/>
                  <a:cs typeface="Lato"/>
                  <a:sym typeface="Lato"/>
                </a:rPr>
                <a:t>70</a:t>
              </a:r>
              <a:endParaRPr b="0" i="0" sz="1366" u="none" cap="none" strike="noStrike">
                <a:solidFill>
                  <a:schemeClr val="dk1"/>
                </a:solidFill>
                <a:latin typeface="Calibri"/>
                <a:ea typeface="Calibri"/>
                <a:cs typeface="Calibri"/>
                <a:sym typeface="Calibri"/>
              </a:endParaRPr>
            </a:p>
          </p:txBody>
        </p:sp>
        <p:sp>
          <p:nvSpPr>
            <p:cNvPr id="371" name="Google Shape;371;p14"/>
            <p:cNvSpPr/>
            <p:nvPr/>
          </p:nvSpPr>
          <p:spPr>
            <a:xfrm>
              <a:off x="2138972" y="3645043"/>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03489"/>
                </a:buClr>
                <a:buSzPts val="1366"/>
                <a:buFont typeface="Lato"/>
                <a:buNone/>
              </a:pPr>
              <a:r>
                <a:rPr b="0" i="0" lang="en-US" sz="1366" u="none" cap="none" strike="noStrike">
                  <a:solidFill>
                    <a:srgbClr val="603489"/>
                  </a:solidFill>
                  <a:latin typeface="Lato"/>
                  <a:ea typeface="Lato"/>
                  <a:cs typeface="Lato"/>
                  <a:sym typeface="Lato"/>
                </a:rPr>
                <a:t>80</a:t>
              </a:r>
              <a:endParaRPr b="0" i="0" sz="1366" u="none" cap="none" strike="noStrike">
                <a:solidFill>
                  <a:schemeClr val="dk1"/>
                </a:solidFill>
                <a:latin typeface="Calibri"/>
                <a:ea typeface="Calibri"/>
                <a:cs typeface="Calibri"/>
                <a:sym typeface="Calibri"/>
              </a:endParaRPr>
            </a:p>
          </p:txBody>
        </p:sp>
        <p:sp>
          <p:nvSpPr>
            <p:cNvPr id="372" name="Google Shape;372;p14"/>
            <p:cNvSpPr/>
            <p:nvPr/>
          </p:nvSpPr>
          <p:spPr>
            <a:xfrm>
              <a:off x="2138972" y="3256880"/>
              <a:ext cx="27026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03489"/>
                </a:buClr>
                <a:buSzPts val="1366"/>
                <a:buFont typeface="Lato"/>
                <a:buNone/>
              </a:pPr>
              <a:r>
                <a:rPr b="0" i="0" lang="en-US" sz="1366" u="none" cap="none" strike="noStrike">
                  <a:solidFill>
                    <a:srgbClr val="603489"/>
                  </a:solidFill>
                  <a:latin typeface="Lato"/>
                  <a:ea typeface="Lato"/>
                  <a:cs typeface="Lato"/>
                  <a:sym typeface="Lato"/>
                </a:rPr>
                <a:t>90</a:t>
              </a:r>
              <a:endParaRPr b="0" i="0" sz="1366" u="none" cap="none" strike="noStrike">
                <a:solidFill>
                  <a:schemeClr val="dk1"/>
                </a:solidFill>
                <a:latin typeface="Calibri"/>
                <a:ea typeface="Calibri"/>
                <a:cs typeface="Calibri"/>
                <a:sym typeface="Calibri"/>
              </a:endParaRPr>
            </a:p>
          </p:txBody>
        </p:sp>
        <p:sp>
          <p:nvSpPr>
            <p:cNvPr id="373" name="Google Shape;373;p14"/>
            <p:cNvSpPr/>
            <p:nvPr/>
          </p:nvSpPr>
          <p:spPr>
            <a:xfrm>
              <a:off x="2038350" y="2868774"/>
              <a:ext cx="365512" cy="270262"/>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03489"/>
                </a:buClr>
                <a:buSzPts val="1366"/>
                <a:buFont typeface="Lato"/>
                <a:buNone/>
              </a:pPr>
              <a:r>
                <a:rPr b="0" i="0" lang="en-US" sz="1366" u="none" cap="none" strike="noStrike">
                  <a:solidFill>
                    <a:srgbClr val="603489"/>
                  </a:solidFill>
                  <a:latin typeface="Lato"/>
                  <a:ea typeface="Lato"/>
                  <a:cs typeface="Lato"/>
                  <a:sym typeface="Lato"/>
                </a:rPr>
                <a:t>100</a:t>
              </a:r>
              <a:endParaRPr b="0" i="0" sz="1366" u="none" cap="none" strike="noStrike">
                <a:solidFill>
                  <a:schemeClr val="dk1"/>
                </a:solidFill>
                <a:latin typeface="Calibri"/>
                <a:ea typeface="Calibri"/>
                <a:cs typeface="Calibri"/>
                <a:sym typeface="Calibri"/>
              </a:endParaRPr>
            </a:p>
          </p:txBody>
        </p:sp>
      </p:grpSp>
      <p:grpSp>
        <p:nvGrpSpPr>
          <p:cNvPr id="374" name="Google Shape;374;p14"/>
          <p:cNvGrpSpPr/>
          <p:nvPr/>
        </p:nvGrpSpPr>
        <p:grpSpPr>
          <a:xfrm>
            <a:off x="10801350" y="3143250"/>
            <a:ext cx="4181476" cy="4181456"/>
            <a:chOff x="10801350" y="3143250"/>
            <a:chExt cx="4181476" cy="4181456"/>
          </a:xfrm>
        </p:grpSpPr>
        <p:pic>
          <p:nvPicPr>
            <p:cNvPr descr="preencoded.png" id="375" name="Google Shape;375;p14"/>
            <p:cNvPicPr preferRelativeResize="0"/>
            <p:nvPr/>
          </p:nvPicPr>
          <p:blipFill rotWithShape="1">
            <a:blip r:embed="rId14">
              <a:alphaModFix/>
            </a:blip>
            <a:srcRect b="0" l="0" r="0" t="0"/>
            <a:stretch/>
          </p:blipFill>
          <p:spPr>
            <a:xfrm>
              <a:off x="12892088" y="3143250"/>
              <a:ext cx="2090738" cy="3569103"/>
            </a:xfrm>
            <a:prstGeom prst="rect">
              <a:avLst/>
            </a:prstGeom>
            <a:noFill/>
            <a:ln>
              <a:noFill/>
            </a:ln>
          </p:spPr>
        </p:pic>
        <p:pic>
          <p:nvPicPr>
            <p:cNvPr descr="preencoded.png" id="376" name="Google Shape;376;p14"/>
            <p:cNvPicPr preferRelativeResize="0"/>
            <p:nvPr/>
          </p:nvPicPr>
          <p:blipFill rotWithShape="1">
            <a:blip r:embed="rId15">
              <a:alphaModFix/>
            </a:blip>
            <a:srcRect b="0" l="0" r="0" t="0"/>
            <a:stretch/>
          </p:blipFill>
          <p:spPr>
            <a:xfrm>
              <a:off x="11413713" y="6268845"/>
              <a:ext cx="2956750" cy="1055861"/>
            </a:xfrm>
            <a:prstGeom prst="rect">
              <a:avLst/>
            </a:prstGeom>
            <a:noFill/>
            <a:ln>
              <a:noFill/>
            </a:ln>
          </p:spPr>
        </p:pic>
        <p:pic>
          <p:nvPicPr>
            <p:cNvPr descr="preencoded.png" id="377" name="Google Shape;377;p14"/>
            <p:cNvPicPr preferRelativeResize="0"/>
            <p:nvPr/>
          </p:nvPicPr>
          <p:blipFill rotWithShape="1">
            <a:blip r:embed="rId16">
              <a:alphaModFix/>
            </a:blip>
            <a:srcRect b="0" l="0" r="0" t="0"/>
            <a:stretch/>
          </p:blipFill>
          <p:spPr>
            <a:xfrm>
              <a:off x="10801350" y="3143250"/>
              <a:ext cx="2090738" cy="3569103"/>
            </a:xfrm>
            <a:prstGeom prst="rect">
              <a:avLst/>
            </a:prstGeom>
            <a:noFill/>
            <a:ln>
              <a:noFill/>
            </a:ln>
          </p:spPr>
        </p:pic>
        <p:sp>
          <p:nvSpPr>
            <p:cNvPr id="378" name="Google Shape;378;p14"/>
            <p:cNvSpPr/>
            <p:nvPr/>
          </p:nvSpPr>
          <p:spPr>
            <a:xfrm>
              <a:off x="12082463" y="4729163"/>
              <a:ext cx="1788795" cy="8077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34.574</a:t>
              </a:r>
              <a:endParaRPr b="0" i="0" sz="3600" u="none" cap="none" strike="noStrike">
                <a:solidFill>
                  <a:schemeClr val="dk1"/>
                </a:solidFill>
                <a:latin typeface="Calibri"/>
                <a:ea typeface="Calibri"/>
                <a:cs typeface="Calibri"/>
                <a:sym typeface="Calibri"/>
              </a:endParaRPr>
            </a:p>
          </p:txBody>
        </p:sp>
        <p:sp>
          <p:nvSpPr>
            <p:cNvPr id="379" name="Google Shape;379;p14"/>
            <p:cNvSpPr/>
            <p:nvPr/>
          </p:nvSpPr>
          <p:spPr>
            <a:xfrm>
              <a:off x="12563475" y="5376863"/>
              <a:ext cx="773430" cy="46863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Total</a:t>
              </a:r>
              <a:endParaRPr b="0" i="0" sz="2400" u="none" cap="none" strike="noStrike">
                <a:solidFill>
                  <a:schemeClr val="dk1"/>
                </a:solidFill>
                <a:latin typeface="Calibri"/>
                <a:ea typeface="Calibri"/>
                <a:cs typeface="Calibri"/>
                <a:sym typeface="Calibri"/>
              </a:endParaRPr>
            </a:p>
          </p:txBody>
        </p:sp>
      </p:grpSp>
      <p:grpSp>
        <p:nvGrpSpPr>
          <p:cNvPr id="380" name="Google Shape;380;p14"/>
          <p:cNvGrpSpPr/>
          <p:nvPr/>
        </p:nvGrpSpPr>
        <p:grpSpPr>
          <a:xfrm>
            <a:off x="9898380" y="7886700"/>
            <a:ext cx="5996940" cy="1554480"/>
            <a:chOff x="9898380" y="7886700"/>
            <a:chExt cx="5996940" cy="1554480"/>
          </a:xfrm>
        </p:grpSpPr>
        <p:sp>
          <p:nvSpPr>
            <p:cNvPr id="381" name="Google Shape;381;p14"/>
            <p:cNvSpPr/>
            <p:nvPr/>
          </p:nvSpPr>
          <p:spPr>
            <a:xfrm>
              <a:off x="9898380" y="7886700"/>
              <a:ext cx="5996940" cy="8077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Treasure Found</a:t>
              </a:r>
              <a:endParaRPr b="0" i="0" sz="3600" u="none" cap="none" strike="noStrike">
                <a:solidFill>
                  <a:schemeClr val="dk1"/>
                </a:solidFill>
                <a:latin typeface="Calibri"/>
                <a:ea typeface="Calibri"/>
                <a:cs typeface="Calibri"/>
                <a:sym typeface="Calibri"/>
              </a:endParaRPr>
            </a:p>
          </p:txBody>
        </p:sp>
        <p:sp>
          <p:nvSpPr>
            <p:cNvPr id="382" name="Google Shape;382;p14"/>
            <p:cNvSpPr/>
            <p:nvPr/>
          </p:nvSpPr>
          <p:spPr>
            <a:xfrm>
              <a:off x="9913620" y="8610600"/>
              <a:ext cx="5966460" cy="8305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record of the amount of treasure found per month</a:t>
              </a:r>
              <a:endParaRPr b="0" i="0" sz="2400" u="none" cap="none" strike="noStrike">
                <a:solidFill>
                  <a:schemeClr val="dk1"/>
                </a:solidFill>
                <a:latin typeface="Calibri"/>
                <a:ea typeface="Calibri"/>
                <a:cs typeface="Calibri"/>
                <a:sym typeface="Calibri"/>
              </a:endParaRPr>
            </a:p>
          </p:txBody>
        </p:sp>
      </p:grpSp>
      <p:grpSp>
        <p:nvGrpSpPr>
          <p:cNvPr id="383" name="Google Shape;383;p14"/>
          <p:cNvGrpSpPr/>
          <p:nvPr/>
        </p:nvGrpSpPr>
        <p:grpSpPr>
          <a:xfrm>
            <a:off x="2392680" y="7886700"/>
            <a:ext cx="5996940" cy="2202180"/>
            <a:chOff x="2392680" y="7886700"/>
            <a:chExt cx="5996940" cy="2202180"/>
          </a:xfrm>
        </p:grpSpPr>
        <p:sp>
          <p:nvSpPr>
            <p:cNvPr id="384" name="Google Shape;384;p14"/>
            <p:cNvSpPr/>
            <p:nvPr/>
          </p:nvSpPr>
          <p:spPr>
            <a:xfrm>
              <a:off x="2392680" y="7886700"/>
              <a:ext cx="5996940" cy="14554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Spellcasting Progress</a:t>
              </a:r>
              <a:endParaRPr b="0" i="0" sz="3600" u="none" cap="none" strike="noStrike">
                <a:solidFill>
                  <a:schemeClr val="dk1"/>
                </a:solidFill>
                <a:latin typeface="Calibri"/>
                <a:ea typeface="Calibri"/>
                <a:cs typeface="Calibri"/>
                <a:sym typeface="Calibri"/>
              </a:endParaRPr>
            </a:p>
          </p:txBody>
        </p:sp>
        <p:sp>
          <p:nvSpPr>
            <p:cNvPr id="385" name="Google Shape;385;p14"/>
            <p:cNvSpPr/>
            <p:nvPr/>
          </p:nvSpPr>
          <p:spPr>
            <a:xfrm>
              <a:off x="2407920" y="9258300"/>
              <a:ext cx="5966460" cy="8305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record of the number of spells cast per year</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3FF"/>
        </a:solidFill>
      </p:bgPr>
    </p:bg>
    <p:spTree>
      <p:nvGrpSpPr>
        <p:cNvPr id="390" name="Shape 390"/>
        <p:cNvGrpSpPr/>
        <p:nvPr/>
      </p:nvGrpSpPr>
      <p:grpSpPr>
        <a:xfrm>
          <a:off x="0" y="0"/>
          <a:ext cx="0" cy="0"/>
          <a:chOff x="0" y="0"/>
          <a:chExt cx="0" cy="0"/>
        </a:xfrm>
      </p:grpSpPr>
      <p:pic>
        <p:nvPicPr>
          <p:cNvPr descr="preencoded.png" id="391" name="Google Shape;391;p15"/>
          <p:cNvPicPr preferRelativeResize="0"/>
          <p:nvPr/>
        </p:nvPicPr>
        <p:blipFill rotWithShape="1">
          <a:blip r:embed="rId3">
            <a:alphaModFix/>
          </a:blip>
          <a:srcRect b="0" l="0" r="0" t="0"/>
          <a:stretch/>
        </p:blipFill>
        <p:spPr>
          <a:xfrm>
            <a:off x="0" y="5762625"/>
            <a:ext cx="7953375" cy="4524375"/>
          </a:xfrm>
          <a:prstGeom prst="rect">
            <a:avLst/>
          </a:prstGeom>
          <a:noFill/>
          <a:ln>
            <a:noFill/>
          </a:ln>
        </p:spPr>
      </p:pic>
      <p:pic>
        <p:nvPicPr>
          <p:cNvPr descr="preencoded.png" id="392" name="Google Shape;392;p15"/>
          <p:cNvPicPr preferRelativeResize="0"/>
          <p:nvPr/>
        </p:nvPicPr>
        <p:blipFill rotWithShape="1">
          <a:blip r:embed="rId4">
            <a:alphaModFix/>
          </a:blip>
          <a:srcRect b="0" l="0" r="0" t="0"/>
          <a:stretch/>
        </p:blipFill>
        <p:spPr>
          <a:xfrm>
            <a:off x="10753735" y="0"/>
            <a:ext cx="7534275" cy="5276850"/>
          </a:xfrm>
          <a:prstGeom prst="rect">
            <a:avLst/>
          </a:prstGeom>
          <a:noFill/>
          <a:ln>
            <a:noFill/>
          </a:ln>
        </p:spPr>
      </p:pic>
      <p:grpSp>
        <p:nvGrpSpPr>
          <p:cNvPr id="393" name="Google Shape;393;p15"/>
          <p:cNvGrpSpPr/>
          <p:nvPr/>
        </p:nvGrpSpPr>
        <p:grpSpPr>
          <a:xfrm>
            <a:off x="17640300" y="7994854"/>
            <a:ext cx="596695" cy="2063546"/>
            <a:chOff x="17640300" y="7994855"/>
            <a:chExt cx="596695" cy="2063546"/>
          </a:xfrm>
        </p:grpSpPr>
        <p:pic>
          <p:nvPicPr>
            <p:cNvPr descr="preencoded.png" id="394" name="Google Shape;394;p15"/>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395" name="Google Shape;395;p15"/>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03489"/>
                </a:buClr>
                <a:buSzPts val="2710"/>
                <a:buFont typeface="Inter"/>
                <a:buNone/>
              </a:pPr>
              <a:r>
                <a:rPr b="1" i="0" lang="en-US" sz="2710" u="none" cap="none" strike="noStrike">
                  <a:solidFill>
                    <a:srgbClr val="60348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396" name="Google Shape;396;p15"/>
          <p:cNvGrpSpPr/>
          <p:nvPr/>
        </p:nvGrpSpPr>
        <p:grpSpPr>
          <a:xfrm>
            <a:off x="10086975" y="4314825"/>
            <a:ext cx="6644640" cy="1630680"/>
            <a:chOff x="10086975" y="4314825"/>
            <a:chExt cx="6644640" cy="1630680"/>
          </a:xfrm>
        </p:grpSpPr>
        <p:sp>
          <p:nvSpPr>
            <p:cNvPr id="397" name="Google Shape;397;p15"/>
            <p:cNvSpPr/>
            <p:nvPr/>
          </p:nvSpPr>
          <p:spPr>
            <a:xfrm>
              <a:off x="10086975" y="4314825"/>
              <a:ext cx="6644640" cy="8077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A web application</a:t>
              </a:r>
              <a:endParaRPr b="0" i="0" sz="3600" u="none" cap="none" strike="noStrike">
                <a:solidFill>
                  <a:schemeClr val="dk1"/>
                </a:solidFill>
                <a:latin typeface="Calibri"/>
                <a:ea typeface="Calibri"/>
                <a:cs typeface="Calibri"/>
                <a:sym typeface="Calibri"/>
              </a:endParaRPr>
            </a:p>
          </p:txBody>
        </p:sp>
        <p:sp>
          <p:nvSpPr>
            <p:cNvPr id="398" name="Google Shape;398;p15"/>
            <p:cNvSpPr/>
            <p:nvPr/>
          </p:nvSpPr>
          <p:spPr>
            <a:xfrm>
              <a:off x="10086975" y="5114925"/>
              <a:ext cx="6614160" cy="8305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pic>
        <p:nvPicPr>
          <p:cNvPr descr="preencoded.png" id="399" name="Google Shape;399;p15"/>
          <p:cNvPicPr preferRelativeResize="0"/>
          <p:nvPr/>
        </p:nvPicPr>
        <p:blipFill rotWithShape="1">
          <a:blip r:embed="rId6">
            <a:alphaModFix/>
          </a:blip>
          <a:srcRect b="0" l="0" r="0" t="0"/>
          <a:stretch/>
        </p:blipFill>
        <p:spPr>
          <a:xfrm>
            <a:off x="190500" y="2438400"/>
            <a:ext cx="10325100" cy="6124575"/>
          </a:xfrm>
          <a:prstGeom prst="rect">
            <a:avLst/>
          </a:prstGeom>
          <a:noFill/>
          <a:ln>
            <a:noFill/>
          </a:ln>
        </p:spPr>
      </p:pic>
      <p:pic>
        <p:nvPicPr>
          <p:cNvPr descr="preencoded.png" id="400" name="Google Shape;400;p15"/>
          <p:cNvPicPr preferRelativeResize="0"/>
          <p:nvPr/>
        </p:nvPicPr>
        <p:blipFill rotWithShape="1">
          <a:blip r:embed="rId7">
            <a:alphaModFix/>
          </a:blip>
          <a:srcRect b="0" l="0" r="0" t="0"/>
          <a:stretch/>
        </p:blipFill>
        <p:spPr>
          <a:xfrm>
            <a:off x="1638300" y="2695575"/>
            <a:ext cx="7419975" cy="4867275"/>
          </a:xfrm>
          <a:prstGeom prst="rect">
            <a:avLst/>
          </a:prstGeom>
          <a:noFill/>
          <a:ln>
            <a:noFill/>
          </a:ln>
        </p:spPr>
      </p:pic>
      <p:grpSp>
        <p:nvGrpSpPr>
          <p:cNvPr id="401" name="Google Shape;401;p15"/>
          <p:cNvGrpSpPr/>
          <p:nvPr/>
        </p:nvGrpSpPr>
        <p:grpSpPr>
          <a:xfrm>
            <a:off x="3957638" y="914400"/>
            <a:ext cx="10372725" cy="1581150"/>
            <a:chOff x="3957638" y="914400"/>
            <a:chExt cx="10372725" cy="1581150"/>
          </a:xfrm>
        </p:grpSpPr>
        <p:sp>
          <p:nvSpPr>
            <p:cNvPr id="402" name="Google Shape;402;p15"/>
            <p:cNvSpPr/>
            <p:nvPr/>
          </p:nvSpPr>
          <p:spPr>
            <a:xfrm>
              <a:off x="3957638" y="914400"/>
              <a:ext cx="10372725" cy="1543050"/>
            </a:xfrm>
            <a:prstGeom prst="rect">
              <a:avLst/>
            </a:prstGeom>
            <a:solidFill>
              <a:srgbClr val="8B5E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15"/>
            <p:cNvSpPr/>
            <p:nvPr/>
          </p:nvSpPr>
          <p:spPr>
            <a:xfrm>
              <a:off x="4529138" y="1143000"/>
              <a:ext cx="9496425" cy="1352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BF1F9"/>
                </a:buClr>
                <a:buSzPts val="6000"/>
                <a:buFont typeface="Slackey"/>
                <a:buNone/>
              </a:pPr>
              <a:r>
                <a:rPr b="0" i="0" lang="en-US" sz="6000" u="none" cap="none" strike="noStrike">
                  <a:solidFill>
                    <a:srgbClr val="FBF1F9"/>
                  </a:solidFill>
                  <a:latin typeface="Slackey"/>
                  <a:ea typeface="Slackey"/>
                  <a:cs typeface="Slackey"/>
                  <a:sym typeface="Slackey"/>
                </a:rPr>
                <a:t>Portal to Adventure</a:t>
              </a:r>
              <a:endParaRPr b="0" i="0" sz="6000" u="none" cap="none" strike="noStrike">
                <a:solidFill>
                  <a:schemeClr val="dk1"/>
                </a:solidFill>
                <a:latin typeface="Calibri"/>
                <a:ea typeface="Calibri"/>
                <a:cs typeface="Calibri"/>
                <a:sym typeface="Calibri"/>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3FF"/>
        </a:solidFill>
      </p:bgPr>
    </p:bg>
    <p:spTree>
      <p:nvGrpSpPr>
        <p:cNvPr id="408" name="Shape 408"/>
        <p:cNvGrpSpPr/>
        <p:nvPr/>
      </p:nvGrpSpPr>
      <p:grpSpPr>
        <a:xfrm>
          <a:off x="0" y="0"/>
          <a:ext cx="0" cy="0"/>
          <a:chOff x="0" y="0"/>
          <a:chExt cx="0" cy="0"/>
        </a:xfrm>
      </p:grpSpPr>
      <p:pic>
        <p:nvPicPr>
          <p:cNvPr descr="preencoded.png" id="409" name="Google Shape;409;p16"/>
          <p:cNvPicPr preferRelativeResize="0"/>
          <p:nvPr/>
        </p:nvPicPr>
        <p:blipFill rotWithShape="1">
          <a:blip r:embed="rId3">
            <a:alphaModFix/>
          </a:blip>
          <a:srcRect b="0" l="0" r="0" t="0"/>
          <a:stretch/>
        </p:blipFill>
        <p:spPr>
          <a:xfrm>
            <a:off x="11811000" y="6810375"/>
            <a:ext cx="6477000" cy="3476625"/>
          </a:xfrm>
          <a:prstGeom prst="rect">
            <a:avLst/>
          </a:prstGeom>
          <a:noFill/>
          <a:ln>
            <a:noFill/>
          </a:ln>
        </p:spPr>
      </p:pic>
      <p:pic>
        <p:nvPicPr>
          <p:cNvPr descr="preencoded.png" id="410" name="Google Shape;410;p16"/>
          <p:cNvPicPr preferRelativeResize="0"/>
          <p:nvPr/>
        </p:nvPicPr>
        <p:blipFill rotWithShape="1">
          <a:blip r:embed="rId4">
            <a:alphaModFix/>
          </a:blip>
          <a:srcRect b="0" l="0" r="0" t="0"/>
          <a:stretch/>
        </p:blipFill>
        <p:spPr>
          <a:xfrm>
            <a:off x="0" y="0"/>
            <a:ext cx="6981825" cy="3343275"/>
          </a:xfrm>
          <a:prstGeom prst="rect">
            <a:avLst/>
          </a:prstGeom>
          <a:noFill/>
          <a:ln>
            <a:noFill/>
          </a:ln>
        </p:spPr>
      </p:pic>
      <p:grpSp>
        <p:nvGrpSpPr>
          <p:cNvPr id="411" name="Google Shape;411;p16"/>
          <p:cNvGrpSpPr/>
          <p:nvPr/>
        </p:nvGrpSpPr>
        <p:grpSpPr>
          <a:xfrm>
            <a:off x="17640300" y="7994854"/>
            <a:ext cx="596695" cy="2063546"/>
            <a:chOff x="17640300" y="7994855"/>
            <a:chExt cx="596695" cy="2063546"/>
          </a:xfrm>
        </p:grpSpPr>
        <p:pic>
          <p:nvPicPr>
            <p:cNvPr descr="preencoded.png" id="412" name="Google Shape;412;p16"/>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413" name="Google Shape;413;p16"/>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03489"/>
                </a:buClr>
                <a:buSzPts val="2710"/>
                <a:buFont typeface="Inter"/>
                <a:buNone/>
              </a:pPr>
              <a:r>
                <a:rPr b="1" i="0" lang="en-US" sz="2710" u="none" cap="none" strike="noStrike">
                  <a:solidFill>
                    <a:srgbClr val="60348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14" name="Google Shape;414;p16"/>
          <p:cNvGrpSpPr/>
          <p:nvPr/>
        </p:nvGrpSpPr>
        <p:grpSpPr>
          <a:xfrm>
            <a:off x="2209800" y="3495675"/>
            <a:ext cx="6644640" cy="1630680"/>
            <a:chOff x="2209800" y="3495675"/>
            <a:chExt cx="6644640" cy="1630680"/>
          </a:xfrm>
        </p:grpSpPr>
        <p:sp>
          <p:nvSpPr>
            <p:cNvPr id="415" name="Google Shape;415;p16"/>
            <p:cNvSpPr/>
            <p:nvPr/>
          </p:nvSpPr>
          <p:spPr>
            <a:xfrm>
              <a:off x="2209800" y="3495675"/>
              <a:ext cx="6644640" cy="8077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An mobile app</a:t>
              </a:r>
              <a:endParaRPr b="0" i="0" sz="3600" u="none" cap="none" strike="noStrike">
                <a:solidFill>
                  <a:schemeClr val="dk1"/>
                </a:solidFill>
                <a:latin typeface="Calibri"/>
                <a:ea typeface="Calibri"/>
                <a:cs typeface="Calibri"/>
                <a:sym typeface="Calibri"/>
              </a:endParaRPr>
            </a:p>
          </p:txBody>
        </p:sp>
        <p:sp>
          <p:nvSpPr>
            <p:cNvPr id="416" name="Google Shape;416;p16"/>
            <p:cNvSpPr/>
            <p:nvPr/>
          </p:nvSpPr>
          <p:spPr>
            <a:xfrm>
              <a:off x="2209800" y="4295775"/>
              <a:ext cx="6614160" cy="8305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An app designed for exploring and experiencing the enchanting realm of fantasy</a:t>
              </a:r>
              <a:endParaRPr b="0" i="0" sz="2400" u="none" cap="none" strike="noStrike">
                <a:solidFill>
                  <a:schemeClr val="dk1"/>
                </a:solidFill>
                <a:latin typeface="Calibri"/>
                <a:ea typeface="Calibri"/>
                <a:cs typeface="Calibri"/>
                <a:sym typeface="Calibri"/>
              </a:endParaRPr>
            </a:p>
          </p:txBody>
        </p:sp>
      </p:grpSp>
      <p:sp>
        <p:nvSpPr>
          <p:cNvPr id="417" name="Google Shape;417;p16"/>
          <p:cNvSpPr/>
          <p:nvPr/>
        </p:nvSpPr>
        <p:spPr>
          <a:xfrm>
            <a:off x="2209800" y="5743575"/>
            <a:ext cx="6776085" cy="252603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Explore a magical world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Experience fantasy firsthand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Immerse in a realm of magic</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Discover untold wonders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Lato"/>
              <a:buChar char="•"/>
            </a:pPr>
            <a:r>
              <a:rPr b="0" i="0" lang="en-US" sz="2400" u="none" cap="none" strike="noStrike">
                <a:solidFill>
                  <a:srgbClr val="0E0E0E"/>
                </a:solidFill>
                <a:latin typeface="Lato"/>
                <a:ea typeface="Lato"/>
                <a:cs typeface="Lato"/>
                <a:sym typeface="Lato"/>
              </a:rPr>
              <a:t>Live your fantasy dreams</a:t>
            </a:r>
            <a:endParaRPr b="0" i="0" sz="2400" u="none" cap="none" strike="noStrike">
              <a:solidFill>
                <a:schemeClr val="dk1"/>
              </a:solidFill>
              <a:latin typeface="Calibri"/>
              <a:ea typeface="Calibri"/>
              <a:cs typeface="Calibri"/>
              <a:sym typeface="Calibri"/>
            </a:endParaRPr>
          </a:p>
        </p:txBody>
      </p:sp>
      <p:grpSp>
        <p:nvGrpSpPr>
          <p:cNvPr id="418" name="Google Shape;418;p16"/>
          <p:cNvGrpSpPr/>
          <p:nvPr/>
        </p:nvGrpSpPr>
        <p:grpSpPr>
          <a:xfrm>
            <a:off x="2171700" y="1390650"/>
            <a:ext cx="6162675" cy="1581150"/>
            <a:chOff x="2171700" y="1390650"/>
            <a:chExt cx="6162675" cy="1581150"/>
          </a:xfrm>
        </p:grpSpPr>
        <p:sp>
          <p:nvSpPr>
            <p:cNvPr id="419" name="Google Shape;419;p16"/>
            <p:cNvSpPr/>
            <p:nvPr/>
          </p:nvSpPr>
          <p:spPr>
            <a:xfrm>
              <a:off x="2171700" y="1390650"/>
              <a:ext cx="6162675" cy="1543050"/>
            </a:xfrm>
            <a:prstGeom prst="rect">
              <a:avLst/>
            </a:prstGeom>
            <a:solidFill>
              <a:srgbClr val="8B5E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16"/>
            <p:cNvSpPr/>
            <p:nvPr/>
          </p:nvSpPr>
          <p:spPr>
            <a:xfrm>
              <a:off x="2743200" y="1619250"/>
              <a:ext cx="5286375" cy="1352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BF1F9"/>
                </a:buClr>
                <a:buSzPts val="6000"/>
                <a:buFont typeface="Slackey"/>
                <a:buNone/>
              </a:pPr>
              <a:r>
                <a:rPr b="0" i="0" lang="en-US" sz="6000" u="none" cap="none" strike="noStrike">
                  <a:solidFill>
                    <a:srgbClr val="FBF1F9"/>
                  </a:solidFill>
                  <a:latin typeface="Slackey"/>
                  <a:ea typeface="Slackey"/>
                  <a:cs typeface="Slackey"/>
                  <a:sym typeface="Slackey"/>
                </a:rPr>
                <a:t>The Future</a:t>
              </a:r>
              <a:endParaRPr b="0" i="0" sz="6000" u="none" cap="none" strike="noStrike">
                <a:solidFill>
                  <a:schemeClr val="dk1"/>
                </a:solidFill>
                <a:latin typeface="Calibri"/>
                <a:ea typeface="Calibri"/>
                <a:cs typeface="Calibri"/>
                <a:sym typeface="Calibri"/>
              </a:endParaRPr>
            </a:p>
          </p:txBody>
        </p:sp>
      </p:grpSp>
      <p:pic>
        <p:nvPicPr>
          <p:cNvPr descr="preencoded.png" id="421" name="Google Shape;421;p16"/>
          <p:cNvPicPr preferRelativeResize="0"/>
          <p:nvPr/>
        </p:nvPicPr>
        <p:blipFill rotWithShape="1">
          <a:blip r:embed="rId6">
            <a:alphaModFix/>
          </a:blip>
          <a:srcRect b="0" l="0" r="0" t="0"/>
          <a:stretch/>
        </p:blipFill>
        <p:spPr>
          <a:xfrm>
            <a:off x="11591925" y="771525"/>
            <a:ext cx="4105275" cy="8886825"/>
          </a:xfrm>
          <a:prstGeom prst="rect">
            <a:avLst/>
          </a:prstGeom>
          <a:noFill/>
          <a:ln>
            <a:noFill/>
          </a:ln>
        </p:spPr>
      </p:pic>
      <p:pic>
        <p:nvPicPr>
          <p:cNvPr descr="preencoded.png" id="422" name="Google Shape;422;p16"/>
          <p:cNvPicPr preferRelativeResize="0"/>
          <p:nvPr/>
        </p:nvPicPr>
        <p:blipFill rotWithShape="1">
          <a:blip r:embed="rId7">
            <a:alphaModFix/>
          </a:blip>
          <a:srcRect b="0" l="0" r="0" t="0"/>
          <a:stretch/>
        </p:blipFill>
        <p:spPr>
          <a:xfrm>
            <a:off x="11734800" y="1323975"/>
            <a:ext cx="3829050" cy="80962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3FF"/>
        </a:solidFill>
      </p:bgPr>
    </p:bg>
    <p:spTree>
      <p:nvGrpSpPr>
        <p:cNvPr id="427" name="Shape 427"/>
        <p:cNvGrpSpPr/>
        <p:nvPr/>
      </p:nvGrpSpPr>
      <p:grpSpPr>
        <a:xfrm>
          <a:off x="0" y="0"/>
          <a:ext cx="0" cy="0"/>
          <a:chOff x="0" y="0"/>
          <a:chExt cx="0" cy="0"/>
        </a:xfrm>
      </p:grpSpPr>
      <p:pic>
        <p:nvPicPr>
          <p:cNvPr descr="preencoded.png" id="428" name="Google Shape;428;p17"/>
          <p:cNvPicPr preferRelativeResize="0"/>
          <p:nvPr/>
        </p:nvPicPr>
        <p:blipFill rotWithShape="1">
          <a:blip r:embed="rId3">
            <a:alphaModFix/>
          </a:blip>
          <a:srcRect b="0" l="0" r="0" t="0"/>
          <a:stretch/>
        </p:blipFill>
        <p:spPr>
          <a:xfrm>
            <a:off x="10420350" y="0"/>
            <a:ext cx="7867650" cy="3505200"/>
          </a:xfrm>
          <a:prstGeom prst="rect">
            <a:avLst/>
          </a:prstGeom>
          <a:noFill/>
          <a:ln>
            <a:noFill/>
          </a:ln>
        </p:spPr>
      </p:pic>
      <p:pic>
        <p:nvPicPr>
          <p:cNvPr descr="preencoded.png" id="429" name="Google Shape;429;p17"/>
          <p:cNvPicPr preferRelativeResize="0"/>
          <p:nvPr/>
        </p:nvPicPr>
        <p:blipFill rotWithShape="1">
          <a:blip r:embed="rId4">
            <a:alphaModFix/>
          </a:blip>
          <a:srcRect b="0" l="0" r="0" t="0"/>
          <a:stretch/>
        </p:blipFill>
        <p:spPr>
          <a:xfrm>
            <a:off x="0" y="7724775"/>
            <a:ext cx="7610475" cy="2562225"/>
          </a:xfrm>
          <a:prstGeom prst="rect">
            <a:avLst/>
          </a:prstGeom>
          <a:noFill/>
          <a:ln>
            <a:noFill/>
          </a:ln>
        </p:spPr>
      </p:pic>
      <p:grpSp>
        <p:nvGrpSpPr>
          <p:cNvPr id="430" name="Google Shape;430;p17"/>
          <p:cNvGrpSpPr/>
          <p:nvPr/>
        </p:nvGrpSpPr>
        <p:grpSpPr>
          <a:xfrm>
            <a:off x="17640300" y="7994854"/>
            <a:ext cx="596695" cy="2063546"/>
            <a:chOff x="17640300" y="7994855"/>
            <a:chExt cx="596695" cy="2063546"/>
          </a:xfrm>
        </p:grpSpPr>
        <p:pic>
          <p:nvPicPr>
            <p:cNvPr descr="preencoded.png" id="431" name="Google Shape;431;p17"/>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432" name="Google Shape;432;p17"/>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03489"/>
                </a:buClr>
                <a:buSzPts val="2710"/>
                <a:buFont typeface="Inter"/>
                <a:buNone/>
              </a:pPr>
              <a:r>
                <a:rPr b="1" i="0" lang="en-US" sz="2710" u="none" cap="none" strike="noStrike">
                  <a:solidFill>
                    <a:srgbClr val="60348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33" name="Google Shape;433;p17"/>
          <p:cNvGrpSpPr/>
          <p:nvPr/>
        </p:nvGrpSpPr>
        <p:grpSpPr>
          <a:xfrm>
            <a:off x="8782050" y="7258050"/>
            <a:ext cx="7349490" cy="1630680"/>
            <a:chOff x="8782050" y="7258050"/>
            <a:chExt cx="7349490" cy="1630680"/>
          </a:xfrm>
        </p:grpSpPr>
        <p:sp>
          <p:nvSpPr>
            <p:cNvPr id="434" name="Google Shape;434;p17"/>
            <p:cNvSpPr/>
            <p:nvPr/>
          </p:nvSpPr>
          <p:spPr>
            <a:xfrm>
              <a:off x="8782050" y="7258050"/>
              <a:ext cx="7349490" cy="8077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A web application</a:t>
              </a:r>
              <a:endParaRPr b="0" i="0" sz="3600" u="none" cap="none" strike="noStrike">
                <a:solidFill>
                  <a:schemeClr val="dk1"/>
                </a:solidFill>
                <a:latin typeface="Calibri"/>
                <a:ea typeface="Calibri"/>
                <a:cs typeface="Calibri"/>
                <a:sym typeface="Calibri"/>
              </a:endParaRPr>
            </a:p>
          </p:txBody>
        </p:sp>
        <p:sp>
          <p:nvSpPr>
            <p:cNvPr id="435" name="Google Shape;435;p17"/>
            <p:cNvSpPr/>
            <p:nvPr/>
          </p:nvSpPr>
          <p:spPr>
            <a:xfrm>
              <a:off x="8782050" y="8058150"/>
              <a:ext cx="7319010" cy="8305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grpSp>
        <p:nvGrpSpPr>
          <p:cNvPr id="436" name="Google Shape;436;p17"/>
          <p:cNvGrpSpPr/>
          <p:nvPr/>
        </p:nvGrpSpPr>
        <p:grpSpPr>
          <a:xfrm>
            <a:off x="8743950" y="1257300"/>
            <a:ext cx="7296150" cy="4838700"/>
            <a:chOff x="8743950" y="1257300"/>
            <a:chExt cx="7296150" cy="4838700"/>
          </a:xfrm>
        </p:grpSpPr>
        <p:sp>
          <p:nvSpPr>
            <p:cNvPr id="437" name="Google Shape;437;p17"/>
            <p:cNvSpPr/>
            <p:nvPr/>
          </p:nvSpPr>
          <p:spPr>
            <a:xfrm>
              <a:off x="8743950" y="1257300"/>
              <a:ext cx="7296150" cy="4800600"/>
            </a:xfrm>
            <a:prstGeom prst="rect">
              <a:avLst/>
            </a:prstGeom>
            <a:solidFill>
              <a:srgbClr val="8B5E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17"/>
            <p:cNvSpPr/>
            <p:nvPr/>
          </p:nvSpPr>
          <p:spPr>
            <a:xfrm>
              <a:off x="9315450" y="1485900"/>
              <a:ext cx="6419850" cy="4610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BF1F9"/>
                </a:buClr>
                <a:buSzPts val="6000"/>
                <a:buFont typeface="Slackey"/>
                <a:buNone/>
              </a:pPr>
              <a:r>
                <a:rPr b="0" i="0" lang="en-US" sz="6000" u="none" cap="none" strike="noStrike">
                  <a:solidFill>
                    <a:srgbClr val="FBF1F9"/>
                  </a:solidFill>
                  <a:latin typeface="Slackey"/>
                  <a:ea typeface="Slackey"/>
                  <a:cs typeface="Slackey"/>
                  <a:sym typeface="Slackey"/>
                </a:rPr>
                <a:t>A Gateway to</a:t>
              </a:r>
              <a:endParaRPr b="0" i="0" sz="6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FBF1F9"/>
                </a:buClr>
                <a:buSzPts val="6000"/>
                <a:buFont typeface="Slackey"/>
                <a:buNone/>
              </a:pPr>
              <a:r>
                <a:rPr b="0" i="0" lang="en-US" sz="6000" u="none" cap="none" strike="noStrike">
                  <a:solidFill>
                    <a:srgbClr val="FBF1F9"/>
                  </a:solidFill>
                  <a:latin typeface="Slackey"/>
                  <a:ea typeface="Slackey"/>
                  <a:cs typeface="Slackey"/>
                  <a:sym typeface="Slackey"/>
                </a:rPr>
                <a:t>a World of </a:t>
              </a:r>
              <a:endParaRPr b="0" i="0" sz="6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FBF1F9"/>
                </a:buClr>
                <a:buSzPts val="6000"/>
                <a:buFont typeface="Slackey"/>
                <a:buNone/>
              </a:pPr>
              <a:r>
                <a:rPr b="0" i="0" lang="en-US" sz="6000" u="none" cap="none" strike="noStrike">
                  <a:solidFill>
                    <a:srgbClr val="FBF1F9"/>
                  </a:solidFill>
                  <a:latin typeface="Slackey"/>
                  <a:ea typeface="Slackey"/>
                  <a:cs typeface="Slackey"/>
                  <a:sym typeface="Slackey"/>
                </a:rPr>
                <a:t>Fantasy and </a:t>
              </a:r>
              <a:endParaRPr b="0" i="0" sz="6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FBF1F9"/>
                </a:buClr>
                <a:buSzPts val="6000"/>
                <a:buFont typeface="Slackey"/>
                <a:buNone/>
              </a:pPr>
              <a:r>
                <a:rPr b="0" i="0" lang="en-US" sz="6000" u="none" cap="none" strike="noStrike">
                  <a:solidFill>
                    <a:srgbClr val="FBF1F9"/>
                  </a:solidFill>
                  <a:latin typeface="Slackey"/>
                  <a:ea typeface="Slackey"/>
                  <a:cs typeface="Slackey"/>
                  <a:sym typeface="Slackey"/>
                </a:rPr>
                <a:t>Wonder</a:t>
              </a:r>
              <a:endParaRPr b="0" i="0" sz="6000" u="none" cap="none" strike="noStrike">
                <a:solidFill>
                  <a:schemeClr val="dk1"/>
                </a:solidFill>
                <a:latin typeface="Calibri"/>
                <a:ea typeface="Calibri"/>
                <a:cs typeface="Calibri"/>
                <a:sym typeface="Calibri"/>
              </a:endParaRPr>
            </a:p>
          </p:txBody>
        </p:sp>
      </p:grpSp>
      <p:grpSp>
        <p:nvGrpSpPr>
          <p:cNvPr id="439" name="Google Shape;439;p17"/>
          <p:cNvGrpSpPr/>
          <p:nvPr/>
        </p:nvGrpSpPr>
        <p:grpSpPr>
          <a:xfrm>
            <a:off x="1990725" y="542925"/>
            <a:ext cx="6429375" cy="9248775"/>
            <a:chOff x="1990725" y="542925"/>
            <a:chExt cx="6429375" cy="9248775"/>
          </a:xfrm>
        </p:grpSpPr>
        <p:pic>
          <p:nvPicPr>
            <p:cNvPr descr="preencoded.png" id="440" name="Google Shape;440;p17"/>
            <p:cNvPicPr preferRelativeResize="0"/>
            <p:nvPr/>
          </p:nvPicPr>
          <p:blipFill rotWithShape="1">
            <a:blip r:embed="rId6">
              <a:alphaModFix/>
            </a:blip>
            <a:srcRect b="0" l="0" r="0" t="0"/>
            <a:stretch/>
          </p:blipFill>
          <p:spPr>
            <a:xfrm>
              <a:off x="1990725" y="542925"/>
              <a:ext cx="6429375" cy="9248775"/>
            </a:xfrm>
            <a:prstGeom prst="rect">
              <a:avLst/>
            </a:prstGeom>
            <a:noFill/>
            <a:ln>
              <a:noFill/>
            </a:ln>
          </p:spPr>
        </p:pic>
        <p:pic>
          <p:nvPicPr>
            <p:cNvPr descr="preencoded.png" id="441" name="Google Shape;441;p17"/>
            <p:cNvPicPr preferRelativeResize="0"/>
            <p:nvPr/>
          </p:nvPicPr>
          <p:blipFill rotWithShape="1">
            <a:blip r:embed="rId7">
              <a:alphaModFix/>
            </a:blip>
            <a:srcRect b="0" l="0" r="0" t="0"/>
            <a:stretch/>
          </p:blipFill>
          <p:spPr>
            <a:xfrm>
              <a:off x="2362200" y="1333500"/>
              <a:ext cx="5686425" cy="7677150"/>
            </a:xfrm>
            <a:prstGeom prst="rect">
              <a:avLst/>
            </a:prstGeom>
            <a:noFill/>
            <a:ln>
              <a:noFill/>
            </a:ln>
          </p:spPr>
        </p:pic>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3FF"/>
        </a:solidFill>
      </p:bgPr>
    </p:bg>
    <p:spTree>
      <p:nvGrpSpPr>
        <p:cNvPr id="446" name="Shape 446"/>
        <p:cNvGrpSpPr/>
        <p:nvPr/>
      </p:nvGrpSpPr>
      <p:grpSpPr>
        <a:xfrm>
          <a:off x="0" y="0"/>
          <a:ext cx="0" cy="0"/>
          <a:chOff x="0" y="0"/>
          <a:chExt cx="0" cy="0"/>
        </a:xfrm>
      </p:grpSpPr>
      <p:pic>
        <p:nvPicPr>
          <p:cNvPr descr="preencoded.png" id="447" name="Google Shape;447;p18"/>
          <p:cNvPicPr preferRelativeResize="0"/>
          <p:nvPr/>
        </p:nvPicPr>
        <p:blipFill rotWithShape="1">
          <a:blip r:embed="rId3">
            <a:alphaModFix/>
          </a:blip>
          <a:srcRect b="0" l="0" r="0" t="0"/>
          <a:stretch/>
        </p:blipFill>
        <p:spPr>
          <a:xfrm>
            <a:off x="0" y="0"/>
            <a:ext cx="18288000" cy="10287000"/>
          </a:xfrm>
          <a:prstGeom prst="rect">
            <a:avLst/>
          </a:prstGeom>
          <a:noFill/>
          <a:ln>
            <a:noFill/>
          </a:ln>
        </p:spPr>
      </p:pic>
      <p:grpSp>
        <p:nvGrpSpPr>
          <p:cNvPr id="448" name="Google Shape;448;p18"/>
          <p:cNvGrpSpPr/>
          <p:nvPr/>
        </p:nvGrpSpPr>
        <p:grpSpPr>
          <a:xfrm>
            <a:off x="17640300" y="7994854"/>
            <a:ext cx="596695" cy="2063546"/>
            <a:chOff x="17640300" y="7994855"/>
            <a:chExt cx="596695" cy="2063546"/>
          </a:xfrm>
        </p:grpSpPr>
        <p:pic>
          <p:nvPicPr>
            <p:cNvPr descr="preencoded.png" id="449" name="Google Shape;449;p18"/>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450" name="Google Shape;450;p18"/>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03489"/>
                </a:buClr>
                <a:buSzPts val="2710"/>
                <a:buFont typeface="Inter"/>
                <a:buNone/>
              </a:pPr>
              <a:r>
                <a:rPr b="1" i="0" lang="en-US" sz="2710" u="none" cap="none" strike="noStrike">
                  <a:solidFill>
                    <a:srgbClr val="60348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51" name="Google Shape;451;p18"/>
          <p:cNvGrpSpPr/>
          <p:nvPr/>
        </p:nvGrpSpPr>
        <p:grpSpPr>
          <a:xfrm>
            <a:off x="9105900" y="523875"/>
            <a:ext cx="8420100" cy="1581150"/>
            <a:chOff x="9105900" y="523875"/>
            <a:chExt cx="8420100" cy="1581150"/>
          </a:xfrm>
        </p:grpSpPr>
        <p:sp>
          <p:nvSpPr>
            <p:cNvPr id="452" name="Google Shape;452;p18"/>
            <p:cNvSpPr/>
            <p:nvPr/>
          </p:nvSpPr>
          <p:spPr>
            <a:xfrm>
              <a:off x="9105900" y="523875"/>
              <a:ext cx="8420100" cy="1543050"/>
            </a:xfrm>
            <a:prstGeom prst="rect">
              <a:avLst/>
            </a:prstGeom>
            <a:solidFill>
              <a:srgbClr val="8B5E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18"/>
            <p:cNvSpPr/>
            <p:nvPr/>
          </p:nvSpPr>
          <p:spPr>
            <a:xfrm>
              <a:off x="9677400" y="752475"/>
              <a:ext cx="7543800" cy="1352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BF1F9"/>
                </a:buClr>
                <a:buSzPts val="6000"/>
                <a:buFont typeface="Slackey"/>
                <a:buNone/>
              </a:pPr>
              <a:r>
                <a:rPr b="0" i="0" lang="en-US" sz="6000" u="none" cap="none" strike="noStrike">
                  <a:solidFill>
                    <a:srgbClr val="FBF1F9"/>
                  </a:solidFill>
                  <a:latin typeface="Slackey"/>
                  <a:ea typeface="Slackey"/>
                  <a:cs typeface="Slackey"/>
                  <a:sym typeface="Slackey"/>
                </a:rPr>
                <a:t>A Magic Picture</a:t>
              </a:r>
              <a:endParaRPr b="0" i="0" sz="6000" u="none" cap="none" strike="noStrike">
                <a:solidFill>
                  <a:schemeClr val="dk1"/>
                </a:solidFill>
                <a:latin typeface="Calibri"/>
                <a:ea typeface="Calibri"/>
                <a:cs typeface="Calibri"/>
                <a:sym typeface="Calibri"/>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3FF"/>
        </a:solidFill>
      </p:bgPr>
    </p:bg>
    <p:spTree>
      <p:nvGrpSpPr>
        <p:cNvPr id="458" name="Shape 458"/>
        <p:cNvGrpSpPr/>
        <p:nvPr/>
      </p:nvGrpSpPr>
      <p:grpSpPr>
        <a:xfrm>
          <a:off x="0" y="0"/>
          <a:ext cx="0" cy="0"/>
          <a:chOff x="0" y="0"/>
          <a:chExt cx="0" cy="0"/>
        </a:xfrm>
      </p:grpSpPr>
      <p:pic>
        <p:nvPicPr>
          <p:cNvPr descr="preencoded.png" id="459" name="Google Shape;459;p19"/>
          <p:cNvPicPr preferRelativeResize="0"/>
          <p:nvPr/>
        </p:nvPicPr>
        <p:blipFill rotWithShape="1">
          <a:blip r:embed="rId3">
            <a:alphaModFix/>
          </a:blip>
          <a:srcRect b="0" l="0" r="0" t="0"/>
          <a:stretch/>
        </p:blipFill>
        <p:spPr>
          <a:xfrm>
            <a:off x="11811000" y="6810375"/>
            <a:ext cx="6477000" cy="3476625"/>
          </a:xfrm>
          <a:prstGeom prst="rect">
            <a:avLst/>
          </a:prstGeom>
          <a:noFill/>
          <a:ln>
            <a:noFill/>
          </a:ln>
        </p:spPr>
      </p:pic>
      <p:pic>
        <p:nvPicPr>
          <p:cNvPr descr="preencoded.png" id="460" name="Google Shape;460;p19"/>
          <p:cNvPicPr preferRelativeResize="0"/>
          <p:nvPr/>
        </p:nvPicPr>
        <p:blipFill rotWithShape="1">
          <a:blip r:embed="rId4">
            <a:alphaModFix/>
          </a:blip>
          <a:srcRect b="0" l="0" r="0" t="0"/>
          <a:stretch/>
        </p:blipFill>
        <p:spPr>
          <a:xfrm>
            <a:off x="0" y="0"/>
            <a:ext cx="6981825" cy="3343275"/>
          </a:xfrm>
          <a:prstGeom prst="rect">
            <a:avLst/>
          </a:prstGeom>
          <a:noFill/>
          <a:ln>
            <a:noFill/>
          </a:ln>
        </p:spPr>
      </p:pic>
      <p:grpSp>
        <p:nvGrpSpPr>
          <p:cNvPr id="461" name="Google Shape;461;p19"/>
          <p:cNvGrpSpPr/>
          <p:nvPr/>
        </p:nvGrpSpPr>
        <p:grpSpPr>
          <a:xfrm>
            <a:off x="17640300" y="7994854"/>
            <a:ext cx="596695" cy="2063546"/>
            <a:chOff x="17640300" y="7994855"/>
            <a:chExt cx="596695" cy="2063546"/>
          </a:xfrm>
        </p:grpSpPr>
        <p:pic>
          <p:nvPicPr>
            <p:cNvPr descr="preencoded.png" id="462" name="Google Shape;462;p19"/>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463" name="Google Shape;463;p19"/>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03489"/>
                </a:buClr>
                <a:buSzPts val="2710"/>
                <a:buFont typeface="Inter"/>
                <a:buNone/>
              </a:pPr>
              <a:r>
                <a:rPr b="1" i="0" lang="en-US" sz="2710" u="none" cap="none" strike="noStrike">
                  <a:solidFill>
                    <a:srgbClr val="60348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464" name="Google Shape;464;p19"/>
          <p:cNvPicPr preferRelativeResize="0"/>
          <p:nvPr/>
        </p:nvPicPr>
        <p:blipFill rotWithShape="1">
          <a:blip r:embed="rId6">
            <a:alphaModFix/>
          </a:blip>
          <a:srcRect b="0" l="0" r="0" t="0"/>
          <a:stretch/>
        </p:blipFill>
        <p:spPr>
          <a:xfrm>
            <a:off x="381000" y="2933700"/>
            <a:ext cx="10858500" cy="5895975"/>
          </a:xfrm>
          <a:prstGeom prst="rect">
            <a:avLst/>
          </a:prstGeom>
          <a:noFill/>
          <a:ln>
            <a:noFill/>
          </a:ln>
        </p:spPr>
      </p:pic>
      <p:grpSp>
        <p:nvGrpSpPr>
          <p:cNvPr id="465" name="Google Shape;465;p19"/>
          <p:cNvGrpSpPr/>
          <p:nvPr/>
        </p:nvGrpSpPr>
        <p:grpSpPr>
          <a:xfrm>
            <a:off x="2409825" y="642938"/>
            <a:ext cx="13458825" cy="1581150"/>
            <a:chOff x="2409825" y="642938"/>
            <a:chExt cx="13458825" cy="1581150"/>
          </a:xfrm>
        </p:grpSpPr>
        <p:sp>
          <p:nvSpPr>
            <p:cNvPr id="466" name="Google Shape;466;p19"/>
            <p:cNvSpPr/>
            <p:nvPr/>
          </p:nvSpPr>
          <p:spPr>
            <a:xfrm>
              <a:off x="2409825" y="642938"/>
              <a:ext cx="13458825" cy="1543050"/>
            </a:xfrm>
            <a:prstGeom prst="rect">
              <a:avLst/>
            </a:prstGeom>
            <a:solidFill>
              <a:srgbClr val="8B5E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19"/>
            <p:cNvSpPr/>
            <p:nvPr/>
          </p:nvSpPr>
          <p:spPr>
            <a:xfrm>
              <a:off x="2981325" y="871538"/>
              <a:ext cx="12582525" cy="1352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BF1F9"/>
                </a:buClr>
                <a:buSzPts val="6000"/>
                <a:buFont typeface="Slackey"/>
                <a:buNone/>
              </a:pPr>
              <a:r>
                <a:rPr b="0" i="0" lang="en-US" sz="6000" u="none" cap="none" strike="noStrike">
                  <a:solidFill>
                    <a:srgbClr val="FBF1F9"/>
                  </a:solidFill>
                  <a:latin typeface="Slackey"/>
                  <a:ea typeface="Slackey"/>
                  <a:cs typeface="Slackey"/>
                  <a:sym typeface="Slackey"/>
                </a:rPr>
                <a:t>Fantasy Realm at a Glance</a:t>
              </a:r>
              <a:endParaRPr b="0" i="0" sz="6000" u="none" cap="none" strike="noStrike">
                <a:solidFill>
                  <a:schemeClr val="dk1"/>
                </a:solidFill>
                <a:latin typeface="Calibri"/>
                <a:ea typeface="Calibri"/>
                <a:cs typeface="Calibri"/>
                <a:sym typeface="Calibri"/>
              </a:endParaRPr>
            </a:p>
          </p:txBody>
        </p:sp>
      </p:grpSp>
      <p:grpSp>
        <p:nvGrpSpPr>
          <p:cNvPr id="468" name="Google Shape;468;p19"/>
          <p:cNvGrpSpPr/>
          <p:nvPr/>
        </p:nvGrpSpPr>
        <p:grpSpPr>
          <a:xfrm>
            <a:off x="12087225" y="2738438"/>
            <a:ext cx="5292090" cy="1554479"/>
            <a:chOff x="12087225" y="2738438"/>
            <a:chExt cx="5292090" cy="1554479"/>
          </a:xfrm>
        </p:grpSpPr>
        <p:sp>
          <p:nvSpPr>
            <p:cNvPr id="469" name="Google Shape;469;p19"/>
            <p:cNvSpPr/>
            <p:nvPr/>
          </p:nvSpPr>
          <p:spPr>
            <a:xfrm>
              <a:off x="12087225" y="2738438"/>
              <a:ext cx="5292090" cy="8077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The Forest</a:t>
              </a:r>
              <a:endParaRPr b="0" i="0" sz="3600" u="none" cap="none" strike="noStrike">
                <a:solidFill>
                  <a:schemeClr val="dk1"/>
                </a:solidFill>
                <a:latin typeface="Calibri"/>
                <a:ea typeface="Calibri"/>
                <a:cs typeface="Calibri"/>
                <a:sym typeface="Calibri"/>
              </a:endParaRPr>
            </a:p>
          </p:txBody>
        </p:sp>
        <p:sp>
          <p:nvSpPr>
            <p:cNvPr id="470" name="Google Shape;470;p19"/>
            <p:cNvSpPr/>
            <p:nvPr/>
          </p:nvSpPr>
          <p:spPr>
            <a:xfrm>
              <a:off x="12087225" y="3462337"/>
              <a:ext cx="5261610" cy="8305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magical forest filled with animals and enchanted creatures.</a:t>
              </a:r>
              <a:endParaRPr b="0" i="0" sz="2400" u="none" cap="none" strike="noStrike">
                <a:solidFill>
                  <a:schemeClr val="dk1"/>
                </a:solidFill>
                <a:latin typeface="Calibri"/>
                <a:ea typeface="Calibri"/>
                <a:cs typeface="Calibri"/>
                <a:sym typeface="Calibri"/>
              </a:endParaRPr>
            </a:p>
          </p:txBody>
        </p:sp>
      </p:grpSp>
      <p:grpSp>
        <p:nvGrpSpPr>
          <p:cNvPr id="471" name="Google Shape;471;p19"/>
          <p:cNvGrpSpPr/>
          <p:nvPr/>
        </p:nvGrpSpPr>
        <p:grpSpPr>
          <a:xfrm>
            <a:off x="12087225" y="5114925"/>
            <a:ext cx="5292090" cy="1554480"/>
            <a:chOff x="12087225" y="5114925"/>
            <a:chExt cx="5292090" cy="1554480"/>
          </a:xfrm>
        </p:grpSpPr>
        <p:sp>
          <p:nvSpPr>
            <p:cNvPr id="472" name="Google Shape;472;p19"/>
            <p:cNvSpPr/>
            <p:nvPr/>
          </p:nvSpPr>
          <p:spPr>
            <a:xfrm>
              <a:off x="12087225" y="5114925"/>
              <a:ext cx="5292090" cy="8077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The Caves</a:t>
              </a:r>
              <a:endParaRPr b="0" i="0" sz="3600" u="none" cap="none" strike="noStrike">
                <a:solidFill>
                  <a:schemeClr val="dk1"/>
                </a:solidFill>
                <a:latin typeface="Calibri"/>
                <a:ea typeface="Calibri"/>
                <a:cs typeface="Calibri"/>
                <a:sym typeface="Calibri"/>
              </a:endParaRPr>
            </a:p>
          </p:txBody>
        </p:sp>
        <p:sp>
          <p:nvSpPr>
            <p:cNvPr id="473" name="Google Shape;473;p19"/>
            <p:cNvSpPr/>
            <p:nvPr/>
          </p:nvSpPr>
          <p:spPr>
            <a:xfrm>
              <a:off x="12087225" y="5838825"/>
              <a:ext cx="5261610" cy="8305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network of underground caves filled with gems and crystals.</a:t>
              </a:r>
              <a:endParaRPr b="0" i="0" sz="2400" u="none" cap="none" strike="noStrike">
                <a:solidFill>
                  <a:schemeClr val="dk1"/>
                </a:solidFill>
                <a:latin typeface="Calibri"/>
                <a:ea typeface="Calibri"/>
                <a:cs typeface="Calibri"/>
                <a:sym typeface="Calibri"/>
              </a:endParaRPr>
            </a:p>
          </p:txBody>
        </p:sp>
      </p:grpSp>
      <p:grpSp>
        <p:nvGrpSpPr>
          <p:cNvPr id="474" name="Google Shape;474;p19"/>
          <p:cNvGrpSpPr/>
          <p:nvPr/>
        </p:nvGrpSpPr>
        <p:grpSpPr>
          <a:xfrm>
            <a:off x="12087225" y="7486650"/>
            <a:ext cx="5292090" cy="1554480"/>
            <a:chOff x="12087225" y="7486650"/>
            <a:chExt cx="5292090" cy="1554480"/>
          </a:xfrm>
        </p:grpSpPr>
        <p:sp>
          <p:nvSpPr>
            <p:cNvPr id="475" name="Google Shape;475;p19"/>
            <p:cNvSpPr/>
            <p:nvPr/>
          </p:nvSpPr>
          <p:spPr>
            <a:xfrm>
              <a:off x="12087225" y="7486650"/>
              <a:ext cx="5292090" cy="80772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The Lair</a:t>
              </a:r>
              <a:endParaRPr b="0" i="0" sz="3600" u="none" cap="none" strike="noStrike">
                <a:solidFill>
                  <a:schemeClr val="dk1"/>
                </a:solidFill>
                <a:latin typeface="Calibri"/>
                <a:ea typeface="Calibri"/>
                <a:cs typeface="Calibri"/>
                <a:sym typeface="Calibri"/>
              </a:endParaRPr>
            </a:p>
          </p:txBody>
        </p:sp>
        <p:sp>
          <p:nvSpPr>
            <p:cNvPr id="476" name="Google Shape;476;p19"/>
            <p:cNvSpPr/>
            <p:nvPr/>
          </p:nvSpPr>
          <p:spPr>
            <a:xfrm>
              <a:off x="12087225" y="8210550"/>
              <a:ext cx="5261610" cy="83058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dangerous and mysterious place where dragons reside.</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3FF"/>
        </a:solidFill>
      </p:bgPr>
    </p:bg>
    <p:spTree>
      <p:nvGrpSpPr>
        <p:cNvPr id="481" name="Shape 481"/>
        <p:cNvGrpSpPr/>
        <p:nvPr/>
      </p:nvGrpSpPr>
      <p:grpSpPr>
        <a:xfrm>
          <a:off x="0" y="0"/>
          <a:ext cx="0" cy="0"/>
          <a:chOff x="0" y="0"/>
          <a:chExt cx="0" cy="0"/>
        </a:xfrm>
      </p:grpSpPr>
      <p:pic>
        <p:nvPicPr>
          <p:cNvPr descr="preencoded.png" id="482" name="Google Shape;482;p20"/>
          <p:cNvPicPr preferRelativeResize="0"/>
          <p:nvPr/>
        </p:nvPicPr>
        <p:blipFill rotWithShape="1">
          <a:blip r:embed="rId3">
            <a:alphaModFix/>
          </a:blip>
          <a:srcRect b="0" l="0" r="0" t="0"/>
          <a:stretch/>
        </p:blipFill>
        <p:spPr>
          <a:xfrm>
            <a:off x="10420350" y="0"/>
            <a:ext cx="7867650" cy="3505200"/>
          </a:xfrm>
          <a:prstGeom prst="rect">
            <a:avLst/>
          </a:prstGeom>
          <a:noFill/>
          <a:ln>
            <a:noFill/>
          </a:ln>
        </p:spPr>
      </p:pic>
      <p:pic>
        <p:nvPicPr>
          <p:cNvPr descr="preencoded.png" id="483" name="Google Shape;483;p20"/>
          <p:cNvPicPr preferRelativeResize="0"/>
          <p:nvPr/>
        </p:nvPicPr>
        <p:blipFill rotWithShape="1">
          <a:blip r:embed="rId4">
            <a:alphaModFix/>
          </a:blip>
          <a:srcRect b="0" l="0" r="0" t="0"/>
          <a:stretch/>
        </p:blipFill>
        <p:spPr>
          <a:xfrm>
            <a:off x="0" y="7724775"/>
            <a:ext cx="7610475" cy="2562225"/>
          </a:xfrm>
          <a:prstGeom prst="rect">
            <a:avLst/>
          </a:prstGeom>
          <a:noFill/>
          <a:ln>
            <a:noFill/>
          </a:ln>
        </p:spPr>
      </p:pic>
      <p:grpSp>
        <p:nvGrpSpPr>
          <p:cNvPr id="484" name="Google Shape;484;p20"/>
          <p:cNvGrpSpPr/>
          <p:nvPr/>
        </p:nvGrpSpPr>
        <p:grpSpPr>
          <a:xfrm>
            <a:off x="17640300" y="7994854"/>
            <a:ext cx="596695" cy="2063546"/>
            <a:chOff x="17640300" y="7994855"/>
            <a:chExt cx="596695" cy="2063546"/>
          </a:xfrm>
        </p:grpSpPr>
        <p:pic>
          <p:nvPicPr>
            <p:cNvPr descr="preencoded.png" id="485" name="Google Shape;485;p20"/>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486" name="Google Shape;486;p20"/>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03489"/>
                </a:buClr>
                <a:buSzPts val="2710"/>
                <a:buFont typeface="Inter"/>
                <a:buNone/>
              </a:pPr>
              <a:r>
                <a:rPr b="1" i="0" lang="en-US" sz="2710" u="none" cap="none" strike="noStrike">
                  <a:solidFill>
                    <a:srgbClr val="60348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87" name="Google Shape;487;p20"/>
          <p:cNvGrpSpPr/>
          <p:nvPr/>
        </p:nvGrpSpPr>
        <p:grpSpPr>
          <a:xfrm>
            <a:off x="5772150" y="385763"/>
            <a:ext cx="6743700" cy="1581150"/>
            <a:chOff x="5772150" y="385763"/>
            <a:chExt cx="6743700" cy="1581150"/>
          </a:xfrm>
        </p:grpSpPr>
        <p:sp>
          <p:nvSpPr>
            <p:cNvPr id="488" name="Google Shape;488;p20"/>
            <p:cNvSpPr/>
            <p:nvPr/>
          </p:nvSpPr>
          <p:spPr>
            <a:xfrm>
              <a:off x="5772150" y="385763"/>
              <a:ext cx="6743700" cy="1543050"/>
            </a:xfrm>
            <a:prstGeom prst="rect">
              <a:avLst/>
            </a:prstGeom>
            <a:solidFill>
              <a:srgbClr val="8B5E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20"/>
            <p:cNvSpPr/>
            <p:nvPr/>
          </p:nvSpPr>
          <p:spPr>
            <a:xfrm>
              <a:off x="6343650" y="614363"/>
              <a:ext cx="5867400" cy="1352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BF1F9"/>
                </a:buClr>
                <a:buSzPts val="6000"/>
                <a:buFont typeface="Slackey"/>
                <a:buNone/>
              </a:pPr>
              <a:r>
                <a:rPr b="0" i="0" lang="en-US" sz="6000" u="none" cap="none" strike="noStrike">
                  <a:solidFill>
                    <a:srgbClr val="FBF1F9"/>
                  </a:solidFill>
                  <a:latin typeface="Slackey"/>
                  <a:ea typeface="Slackey"/>
                  <a:cs typeface="Slackey"/>
                  <a:sym typeface="Slackey"/>
                </a:rPr>
                <a:t>The Timeline</a:t>
              </a:r>
              <a:endParaRPr b="0" i="0" sz="6000" u="none" cap="none" strike="noStrike">
                <a:solidFill>
                  <a:schemeClr val="dk1"/>
                </a:solidFill>
                <a:latin typeface="Calibri"/>
                <a:ea typeface="Calibri"/>
                <a:cs typeface="Calibri"/>
                <a:sym typeface="Calibri"/>
              </a:endParaRPr>
            </a:p>
          </p:txBody>
        </p:sp>
      </p:grpSp>
      <p:grpSp>
        <p:nvGrpSpPr>
          <p:cNvPr id="490" name="Google Shape;490;p20"/>
          <p:cNvGrpSpPr/>
          <p:nvPr/>
        </p:nvGrpSpPr>
        <p:grpSpPr>
          <a:xfrm>
            <a:off x="2500312" y="2609850"/>
            <a:ext cx="142875" cy="1952675"/>
            <a:chOff x="2500312" y="2609850"/>
            <a:chExt cx="142875" cy="1952675"/>
          </a:xfrm>
        </p:grpSpPr>
        <p:sp>
          <p:nvSpPr>
            <p:cNvPr id="491" name="Google Shape;491;p20"/>
            <p:cNvSpPr/>
            <p:nvPr/>
          </p:nvSpPr>
          <p:spPr>
            <a:xfrm rot="5400000">
              <a:off x="2500312" y="2609850"/>
              <a:ext cx="142875" cy="142875"/>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92" name="Google Shape;492;p20"/>
            <p:cNvCxnSpPr/>
            <p:nvPr/>
          </p:nvCxnSpPr>
          <p:spPr>
            <a:xfrm rot="5400000">
              <a:off x="1676350" y="3657600"/>
              <a:ext cx="1809850" cy="0"/>
            </a:xfrm>
            <a:prstGeom prst="straightConnector1">
              <a:avLst/>
            </a:prstGeom>
            <a:noFill/>
            <a:ln cap="flat" cmpd="sng" w="19050">
              <a:solidFill>
                <a:srgbClr val="000000"/>
              </a:solidFill>
              <a:prstDash val="solid"/>
              <a:round/>
              <a:headEnd len="sm" w="sm" type="none"/>
              <a:tailEnd len="sm" w="sm" type="none"/>
            </a:ln>
          </p:spPr>
        </p:cxnSp>
      </p:grpSp>
      <p:grpSp>
        <p:nvGrpSpPr>
          <p:cNvPr id="493" name="Google Shape;493;p20"/>
          <p:cNvGrpSpPr/>
          <p:nvPr/>
        </p:nvGrpSpPr>
        <p:grpSpPr>
          <a:xfrm>
            <a:off x="1962150" y="4562475"/>
            <a:ext cx="1219200" cy="1219200"/>
            <a:chOff x="1962150" y="4562475"/>
            <a:chExt cx="1219200" cy="1219200"/>
          </a:xfrm>
        </p:grpSpPr>
        <p:sp>
          <p:nvSpPr>
            <p:cNvPr id="494" name="Google Shape;494;p20"/>
            <p:cNvSpPr/>
            <p:nvPr/>
          </p:nvSpPr>
          <p:spPr>
            <a:xfrm>
              <a:off x="1962150" y="4562475"/>
              <a:ext cx="1219200" cy="1219200"/>
            </a:xfrm>
            <a:prstGeom prst="rect">
              <a:avLst/>
            </a:prstGeom>
            <a:solidFill>
              <a:srgbClr val="8B5E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20"/>
            <p:cNvSpPr/>
            <p:nvPr/>
          </p:nvSpPr>
          <p:spPr>
            <a:xfrm>
              <a:off x="2087880" y="4869180"/>
              <a:ext cx="967740" cy="60579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BF1F9"/>
                </a:buClr>
                <a:buSzPts val="2700"/>
                <a:buFont typeface="Slackey"/>
                <a:buNone/>
              </a:pPr>
              <a:r>
                <a:rPr b="0" i="0" lang="en-US" sz="2700" u="none" cap="none" strike="noStrike">
                  <a:solidFill>
                    <a:srgbClr val="FBF1F9"/>
                  </a:solidFill>
                  <a:latin typeface="Slackey"/>
                  <a:ea typeface="Slackey"/>
                  <a:cs typeface="Slackey"/>
                  <a:sym typeface="Slackey"/>
                </a:rPr>
                <a:t>2015</a:t>
              </a:r>
              <a:endParaRPr b="0" i="0" sz="2700" u="none" cap="none" strike="noStrike">
                <a:solidFill>
                  <a:schemeClr val="dk1"/>
                </a:solidFill>
                <a:latin typeface="Calibri"/>
                <a:ea typeface="Calibri"/>
                <a:cs typeface="Calibri"/>
                <a:sym typeface="Calibri"/>
              </a:endParaRPr>
            </a:p>
          </p:txBody>
        </p:sp>
      </p:grpSp>
      <p:grpSp>
        <p:nvGrpSpPr>
          <p:cNvPr id="496" name="Google Shape;496;p20"/>
          <p:cNvGrpSpPr/>
          <p:nvPr/>
        </p:nvGrpSpPr>
        <p:grpSpPr>
          <a:xfrm>
            <a:off x="822960" y="6238875"/>
            <a:ext cx="3497580" cy="3297555"/>
            <a:chOff x="822960" y="6238875"/>
            <a:chExt cx="3497580" cy="3297555"/>
          </a:xfrm>
        </p:grpSpPr>
        <p:sp>
          <p:nvSpPr>
            <p:cNvPr id="497" name="Google Shape;497;p20"/>
            <p:cNvSpPr/>
            <p:nvPr/>
          </p:nvSpPr>
          <p:spPr>
            <a:xfrm>
              <a:off x="822960" y="6238875"/>
              <a:ext cx="3497580" cy="60579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Slackey"/>
                <a:buNone/>
              </a:pPr>
              <a:r>
                <a:rPr b="0" i="0" lang="en-US" sz="2700" u="none" cap="none" strike="noStrike">
                  <a:solidFill>
                    <a:srgbClr val="0E0E0E"/>
                  </a:solidFill>
                  <a:latin typeface="Slackey"/>
                  <a:ea typeface="Slackey"/>
                  <a:cs typeface="Slackey"/>
                  <a:sym typeface="Slackey"/>
                </a:rPr>
                <a:t>Eclipse</a:t>
              </a:r>
              <a:endParaRPr b="0" i="0" sz="2700" u="none" cap="none" strike="noStrike">
                <a:solidFill>
                  <a:schemeClr val="dk1"/>
                </a:solidFill>
                <a:latin typeface="Calibri"/>
                <a:ea typeface="Calibri"/>
                <a:cs typeface="Calibri"/>
                <a:sym typeface="Calibri"/>
              </a:endParaRPr>
            </a:p>
          </p:txBody>
        </p:sp>
        <p:sp>
          <p:nvSpPr>
            <p:cNvPr id="498" name="Google Shape;498;p20"/>
            <p:cNvSpPr/>
            <p:nvPr/>
          </p:nvSpPr>
          <p:spPr>
            <a:xfrm>
              <a:off x="826770" y="6877050"/>
              <a:ext cx="3489960" cy="26593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rare eclipse occurs, causing strange and unpredictable effects.</a:t>
              </a:r>
              <a:endParaRPr b="0" i="0" sz="2400" u="none" cap="none" strike="noStrike">
                <a:solidFill>
                  <a:schemeClr val="dk1"/>
                </a:solidFill>
                <a:latin typeface="Calibri"/>
                <a:ea typeface="Calibri"/>
                <a:cs typeface="Calibri"/>
                <a:sym typeface="Calibri"/>
              </a:endParaRPr>
            </a:p>
            <a:p>
              <a:pPr indent="0" lvl="0" marL="0" marR="0" rtl="0" algn="ctr">
                <a:spcBef>
                  <a:spcPts val="120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An elf helps humans obtain the Crystal of the Unicorn from the Forest.</a:t>
              </a:r>
              <a:endParaRPr b="0" i="0" sz="2400" u="none" cap="none" strike="noStrike">
                <a:solidFill>
                  <a:schemeClr val="dk1"/>
                </a:solidFill>
                <a:latin typeface="Calibri"/>
                <a:ea typeface="Calibri"/>
                <a:cs typeface="Calibri"/>
                <a:sym typeface="Calibri"/>
              </a:endParaRPr>
            </a:p>
          </p:txBody>
        </p:sp>
      </p:grpSp>
      <p:grpSp>
        <p:nvGrpSpPr>
          <p:cNvPr id="499" name="Google Shape;499;p20"/>
          <p:cNvGrpSpPr/>
          <p:nvPr/>
        </p:nvGrpSpPr>
        <p:grpSpPr>
          <a:xfrm>
            <a:off x="6881813" y="2609850"/>
            <a:ext cx="142875" cy="1952675"/>
            <a:chOff x="6881813" y="2609850"/>
            <a:chExt cx="142875" cy="1952675"/>
          </a:xfrm>
        </p:grpSpPr>
        <p:sp>
          <p:nvSpPr>
            <p:cNvPr id="500" name="Google Shape;500;p20"/>
            <p:cNvSpPr/>
            <p:nvPr/>
          </p:nvSpPr>
          <p:spPr>
            <a:xfrm rot="5400000">
              <a:off x="6881813" y="2609850"/>
              <a:ext cx="142875" cy="142875"/>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01" name="Google Shape;501;p20"/>
            <p:cNvCxnSpPr/>
            <p:nvPr/>
          </p:nvCxnSpPr>
          <p:spPr>
            <a:xfrm rot="5400000">
              <a:off x="6057850" y="3657600"/>
              <a:ext cx="1809850" cy="0"/>
            </a:xfrm>
            <a:prstGeom prst="straightConnector1">
              <a:avLst/>
            </a:prstGeom>
            <a:noFill/>
            <a:ln cap="flat" cmpd="sng" w="19050">
              <a:solidFill>
                <a:srgbClr val="000000"/>
              </a:solidFill>
              <a:prstDash val="solid"/>
              <a:round/>
              <a:headEnd len="sm" w="sm" type="none"/>
              <a:tailEnd len="sm" w="sm" type="none"/>
            </a:ln>
          </p:spPr>
        </p:cxnSp>
      </p:grpSp>
      <p:grpSp>
        <p:nvGrpSpPr>
          <p:cNvPr id="502" name="Google Shape;502;p20"/>
          <p:cNvGrpSpPr/>
          <p:nvPr/>
        </p:nvGrpSpPr>
        <p:grpSpPr>
          <a:xfrm>
            <a:off x="6343650" y="4562475"/>
            <a:ext cx="1219200" cy="1219200"/>
            <a:chOff x="6343650" y="4562475"/>
            <a:chExt cx="1219200" cy="1219200"/>
          </a:xfrm>
        </p:grpSpPr>
        <p:sp>
          <p:nvSpPr>
            <p:cNvPr id="503" name="Google Shape;503;p20"/>
            <p:cNvSpPr/>
            <p:nvPr/>
          </p:nvSpPr>
          <p:spPr>
            <a:xfrm>
              <a:off x="6343650" y="4562475"/>
              <a:ext cx="1219200" cy="1219200"/>
            </a:xfrm>
            <a:prstGeom prst="rect">
              <a:avLst/>
            </a:prstGeom>
            <a:solidFill>
              <a:srgbClr val="8B5E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20"/>
            <p:cNvSpPr/>
            <p:nvPr/>
          </p:nvSpPr>
          <p:spPr>
            <a:xfrm>
              <a:off x="6469380" y="4869180"/>
              <a:ext cx="967740" cy="60579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BF1F9"/>
                </a:buClr>
                <a:buSzPts val="2700"/>
                <a:buFont typeface="Slackey"/>
                <a:buNone/>
              </a:pPr>
              <a:r>
                <a:rPr b="0" i="0" lang="en-US" sz="2700" u="none" cap="none" strike="noStrike">
                  <a:solidFill>
                    <a:srgbClr val="FBF1F9"/>
                  </a:solidFill>
                  <a:latin typeface="Slackey"/>
                  <a:ea typeface="Slackey"/>
                  <a:cs typeface="Slackey"/>
                  <a:sym typeface="Slackey"/>
                </a:rPr>
                <a:t>2015</a:t>
              </a:r>
              <a:endParaRPr b="0" i="0" sz="2700" u="none" cap="none" strike="noStrike">
                <a:solidFill>
                  <a:schemeClr val="dk1"/>
                </a:solidFill>
                <a:latin typeface="Calibri"/>
                <a:ea typeface="Calibri"/>
                <a:cs typeface="Calibri"/>
                <a:sym typeface="Calibri"/>
              </a:endParaRPr>
            </a:p>
          </p:txBody>
        </p:sp>
      </p:grpSp>
      <p:grpSp>
        <p:nvGrpSpPr>
          <p:cNvPr id="505" name="Google Shape;505;p20"/>
          <p:cNvGrpSpPr/>
          <p:nvPr/>
        </p:nvGrpSpPr>
        <p:grpSpPr>
          <a:xfrm>
            <a:off x="5204460" y="6238875"/>
            <a:ext cx="3497580" cy="3297555"/>
            <a:chOff x="5204460" y="6238875"/>
            <a:chExt cx="3497580" cy="3297555"/>
          </a:xfrm>
        </p:grpSpPr>
        <p:sp>
          <p:nvSpPr>
            <p:cNvPr id="506" name="Google Shape;506;p20"/>
            <p:cNvSpPr/>
            <p:nvPr/>
          </p:nvSpPr>
          <p:spPr>
            <a:xfrm>
              <a:off x="5204460" y="6238875"/>
              <a:ext cx="3497580" cy="60579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Slackey"/>
                <a:buNone/>
              </a:pPr>
              <a:r>
                <a:rPr b="0" i="0" lang="en-US" sz="2700" u="none" cap="none" strike="noStrike">
                  <a:solidFill>
                    <a:srgbClr val="0E0E0E"/>
                  </a:solidFill>
                  <a:latin typeface="Slackey"/>
                  <a:ea typeface="Slackey"/>
                  <a:cs typeface="Slackey"/>
                  <a:sym typeface="Slackey"/>
                </a:rPr>
                <a:t>War</a:t>
              </a:r>
              <a:endParaRPr b="0" i="0" sz="2700" u="none" cap="none" strike="noStrike">
                <a:solidFill>
                  <a:schemeClr val="dk1"/>
                </a:solidFill>
                <a:latin typeface="Calibri"/>
                <a:ea typeface="Calibri"/>
                <a:cs typeface="Calibri"/>
                <a:sym typeface="Calibri"/>
              </a:endParaRPr>
            </a:p>
          </p:txBody>
        </p:sp>
        <p:sp>
          <p:nvSpPr>
            <p:cNvPr id="507" name="Google Shape;507;p20"/>
            <p:cNvSpPr/>
            <p:nvPr/>
          </p:nvSpPr>
          <p:spPr>
            <a:xfrm>
              <a:off x="5208270" y="6877050"/>
              <a:ext cx="3489960" cy="26593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volcanic eruption devastates a nearby city, forcing its inhabitants.</a:t>
              </a:r>
              <a:endParaRPr b="0" i="0" sz="2400" u="none" cap="none" strike="noStrike">
                <a:solidFill>
                  <a:schemeClr val="dk1"/>
                </a:solidFill>
                <a:latin typeface="Calibri"/>
                <a:ea typeface="Calibri"/>
                <a:cs typeface="Calibri"/>
                <a:sym typeface="Calibri"/>
              </a:endParaRPr>
            </a:p>
            <a:p>
              <a:pPr indent="0" lvl="0" marL="0" marR="0" rtl="0" algn="ctr">
                <a:spcBef>
                  <a:spcPts val="120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civilization of the Shimmering City is founded.</a:t>
              </a:r>
              <a:endParaRPr b="0" i="0" sz="2400" u="none" cap="none" strike="noStrike">
                <a:solidFill>
                  <a:schemeClr val="dk1"/>
                </a:solidFill>
                <a:latin typeface="Calibri"/>
                <a:ea typeface="Calibri"/>
                <a:cs typeface="Calibri"/>
                <a:sym typeface="Calibri"/>
              </a:endParaRPr>
            </a:p>
          </p:txBody>
        </p:sp>
      </p:grpSp>
      <p:grpSp>
        <p:nvGrpSpPr>
          <p:cNvPr id="508" name="Google Shape;508;p20"/>
          <p:cNvGrpSpPr/>
          <p:nvPr/>
        </p:nvGrpSpPr>
        <p:grpSpPr>
          <a:xfrm>
            <a:off x="11263313" y="2609850"/>
            <a:ext cx="142875" cy="1952675"/>
            <a:chOff x="11263313" y="2609850"/>
            <a:chExt cx="142875" cy="1952675"/>
          </a:xfrm>
        </p:grpSpPr>
        <p:sp>
          <p:nvSpPr>
            <p:cNvPr id="509" name="Google Shape;509;p20"/>
            <p:cNvSpPr/>
            <p:nvPr/>
          </p:nvSpPr>
          <p:spPr>
            <a:xfrm rot="5400000">
              <a:off x="11263313" y="2609850"/>
              <a:ext cx="142875" cy="142875"/>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10" name="Google Shape;510;p20"/>
            <p:cNvCxnSpPr/>
            <p:nvPr/>
          </p:nvCxnSpPr>
          <p:spPr>
            <a:xfrm rot="5400000">
              <a:off x="10439350" y="3657600"/>
              <a:ext cx="1809850" cy="0"/>
            </a:xfrm>
            <a:prstGeom prst="straightConnector1">
              <a:avLst/>
            </a:prstGeom>
            <a:noFill/>
            <a:ln cap="flat" cmpd="sng" w="19050">
              <a:solidFill>
                <a:srgbClr val="000000"/>
              </a:solidFill>
              <a:prstDash val="solid"/>
              <a:round/>
              <a:headEnd len="sm" w="sm" type="none"/>
              <a:tailEnd len="sm" w="sm" type="none"/>
            </a:ln>
          </p:spPr>
        </p:cxnSp>
      </p:grpSp>
      <p:grpSp>
        <p:nvGrpSpPr>
          <p:cNvPr id="511" name="Google Shape;511;p20"/>
          <p:cNvGrpSpPr/>
          <p:nvPr/>
        </p:nvGrpSpPr>
        <p:grpSpPr>
          <a:xfrm>
            <a:off x="10725150" y="4562475"/>
            <a:ext cx="1219200" cy="1219200"/>
            <a:chOff x="10725150" y="4562475"/>
            <a:chExt cx="1219200" cy="1219200"/>
          </a:xfrm>
        </p:grpSpPr>
        <p:sp>
          <p:nvSpPr>
            <p:cNvPr id="512" name="Google Shape;512;p20"/>
            <p:cNvSpPr/>
            <p:nvPr/>
          </p:nvSpPr>
          <p:spPr>
            <a:xfrm>
              <a:off x="10725150" y="4562475"/>
              <a:ext cx="1219200" cy="1219200"/>
            </a:xfrm>
            <a:prstGeom prst="rect">
              <a:avLst/>
            </a:prstGeom>
            <a:solidFill>
              <a:srgbClr val="8B5E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20"/>
            <p:cNvSpPr/>
            <p:nvPr/>
          </p:nvSpPr>
          <p:spPr>
            <a:xfrm>
              <a:off x="10850880" y="4869180"/>
              <a:ext cx="967740" cy="60579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BF1F9"/>
                </a:buClr>
                <a:buSzPts val="2700"/>
                <a:buFont typeface="Slackey"/>
                <a:buNone/>
              </a:pPr>
              <a:r>
                <a:rPr b="0" i="0" lang="en-US" sz="2700" u="none" cap="none" strike="noStrike">
                  <a:solidFill>
                    <a:srgbClr val="FBF1F9"/>
                  </a:solidFill>
                  <a:latin typeface="Slackey"/>
                  <a:ea typeface="Slackey"/>
                  <a:cs typeface="Slackey"/>
                  <a:sym typeface="Slackey"/>
                </a:rPr>
                <a:t>2015</a:t>
              </a:r>
              <a:endParaRPr b="0" i="0" sz="2700" u="none" cap="none" strike="noStrike">
                <a:solidFill>
                  <a:schemeClr val="dk1"/>
                </a:solidFill>
                <a:latin typeface="Calibri"/>
                <a:ea typeface="Calibri"/>
                <a:cs typeface="Calibri"/>
                <a:sym typeface="Calibri"/>
              </a:endParaRPr>
            </a:p>
          </p:txBody>
        </p:sp>
      </p:grpSp>
      <p:grpSp>
        <p:nvGrpSpPr>
          <p:cNvPr id="514" name="Google Shape;514;p20"/>
          <p:cNvGrpSpPr/>
          <p:nvPr/>
        </p:nvGrpSpPr>
        <p:grpSpPr>
          <a:xfrm>
            <a:off x="9585960" y="6238875"/>
            <a:ext cx="3497580" cy="3297555"/>
            <a:chOff x="9585960" y="6238875"/>
            <a:chExt cx="3497580" cy="3297555"/>
          </a:xfrm>
        </p:grpSpPr>
        <p:sp>
          <p:nvSpPr>
            <p:cNvPr id="515" name="Google Shape;515;p20"/>
            <p:cNvSpPr/>
            <p:nvPr/>
          </p:nvSpPr>
          <p:spPr>
            <a:xfrm>
              <a:off x="9585960" y="6238875"/>
              <a:ext cx="3497580" cy="60579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Slackey"/>
                <a:buNone/>
              </a:pPr>
              <a:r>
                <a:rPr b="0" i="0" lang="en-US" sz="2700" u="none" cap="none" strike="noStrike">
                  <a:solidFill>
                    <a:srgbClr val="0E0E0E"/>
                  </a:solidFill>
                  <a:latin typeface="Slackey"/>
                  <a:ea typeface="Slackey"/>
                  <a:cs typeface="Slackey"/>
                  <a:sym typeface="Slackey"/>
                </a:rPr>
                <a:t>Obtain</a:t>
              </a:r>
              <a:endParaRPr b="0" i="0" sz="2700" u="none" cap="none" strike="noStrike">
                <a:solidFill>
                  <a:schemeClr val="dk1"/>
                </a:solidFill>
                <a:latin typeface="Calibri"/>
                <a:ea typeface="Calibri"/>
                <a:cs typeface="Calibri"/>
                <a:sym typeface="Calibri"/>
              </a:endParaRPr>
            </a:p>
          </p:txBody>
        </p:sp>
        <p:sp>
          <p:nvSpPr>
            <p:cNvPr id="516" name="Google Shape;516;p20"/>
            <p:cNvSpPr/>
            <p:nvPr/>
          </p:nvSpPr>
          <p:spPr>
            <a:xfrm>
              <a:off x="9589770" y="6877050"/>
              <a:ext cx="3489960" cy="26593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 group of adventurers sets out to recover an ancient artifact.</a:t>
              </a:r>
              <a:endParaRPr b="0" i="0" sz="2400" u="none" cap="none" strike="noStrike">
                <a:solidFill>
                  <a:schemeClr val="dk1"/>
                </a:solidFill>
                <a:latin typeface="Calibri"/>
                <a:ea typeface="Calibri"/>
                <a:cs typeface="Calibri"/>
                <a:sym typeface="Calibri"/>
              </a:endParaRPr>
            </a:p>
            <a:p>
              <a:pPr indent="0" lvl="0" marL="0" marR="0" rtl="0" algn="ctr">
                <a:spcBef>
                  <a:spcPts val="120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An elf helps humans obtain the Crystal of the Unicorn from the  Forest.</a:t>
              </a:r>
              <a:endParaRPr b="0" i="0" sz="2400" u="none" cap="none" strike="noStrike">
                <a:solidFill>
                  <a:schemeClr val="dk1"/>
                </a:solidFill>
                <a:latin typeface="Calibri"/>
                <a:ea typeface="Calibri"/>
                <a:cs typeface="Calibri"/>
                <a:sym typeface="Calibri"/>
              </a:endParaRPr>
            </a:p>
          </p:txBody>
        </p:sp>
      </p:grpSp>
      <p:grpSp>
        <p:nvGrpSpPr>
          <p:cNvPr id="517" name="Google Shape;517;p20"/>
          <p:cNvGrpSpPr/>
          <p:nvPr/>
        </p:nvGrpSpPr>
        <p:grpSpPr>
          <a:xfrm>
            <a:off x="15644813" y="2609850"/>
            <a:ext cx="142875" cy="1952675"/>
            <a:chOff x="15644813" y="2609850"/>
            <a:chExt cx="142875" cy="1952675"/>
          </a:xfrm>
        </p:grpSpPr>
        <p:sp>
          <p:nvSpPr>
            <p:cNvPr id="518" name="Google Shape;518;p20"/>
            <p:cNvSpPr/>
            <p:nvPr/>
          </p:nvSpPr>
          <p:spPr>
            <a:xfrm rot="5400000">
              <a:off x="15644813" y="2609850"/>
              <a:ext cx="142875" cy="142875"/>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19" name="Google Shape;519;p20"/>
            <p:cNvCxnSpPr/>
            <p:nvPr/>
          </p:nvCxnSpPr>
          <p:spPr>
            <a:xfrm rot="5400000">
              <a:off x="14820850" y="3657600"/>
              <a:ext cx="1809850" cy="0"/>
            </a:xfrm>
            <a:prstGeom prst="straightConnector1">
              <a:avLst/>
            </a:prstGeom>
            <a:noFill/>
            <a:ln cap="flat" cmpd="sng" w="19050">
              <a:solidFill>
                <a:srgbClr val="000000"/>
              </a:solidFill>
              <a:prstDash val="solid"/>
              <a:round/>
              <a:headEnd len="sm" w="sm" type="none"/>
              <a:tailEnd len="sm" w="sm" type="none"/>
            </a:ln>
          </p:spPr>
        </p:cxnSp>
      </p:grpSp>
      <p:grpSp>
        <p:nvGrpSpPr>
          <p:cNvPr id="520" name="Google Shape;520;p20"/>
          <p:cNvGrpSpPr/>
          <p:nvPr/>
        </p:nvGrpSpPr>
        <p:grpSpPr>
          <a:xfrm>
            <a:off x="15106650" y="4562475"/>
            <a:ext cx="1219200" cy="1219200"/>
            <a:chOff x="15106650" y="4562475"/>
            <a:chExt cx="1219200" cy="1219200"/>
          </a:xfrm>
        </p:grpSpPr>
        <p:sp>
          <p:nvSpPr>
            <p:cNvPr id="521" name="Google Shape;521;p20"/>
            <p:cNvSpPr/>
            <p:nvPr/>
          </p:nvSpPr>
          <p:spPr>
            <a:xfrm>
              <a:off x="15106650" y="4562475"/>
              <a:ext cx="1219200" cy="1219200"/>
            </a:xfrm>
            <a:prstGeom prst="rect">
              <a:avLst/>
            </a:prstGeom>
            <a:solidFill>
              <a:srgbClr val="8B5E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20"/>
            <p:cNvSpPr/>
            <p:nvPr/>
          </p:nvSpPr>
          <p:spPr>
            <a:xfrm>
              <a:off x="15232380" y="4869180"/>
              <a:ext cx="967740" cy="60579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BF1F9"/>
                </a:buClr>
                <a:buSzPts val="2700"/>
                <a:buFont typeface="Slackey"/>
                <a:buNone/>
              </a:pPr>
              <a:r>
                <a:rPr b="0" i="0" lang="en-US" sz="2700" u="none" cap="none" strike="noStrike">
                  <a:solidFill>
                    <a:srgbClr val="FBF1F9"/>
                  </a:solidFill>
                  <a:latin typeface="Slackey"/>
                  <a:ea typeface="Slackey"/>
                  <a:cs typeface="Slackey"/>
                  <a:sym typeface="Slackey"/>
                </a:rPr>
                <a:t>2015</a:t>
              </a:r>
              <a:endParaRPr b="0" i="0" sz="2700" u="none" cap="none" strike="noStrike">
                <a:solidFill>
                  <a:schemeClr val="dk1"/>
                </a:solidFill>
                <a:latin typeface="Calibri"/>
                <a:ea typeface="Calibri"/>
                <a:cs typeface="Calibri"/>
                <a:sym typeface="Calibri"/>
              </a:endParaRPr>
            </a:p>
          </p:txBody>
        </p:sp>
      </p:grpSp>
      <p:grpSp>
        <p:nvGrpSpPr>
          <p:cNvPr id="523" name="Google Shape;523;p20"/>
          <p:cNvGrpSpPr/>
          <p:nvPr/>
        </p:nvGrpSpPr>
        <p:grpSpPr>
          <a:xfrm>
            <a:off x="13967460" y="6238875"/>
            <a:ext cx="3497580" cy="3297555"/>
            <a:chOff x="13967460" y="6238875"/>
            <a:chExt cx="3497580" cy="3297555"/>
          </a:xfrm>
        </p:grpSpPr>
        <p:sp>
          <p:nvSpPr>
            <p:cNvPr id="524" name="Google Shape;524;p20"/>
            <p:cNvSpPr/>
            <p:nvPr/>
          </p:nvSpPr>
          <p:spPr>
            <a:xfrm>
              <a:off x="13967460" y="6238875"/>
              <a:ext cx="3497580" cy="60579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700"/>
                <a:buFont typeface="Slackey"/>
                <a:buNone/>
              </a:pPr>
              <a:r>
                <a:rPr b="0" i="0" lang="en-US" sz="2700" u="none" cap="none" strike="noStrike">
                  <a:solidFill>
                    <a:srgbClr val="0E0E0E"/>
                  </a:solidFill>
                  <a:latin typeface="Slackey"/>
                  <a:ea typeface="Slackey"/>
                  <a:cs typeface="Slackey"/>
                  <a:sym typeface="Slackey"/>
                </a:rPr>
                <a:t>Foundation</a:t>
              </a:r>
              <a:endParaRPr b="0" i="0" sz="2700" u="none" cap="none" strike="noStrike">
                <a:solidFill>
                  <a:schemeClr val="dk1"/>
                </a:solidFill>
                <a:latin typeface="Calibri"/>
                <a:ea typeface="Calibri"/>
                <a:cs typeface="Calibri"/>
                <a:sym typeface="Calibri"/>
              </a:endParaRPr>
            </a:p>
          </p:txBody>
        </p:sp>
        <p:sp>
          <p:nvSpPr>
            <p:cNvPr id="525" name="Google Shape;525;p20"/>
            <p:cNvSpPr/>
            <p:nvPr/>
          </p:nvSpPr>
          <p:spPr>
            <a:xfrm>
              <a:off x="13971270" y="6877050"/>
              <a:ext cx="3489960" cy="265938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An elf helps humans obtain the Crystal of the Unicorn from the Forest.</a:t>
              </a:r>
              <a:endParaRPr b="0" i="0" sz="2400" u="none" cap="none" strike="noStrike">
                <a:solidFill>
                  <a:schemeClr val="dk1"/>
                </a:solidFill>
                <a:latin typeface="Calibri"/>
                <a:ea typeface="Calibri"/>
                <a:cs typeface="Calibri"/>
                <a:sym typeface="Calibri"/>
              </a:endParaRPr>
            </a:p>
            <a:p>
              <a:pPr indent="0" lvl="0" marL="0" marR="0" rtl="0" algn="ctr">
                <a:spcBef>
                  <a:spcPts val="120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civilization of the Shimmering City is founded.</a:t>
              </a:r>
              <a:endParaRPr b="0" i="0" sz="2400" u="none" cap="none" strike="noStrike">
                <a:solidFill>
                  <a:schemeClr val="dk1"/>
                </a:solidFill>
                <a:latin typeface="Calibri"/>
                <a:ea typeface="Calibri"/>
                <a:cs typeface="Calibri"/>
                <a:sym typeface="Calibri"/>
              </a:endParaRPr>
            </a:p>
          </p:txBody>
        </p:sp>
      </p:grpSp>
      <p:cxnSp>
        <p:nvCxnSpPr>
          <p:cNvPr id="526" name="Google Shape;526;p20"/>
          <p:cNvCxnSpPr/>
          <p:nvPr/>
        </p:nvCxnSpPr>
        <p:spPr>
          <a:xfrm>
            <a:off x="2571734" y="2681288"/>
            <a:ext cx="13144531" cy="0"/>
          </a:xfrm>
          <a:prstGeom prst="straightConnector1">
            <a:avLst/>
          </a:prstGeom>
          <a:noFill/>
          <a:ln cap="flat" cmpd="sng" w="28575">
            <a:solidFill>
              <a:srgbClr val="000000"/>
            </a:solidFill>
            <a:prstDash val="solid"/>
            <a:round/>
            <a:headEnd len="sm" w="sm" type="none"/>
            <a:tailEnd len="sm" w="sm" type="none"/>
          </a:ln>
        </p:spPr>
      </p:cxn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3FF"/>
        </a:solidFill>
      </p:bgPr>
    </p:bg>
    <p:spTree>
      <p:nvGrpSpPr>
        <p:cNvPr id="531" name="Shape 531"/>
        <p:cNvGrpSpPr/>
        <p:nvPr/>
      </p:nvGrpSpPr>
      <p:grpSpPr>
        <a:xfrm>
          <a:off x="0" y="0"/>
          <a:ext cx="0" cy="0"/>
          <a:chOff x="0" y="0"/>
          <a:chExt cx="0" cy="0"/>
        </a:xfrm>
      </p:grpSpPr>
      <p:pic>
        <p:nvPicPr>
          <p:cNvPr descr="preencoded.png" id="532" name="Google Shape;532;p21"/>
          <p:cNvPicPr preferRelativeResize="0"/>
          <p:nvPr/>
        </p:nvPicPr>
        <p:blipFill rotWithShape="1">
          <a:blip r:embed="rId3">
            <a:alphaModFix/>
          </a:blip>
          <a:srcRect b="0" l="0" r="0" t="0"/>
          <a:stretch/>
        </p:blipFill>
        <p:spPr>
          <a:xfrm>
            <a:off x="0" y="5762625"/>
            <a:ext cx="7953375" cy="4524375"/>
          </a:xfrm>
          <a:prstGeom prst="rect">
            <a:avLst/>
          </a:prstGeom>
          <a:noFill/>
          <a:ln>
            <a:noFill/>
          </a:ln>
        </p:spPr>
      </p:pic>
      <p:pic>
        <p:nvPicPr>
          <p:cNvPr descr="preencoded.png" id="533" name="Google Shape;533;p21"/>
          <p:cNvPicPr preferRelativeResize="0"/>
          <p:nvPr/>
        </p:nvPicPr>
        <p:blipFill rotWithShape="1">
          <a:blip r:embed="rId4">
            <a:alphaModFix/>
          </a:blip>
          <a:srcRect b="0" l="0" r="0" t="0"/>
          <a:stretch/>
        </p:blipFill>
        <p:spPr>
          <a:xfrm>
            <a:off x="10753735" y="0"/>
            <a:ext cx="7534275" cy="5276850"/>
          </a:xfrm>
          <a:prstGeom prst="rect">
            <a:avLst/>
          </a:prstGeom>
          <a:noFill/>
          <a:ln>
            <a:noFill/>
          </a:ln>
        </p:spPr>
      </p:pic>
      <p:grpSp>
        <p:nvGrpSpPr>
          <p:cNvPr id="534" name="Google Shape;534;p21"/>
          <p:cNvGrpSpPr/>
          <p:nvPr/>
        </p:nvGrpSpPr>
        <p:grpSpPr>
          <a:xfrm>
            <a:off x="17640300" y="7994854"/>
            <a:ext cx="596695" cy="2063546"/>
            <a:chOff x="17640300" y="7994855"/>
            <a:chExt cx="596695" cy="2063546"/>
          </a:xfrm>
        </p:grpSpPr>
        <p:pic>
          <p:nvPicPr>
            <p:cNvPr descr="preencoded.png" id="535" name="Google Shape;535;p21"/>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536" name="Google Shape;536;p21"/>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03489"/>
                </a:buClr>
                <a:buSzPts val="2710"/>
                <a:buFont typeface="Inter"/>
                <a:buNone/>
              </a:pPr>
              <a:r>
                <a:rPr b="1" i="0" lang="en-US" sz="2710" u="none" cap="none" strike="noStrike">
                  <a:solidFill>
                    <a:srgbClr val="60348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537" name="Google Shape;537;p21"/>
          <p:cNvGrpSpPr/>
          <p:nvPr/>
        </p:nvGrpSpPr>
        <p:grpSpPr>
          <a:xfrm>
            <a:off x="6300788" y="857250"/>
            <a:ext cx="5686425" cy="1581150"/>
            <a:chOff x="6300788" y="857250"/>
            <a:chExt cx="5686425" cy="1581150"/>
          </a:xfrm>
        </p:grpSpPr>
        <p:sp>
          <p:nvSpPr>
            <p:cNvPr id="538" name="Google Shape;538;p21"/>
            <p:cNvSpPr/>
            <p:nvPr/>
          </p:nvSpPr>
          <p:spPr>
            <a:xfrm>
              <a:off x="6300788" y="857250"/>
              <a:ext cx="5686425" cy="1543050"/>
            </a:xfrm>
            <a:prstGeom prst="rect">
              <a:avLst/>
            </a:prstGeom>
            <a:solidFill>
              <a:srgbClr val="8B5E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21"/>
            <p:cNvSpPr/>
            <p:nvPr/>
          </p:nvSpPr>
          <p:spPr>
            <a:xfrm>
              <a:off x="6872288" y="1085850"/>
              <a:ext cx="4810125" cy="1352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BF1F9"/>
                </a:buClr>
                <a:buSzPts val="6000"/>
                <a:buFont typeface="Slackey"/>
                <a:buNone/>
              </a:pPr>
              <a:r>
                <a:rPr b="0" i="0" lang="en-US" sz="6000" u="none" cap="none" strike="noStrike">
                  <a:solidFill>
                    <a:srgbClr val="FBF1F9"/>
                  </a:solidFill>
                  <a:latin typeface="Slackey"/>
                  <a:ea typeface="Slackey"/>
                  <a:cs typeface="Slackey"/>
                  <a:sym typeface="Slackey"/>
                </a:rPr>
                <a:t>Our Team</a:t>
              </a:r>
              <a:endParaRPr b="0" i="0" sz="6000" u="none" cap="none" strike="noStrike">
                <a:solidFill>
                  <a:schemeClr val="dk1"/>
                </a:solidFill>
                <a:latin typeface="Calibri"/>
                <a:ea typeface="Calibri"/>
                <a:cs typeface="Calibri"/>
                <a:sym typeface="Calibri"/>
              </a:endParaRPr>
            </a:p>
          </p:txBody>
        </p:sp>
      </p:grpSp>
      <p:grpSp>
        <p:nvGrpSpPr>
          <p:cNvPr id="540" name="Google Shape;540;p21"/>
          <p:cNvGrpSpPr/>
          <p:nvPr/>
        </p:nvGrpSpPr>
        <p:grpSpPr>
          <a:xfrm>
            <a:off x="1506855" y="2933700"/>
            <a:ext cx="4663440" cy="5955030"/>
            <a:chOff x="1506855" y="2933700"/>
            <a:chExt cx="4663440" cy="5955030"/>
          </a:xfrm>
        </p:grpSpPr>
        <p:pic>
          <p:nvPicPr>
            <p:cNvPr descr="preencoded.png" id="541" name="Google Shape;541;p21"/>
            <p:cNvPicPr preferRelativeResize="0"/>
            <p:nvPr/>
          </p:nvPicPr>
          <p:blipFill rotWithShape="1">
            <a:blip r:embed="rId6">
              <a:alphaModFix/>
            </a:blip>
            <a:srcRect b="0" l="0" r="0" t="0"/>
            <a:stretch/>
          </p:blipFill>
          <p:spPr>
            <a:xfrm>
              <a:off x="1552575" y="2933700"/>
              <a:ext cx="4572000" cy="4572000"/>
            </a:xfrm>
            <a:prstGeom prst="rect">
              <a:avLst/>
            </a:prstGeom>
            <a:noFill/>
            <a:ln>
              <a:noFill/>
            </a:ln>
          </p:spPr>
        </p:pic>
        <p:grpSp>
          <p:nvGrpSpPr>
            <p:cNvPr id="542" name="Google Shape;542;p21"/>
            <p:cNvGrpSpPr/>
            <p:nvPr/>
          </p:nvGrpSpPr>
          <p:grpSpPr>
            <a:xfrm>
              <a:off x="1506855" y="7658100"/>
              <a:ext cx="4663440" cy="1230630"/>
              <a:chOff x="1506855" y="7658100"/>
              <a:chExt cx="4663440" cy="1230630"/>
            </a:xfrm>
          </p:grpSpPr>
          <p:sp>
            <p:nvSpPr>
              <p:cNvPr id="543" name="Google Shape;543;p21"/>
              <p:cNvSpPr/>
              <p:nvPr/>
            </p:nvSpPr>
            <p:spPr>
              <a:xfrm>
                <a:off x="1506855" y="7658100"/>
                <a:ext cx="4663440" cy="8077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Eldruin</a:t>
                </a:r>
                <a:endParaRPr b="0" i="0" sz="3600" u="none" cap="none" strike="noStrike">
                  <a:solidFill>
                    <a:schemeClr val="dk1"/>
                  </a:solidFill>
                  <a:latin typeface="Calibri"/>
                  <a:ea typeface="Calibri"/>
                  <a:cs typeface="Calibri"/>
                  <a:sym typeface="Calibri"/>
                </a:endParaRPr>
              </a:p>
            </p:txBody>
          </p:sp>
          <p:sp>
            <p:nvSpPr>
              <p:cNvPr id="544" name="Google Shape;544;p21"/>
              <p:cNvSpPr/>
              <p:nvPr/>
            </p:nvSpPr>
            <p:spPr>
              <a:xfrm>
                <a:off x="1522095" y="8420100"/>
                <a:ext cx="4632960" cy="46863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Fire Mage</a:t>
                </a:r>
                <a:endParaRPr b="0" i="0" sz="2400" u="none" cap="none" strike="noStrike">
                  <a:solidFill>
                    <a:schemeClr val="dk1"/>
                  </a:solidFill>
                  <a:latin typeface="Calibri"/>
                  <a:ea typeface="Calibri"/>
                  <a:cs typeface="Calibri"/>
                  <a:sym typeface="Calibri"/>
                </a:endParaRPr>
              </a:p>
            </p:txBody>
          </p:sp>
        </p:grpSp>
      </p:grpSp>
      <p:grpSp>
        <p:nvGrpSpPr>
          <p:cNvPr id="545" name="Google Shape;545;p21"/>
          <p:cNvGrpSpPr/>
          <p:nvPr/>
        </p:nvGrpSpPr>
        <p:grpSpPr>
          <a:xfrm>
            <a:off x="6812280" y="2933700"/>
            <a:ext cx="4663440" cy="5955030"/>
            <a:chOff x="6812280" y="2933700"/>
            <a:chExt cx="4663440" cy="5955030"/>
          </a:xfrm>
        </p:grpSpPr>
        <p:pic>
          <p:nvPicPr>
            <p:cNvPr descr="preencoded.png" id="546" name="Google Shape;546;p21"/>
            <p:cNvPicPr preferRelativeResize="0"/>
            <p:nvPr/>
          </p:nvPicPr>
          <p:blipFill rotWithShape="1">
            <a:blip r:embed="rId7">
              <a:alphaModFix/>
            </a:blip>
            <a:srcRect b="0" l="0" r="0" t="0"/>
            <a:stretch/>
          </p:blipFill>
          <p:spPr>
            <a:xfrm>
              <a:off x="6858000" y="2933700"/>
              <a:ext cx="4572000" cy="4572000"/>
            </a:xfrm>
            <a:prstGeom prst="rect">
              <a:avLst/>
            </a:prstGeom>
            <a:noFill/>
            <a:ln>
              <a:noFill/>
            </a:ln>
          </p:spPr>
        </p:pic>
        <p:grpSp>
          <p:nvGrpSpPr>
            <p:cNvPr id="547" name="Google Shape;547;p21"/>
            <p:cNvGrpSpPr/>
            <p:nvPr/>
          </p:nvGrpSpPr>
          <p:grpSpPr>
            <a:xfrm>
              <a:off x="6812280" y="7658100"/>
              <a:ext cx="4663440" cy="1230630"/>
              <a:chOff x="6812280" y="7658100"/>
              <a:chExt cx="4663440" cy="1230630"/>
            </a:xfrm>
          </p:grpSpPr>
          <p:sp>
            <p:nvSpPr>
              <p:cNvPr id="548" name="Google Shape;548;p21"/>
              <p:cNvSpPr/>
              <p:nvPr/>
            </p:nvSpPr>
            <p:spPr>
              <a:xfrm>
                <a:off x="6812280" y="7658100"/>
                <a:ext cx="4663440" cy="8077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Elementalen</a:t>
                </a:r>
                <a:endParaRPr b="0" i="0" sz="3600" u="none" cap="none" strike="noStrike">
                  <a:solidFill>
                    <a:schemeClr val="dk1"/>
                  </a:solidFill>
                  <a:latin typeface="Calibri"/>
                  <a:ea typeface="Calibri"/>
                  <a:cs typeface="Calibri"/>
                  <a:sym typeface="Calibri"/>
                </a:endParaRPr>
              </a:p>
            </p:txBody>
          </p:sp>
          <p:sp>
            <p:nvSpPr>
              <p:cNvPr id="549" name="Google Shape;549;p21"/>
              <p:cNvSpPr/>
              <p:nvPr/>
            </p:nvSpPr>
            <p:spPr>
              <a:xfrm>
                <a:off x="6827520" y="8420100"/>
                <a:ext cx="4632960" cy="46863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Guardian</a:t>
                </a:r>
                <a:endParaRPr b="0" i="0" sz="2400" u="none" cap="none" strike="noStrike">
                  <a:solidFill>
                    <a:schemeClr val="dk1"/>
                  </a:solidFill>
                  <a:latin typeface="Calibri"/>
                  <a:ea typeface="Calibri"/>
                  <a:cs typeface="Calibri"/>
                  <a:sym typeface="Calibri"/>
                </a:endParaRPr>
              </a:p>
            </p:txBody>
          </p:sp>
        </p:grpSp>
      </p:grpSp>
      <p:grpSp>
        <p:nvGrpSpPr>
          <p:cNvPr id="550" name="Google Shape;550;p21"/>
          <p:cNvGrpSpPr/>
          <p:nvPr/>
        </p:nvGrpSpPr>
        <p:grpSpPr>
          <a:xfrm>
            <a:off x="12117705" y="2933700"/>
            <a:ext cx="4663440" cy="5955030"/>
            <a:chOff x="12117705" y="2933700"/>
            <a:chExt cx="4663440" cy="5955030"/>
          </a:xfrm>
        </p:grpSpPr>
        <p:pic>
          <p:nvPicPr>
            <p:cNvPr descr="preencoded.png" id="551" name="Google Shape;551;p21"/>
            <p:cNvPicPr preferRelativeResize="0"/>
            <p:nvPr/>
          </p:nvPicPr>
          <p:blipFill rotWithShape="1">
            <a:blip r:embed="rId8">
              <a:alphaModFix/>
            </a:blip>
            <a:srcRect b="0" l="0" r="0" t="0"/>
            <a:stretch/>
          </p:blipFill>
          <p:spPr>
            <a:xfrm>
              <a:off x="12163425" y="2933700"/>
              <a:ext cx="4572000" cy="4572000"/>
            </a:xfrm>
            <a:prstGeom prst="rect">
              <a:avLst/>
            </a:prstGeom>
            <a:noFill/>
            <a:ln>
              <a:noFill/>
            </a:ln>
          </p:spPr>
        </p:pic>
        <p:grpSp>
          <p:nvGrpSpPr>
            <p:cNvPr id="552" name="Google Shape;552;p21"/>
            <p:cNvGrpSpPr/>
            <p:nvPr/>
          </p:nvGrpSpPr>
          <p:grpSpPr>
            <a:xfrm>
              <a:off x="12117705" y="7658100"/>
              <a:ext cx="4663440" cy="1230630"/>
              <a:chOff x="12117705" y="7658100"/>
              <a:chExt cx="4663440" cy="1230630"/>
            </a:xfrm>
          </p:grpSpPr>
          <p:sp>
            <p:nvSpPr>
              <p:cNvPr id="553" name="Google Shape;553;p21"/>
              <p:cNvSpPr/>
              <p:nvPr/>
            </p:nvSpPr>
            <p:spPr>
              <a:xfrm>
                <a:off x="12117705" y="7658100"/>
                <a:ext cx="4663440" cy="80772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Slackey"/>
                  <a:buNone/>
                </a:pPr>
                <a:r>
                  <a:rPr b="0" i="0" lang="en-US" sz="3600" u="none" cap="none" strike="noStrike">
                    <a:solidFill>
                      <a:srgbClr val="0E0E0E"/>
                    </a:solidFill>
                    <a:latin typeface="Slackey"/>
                    <a:ea typeface="Slackey"/>
                    <a:cs typeface="Slackey"/>
                    <a:sym typeface="Slackey"/>
                  </a:rPr>
                  <a:t>Lunaria</a:t>
                </a:r>
                <a:endParaRPr b="0" i="0" sz="3600" u="none" cap="none" strike="noStrike">
                  <a:solidFill>
                    <a:schemeClr val="dk1"/>
                  </a:solidFill>
                  <a:latin typeface="Calibri"/>
                  <a:ea typeface="Calibri"/>
                  <a:cs typeface="Calibri"/>
                  <a:sym typeface="Calibri"/>
                </a:endParaRPr>
              </a:p>
            </p:txBody>
          </p:sp>
          <p:sp>
            <p:nvSpPr>
              <p:cNvPr id="554" name="Google Shape;554;p21"/>
              <p:cNvSpPr/>
              <p:nvPr/>
            </p:nvSpPr>
            <p:spPr>
              <a:xfrm>
                <a:off x="12132945" y="8420100"/>
                <a:ext cx="4632960" cy="46863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Moon Priestess</a:t>
                </a:r>
                <a:endParaRPr b="0" i="0" sz="24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3FF"/>
        </a:solidFill>
      </p:bgPr>
    </p:bg>
    <p:spTree>
      <p:nvGrpSpPr>
        <p:cNvPr id="559" name="Shape 559"/>
        <p:cNvGrpSpPr/>
        <p:nvPr/>
      </p:nvGrpSpPr>
      <p:grpSpPr>
        <a:xfrm>
          <a:off x="0" y="0"/>
          <a:ext cx="0" cy="0"/>
          <a:chOff x="0" y="0"/>
          <a:chExt cx="0" cy="0"/>
        </a:xfrm>
      </p:grpSpPr>
      <p:pic>
        <p:nvPicPr>
          <p:cNvPr descr="preencoded.png" id="560" name="Google Shape;560;p22"/>
          <p:cNvPicPr preferRelativeResize="0"/>
          <p:nvPr/>
        </p:nvPicPr>
        <p:blipFill rotWithShape="1">
          <a:blip r:embed="rId3">
            <a:alphaModFix/>
          </a:blip>
          <a:srcRect b="0" l="0" r="0" t="0"/>
          <a:stretch/>
        </p:blipFill>
        <p:spPr>
          <a:xfrm>
            <a:off x="10420350" y="0"/>
            <a:ext cx="7867650" cy="3505200"/>
          </a:xfrm>
          <a:prstGeom prst="rect">
            <a:avLst/>
          </a:prstGeom>
          <a:noFill/>
          <a:ln>
            <a:noFill/>
          </a:ln>
        </p:spPr>
      </p:pic>
      <p:pic>
        <p:nvPicPr>
          <p:cNvPr descr="preencoded.png" id="561" name="Google Shape;561;p22"/>
          <p:cNvPicPr preferRelativeResize="0"/>
          <p:nvPr/>
        </p:nvPicPr>
        <p:blipFill rotWithShape="1">
          <a:blip r:embed="rId4">
            <a:alphaModFix/>
          </a:blip>
          <a:srcRect b="0" l="0" r="0" t="0"/>
          <a:stretch/>
        </p:blipFill>
        <p:spPr>
          <a:xfrm>
            <a:off x="0" y="7724775"/>
            <a:ext cx="7610475" cy="2562225"/>
          </a:xfrm>
          <a:prstGeom prst="rect">
            <a:avLst/>
          </a:prstGeom>
          <a:noFill/>
          <a:ln>
            <a:noFill/>
          </a:ln>
        </p:spPr>
      </p:pic>
      <p:grpSp>
        <p:nvGrpSpPr>
          <p:cNvPr id="562" name="Google Shape;562;p22"/>
          <p:cNvGrpSpPr/>
          <p:nvPr/>
        </p:nvGrpSpPr>
        <p:grpSpPr>
          <a:xfrm>
            <a:off x="17640300" y="7994854"/>
            <a:ext cx="596695" cy="2063546"/>
            <a:chOff x="17640300" y="7994855"/>
            <a:chExt cx="596695" cy="2063546"/>
          </a:xfrm>
        </p:grpSpPr>
        <p:pic>
          <p:nvPicPr>
            <p:cNvPr descr="preencoded.png" id="563" name="Google Shape;563;p22"/>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564" name="Google Shape;564;p22"/>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03489"/>
                </a:buClr>
                <a:buSzPts val="2710"/>
                <a:buFont typeface="Inter"/>
                <a:buNone/>
              </a:pPr>
              <a:r>
                <a:rPr b="1" i="0" lang="en-US" sz="2710" u="none" cap="none" strike="noStrike">
                  <a:solidFill>
                    <a:srgbClr val="60348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565" name="Google Shape;565;p22"/>
          <p:cNvSpPr/>
          <p:nvPr/>
        </p:nvSpPr>
        <p:spPr>
          <a:xfrm>
            <a:off x="5810250" y="9601200"/>
            <a:ext cx="6050280" cy="47815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400"/>
              <a:buFont typeface="Lato"/>
              <a:buNone/>
            </a:pPr>
            <a:r>
              <a:rPr b="0" i="0" lang="en-US" sz="2400" u="none" cap="none" strike="noStrike">
                <a:solidFill>
                  <a:srgbClr val="000000"/>
                </a:solidFill>
                <a:latin typeface="Lato"/>
                <a:ea typeface="Lato"/>
                <a:cs typeface="Lato"/>
                <a:sym typeface="Lato"/>
              </a:rPr>
              <a:t>To download more editable chart, </a:t>
            </a:r>
            <a:r>
              <a:rPr b="0" i="0" lang="en-US" sz="2400" u="sng" cap="none" strike="noStrike">
                <a:solidFill>
                  <a:srgbClr val="000000"/>
                </a:solidFill>
                <a:latin typeface="Montserrat"/>
                <a:ea typeface="Montserrat"/>
                <a:cs typeface="Montserrat"/>
                <a:sym typeface="Montserrat"/>
                <a:hlinkClick r:id="rId6">
                  <a:extLst>
                    <a:ext uri="{A12FA001-AC4F-418D-AE19-62706E023703}">
                      <ahyp:hlinkClr val="tx"/>
                    </a:ext>
                  </a:extLst>
                </a:hlinkClick>
              </a:rPr>
              <a:t>click here</a:t>
            </a:r>
            <a:endParaRPr b="0" i="0" sz="2400" u="none" cap="none" strike="noStrike">
              <a:solidFill>
                <a:schemeClr val="dk1"/>
              </a:solidFill>
              <a:latin typeface="Calibri"/>
              <a:ea typeface="Calibri"/>
              <a:cs typeface="Calibri"/>
              <a:sym typeface="Calibri"/>
            </a:endParaRPr>
          </a:p>
        </p:txBody>
      </p:sp>
      <p:grpSp>
        <p:nvGrpSpPr>
          <p:cNvPr id="566" name="Google Shape;566;p22"/>
          <p:cNvGrpSpPr/>
          <p:nvPr/>
        </p:nvGrpSpPr>
        <p:grpSpPr>
          <a:xfrm>
            <a:off x="4638675" y="476250"/>
            <a:ext cx="9020175" cy="1581150"/>
            <a:chOff x="4638675" y="476250"/>
            <a:chExt cx="9020175" cy="1581150"/>
          </a:xfrm>
        </p:grpSpPr>
        <p:sp>
          <p:nvSpPr>
            <p:cNvPr id="567" name="Google Shape;567;p22"/>
            <p:cNvSpPr/>
            <p:nvPr/>
          </p:nvSpPr>
          <p:spPr>
            <a:xfrm>
              <a:off x="4638675" y="476250"/>
              <a:ext cx="9020175" cy="1543050"/>
            </a:xfrm>
            <a:prstGeom prst="rect">
              <a:avLst/>
            </a:prstGeom>
            <a:solidFill>
              <a:srgbClr val="8B5E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22"/>
            <p:cNvSpPr/>
            <p:nvPr/>
          </p:nvSpPr>
          <p:spPr>
            <a:xfrm>
              <a:off x="5210175" y="704850"/>
              <a:ext cx="8143875" cy="135255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BF1F9"/>
                </a:buClr>
                <a:buSzPts val="6000"/>
                <a:buFont typeface="Slackey"/>
                <a:buNone/>
              </a:pPr>
              <a:r>
                <a:rPr b="0" i="0" lang="en-US" sz="6000" u="none" cap="none" strike="noStrike">
                  <a:solidFill>
                    <a:srgbClr val="FBF1F9"/>
                  </a:solidFill>
                  <a:latin typeface="Slackey"/>
                  <a:ea typeface="Slackey"/>
                  <a:cs typeface="Slackey"/>
                  <a:sym typeface="Slackey"/>
                </a:rPr>
                <a:t>The Organization</a:t>
              </a:r>
              <a:endParaRPr b="0" i="0" sz="6000" u="none" cap="none" strike="noStrike">
                <a:solidFill>
                  <a:schemeClr val="dk1"/>
                </a:solidFill>
                <a:latin typeface="Calibri"/>
                <a:ea typeface="Calibri"/>
                <a:cs typeface="Calibri"/>
                <a:sym typeface="Calibri"/>
              </a:endParaRPr>
            </a:p>
          </p:txBody>
        </p:sp>
      </p:grpSp>
      <p:grpSp>
        <p:nvGrpSpPr>
          <p:cNvPr id="569" name="Google Shape;569;p22"/>
          <p:cNvGrpSpPr/>
          <p:nvPr/>
        </p:nvGrpSpPr>
        <p:grpSpPr>
          <a:xfrm>
            <a:off x="590550" y="2514600"/>
            <a:ext cx="17373600" cy="6543675"/>
            <a:chOff x="590550" y="2514600"/>
            <a:chExt cx="17373600" cy="6543675"/>
          </a:xfrm>
        </p:grpSpPr>
        <p:sp>
          <p:nvSpPr>
            <p:cNvPr id="570" name="Google Shape;570;p22"/>
            <p:cNvSpPr/>
            <p:nvPr/>
          </p:nvSpPr>
          <p:spPr>
            <a:xfrm>
              <a:off x="7629525" y="2514600"/>
              <a:ext cx="4114800" cy="1228725"/>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71" name="Google Shape;571;p22"/>
            <p:cNvPicPr preferRelativeResize="0"/>
            <p:nvPr/>
          </p:nvPicPr>
          <p:blipFill rotWithShape="1">
            <a:blip r:embed="rId7">
              <a:alphaModFix/>
            </a:blip>
            <a:srcRect b="0" l="0" r="0" t="0"/>
            <a:stretch/>
          </p:blipFill>
          <p:spPr>
            <a:xfrm>
              <a:off x="7858125" y="2709863"/>
              <a:ext cx="838200" cy="838200"/>
            </a:xfrm>
            <a:prstGeom prst="rect">
              <a:avLst/>
            </a:prstGeom>
            <a:noFill/>
            <a:ln>
              <a:noFill/>
            </a:ln>
          </p:spPr>
        </p:pic>
        <p:sp>
          <p:nvSpPr>
            <p:cNvPr id="572" name="Google Shape;572;p22"/>
            <p:cNvSpPr/>
            <p:nvPr/>
          </p:nvSpPr>
          <p:spPr>
            <a:xfrm>
              <a:off x="590550" y="4286250"/>
              <a:ext cx="4114800" cy="1228725"/>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73" name="Google Shape;573;p22"/>
            <p:cNvPicPr preferRelativeResize="0"/>
            <p:nvPr/>
          </p:nvPicPr>
          <p:blipFill rotWithShape="1">
            <a:blip r:embed="rId8">
              <a:alphaModFix/>
            </a:blip>
            <a:srcRect b="0" l="0" r="0" t="0"/>
            <a:stretch/>
          </p:blipFill>
          <p:spPr>
            <a:xfrm>
              <a:off x="819150" y="4481513"/>
              <a:ext cx="838200" cy="838200"/>
            </a:xfrm>
            <a:prstGeom prst="rect">
              <a:avLst/>
            </a:prstGeom>
            <a:noFill/>
            <a:ln>
              <a:noFill/>
            </a:ln>
          </p:spPr>
        </p:pic>
        <p:sp>
          <p:nvSpPr>
            <p:cNvPr id="574" name="Google Shape;574;p22"/>
            <p:cNvSpPr/>
            <p:nvPr/>
          </p:nvSpPr>
          <p:spPr>
            <a:xfrm>
              <a:off x="2876550" y="6038850"/>
              <a:ext cx="4114800" cy="1228725"/>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75" name="Google Shape;575;p22"/>
            <p:cNvPicPr preferRelativeResize="0"/>
            <p:nvPr/>
          </p:nvPicPr>
          <p:blipFill rotWithShape="1">
            <a:blip r:embed="rId9">
              <a:alphaModFix/>
            </a:blip>
            <a:srcRect b="0" l="0" r="0" t="0"/>
            <a:stretch/>
          </p:blipFill>
          <p:spPr>
            <a:xfrm>
              <a:off x="3105150" y="6234113"/>
              <a:ext cx="838200" cy="838200"/>
            </a:xfrm>
            <a:prstGeom prst="rect">
              <a:avLst/>
            </a:prstGeom>
            <a:noFill/>
            <a:ln>
              <a:noFill/>
            </a:ln>
          </p:spPr>
        </p:pic>
        <p:sp>
          <p:nvSpPr>
            <p:cNvPr id="576" name="Google Shape;576;p22"/>
            <p:cNvSpPr/>
            <p:nvPr/>
          </p:nvSpPr>
          <p:spPr>
            <a:xfrm>
              <a:off x="2876550" y="7829550"/>
              <a:ext cx="4114800" cy="1228725"/>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77" name="Google Shape;577;p22"/>
            <p:cNvPicPr preferRelativeResize="0"/>
            <p:nvPr/>
          </p:nvPicPr>
          <p:blipFill rotWithShape="1">
            <a:blip r:embed="rId10">
              <a:alphaModFix/>
            </a:blip>
            <a:srcRect b="0" l="0" r="0" t="0"/>
            <a:stretch/>
          </p:blipFill>
          <p:spPr>
            <a:xfrm>
              <a:off x="3105150" y="8024812"/>
              <a:ext cx="838200" cy="838200"/>
            </a:xfrm>
            <a:prstGeom prst="rect">
              <a:avLst/>
            </a:prstGeom>
            <a:noFill/>
            <a:ln>
              <a:noFill/>
            </a:ln>
          </p:spPr>
        </p:pic>
        <p:sp>
          <p:nvSpPr>
            <p:cNvPr id="578" name="Google Shape;578;p22"/>
            <p:cNvSpPr/>
            <p:nvPr/>
          </p:nvSpPr>
          <p:spPr>
            <a:xfrm>
              <a:off x="11506200" y="6057900"/>
              <a:ext cx="4114800" cy="1228725"/>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79" name="Google Shape;579;p22"/>
            <p:cNvPicPr preferRelativeResize="0"/>
            <p:nvPr/>
          </p:nvPicPr>
          <p:blipFill rotWithShape="1">
            <a:blip r:embed="rId11">
              <a:alphaModFix/>
            </a:blip>
            <a:srcRect b="0" l="0" r="0" t="0"/>
            <a:stretch/>
          </p:blipFill>
          <p:spPr>
            <a:xfrm>
              <a:off x="11734800" y="6253163"/>
              <a:ext cx="838200" cy="838200"/>
            </a:xfrm>
            <a:prstGeom prst="rect">
              <a:avLst/>
            </a:prstGeom>
            <a:noFill/>
            <a:ln>
              <a:noFill/>
            </a:ln>
          </p:spPr>
        </p:pic>
        <p:sp>
          <p:nvSpPr>
            <p:cNvPr id="580" name="Google Shape;580;p22"/>
            <p:cNvSpPr/>
            <p:nvPr/>
          </p:nvSpPr>
          <p:spPr>
            <a:xfrm>
              <a:off x="11506200" y="7829550"/>
              <a:ext cx="4114800" cy="1228725"/>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81" name="Google Shape;581;p22"/>
            <p:cNvPicPr preferRelativeResize="0"/>
            <p:nvPr/>
          </p:nvPicPr>
          <p:blipFill rotWithShape="1">
            <a:blip r:embed="rId12">
              <a:alphaModFix/>
            </a:blip>
            <a:srcRect b="0" l="0" r="0" t="0"/>
            <a:stretch/>
          </p:blipFill>
          <p:spPr>
            <a:xfrm>
              <a:off x="11734800" y="8024812"/>
              <a:ext cx="838200" cy="838200"/>
            </a:xfrm>
            <a:prstGeom prst="rect">
              <a:avLst/>
            </a:prstGeom>
            <a:noFill/>
            <a:ln>
              <a:noFill/>
            </a:ln>
          </p:spPr>
        </p:pic>
        <p:sp>
          <p:nvSpPr>
            <p:cNvPr id="582" name="Google Shape;582;p22"/>
            <p:cNvSpPr/>
            <p:nvPr/>
          </p:nvSpPr>
          <p:spPr>
            <a:xfrm>
              <a:off x="5010150" y="4286250"/>
              <a:ext cx="4114800" cy="1228725"/>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83" name="Google Shape;583;p22"/>
            <p:cNvPicPr preferRelativeResize="0"/>
            <p:nvPr/>
          </p:nvPicPr>
          <p:blipFill rotWithShape="1">
            <a:blip r:embed="rId13">
              <a:alphaModFix/>
            </a:blip>
            <a:srcRect b="0" l="0" r="0" t="0"/>
            <a:stretch/>
          </p:blipFill>
          <p:spPr>
            <a:xfrm>
              <a:off x="5238750" y="4481513"/>
              <a:ext cx="838200" cy="838200"/>
            </a:xfrm>
            <a:prstGeom prst="rect">
              <a:avLst/>
            </a:prstGeom>
            <a:noFill/>
            <a:ln>
              <a:noFill/>
            </a:ln>
          </p:spPr>
        </p:pic>
        <p:sp>
          <p:nvSpPr>
            <p:cNvPr id="584" name="Google Shape;584;p22"/>
            <p:cNvSpPr/>
            <p:nvPr/>
          </p:nvSpPr>
          <p:spPr>
            <a:xfrm>
              <a:off x="13849350" y="4286250"/>
              <a:ext cx="4114800" cy="1228725"/>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85" name="Google Shape;585;p22"/>
            <p:cNvPicPr preferRelativeResize="0"/>
            <p:nvPr/>
          </p:nvPicPr>
          <p:blipFill rotWithShape="1">
            <a:blip r:embed="rId14">
              <a:alphaModFix/>
            </a:blip>
            <a:srcRect b="0" l="0" r="0" t="0"/>
            <a:stretch/>
          </p:blipFill>
          <p:spPr>
            <a:xfrm>
              <a:off x="14077950" y="4481513"/>
              <a:ext cx="838200" cy="838200"/>
            </a:xfrm>
            <a:prstGeom prst="rect">
              <a:avLst/>
            </a:prstGeom>
            <a:noFill/>
            <a:ln>
              <a:noFill/>
            </a:ln>
          </p:spPr>
        </p:pic>
        <p:sp>
          <p:nvSpPr>
            <p:cNvPr id="586" name="Google Shape;586;p22"/>
            <p:cNvSpPr/>
            <p:nvPr/>
          </p:nvSpPr>
          <p:spPr>
            <a:xfrm>
              <a:off x="9429750" y="4286250"/>
              <a:ext cx="4114800" cy="1228725"/>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87" name="Google Shape;587;p22"/>
            <p:cNvPicPr preferRelativeResize="0"/>
            <p:nvPr/>
          </p:nvPicPr>
          <p:blipFill rotWithShape="1">
            <a:blip r:embed="rId15">
              <a:alphaModFix/>
            </a:blip>
            <a:srcRect b="0" l="0" r="0" t="0"/>
            <a:stretch/>
          </p:blipFill>
          <p:spPr>
            <a:xfrm>
              <a:off x="9658350" y="4481513"/>
              <a:ext cx="838200" cy="838200"/>
            </a:xfrm>
            <a:prstGeom prst="rect">
              <a:avLst/>
            </a:prstGeom>
            <a:noFill/>
            <a:ln>
              <a:noFill/>
            </a:ln>
          </p:spPr>
        </p:pic>
        <p:cxnSp>
          <p:nvCxnSpPr>
            <p:cNvPr id="588" name="Google Shape;588;p22"/>
            <p:cNvCxnSpPr/>
            <p:nvPr/>
          </p:nvCxnSpPr>
          <p:spPr>
            <a:xfrm rot="2470">
              <a:off x="2514598" y="3976687"/>
              <a:ext cx="13258803" cy="0"/>
            </a:xfrm>
            <a:prstGeom prst="straightConnector1">
              <a:avLst/>
            </a:prstGeom>
            <a:noFill/>
            <a:ln cap="flat" cmpd="sng" w="9525">
              <a:solidFill>
                <a:srgbClr val="4D4D4D"/>
              </a:solidFill>
              <a:prstDash val="solid"/>
              <a:round/>
              <a:headEnd len="sm" w="sm" type="none"/>
              <a:tailEnd len="sm" w="sm" type="none"/>
            </a:ln>
          </p:spPr>
        </p:cxnSp>
        <p:cxnSp>
          <p:nvCxnSpPr>
            <p:cNvPr id="589" name="Google Shape;589;p22"/>
            <p:cNvCxnSpPr/>
            <p:nvPr/>
          </p:nvCxnSpPr>
          <p:spPr>
            <a:xfrm rot="5292605">
              <a:off x="9605888" y="3829050"/>
              <a:ext cx="304949" cy="0"/>
            </a:xfrm>
            <a:prstGeom prst="straightConnector1">
              <a:avLst/>
            </a:prstGeom>
            <a:noFill/>
            <a:ln cap="flat" cmpd="sng" w="9525">
              <a:solidFill>
                <a:srgbClr val="4D4D4D"/>
              </a:solidFill>
              <a:prstDash val="solid"/>
              <a:round/>
              <a:headEnd len="sm" w="sm" type="none"/>
              <a:tailEnd len="sm" w="sm" type="none"/>
            </a:ln>
          </p:spPr>
        </p:cxnSp>
        <p:cxnSp>
          <p:nvCxnSpPr>
            <p:cNvPr id="590" name="Google Shape;590;p22"/>
            <p:cNvCxnSpPr/>
            <p:nvPr/>
          </p:nvCxnSpPr>
          <p:spPr>
            <a:xfrm rot="5295858">
              <a:off x="2362128" y="4138613"/>
              <a:ext cx="314469" cy="0"/>
            </a:xfrm>
            <a:prstGeom prst="straightConnector1">
              <a:avLst/>
            </a:prstGeom>
            <a:noFill/>
            <a:ln cap="flat" cmpd="sng" w="9525">
              <a:solidFill>
                <a:srgbClr val="4D4D4D"/>
              </a:solidFill>
              <a:prstDash val="solid"/>
              <a:round/>
              <a:headEnd len="sm" w="sm" type="none"/>
              <a:tailEnd len="sm" w="sm" type="none"/>
            </a:ln>
          </p:spPr>
        </p:cxnSp>
        <p:cxnSp>
          <p:nvCxnSpPr>
            <p:cNvPr id="591" name="Google Shape;591;p22"/>
            <p:cNvCxnSpPr/>
            <p:nvPr/>
          </p:nvCxnSpPr>
          <p:spPr>
            <a:xfrm rot="5295858">
              <a:off x="6981753" y="4138613"/>
              <a:ext cx="314469" cy="0"/>
            </a:xfrm>
            <a:prstGeom prst="straightConnector1">
              <a:avLst/>
            </a:prstGeom>
            <a:noFill/>
            <a:ln cap="flat" cmpd="sng" w="9525">
              <a:solidFill>
                <a:srgbClr val="4D4D4D"/>
              </a:solidFill>
              <a:prstDash val="solid"/>
              <a:round/>
              <a:headEnd len="sm" w="sm" type="none"/>
              <a:tailEnd len="sm" w="sm" type="none"/>
            </a:ln>
          </p:spPr>
        </p:cxnSp>
        <p:cxnSp>
          <p:nvCxnSpPr>
            <p:cNvPr id="592" name="Google Shape;592;p22"/>
            <p:cNvCxnSpPr/>
            <p:nvPr/>
          </p:nvCxnSpPr>
          <p:spPr>
            <a:xfrm rot="5295858">
              <a:off x="11401353" y="4138613"/>
              <a:ext cx="314469" cy="0"/>
            </a:xfrm>
            <a:prstGeom prst="straightConnector1">
              <a:avLst/>
            </a:prstGeom>
            <a:noFill/>
            <a:ln cap="flat" cmpd="sng" w="9525">
              <a:solidFill>
                <a:srgbClr val="4D4D4D"/>
              </a:solidFill>
              <a:prstDash val="solid"/>
              <a:round/>
              <a:headEnd len="sm" w="sm" type="none"/>
              <a:tailEnd len="sm" w="sm" type="none"/>
            </a:ln>
          </p:spPr>
        </p:cxnSp>
        <p:cxnSp>
          <p:nvCxnSpPr>
            <p:cNvPr id="593" name="Google Shape;593;p22"/>
            <p:cNvCxnSpPr/>
            <p:nvPr/>
          </p:nvCxnSpPr>
          <p:spPr>
            <a:xfrm rot="5295858">
              <a:off x="15611403" y="4138613"/>
              <a:ext cx="314469" cy="0"/>
            </a:xfrm>
            <a:prstGeom prst="straightConnector1">
              <a:avLst/>
            </a:prstGeom>
            <a:noFill/>
            <a:ln cap="flat" cmpd="sng" w="9525">
              <a:solidFill>
                <a:srgbClr val="4D4D4D"/>
              </a:solidFill>
              <a:prstDash val="solid"/>
              <a:round/>
              <a:headEnd len="sm" w="sm" type="none"/>
              <a:tailEnd len="sm" w="sm" type="none"/>
            </a:ln>
          </p:spPr>
        </p:cxnSp>
        <p:cxnSp>
          <p:nvCxnSpPr>
            <p:cNvPr id="594" name="Google Shape;594;p22"/>
            <p:cNvCxnSpPr/>
            <p:nvPr/>
          </p:nvCxnSpPr>
          <p:spPr>
            <a:xfrm rot="5389519">
              <a:off x="5576880" y="6905625"/>
              <a:ext cx="3124215" cy="0"/>
            </a:xfrm>
            <a:prstGeom prst="straightConnector1">
              <a:avLst/>
            </a:prstGeom>
            <a:noFill/>
            <a:ln cap="flat" cmpd="sng" w="9525">
              <a:solidFill>
                <a:srgbClr val="4D4D4D"/>
              </a:solidFill>
              <a:prstDash val="solid"/>
              <a:round/>
              <a:headEnd len="sm" w="sm" type="none"/>
              <a:tailEnd len="sm" w="sm" type="none"/>
            </a:ln>
          </p:spPr>
        </p:cxnSp>
        <p:cxnSp>
          <p:nvCxnSpPr>
            <p:cNvPr id="595" name="Google Shape;595;p22"/>
            <p:cNvCxnSpPr/>
            <p:nvPr/>
          </p:nvCxnSpPr>
          <p:spPr>
            <a:xfrm rot="214580">
              <a:off x="6991201" y="6615113"/>
              <a:ext cx="152697" cy="0"/>
            </a:xfrm>
            <a:prstGeom prst="straightConnector1">
              <a:avLst/>
            </a:prstGeom>
            <a:noFill/>
            <a:ln cap="flat" cmpd="sng" w="9525">
              <a:solidFill>
                <a:srgbClr val="4D4D4D"/>
              </a:solidFill>
              <a:prstDash val="solid"/>
              <a:round/>
              <a:headEnd len="sm" w="sm" type="none"/>
              <a:tailEnd len="sm" w="sm" type="none"/>
            </a:ln>
          </p:spPr>
        </p:cxnSp>
        <p:cxnSp>
          <p:nvCxnSpPr>
            <p:cNvPr id="596" name="Google Shape;596;p22"/>
            <p:cNvCxnSpPr/>
            <p:nvPr/>
          </p:nvCxnSpPr>
          <p:spPr>
            <a:xfrm rot="214580">
              <a:off x="15620851" y="6615113"/>
              <a:ext cx="152697" cy="0"/>
            </a:xfrm>
            <a:prstGeom prst="straightConnector1">
              <a:avLst/>
            </a:prstGeom>
            <a:noFill/>
            <a:ln cap="flat" cmpd="sng" w="9525">
              <a:solidFill>
                <a:srgbClr val="4D4D4D"/>
              </a:solidFill>
              <a:prstDash val="solid"/>
              <a:round/>
              <a:headEnd len="sm" w="sm" type="none"/>
              <a:tailEnd len="sm" w="sm" type="none"/>
            </a:ln>
          </p:spPr>
        </p:cxnSp>
        <p:cxnSp>
          <p:nvCxnSpPr>
            <p:cNvPr id="597" name="Google Shape;597;p22"/>
            <p:cNvCxnSpPr/>
            <p:nvPr/>
          </p:nvCxnSpPr>
          <p:spPr>
            <a:xfrm rot="214580">
              <a:off x="6991201" y="8462963"/>
              <a:ext cx="152697" cy="0"/>
            </a:xfrm>
            <a:prstGeom prst="straightConnector1">
              <a:avLst/>
            </a:prstGeom>
            <a:noFill/>
            <a:ln cap="flat" cmpd="sng" w="9525">
              <a:solidFill>
                <a:srgbClr val="4D4D4D"/>
              </a:solidFill>
              <a:prstDash val="solid"/>
              <a:round/>
              <a:headEnd len="sm" w="sm" type="none"/>
              <a:tailEnd len="sm" w="sm" type="none"/>
            </a:ln>
          </p:spPr>
        </p:cxnSp>
        <p:cxnSp>
          <p:nvCxnSpPr>
            <p:cNvPr id="598" name="Google Shape;598;p22"/>
            <p:cNvCxnSpPr/>
            <p:nvPr/>
          </p:nvCxnSpPr>
          <p:spPr>
            <a:xfrm rot="214580">
              <a:off x="15620851" y="8462963"/>
              <a:ext cx="152697" cy="0"/>
            </a:xfrm>
            <a:prstGeom prst="straightConnector1">
              <a:avLst/>
            </a:prstGeom>
            <a:noFill/>
            <a:ln cap="flat" cmpd="sng" w="9525">
              <a:solidFill>
                <a:srgbClr val="4D4D4D"/>
              </a:solidFill>
              <a:prstDash val="solid"/>
              <a:round/>
              <a:headEnd len="sm" w="sm" type="none"/>
              <a:tailEnd len="sm" w="sm" type="none"/>
            </a:ln>
          </p:spPr>
        </p:cxnSp>
        <p:cxnSp>
          <p:nvCxnSpPr>
            <p:cNvPr id="599" name="Google Shape;599;p22"/>
            <p:cNvCxnSpPr/>
            <p:nvPr/>
          </p:nvCxnSpPr>
          <p:spPr>
            <a:xfrm rot="5389155">
              <a:off x="14258917" y="6958013"/>
              <a:ext cx="3019440" cy="0"/>
            </a:xfrm>
            <a:prstGeom prst="straightConnector1">
              <a:avLst/>
            </a:prstGeom>
            <a:noFill/>
            <a:ln cap="flat" cmpd="sng" w="9525">
              <a:solidFill>
                <a:srgbClr val="4D4D4D"/>
              </a:solidFill>
              <a:prstDash val="solid"/>
              <a:round/>
              <a:headEnd len="sm" w="sm" type="none"/>
              <a:tailEnd len="sm" w="sm" type="none"/>
            </a:ln>
          </p:spPr>
        </p:cxnSp>
        <p:sp>
          <p:nvSpPr>
            <p:cNvPr id="600" name="Google Shape;600;p22"/>
            <p:cNvSpPr/>
            <p:nvPr/>
          </p:nvSpPr>
          <p:spPr>
            <a:xfrm>
              <a:off x="8848725" y="2667000"/>
              <a:ext cx="2735580" cy="60579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lackey"/>
                <a:buNone/>
              </a:pPr>
              <a:r>
                <a:rPr b="0" i="0" lang="en-US" sz="2700" u="none" cap="none" strike="noStrike">
                  <a:solidFill>
                    <a:srgbClr val="0E0E0E"/>
                  </a:solidFill>
                  <a:latin typeface="Slackey"/>
                  <a:ea typeface="Slackey"/>
                  <a:cs typeface="Slackey"/>
                  <a:sym typeface="Slackey"/>
                </a:rPr>
                <a:t>Chloe Ng</a:t>
              </a:r>
              <a:endParaRPr b="0" i="0" sz="2700" u="none" cap="none" strike="noStrike">
                <a:solidFill>
                  <a:schemeClr val="dk1"/>
                </a:solidFill>
                <a:latin typeface="Calibri"/>
                <a:ea typeface="Calibri"/>
                <a:cs typeface="Calibri"/>
                <a:sym typeface="Calibri"/>
              </a:endParaRPr>
            </a:p>
          </p:txBody>
        </p:sp>
        <p:sp>
          <p:nvSpPr>
            <p:cNvPr id="601" name="Google Shape;601;p22"/>
            <p:cNvSpPr/>
            <p:nvPr/>
          </p:nvSpPr>
          <p:spPr>
            <a:xfrm>
              <a:off x="8848725" y="3228975"/>
              <a:ext cx="2727960" cy="46863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Mage</a:t>
              </a:r>
              <a:endParaRPr b="0" i="0" sz="2400" u="none" cap="none" strike="noStrike">
                <a:solidFill>
                  <a:schemeClr val="dk1"/>
                </a:solidFill>
                <a:latin typeface="Calibri"/>
                <a:ea typeface="Calibri"/>
                <a:cs typeface="Calibri"/>
                <a:sym typeface="Calibri"/>
              </a:endParaRPr>
            </a:p>
          </p:txBody>
        </p:sp>
        <p:sp>
          <p:nvSpPr>
            <p:cNvPr id="602" name="Google Shape;602;p22"/>
            <p:cNvSpPr/>
            <p:nvPr/>
          </p:nvSpPr>
          <p:spPr>
            <a:xfrm>
              <a:off x="1809750" y="4438650"/>
              <a:ext cx="2735580" cy="60579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lackey"/>
                <a:buNone/>
              </a:pPr>
              <a:r>
                <a:rPr b="0" i="0" lang="en-US" sz="2700" u="none" cap="none" strike="noStrike">
                  <a:solidFill>
                    <a:srgbClr val="0E0E0E"/>
                  </a:solidFill>
                  <a:latin typeface="Slackey"/>
                  <a:ea typeface="Slackey"/>
                  <a:cs typeface="Slackey"/>
                  <a:sym typeface="Slackey"/>
                </a:rPr>
                <a:t>Valtorin</a:t>
              </a:r>
              <a:endParaRPr b="0" i="0" sz="2700" u="none" cap="none" strike="noStrike">
                <a:solidFill>
                  <a:schemeClr val="dk1"/>
                </a:solidFill>
                <a:latin typeface="Calibri"/>
                <a:ea typeface="Calibri"/>
                <a:cs typeface="Calibri"/>
                <a:sym typeface="Calibri"/>
              </a:endParaRPr>
            </a:p>
          </p:txBody>
        </p:sp>
        <p:sp>
          <p:nvSpPr>
            <p:cNvPr id="603" name="Google Shape;603;p22"/>
            <p:cNvSpPr/>
            <p:nvPr/>
          </p:nvSpPr>
          <p:spPr>
            <a:xfrm>
              <a:off x="1809750" y="5000625"/>
              <a:ext cx="2727960" cy="46863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Assassin</a:t>
              </a:r>
              <a:endParaRPr b="0" i="0" sz="2400" u="none" cap="none" strike="noStrike">
                <a:solidFill>
                  <a:schemeClr val="dk1"/>
                </a:solidFill>
                <a:latin typeface="Calibri"/>
                <a:ea typeface="Calibri"/>
                <a:cs typeface="Calibri"/>
                <a:sym typeface="Calibri"/>
              </a:endParaRPr>
            </a:p>
          </p:txBody>
        </p:sp>
        <p:sp>
          <p:nvSpPr>
            <p:cNvPr id="604" name="Google Shape;604;p22"/>
            <p:cNvSpPr/>
            <p:nvPr/>
          </p:nvSpPr>
          <p:spPr>
            <a:xfrm>
              <a:off x="4095750" y="6191250"/>
              <a:ext cx="2735580" cy="60579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lackey"/>
                <a:buNone/>
              </a:pPr>
              <a:r>
                <a:rPr b="0" i="0" lang="en-US" sz="2700" u="none" cap="none" strike="noStrike">
                  <a:solidFill>
                    <a:srgbClr val="0E0E0E"/>
                  </a:solidFill>
                  <a:latin typeface="Slackey"/>
                  <a:ea typeface="Slackey"/>
                  <a:cs typeface="Slackey"/>
                  <a:sym typeface="Slackey"/>
                </a:rPr>
                <a:t>Lucian</a:t>
              </a:r>
              <a:endParaRPr b="0" i="0" sz="2700" u="none" cap="none" strike="noStrike">
                <a:solidFill>
                  <a:schemeClr val="dk1"/>
                </a:solidFill>
                <a:latin typeface="Calibri"/>
                <a:ea typeface="Calibri"/>
                <a:cs typeface="Calibri"/>
                <a:sym typeface="Calibri"/>
              </a:endParaRPr>
            </a:p>
          </p:txBody>
        </p:sp>
        <p:sp>
          <p:nvSpPr>
            <p:cNvPr id="605" name="Google Shape;605;p22"/>
            <p:cNvSpPr/>
            <p:nvPr/>
          </p:nvSpPr>
          <p:spPr>
            <a:xfrm>
              <a:off x="4095750" y="6753225"/>
              <a:ext cx="2727960" cy="46863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Conjurer</a:t>
              </a:r>
              <a:endParaRPr b="0" i="0" sz="2400" u="none" cap="none" strike="noStrike">
                <a:solidFill>
                  <a:schemeClr val="dk1"/>
                </a:solidFill>
                <a:latin typeface="Calibri"/>
                <a:ea typeface="Calibri"/>
                <a:cs typeface="Calibri"/>
                <a:sym typeface="Calibri"/>
              </a:endParaRPr>
            </a:p>
          </p:txBody>
        </p:sp>
        <p:sp>
          <p:nvSpPr>
            <p:cNvPr id="606" name="Google Shape;606;p22"/>
            <p:cNvSpPr/>
            <p:nvPr/>
          </p:nvSpPr>
          <p:spPr>
            <a:xfrm>
              <a:off x="4095750" y="7981950"/>
              <a:ext cx="2735580" cy="60579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lackey"/>
                <a:buNone/>
              </a:pPr>
              <a:r>
                <a:rPr b="0" i="0" lang="en-US" sz="2700" u="none" cap="none" strike="noStrike">
                  <a:solidFill>
                    <a:srgbClr val="0E0E0E"/>
                  </a:solidFill>
                  <a:latin typeface="Slackey"/>
                  <a:ea typeface="Slackey"/>
                  <a:cs typeface="Slackey"/>
                  <a:sym typeface="Slackey"/>
                </a:rPr>
                <a:t>Cedric</a:t>
              </a:r>
              <a:endParaRPr b="0" i="0" sz="2700" u="none" cap="none" strike="noStrike">
                <a:solidFill>
                  <a:schemeClr val="dk1"/>
                </a:solidFill>
                <a:latin typeface="Calibri"/>
                <a:ea typeface="Calibri"/>
                <a:cs typeface="Calibri"/>
                <a:sym typeface="Calibri"/>
              </a:endParaRPr>
            </a:p>
          </p:txBody>
        </p:sp>
        <p:sp>
          <p:nvSpPr>
            <p:cNvPr id="607" name="Google Shape;607;p22"/>
            <p:cNvSpPr/>
            <p:nvPr/>
          </p:nvSpPr>
          <p:spPr>
            <a:xfrm>
              <a:off x="4095750" y="8543925"/>
              <a:ext cx="2727960" cy="46863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Timekeeper</a:t>
              </a:r>
              <a:endParaRPr b="0" i="0" sz="2400" u="none" cap="none" strike="noStrike">
                <a:solidFill>
                  <a:schemeClr val="dk1"/>
                </a:solidFill>
                <a:latin typeface="Calibri"/>
                <a:ea typeface="Calibri"/>
                <a:cs typeface="Calibri"/>
                <a:sym typeface="Calibri"/>
              </a:endParaRPr>
            </a:p>
          </p:txBody>
        </p:sp>
        <p:sp>
          <p:nvSpPr>
            <p:cNvPr id="608" name="Google Shape;608;p22"/>
            <p:cNvSpPr/>
            <p:nvPr/>
          </p:nvSpPr>
          <p:spPr>
            <a:xfrm>
              <a:off x="12725400" y="6210300"/>
              <a:ext cx="2735580" cy="60579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lackey"/>
                <a:buNone/>
              </a:pPr>
              <a:r>
                <a:rPr b="0" i="0" lang="en-US" sz="2700" u="none" cap="none" strike="noStrike">
                  <a:solidFill>
                    <a:srgbClr val="0E0E0E"/>
                  </a:solidFill>
                  <a:latin typeface="Slackey"/>
                  <a:ea typeface="Slackey"/>
                  <a:cs typeface="Slackey"/>
                  <a:sym typeface="Slackey"/>
                </a:rPr>
                <a:t>Elvina</a:t>
              </a:r>
              <a:endParaRPr b="0" i="0" sz="2700" u="none" cap="none" strike="noStrike">
                <a:solidFill>
                  <a:schemeClr val="dk1"/>
                </a:solidFill>
                <a:latin typeface="Calibri"/>
                <a:ea typeface="Calibri"/>
                <a:cs typeface="Calibri"/>
                <a:sym typeface="Calibri"/>
              </a:endParaRPr>
            </a:p>
          </p:txBody>
        </p:sp>
        <p:sp>
          <p:nvSpPr>
            <p:cNvPr id="609" name="Google Shape;609;p22"/>
            <p:cNvSpPr/>
            <p:nvPr/>
          </p:nvSpPr>
          <p:spPr>
            <a:xfrm>
              <a:off x="12725400" y="6772275"/>
              <a:ext cx="2727960" cy="46863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Oracle</a:t>
              </a:r>
              <a:endParaRPr b="0" i="0" sz="2400" u="none" cap="none" strike="noStrike">
                <a:solidFill>
                  <a:schemeClr val="dk1"/>
                </a:solidFill>
                <a:latin typeface="Calibri"/>
                <a:ea typeface="Calibri"/>
                <a:cs typeface="Calibri"/>
                <a:sym typeface="Calibri"/>
              </a:endParaRPr>
            </a:p>
          </p:txBody>
        </p:sp>
        <p:sp>
          <p:nvSpPr>
            <p:cNvPr id="610" name="Google Shape;610;p22"/>
            <p:cNvSpPr/>
            <p:nvPr/>
          </p:nvSpPr>
          <p:spPr>
            <a:xfrm>
              <a:off x="12725400" y="7981950"/>
              <a:ext cx="2735580" cy="60579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lackey"/>
                <a:buNone/>
              </a:pPr>
              <a:r>
                <a:rPr b="0" i="0" lang="en-US" sz="2700" u="none" cap="none" strike="noStrike">
                  <a:solidFill>
                    <a:srgbClr val="0E0E0E"/>
                  </a:solidFill>
                  <a:latin typeface="Slackey"/>
                  <a:ea typeface="Slackey"/>
                  <a:cs typeface="Slackey"/>
                  <a:sym typeface="Slackey"/>
                </a:rPr>
                <a:t>Seraphina</a:t>
              </a:r>
              <a:endParaRPr b="0" i="0" sz="2700" u="none" cap="none" strike="noStrike">
                <a:solidFill>
                  <a:schemeClr val="dk1"/>
                </a:solidFill>
                <a:latin typeface="Calibri"/>
                <a:ea typeface="Calibri"/>
                <a:cs typeface="Calibri"/>
                <a:sym typeface="Calibri"/>
              </a:endParaRPr>
            </a:p>
          </p:txBody>
        </p:sp>
        <p:sp>
          <p:nvSpPr>
            <p:cNvPr id="611" name="Google Shape;611;p22"/>
            <p:cNvSpPr/>
            <p:nvPr/>
          </p:nvSpPr>
          <p:spPr>
            <a:xfrm>
              <a:off x="12725400" y="8543925"/>
              <a:ext cx="2727960" cy="46863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Lightbringer</a:t>
              </a:r>
              <a:endParaRPr b="0" i="0" sz="2400" u="none" cap="none" strike="noStrike">
                <a:solidFill>
                  <a:schemeClr val="dk1"/>
                </a:solidFill>
                <a:latin typeface="Calibri"/>
                <a:ea typeface="Calibri"/>
                <a:cs typeface="Calibri"/>
                <a:sym typeface="Calibri"/>
              </a:endParaRPr>
            </a:p>
          </p:txBody>
        </p:sp>
        <p:sp>
          <p:nvSpPr>
            <p:cNvPr id="612" name="Google Shape;612;p22"/>
            <p:cNvSpPr/>
            <p:nvPr/>
          </p:nvSpPr>
          <p:spPr>
            <a:xfrm>
              <a:off x="6229350" y="4438650"/>
              <a:ext cx="2735580" cy="60579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lackey"/>
                <a:buNone/>
              </a:pPr>
              <a:r>
                <a:rPr b="0" i="0" lang="en-US" sz="2700" u="none" cap="none" strike="noStrike">
                  <a:solidFill>
                    <a:srgbClr val="0E0E0E"/>
                  </a:solidFill>
                  <a:latin typeface="Slackey"/>
                  <a:ea typeface="Slackey"/>
                  <a:cs typeface="Slackey"/>
                  <a:sym typeface="Slackey"/>
                </a:rPr>
                <a:t>Aurielle</a:t>
              </a:r>
              <a:endParaRPr b="0" i="0" sz="2700" u="none" cap="none" strike="noStrike">
                <a:solidFill>
                  <a:schemeClr val="dk1"/>
                </a:solidFill>
                <a:latin typeface="Calibri"/>
                <a:ea typeface="Calibri"/>
                <a:cs typeface="Calibri"/>
                <a:sym typeface="Calibri"/>
              </a:endParaRPr>
            </a:p>
          </p:txBody>
        </p:sp>
        <p:sp>
          <p:nvSpPr>
            <p:cNvPr id="613" name="Google Shape;613;p22"/>
            <p:cNvSpPr/>
            <p:nvPr/>
          </p:nvSpPr>
          <p:spPr>
            <a:xfrm>
              <a:off x="6229350" y="5000625"/>
              <a:ext cx="2727960" cy="46863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Priestess</a:t>
              </a:r>
              <a:endParaRPr b="0" i="0" sz="2400" u="none" cap="none" strike="noStrike">
                <a:solidFill>
                  <a:schemeClr val="dk1"/>
                </a:solidFill>
                <a:latin typeface="Calibri"/>
                <a:ea typeface="Calibri"/>
                <a:cs typeface="Calibri"/>
                <a:sym typeface="Calibri"/>
              </a:endParaRPr>
            </a:p>
          </p:txBody>
        </p:sp>
        <p:sp>
          <p:nvSpPr>
            <p:cNvPr id="614" name="Google Shape;614;p22"/>
            <p:cNvSpPr/>
            <p:nvPr/>
          </p:nvSpPr>
          <p:spPr>
            <a:xfrm>
              <a:off x="15068550" y="4438650"/>
              <a:ext cx="2735580" cy="60579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lackey"/>
                <a:buNone/>
              </a:pPr>
              <a:r>
                <a:rPr b="0" i="0" lang="en-US" sz="2700" u="none" cap="none" strike="noStrike">
                  <a:solidFill>
                    <a:srgbClr val="0E0E0E"/>
                  </a:solidFill>
                  <a:latin typeface="Slackey"/>
                  <a:ea typeface="Slackey"/>
                  <a:cs typeface="Slackey"/>
                  <a:sym typeface="Slackey"/>
                </a:rPr>
                <a:t>Dariana</a:t>
              </a:r>
              <a:endParaRPr b="0" i="0" sz="2700" u="none" cap="none" strike="noStrike">
                <a:solidFill>
                  <a:schemeClr val="dk1"/>
                </a:solidFill>
                <a:latin typeface="Calibri"/>
                <a:ea typeface="Calibri"/>
                <a:cs typeface="Calibri"/>
                <a:sym typeface="Calibri"/>
              </a:endParaRPr>
            </a:p>
          </p:txBody>
        </p:sp>
        <p:sp>
          <p:nvSpPr>
            <p:cNvPr id="615" name="Google Shape;615;p22"/>
            <p:cNvSpPr/>
            <p:nvPr/>
          </p:nvSpPr>
          <p:spPr>
            <a:xfrm>
              <a:off x="15068550" y="5000625"/>
              <a:ext cx="2727960" cy="46863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Shaman</a:t>
              </a:r>
              <a:endParaRPr b="0" i="0" sz="2400" u="none" cap="none" strike="noStrike">
                <a:solidFill>
                  <a:schemeClr val="dk1"/>
                </a:solidFill>
                <a:latin typeface="Calibri"/>
                <a:ea typeface="Calibri"/>
                <a:cs typeface="Calibri"/>
                <a:sym typeface="Calibri"/>
              </a:endParaRPr>
            </a:p>
          </p:txBody>
        </p:sp>
        <p:sp>
          <p:nvSpPr>
            <p:cNvPr id="616" name="Google Shape;616;p22"/>
            <p:cNvSpPr/>
            <p:nvPr/>
          </p:nvSpPr>
          <p:spPr>
            <a:xfrm>
              <a:off x="10648950" y="4438650"/>
              <a:ext cx="2735580" cy="60579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Slackey"/>
                <a:buNone/>
              </a:pPr>
              <a:r>
                <a:rPr b="0" i="0" lang="en-US" sz="2700" u="none" cap="none" strike="noStrike">
                  <a:solidFill>
                    <a:srgbClr val="0E0E0E"/>
                  </a:solidFill>
                  <a:latin typeface="Slackey"/>
                  <a:ea typeface="Slackey"/>
                  <a:cs typeface="Slackey"/>
                  <a:sym typeface="Slackey"/>
                </a:rPr>
                <a:t>Theronis</a:t>
              </a:r>
              <a:endParaRPr b="0" i="0" sz="2700" u="none" cap="none" strike="noStrike">
                <a:solidFill>
                  <a:schemeClr val="dk1"/>
                </a:solidFill>
                <a:latin typeface="Calibri"/>
                <a:ea typeface="Calibri"/>
                <a:cs typeface="Calibri"/>
                <a:sym typeface="Calibri"/>
              </a:endParaRPr>
            </a:p>
          </p:txBody>
        </p:sp>
        <p:sp>
          <p:nvSpPr>
            <p:cNvPr id="617" name="Google Shape;617;p22"/>
            <p:cNvSpPr/>
            <p:nvPr/>
          </p:nvSpPr>
          <p:spPr>
            <a:xfrm>
              <a:off x="10648950" y="5000625"/>
              <a:ext cx="2727960" cy="46863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The Warrior</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3FF"/>
        </a:solidFill>
      </p:bgPr>
    </p:bg>
    <p:spTree>
      <p:nvGrpSpPr>
        <p:cNvPr id="622" name="Shape 622"/>
        <p:cNvGrpSpPr/>
        <p:nvPr/>
      </p:nvGrpSpPr>
      <p:grpSpPr>
        <a:xfrm>
          <a:off x="0" y="0"/>
          <a:ext cx="0" cy="0"/>
          <a:chOff x="0" y="0"/>
          <a:chExt cx="0" cy="0"/>
        </a:xfrm>
      </p:grpSpPr>
      <p:pic>
        <p:nvPicPr>
          <p:cNvPr descr="preencoded.png" id="623" name="Google Shape;623;p23"/>
          <p:cNvPicPr preferRelativeResize="0"/>
          <p:nvPr/>
        </p:nvPicPr>
        <p:blipFill rotWithShape="1">
          <a:blip r:embed="rId3">
            <a:alphaModFix/>
          </a:blip>
          <a:srcRect b="0" l="0" r="0" t="0"/>
          <a:stretch/>
        </p:blipFill>
        <p:spPr>
          <a:xfrm>
            <a:off x="10325100" y="4229100"/>
            <a:ext cx="7962900" cy="6057900"/>
          </a:xfrm>
          <a:prstGeom prst="rect">
            <a:avLst/>
          </a:prstGeom>
          <a:noFill/>
          <a:ln>
            <a:noFill/>
          </a:ln>
        </p:spPr>
      </p:pic>
      <p:pic>
        <p:nvPicPr>
          <p:cNvPr descr="preencoded.png" id="624" name="Google Shape;624;p23"/>
          <p:cNvPicPr preferRelativeResize="0"/>
          <p:nvPr/>
        </p:nvPicPr>
        <p:blipFill rotWithShape="1">
          <a:blip r:embed="rId4">
            <a:alphaModFix/>
          </a:blip>
          <a:srcRect b="0" l="0" r="0" t="0"/>
          <a:stretch/>
        </p:blipFill>
        <p:spPr>
          <a:xfrm>
            <a:off x="0" y="0"/>
            <a:ext cx="5172075" cy="7820025"/>
          </a:xfrm>
          <a:prstGeom prst="rect">
            <a:avLst/>
          </a:prstGeom>
          <a:noFill/>
          <a:ln>
            <a:noFill/>
          </a:ln>
        </p:spPr>
      </p:pic>
      <p:grpSp>
        <p:nvGrpSpPr>
          <p:cNvPr id="625" name="Google Shape;625;p23"/>
          <p:cNvGrpSpPr/>
          <p:nvPr/>
        </p:nvGrpSpPr>
        <p:grpSpPr>
          <a:xfrm>
            <a:off x="17640300" y="7994854"/>
            <a:ext cx="596695" cy="2063546"/>
            <a:chOff x="17640300" y="7994855"/>
            <a:chExt cx="596695" cy="2063546"/>
          </a:xfrm>
        </p:grpSpPr>
        <p:pic>
          <p:nvPicPr>
            <p:cNvPr descr="preencoded.png" id="626" name="Google Shape;626;p23"/>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627" name="Google Shape;627;p23"/>
            <p:cNvSpPr/>
            <p:nvPr/>
          </p:nvSpPr>
          <p:spPr>
            <a:xfrm rot="-5400000">
              <a:off x="17235487" y="8456817"/>
              <a:ext cx="1463470" cy="53954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603489"/>
                </a:buClr>
                <a:buSzPts val="2710"/>
                <a:buFont typeface="Inter"/>
                <a:buNone/>
              </a:pPr>
              <a:r>
                <a:rPr b="1" i="0" lang="en-US" sz="2710" u="none" cap="none" strike="noStrike">
                  <a:solidFill>
                    <a:srgbClr val="603489"/>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628" name="Google Shape;628;p23"/>
          <p:cNvSpPr/>
          <p:nvPr/>
        </p:nvSpPr>
        <p:spPr>
          <a:xfrm rot="-5400000">
            <a:off x="16649700" y="6168390"/>
            <a:ext cx="2737485" cy="356235"/>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1800"/>
              <a:buFont typeface="Inter"/>
              <a:buNone/>
            </a:pPr>
            <a:r>
              <a:rPr b="0" i="0" lang="en-US" sz="1800" u="none" cap="none" strike="noStrike">
                <a:solidFill>
                  <a:srgbClr val="000000"/>
                </a:solidFill>
                <a:latin typeface="Inter"/>
                <a:ea typeface="Inter"/>
                <a:cs typeface="Inter"/>
                <a:sym typeface="Inter"/>
              </a:rPr>
              <a:t>Credit | Image: </a:t>
            </a:r>
            <a:r>
              <a:rPr b="0" i="0" lang="en-US" sz="1800" u="sng" cap="none" strike="noStrike">
                <a:solidFill>
                  <a:srgbClr val="000000"/>
                </a:solidFill>
                <a:latin typeface="Inter"/>
                <a:ea typeface="Inter"/>
                <a:cs typeface="Inter"/>
                <a:sym typeface="Inter"/>
                <a:hlinkClick r:id="rId6">
                  <a:extLst>
                    <a:ext uri="{A12FA001-AC4F-418D-AE19-62706E023703}">
                      <ahyp:hlinkClr val="tx"/>
                    </a:ext>
                  </a:extLst>
                </a:hlinkClick>
              </a:rPr>
              <a:t>Unsplash</a:t>
            </a:r>
            <a:r>
              <a:rPr b="0" i="0" lang="en-US" sz="1800" u="none" cap="none" strike="noStrike">
                <a:solidFill>
                  <a:srgbClr val="000000"/>
                </a:solidFill>
                <a:latin typeface="Inter"/>
                <a:ea typeface="Inter"/>
                <a:cs typeface="Inter"/>
                <a:sym typeface="Inter"/>
              </a:rPr>
              <a:t> </a:t>
            </a:r>
            <a:endParaRPr b="0" i="0" sz="1800" u="none" cap="none" strike="noStrike">
              <a:solidFill>
                <a:schemeClr val="dk1"/>
              </a:solidFill>
              <a:latin typeface="Calibri"/>
              <a:ea typeface="Calibri"/>
              <a:cs typeface="Calibri"/>
              <a:sym typeface="Calibri"/>
            </a:endParaRPr>
          </a:p>
        </p:txBody>
      </p:sp>
      <p:pic>
        <p:nvPicPr>
          <p:cNvPr descr="preencoded.png" id="629" name="Google Shape;629;p23"/>
          <p:cNvPicPr preferRelativeResize="0"/>
          <p:nvPr/>
        </p:nvPicPr>
        <p:blipFill rotWithShape="1">
          <a:blip r:embed="rId7">
            <a:alphaModFix/>
          </a:blip>
          <a:srcRect b="0" l="0" r="0" t="0"/>
          <a:stretch/>
        </p:blipFill>
        <p:spPr>
          <a:xfrm>
            <a:off x="485775" y="1819275"/>
            <a:ext cx="7315200" cy="6648450"/>
          </a:xfrm>
          <a:prstGeom prst="rect">
            <a:avLst/>
          </a:prstGeom>
          <a:noFill/>
          <a:ln>
            <a:noFill/>
          </a:ln>
        </p:spPr>
      </p:pic>
      <p:grpSp>
        <p:nvGrpSpPr>
          <p:cNvPr id="630" name="Google Shape;630;p23"/>
          <p:cNvGrpSpPr/>
          <p:nvPr/>
        </p:nvGrpSpPr>
        <p:grpSpPr>
          <a:xfrm>
            <a:off x="8353425" y="2190750"/>
            <a:ext cx="9172575" cy="2667000"/>
            <a:chOff x="8353425" y="2190750"/>
            <a:chExt cx="9172575" cy="2667000"/>
          </a:xfrm>
        </p:grpSpPr>
        <p:sp>
          <p:nvSpPr>
            <p:cNvPr id="631" name="Google Shape;631;p23"/>
            <p:cNvSpPr/>
            <p:nvPr/>
          </p:nvSpPr>
          <p:spPr>
            <a:xfrm>
              <a:off x="8353425" y="2190750"/>
              <a:ext cx="9172575" cy="2628900"/>
            </a:xfrm>
            <a:prstGeom prst="rect">
              <a:avLst/>
            </a:prstGeom>
            <a:solidFill>
              <a:srgbClr val="8B5EC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23"/>
            <p:cNvSpPr/>
            <p:nvPr/>
          </p:nvSpPr>
          <p:spPr>
            <a:xfrm>
              <a:off x="8924925" y="2419350"/>
              <a:ext cx="8296275" cy="243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BF1F9"/>
                </a:buClr>
                <a:buSzPts val="6000"/>
                <a:buFont typeface="Slackey"/>
                <a:buNone/>
              </a:pPr>
              <a:r>
                <a:rPr b="0" i="0" lang="en-US" sz="6000" u="none" cap="none" strike="noStrike">
                  <a:solidFill>
                    <a:srgbClr val="FBF1F9"/>
                  </a:solidFill>
                  <a:latin typeface="Slackey"/>
                  <a:ea typeface="Slackey"/>
                  <a:cs typeface="Slackey"/>
                  <a:sym typeface="Slackey"/>
                </a:rPr>
                <a:t>Thank you for</a:t>
              </a:r>
              <a:endParaRPr b="0" i="0" sz="6000" u="none" cap="none" strike="noStrike">
                <a:solidFill>
                  <a:schemeClr val="dk1"/>
                </a:solidFill>
                <a:latin typeface="Calibri"/>
                <a:ea typeface="Calibri"/>
                <a:cs typeface="Calibri"/>
                <a:sym typeface="Calibri"/>
              </a:endParaRPr>
            </a:p>
            <a:p>
              <a:pPr indent="0" lvl="0" marL="0" marR="0" rtl="0" algn="l">
                <a:spcBef>
                  <a:spcPts val="0"/>
                </a:spcBef>
                <a:spcAft>
                  <a:spcPts val="0"/>
                </a:spcAft>
                <a:buClr>
                  <a:srgbClr val="FBF1F9"/>
                </a:buClr>
                <a:buSzPts val="6000"/>
                <a:buFont typeface="Slackey"/>
                <a:buNone/>
              </a:pPr>
              <a:r>
                <a:rPr b="0" i="0" lang="en-US" sz="6000" u="none" cap="none" strike="noStrike">
                  <a:solidFill>
                    <a:srgbClr val="FBF1F9"/>
                  </a:solidFill>
                  <a:latin typeface="Slackey"/>
                  <a:ea typeface="Slackey"/>
                  <a:cs typeface="Slackey"/>
                  <a:sym typeface="Slackey"/>
                </a:rPr>
                <a:t>choosing EaTemp</a:t>
              </a:r>
              <a:endParaRPr b="0" i="0" sz="6000" u="none" cap="none" strike="noStrike">
                <a:solidFill>
                  <a:schemeClr val="dk1"/>
                </a:solidFill>
                <a:latin typeface="Calibri"/>
                <a:ea typeface="Calibri"/>
                <a:cs typeface="Calibri"/>
                <a:sym typeface="Calibri"/>
              </a:endParaRPr>
            </a:p>
          </p:txBody>
        </p:sp>
      </p:grpSp>
      <p:sp>
        <p:nvSpPr>
          <p:cNvPr id="633" name="Google Shape;633;p23"/>
          <p:cNvSpPr/>
          <p:nvPr/>
        </p:nvSpPr>
        <p:spPr>
          <a:xfrm>
            <a:off x="8353425" y="5724525"/>
            <a:ext cx="8995410" cy="229743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We offer free and high-quality slides templates for your presentations. We appreciate you choosing us and hope our templates have been helpful. </a:t>
            </a:r>
            <a:endParaRPr b="0" i="0" sz="2400" u="none" cap="none" strike="noStrike">
              <a:solidFill>
                <a:schemeClr val="dk1"/>
              </a:solidFill>
              <a:latin typeface="Calibri"/>
              <a:ea typeface="Calibri"/>
              <a:cs typeface="Calibri"/>
              <a:sym typeface="Calibri"/>
            </a:endParaRPr>
          </a:p>
          <a:p>
            <a:pPr indent="0" lvl="0" marL="0" marR="0" rtl="0" algn="l">
              <a:spcBef>
                <a:spcPts val="1200"/>
              </a:spcBef>
              <a:spcAft>
                <a:spcPts val="0"/>
              </a:spcAft>
              <a:buClr>
                <a:srgbClr val="0E0E0E"/>
              </a:buClr>
              <a:buSzPts val="2400"/>
              <a:buFont typeface="Lato"/>
              <a:buNone/>
            </a:pPr>
            <a:r>
              <a:rPr b="0" i="0" lang="en-US" sz="2400" u="none" cap="none" strike="noStrike">
                <a:solidFill>
                  <a:srgbClr val="0E0E0E"/>
                </a:solidFill>
                <a:latin typeface="Lato"/>
                <a:ea typeface="Lato"/>
                <a:cs typeface="Lato"/>
                <a:sym typeface="Lato"/>
              </a:rPr>
              <a:t>As a new website, we rely on your support to grow, so please help us by sharing our site with your friends and colleagues. </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2026-10-12T11:06:36Z</dcterms:created>
  <dc:creator>PptxGenJS</dc:creator>
</cp:coreProperties>
</file>