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10287000" cx="18288000"/>
  <p:notesSz cx="10287000" cy="18288000"/>
  <p:embeddedFontLst>
    <p:embeddedFont>
      <p:font typeface="Inter"/>
      <p:regular r:id="rId31"/>
      <p:bold r:id="rId32"/>
      <p:italic r:id="rId33"/>
      <p:boldItalic r:id="rId34"/>
    </p:embeddedFont>
    <p:embeddedFont>
      <p:font typeface="Poppins"/>
      <p:regular r:id="rId35"/>
      <p:bold r:id="rId36"/>
      <p:italic r:id="rId37"/>
      <p:boldItalic r:id="rId38"/>
    </p:embeddedFont>
    <p:embeddedFont>
      <p:font typeface="Lato"/>
      <p:regular r:id="rId39"/>
      <p:bold r:id="rId40"/>
      <p:italic r:id="rId41"/>
      <p:boldItalic r:id="rId42"/>
    </p:embeddedFont>
    <p:embeddedFont>
      <p:font typeface="Montserrat"/>
      <p:regular r:id="rId43"/>
      <p:bold r:id="rId44"/>
      <p:italic r:id="rId45"/>
      <p:boldItalic r:id="rId46"/>
    </p:embeddedFont>
    <p:embeddedFont>
      <p:font typeface="Oxanium"/>
      <p:regular r:id="rId47"/>
      <p:bold r:id="rId48"/>
    </p:embeddedFont>
    <p:embeddedFont>
      <p:font typeface="Poppins SemiBold"/>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3" roundtripDataSignature="AMtx7mgT+2gptn/Tu1i6zO0p0DMvPFa21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fntdata"/><Relationship Id="rId42" Type="http://schemas.openxmlformats.org/officeDocument/2006/relationships/font" Target="fonts/Lato-boldItalic.fntdata"/><Relationship Id="rId41" Type="http://schemas.openxmlformats.org/officeDocument/2006/relationships/font" Target="fonts/Lato-italic.fntdata"/><Relationship Id="rId44" Type="http://schemas.openxmlformats.org/officeDocument/2006/relationships/font" Target="fonts/Montserrat-bold.fntdata"/><Relationship Id="rId43" Type="http://schemas.openxmlformats.org/officeDocument/2006/relationships/font" Target="fonts/Montserrat-regular.fntdata"/><Relationship Id="rId46" Type="http://schemas.openxmlformats.org/officeDocument/2006/relationships/font" Target="fonts/Montserrat-boldItalic.fntdata"/><Relationship Id="rId45" Type="http://schemas.openxmlformats.org/officeDocument/2006/relationships/font" Target="fonts/Montserrat-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Oxanium-bold.fntdata"/><Relationship Id="rId47" Type="http://schemas.openxmlformats.org/officeDocument/2006/relationships/font" Target="fonts/Oxanium-regular.fntdata"/><Relationship Id="rId49" Type="http://schemas.openxmlformats.org/officeDocument/2006/relationships/font" Target="fonts/PoppinsSemiBold-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regular.fntdata"/><Relationship Id="rId30" Type="http://schemas.openxmlformats.org/officeDocument/2006/relationships/slide" Target="slides/slide26.xml"/><Relationship Id="rId33" Type="http://schemas.openxmlformats.org/officeDocument/2006/relationships/font" Target="fonts/Inter-italic.fntdata"/><Relationship Id="rId32" Type="http://schemas.openxmlformats.org/officeDocument/2006/relationships/font" Target="fonts/Inter-bold.fntdata"/><Relationship Id="rId35" Type="http://schemas.openxmlformats.org/officeDocument/2006/relationships/font" Target="fonts/Poppins-regular.fntdata"/><Relationship Id="rId34" Type="http://schemas.openxmlformats.org/officeDocument/2006/relationships/font" Target="fonts/Inter-boldItalic.fntdata"/><Relationship Id="rId37" Type="http://schemas.openxmlformats.org/officeDocument/2006/relationships/font" Target="fonts/Poppins-italic.fntdata"/><Relationship Id="rId36" Type="http://schemas.openxmlformats.org/officeDocument/2006/relationships/font" Target="fonts/Poppins-bold.fntdata"/><Relationship Id="rId39" Type="http://schemas.openxmlformats.org/officeDocument/2006/relationships/font" Target="fonts/Lato-regular.fntdata"/><Relationship Id="rId38" Type="http://schemas.openxmlformats.org/officeDocument/2006/relationships/font" Target="fonts/Poppins-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oppinsSemiBold-italic.fntdata"/><Relationship Id="rId50" Type="http://schemas.openxmlformats.org/officeDocument/2006/relationships/font" Target="fonts/PoppinsSemiBold-bold.fntdata"/><Relationship Id="rId53" Type="http://customschemas.google.com/relationships/presentationmetadata" Target="metadata"/><Relationship Id="rId52" Type="http://schemas.openxmlformats.org/officeDocument/2006/relationships/font" Target="fonts/PoppinsSemiBold-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a2be7c77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a2be7c77b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a2be7c77b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g3fa2be7c77b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g3fa2be7c77b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g3fa2be7c77b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g3fa2be7c77b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g3fa2be7c77b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g3fa2be7c77b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fa2be7c77b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g3fa2be7c77b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g3fa2be7c77b_0_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fa2be7c77b_0_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g3fa2be7c77b_0_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g3fa2be7c77b_0_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fa2be7c77b_0_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g3fa2be7c77b_0_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g3fa2be7c77b_0_1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a2be7c77b_0_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g3fa2be7c77b_0_1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g3fa2be7c77b_0_1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fa2be7c77b_0_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g3fa2be7c77b_0_1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g3fa2be7c77b_0_1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fa2be7c77b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3fa2be7c77b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g3fa2be7c77b_0_1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a2be7c77b_0_1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g3fa2be7c77b_0_1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g3fa2be7c77b_0_1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fa2be7c77b_0_2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3fa2be7c77b_0_2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g3fa2be7c77b_0_2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fa2be7c77b_0_2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g3fa2be7c77b_0_2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g3fa2be7c77b_0_2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fa2be7c77b_0_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g3fa2be7c77b_0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g3fa2be7c77b_0_2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fa2be7c77b_0_2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g3fa2be7c77b_0_2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g3fa2be7c77b_0_29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fa2be7c77b_0_3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g3fa2be7c77b_0_3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g3fa2be7c77b_0_3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fa2be7c77b_0_3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g3fa2be7c77b_0_3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g3fa2be7c77b_0_3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fa2be7c77b_0_3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g3fa2be7c77b_0_3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g3fa2be7c77b_0_39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fa2be7c77b_0_4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g3fa2be7c77b_0_4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g3fa2be7c77b_0_4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fa2be7c77b_0_4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7" name="Google Shape;457;g3fa2be7c77b_0_4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g3fa2be7c77b_0_4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fa2be7c77b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g3fa2be7c77b_0_4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g3fa2be7c77b_0_4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fa2be7c77b_0_4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g3fa2be7c77b_0_4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g3fa2be7c77b_0_4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fa2be7c77b_0_4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g3fa2be7c77b_0_4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g3fa2be7c77b_0_4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fa2be7c77b_0_5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5" name="Google Shape;555;g3fa2be7c77b_0_5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g3fa2be7c77b_0_5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fa2be7c77b_0_5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2" name="Google Shape;582;g3fa2be7c77b_0_5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g3fa2be7c77b_0_5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fa2be7c77b_0_5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g3fa2be7c77b_0_5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6" name="Google Shape;606;g3fa2be7c77b_0_5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fa2be7c77b_0_6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8" name="Google Shape;668;g3fa2be7c77b_0_6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9" name="Google Shape;669;g3fa2be7c77b_0_6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22.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7.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61.png"/><Relationship Id="rId8"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 Id="rId10" Type="http://schemas.openxmlformats.org/officeDocument/2006/relationships/image" Target="../media/image45.png"/><Relationship Id="rId9" Type="http://schemas.openxmlformats.org/officeDocument/2006/relationships/image" Target="../media/image29.png"/><Relationship Id="rId5" Type="http://schemas.openxmlformats.org/officeDocument/2006/relationships/image" Target="../media/image46.png"/><Relationship Id="rId6" Type="http://schemas.openxmlformats.org/officeDocument/2006/relationships/image" Target="../media/image7.png"/><Relationship Id="rId7" Type="http://schemas.openxmlformats.org/officeDocument/2006/relationships/image" Target="../media/image34.png"/><Relationship Id="rId8" Type="http://schemas.openxmlformats.org/officeDocument/2006/relationships/image" Target="../media/image3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4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5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53.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52.png"/><Relationship Id="rId8" Type="http://schemas.openxmlformats.org/officeDocument/2006/relationships/image" Target="../media/image5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7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62.png"/><Relationship Id="rId8" Type="http://schemas.openxmlformats.org/officeDocument/2006/relationships/image" Target="../media/image63.png"/></Relationships>
</file>

<file path=ppt/slides/_rels/slide11.xml.rels><?xml version="1.0" encoding="UTF-8" standalone="yes"?><Relationships xmlns="http://schemas.openxmlformats.org/package/2006/relationships"><Relationship Id="rId11" Type="http://schemas.openxmlformats.org/officeDocument/2006/relationships/image" Target="../media/image165.png"/><Relationship Id="rId10" Type="http://schemas.openxmlformats.org/officeDocument/2006/relationships/image" Target="../media/image68.png"/><Relationship Id="rId13" Type="http://schemas.openxmlformats.org/officeDocument/2006/relationships/image" Target="../media/image171.png"/><Relationship Id="rId12" Type="http://schemas.openxmlformats.org/officeDocument/2006/relationships/image" Target="../media/image121.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74.png"/><Relationship Id="rId14" Type="http://schemas.openxmlformats.org/officeDocument/2006/relationships/image" Target="../media/image85.png"/><Relationship Id="rId5" Type="http://schemas.openxmlformats.org/officeDocument/2006/relationships/image" Target="../media/image46.png"/><Relationship Id="rId6" Type="http://schemas.openxmlformats.org/officeDocument/2006/relationships/image" Target="../media/image7.png"/><Relationship Id="rId7" Type="http://schemas.openxmlformats.org/officeDocument/2006/relationships/image" Target="../media/image66.png"/><Relationship Id="rId8" Type="http://schemas.openxmlformats.org/officeDocument/2006/relationships/image" Target="../media/image6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89.png"/><Relationship Id="rId8" Type="http://schemas.openxmlformats.org/officeDocument/2006/relationships/image" Target="../media/image8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6.png"/><Relationship Id="rId6" Type="http://schemas.openxmlformats.org/officeDocument/2006/relationships/image" Target="../media/image7.png"/></Relationships>
</file>

<file path=ppt/slides/_rels/slide15.xml.rels><?xml version="1.0" encoding="UTF-8" standalone="yes"?><Relationships xmlns="http://schemas.openxmlformats.org/package/2006/relationships"><Relationship Id="rId11" Type="http://schemas.openxmlformats.org/officeDocument/2006/relationships/image" Target="../media/image98.png"/><Relationship Id="rId10" Type="http://schemas.openxmlformats.org/officeDocument/2006/relationships/image" Target="../media/image100.png"/><Relationship Id="rId13" Type="http://schemas.openxmlformats.org/officeDocument/2006/relationships/image" Target="../media/image99.png"/><Relationship Id="rId12" Type="http://schemas.openxmlformats.org/officeDocument/2006/relationships/image" Target="../media/image101.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102.png"/><Relationship Id="rId15" Type="http://schemas.openxmlformats.org/officeDocument/2006/relationships/image" Target="../media/image116.png"/><Relationship Id="rId14" Type="http://schemas.openxmlformats.org/officeDocument/2006/relationships/image" Target="../media/image109.png"/><Relationship Id="rId17" Type="http://schemas.openxmlformats.org/officeDocument/2006/relationships/image" Target="../media/image111.png"/><Relationship Id="rId16" Type="http://schemas.openxmlformats.org/officeDocument/2006/relationships/image" Target="../media/image107.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129.png"/><Relationship Id="rId8" Type="http://schemas.openxmlformats.org/officeDocument/2006/relationships/image" Target="../media/image9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134.png"/><Relationship Id="rId8" Type="http://schemas.openxmlformats.org/officeDocument/2006/relationships/image" Target="../media/image1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6.png"/><Relationship Id="rId6" Type="http://schemas.openxmlformats.org/officeDocument/2006/relationships/image" Target="../media/image7.png"/><Relationship Id="rId7" Type="http://schemas.openxmlformats.org/officeDocument/2006/relationships/image" Target="../media/image161.png"/><Relationship Id="rId8" Type="http://schemas.openxmlformats.org/officeDocument/2006/relationships/image" Target="../media/image1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144.png"/><Relationship Id="rId8" Type="http://schemas.openxmlformats.org/officeDocument/2006/relationships/image" Target="../media/image1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7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1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1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22.png"/><Relationship Id="rId5" Type="http://schemas.openxmlformats.org/officeDocument/2006/relationships/image" Target="../media/image149.png"/><Relationship Id="rId6"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66.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184.png"/><Relationship Id="rId8" Type="http://schemas.openxmlformats.org/officeDocument/2006/relationships/image" Target="../media/image162.png"/></Relationships>
</file>

<file path=ppt/slides/_rels/slide24.xml.rels><?xml version="1.0" encoding="UTF-8" standalone="yes"?><Relationships xmlns="http://schemas.openxmlformats.org/package/2006/relationships"><Relationship Id="rId11" Type="http://schemas.openxmlformats.org/officeDocument/2006/relationships/image" Target="../media/image167.png"/><Relationship Id="rId10" Type="http://schemas.openxmlformats.org/officeDocument/2006/relationships/image" Target="../media/image168.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160.png"/><Relationship Id="rId5" Type="http://schemas.openxmlformats.org/officeDocument/2006/relationships/image" Target="../media/image46.png"/><Relationship Id="rId6" Type="http://schemas.openxmlformats.org/officeDocument/2006/relationships/image" Target="../media/image7.png"/><Relationship Id="rId7" Type="http://schemas.openxmlformats.org/officeDocument/2006/relationships/image" Target="../media/image175.png"/><Relationship Id="rId8" Type="http://schemas.openxmlformats.org/officeDocument/2006/relationships/image" Target="../media/image159.png"/></Relationships>
</file>

<file path=ppt/slides/_rels/slide25.xml.rels><?xml version="1.0" encoding="UTF-8" standalone="yes"?><Relationships xmlns="http://schemas.openxmlformats.org/package/2006/relationships"><Relationship Id="rId11" Type="http://schemas.openxmlformats.org/officeDocument/2006/relationships/image" Target="../media/image183.png"/><Relationship Id="rId10" Type="http://schemas.openxmlformats.org/officeDocument/2006/relationships/image" Target="../media/image180.png"/><Relationship Id="rId13" Type="http://schemas.openxmlformats.org/officeDocument/2006/relationships/image" Target="../media/image177.png"/><Relationship Id="rId12" Type="http://schemas.openxmlformats.org/officeDocument/2006/relationships/image" Target="../media/image181.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186.png"/><Relationship Id="rId15" Type="http://schemas.openxmlformats.org/officeDocument/2006/relationships/image" Target="../media/image176.png"/><Relationship Id="rId14" Type="http://schemas.openxmlformats.org/officeDocument/2006/relationships/image" Target="../media/image182.png"/><Relationship Id="rId16" Type="http://schemas.openxmlformats.org/officeDocument/2006/relationships/hyperlink" Target="https://eatemp.com/powerpoint-org-chart-template/" TargetMode="External"/><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185.png"/><Relationship Id="rId8" Type="http://schemas.openxmlformats.org/officeDocument/2006/relationships/image" Target="../media/image17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hyperlink" Target="https://unsplash.com/" TargetMode="External"/><Relationship Id="rId8" Type="http://schemas.openxmlformats.org/officeDocument/2006/relationships/image" Target="../media/image17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 name="Shape 15"/>
        <p:cNvGrpSpPr/>
        <p:nvPr/>
      </p:nvGrpSpPr>
      <p:grpSpPr>
        <a:xfrm>
          <a:off x="0" y="0"/>
          <a:ext cx="0" cy="0"/>
          <a:chOff x="0" y="0"/>
          <a:chExt cx="0" cy="0"/>
        </a:xfrm>
      </p:grpSpPr>
      <p:pic>
        <p:nvPicPr>
          <p:cNvPr descr="preencoded.png" id="16" name="Google Shape;16;g3fa2be7c77b_0_0"/>
          <p:cNvPicPr preferRelativeResize="0"/>
          <p:nvPr/>
        </p:nvPicPr>
        <p:blipFill rotWithShape="1">
          <a:blip r:embed="rId3">
            <a:alphaModFix/>
          </a:blip>
          <a:srcRect b="0" l="0" r="0" t="0"/>
          <a:stretch/>
        </p:blipFill>
        <p:spPr>
          <a:xfrm>
            <a:off x="609600" y="657225"/>
            <a:ext cx="4171950" cy="4171950"/>
          </a:xfrm>
          <a:prstGeom prst="rect">
            <a:avLst/>
          </a:prstGeom>
          <a:noFill/>
          <a:ln>
            <a:noFill/>
          </a:ln>
        </p:spPr>
      </p:pic>
      <p:pic>
        <p:nvPicPr>
          <p:cNvPr descr="preencoded.png" id="17" name="Google Shape;17;g3fa2be7c77b_0_0"/>
          <p:cNvPicPr preferRelativeResize="0"/>
          <p:nvPr/>
        </p:nvPicPr>
        <p:blipFill rotWithShape="1">
          <a:blip r:embed="rId4">
            <a:alphaModFix/>
          </a:blip>
          <a:srcRect b="0" l="0" r="0" t="0"/>
          <a:stretch/>
        </p:blipFill>
        <p:spPr>
          <a:xfrm>
            <a:off x="619125" y="3810000"/>
            <a:ext cx="1752021" cy="5740846"/>
          </a:xfrm>
          <a:prstGeom prst="rect">
            <a:avLst/>
          </a:prstGeom>
          <a:noFill/>
          <a:ln>
            <a:noFill/>
          </a:ln>
        </p:spPr>
      </p:pic>
      <p:pic>
        <p:nvPicPr>
          <p:cNvPr descr="preencoded.png" id="18" name="Google Shape;18;g3fa2be7c77b_0_0"/>
          <p:cNvPicPr preferRelativeResize="0"/>
          <p:nvPr/>
        </p:nvPicPr>
        <p:blipFill rotWithShape="1">
          <a:blip r:embed="rId5">
            <a:alphaModFix/>
          </a:blip>
          <a:srcRect b="0" l="0" r="0" t="0"/>
          <a:stretch/>
        </p:blipFill>
        <p:spPr>
          <a:xfrm>
            <a:off x="16221075" y="190500"/>
            <a:ext cx="1885950" cy="952500"/>
          </a:xfrm>
          <a:prstGeom prst="rect">
            <a:avLst/>
          </a:prstGeom>
          <a:noFill/>
          <a:ln>
            <a:noFill/>
          </a:ln>
        </p:spPr>
      </p:pic>
      <p:sp>
        <p:nvSpPr>
          <p:cNvPr id="19" name="Google Shape;19;g3fa2be7c77b_0_0"/>
          <p:cNvSpPr/>
          <p:nvPr/>
        </p:nvSpPr>
        <p:spPr>
          <a:xfrm>
            <a:off x="9658350" y="1390650"/>
            <a:ext cx="9519300" cy="676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33300"/>
              <a:buFont typeface="Oxanium"/>
              <a:buNone/>
            </a:pPr>
            <a:r>
              <a:rPr b="1" i="0" lang="en-US" sz="33300" u="none" cap="none" strike="noStrike">
                <a:solidFill>
                  <a:srgbClr val="F68C02"/>
                </a:solidFill>
                <a:latin typeface="Oxanium"/>
                <a:ea typeface="Oxanium"/>
                <a:cs typeface="Oxanium"/>
                <a:sym typeface="Oxanium"/>
              </a:rPr>
              <a:t>HSE </a:t>
            </a:r>
            <a:endParaRPr b="0" i="0" sz="33300" u="none" cap="none" strike="noStrike">
              <a:solidFill>
                <a:schemeClr val="dk1"/>
              </a:solidFill>
              <a:latin typeface="Calibri"/>
              <a:ea typeface="Calibri"/>
              <a:cs typeface="Calibri"/>
              <a:sym typeface="Calibri"/>
            </a:endParaRPr>
          </a:p>
        </p:txBody>
      </p:sp>
      <p:grpSp>
        <p:nvGrpSpPr>
          <p:cNvPr id="20" name="Google Shape;20;g3fa2be7c77b_0_0"/>
          <p:cNvGrpSpPr/>
          <p:nvPr/>
        </p:nvGrpSpPr>
        <p:grpSpPr>
          <a:xfrm>
            <a:off x="17640300" y="7994925"/>
            <a:ext cx="596549" cy="2063476"/>
            <a:chOff x="17640300" y="7994925"/>
            <a:chExt cx="596549" cy="2063476"/>
          </a:xfrm>
        </p:grpSpPr>
        <p:pic>
          <p:nvPicPr>
            <p:cNvPr descr="preencoded.png" id="21" name="Google Shape;21;g3fa2be7c77b_0_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2" name="Google Shape;22;g3fa2be7c77b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3" name="Google Shape;23;g3fa2be7c77b_0_0"/>
          <p:cNvPicPr preferRelativeResize="0"/>
          <p:nvPr/>
        </p:nvPicPr>
        <p:blipFill rotWithShape="1">
          <a:blip r:embed="rId7">
            <a:alphaModFix/>
          </a:blip>
          <a:srcRect b="0" l="0" r="0" t="0"/>
          <a:stretch/>
        </p:blipFill>
        <p:spPr>
          <a:xfrm>
            <a:off x="847725" y="904875"/>
            <a:ext cx="8296275" cy="8620125"/>
          </a:xfrm>
          <a:prstGeom prst="rect">
            <a:avLst/>
          </a:prstGeom>
          <a:noFill/>
          <a:ln>
            <a:noFill/>
          </a:ln>
        </p:spPr>
      </p:pic>
      <p:sp>
        <p:nvSpPr>
          <p:cNvPr id="24" name="Google Shape;24;g3fa2be7c77b_0_0"/>
          <p:cNvSpPr/>
          <p:nvPr/>
        </p:nvSpPr>
        <p:spPr>
          <a:xfrm>
            <a:off x="9906000" y="6010275"/>
            <a:ext cx="7656300" cy="204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 name="Shape 29"/>
        <p:cNvGrpSpPr/>
        <p:nvPr/>
      </p:nvGrpSpPr>
      <p:grpSpPr>
        <a:xfrm>
          <a:off x="0" y="0"/>
          <a:ext cx="0" cy="0"/>
          <a:chOff x="0" y="0"/>
          <a:chExt cx="0" cy="0"/>
        </a:xfrm>
      </p:grpSpPr>
      <p:pic>
        <p:nvPicPr>
          <p:cNvPr descr="preencoded.png" id="30" name="Google Shape;30;g3fa2be7c77b_0_13"/>
          <p:cNvPicPr preferRelativeResize="0"/>
          <p:nvPr/>
        </p:nvPicPr>
        <p:blipFill rotWithShape="1">
          <a:blip r:embed="rId3">
            <a:alphaModFix/>
          </a:blip>
          <a:srcRect b="0" l="0" r="0" t="0"/>
          <a:stretch/>
        </p:blipFill>
        <p:spPr>
          <a:xfrm rot="5400000">
            <a:off x="13795888" y="5825612"/>
            <a:ext cx="1752021" cy="5740846"/>
          </a:xfrm>
          <a:prstGeom prst="rect">
            <a:avLst/>
          </a:prstGeom>
          <a:noFill/>
          <a:ln>
            <a:noFill/>
          </a:ln>
        </p:spPr>
      </p:pic>
      <p:pic>
        <p:nvPicPr>
          <p:cNvPr descr="preencoded.png" id="31" name="Google Shape;31;g3fa2be7c77b_0_13"/>
          <p:cNvPicPr preferRelativeResize="0"/>
          <p:nvPr/>
        </p:nvPicPr>
        <p:blipFill rotWithShape="1">
          <a:blip r:embed="rId4">
            <a:alphaModFix/>
          </a:blip>
          <a:srcRect b="0" l="0" r="0" t="0"/>
          <a:stretch/>
        </p:blipFill>
        <p:spPr>
          <a:xfrm rot="-5400000">
            <a:off x="16602075" y="704850"/>
            <a:ext cx="1885950" cy="952500"/>
          </a:xfrm>
          <a:prstGeom prst="rect">
            <a:avLst/>
          </a:prstGeom>
          <a:noFill/>
          <a:ln>
            <a:noFill/>
          </a:ln>
        </p:spPr>
      </p:pic>
      <p:pic>
        <p:nvPicPr>
          <p:cNvPr descr="preencoded.png" id="32" name="Google Shape;32;g3fa2be7c77b_0_13"/>
          <p:cNvPicPr preferRelativeResize="0"/>
          <p:nvPr/>
        </p:nvPicPr>
        <p:blipFill rotWithShape="1">
          <a:blip r:embed="rId5">
            <a:alphaModFix/>
          </a:blip>
          <a:srcRect b="0" l="0" r="0" t="0"/>
          <a:stretch/>
        </p:blipFill>
        <p:spPr>
          <a:xfrm>
            <a:off x="609600" y="619125"/>
            <a:ext cx="3200400" cy="3200400"/>
          </a:xfrm>
          <a:prstGeom prst="rect">
            <a:avLst/>
          </a:prstGeom>
          <a:noFill/>
          <a:ln>
            <a:noFill/>
          </a:ln>
        </p:spPr>
      </p:pic>
      <p:grpSp>
        <p:nvGrpSpPr>
          <p:cNvPr id="33" name="Google Shape;33;g3fa2be7c77b_0_13"/>
          <p:cNvGrpSpPr/>
          <p:nvPr/>
        </p:nvGrpSpPr>
        <p:grpSpPr>
          <a:xfrm>
            <a:off x="17640300" y="7994925"/>
            <a:ext cx="596549" cy="2063476"/>
            <a:chOff x="17640300" y="7994925"/>
            <a:chExt cx="596549" cy="2063476"/>
          </a:xfrm>
        </p:grpSpPr>
        <p:pic>
          <p:nvPicPr>
            <p:cNvPr descr="preencoded.png" id="34" name="Google Shape;34;g3fa2be7c77b_0_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5" name="Google Shape;35;g3fa2be7c77b_0_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 name="Google Shape;36;g3fa2be7c77b_0_13"/>
          <p:cNvSpPr/>
          <p:nvPr/>
        </p:nvSpPr>
        <p:spPr>
          <a:xfrm>
            <a:off x="882015" y="2695575"/>
            <a:ext cx="5827500" cy="19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Welcome</a:t>
            </a:r>
            <a:endParaRPr b="0" i="0" sz="9600" u="none" cap="none" strike="noStrike">
              <a:solidFill>
                <a:schemeClr val="dk1"/>
              </a:solidFill>
              <a:latin typeface="Calibri"/>
              <a:ea typeface="Calibri"/>
              <a:cs typeface="Calibri"/>
              <a:sym typeface="Calibri"/>
            </a:endParaRPr>
          </a:p>
        </p:txBody>
      </p:sp>
      <p:pic>
        <p:nvPicPr>
          <p:cNvPr descr="preencoded.png" id="37" name="Google Shape;37;g3fa2be7c77b_0_13"/>
          <p:cNvPicPr preferRelativeResize="0"/>
          <p:nvPr/>
        </p:nvPicPr>
        <p:blipFill rotWithShape="1">
          <a:blip r:embed="rId7">
            <a:alphaModFix/>
          </a:blip>
          <a:srcRect b="0" l="0" r="0" t="0"/>
          <a:stretch/>
        </p:blipFill>
        <p:spPr>
          <a:xfrm>
            <a:off x="8067675" y="895350"/>
            <a:ext cx="9001125" cy="8562975"/>
          </a:xfrm>
          <a:prstGeom prst="rect">
            <a:avLst/>
          </a:prstGeom>
          <a:noFill/>
          <a:ln>
            <a:noFill/>
          </a:ln>
        </p:spPr>
      </p:pic>
      <p:sp>
        <p:nvSpPr>
          <p:cNvPr id="38" name="Google Shape;38;g3fa2be7c77b_0_13"/>
          <p:cNvSpPr/>
          <p:nvPr/>
        </p:nvSpPr>
        <p:spPr>
          <a:xfrm>
            <a:off x="1095375" y="4391025"/>
            <a:ext cx="6195000" cy="330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 name="Shape 43"/>
        <p:cNvGrpSpPr/>
        <p:nvPr/>
      </p:nvGrpSpPr>
      <p:grpSpPr>
        <a:xfrm>
          <a:off x="0" y="0"/>
          <a:ext cx="0" cy="0"/>
          <a:chOff x="0" y="0"/>
          <a:chExt cx="0" cy="0"/>
        </a:xfrm>
      </p:grpSpPr>
      <p:pic>
        <p:nvPicPr>
          <p:cNvPr descr="preencoded.png" id="44" name="Google Shape;44;g3fa2be7c77b_0_26"/>
          <p:cNvPicPr preferRelativeResize="0"/>
          <p:nvPr/>
        </p:nvPicPr>
        <p:blipFill rotWithShape="1">
          <a:blip r:embed="rId3">
            <a:alphaModFix/>
          </a:blip>
          <a:srcRect b="0" l="0" r="0" t="0"/>
          <a:stretch/>
        </p:blipFill>
        <p:spPr>
          <a:xfrm rot="5400000">
            <a:off x="14208189" y="-1651513"/>
            <a:ext cx="1752021" cy="5740846"/>
          </a:xfrm>
          <a:prstGeom prst="rect">
            <a:avLst/>
          </a:prstGeom>
          <a:noFill/>
          <a:ln>
            <a:noFill/>
          </a:ln>
        </p:spPr>
      </p:pic>
      <p:pic>
        <p:nvPicPr>
          <p:cNvPr descr="preencoded.png" id="45" name="Google Shape;45;g3fa2be7c77b_0_26"/>
          <p:cNvPicPr preferRelativeResize="0"/>
          <p:nvPr/>
        </p:nvPicPr>
        <p:blipFill rotWithShape="1">
          <a:blip r:embed="rId4">
            <a:alphaModFix/>
          </a:blip>
          <a:srcRect b="0" l="0" r="0" t="0"/>
          <a:stretch/>
        </p:blipFill>
        <p:spPr>
          <a:xfrm rot="10800000">
            <a:off x="16211550" y="9172575"/>
            <a:ext cx="1885950" cy="952500"/>
          </a:xfrm>
          <a:prstGeom prst="rect">
            <a:avLst/>
          </a:prstGeom>
          <a:noFill/>
          <a:ln>
            <a:noFill/>
          </a:ln>
        </p:spPr>
      </p:pic>
      <p:pic>
        <p:nvPicPr>
          <p:cNvPr descr="preencoded.png" id="46" name="Google Shape;46;g3fa2be7c77b_0_26"/>
          <p:cNvPicPr preferRelativeResize="0"/>
          <p:nvPr/>
        </p:nvPicPr>
        <p:blipFill rotWithShape="1">
          <a:blip r:embed="rId5">
            <a:alphaModFix/>
          </a:blip>
          <a:srcRect b="0" l="0" r="0" t="0"/>
          <a:stretch/>
        </p:blipFill>
        <p:spPr>
          <a:xfrm rot="10800000">
            <a:off x="809625" y="3657600"/>
            <a:ext cx="5524500" cy="5524500"/>
          </a:xfrm>
          <a:prstGeom prst="rect">
            <a:avLst/>
          </a:prstGeom>
          <a:noFill/>
          <a:ln>
            <a:noFill/>
          </a:ln>
        </p:spPr>
      </p:pic>
      <p:grpSp>
        <p:nvGrpSpPr>
          <p:cNvPr id="47" name="Google Shape;47;g3fa2be7c77b_0_26"/>
          <p:cNvGrpSpPr/>
          <p:nvPr/>
        </p:nvGrpSpPr>
        <p:grpSpPr>
          <a:xfrm>
            <a:off x="17640300" y="7994925"/>
            <a:ext cx="596549" cy="2063476"/>
            <a:chOff x="17640300" y="7994925"/>
            <a:chExt cx="596549" cy="2063476"/>
          </a:xfrm>
        </p:grpSpPr>
        <p:pic>
          <p:nvPicPr>
            <p:cNvPr descr="preencoded.png" id="48" name="Google Shape;48;g3fa2be7c77b_0_2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9" name="Google Shape;49;g3fa2be7c77b_0_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0" name="Google Shape;50;g3fa2be7c77b_0_26"/>
          <p:cNvSpPr/>
          <p:nvPr/>
        </p:nvSpPr>
        <p:spPr>
          <a:xfrm>
            <a:off x="4010025" y="571500"/>
            <a:ext cx="106947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Table of Contents</a:t>
            </a:r>
            <a:endParaRPr b="0" i="0" sz="9600" u="none" cap="none" strike="noStrike">
              <a:solidFill>
                <a:schemeClr val="dk1"/>
              </a:solidFill>
              <a:latin typeface="Calibri"/>
              <a:ea typeface="Calibri"/>
              <a:cs typeface="Calibri"/>
              <a:sym typeface="Calibri"/>
            </a:endParaRPr>
          </a:p>
        </p:txBody>
      </p:sp>
      <p:grpSp>
        <p:nvGrpSpPr>
          <p:cNvPr id="51" name="Google Shape;51;g3fa2be7c77b_0_26"/>
          <p:cNvGrpSpPr/>
          <p:nvPr/>
        </p:nvGrpSpPr>
        <p:grpSpPr>
          <a:xfrm>
            <a:off x="6943725" y="3038475"/>
            <a:ext cx="1219200" cy="1219200"/>
            <a:chOff x="6943725" y="3038475"/>
            <a:chExt cx="1219200" cy="1219200"/>
          </a:xfrm>
        </p:grpSpPr>
        <p:sp>
          <p:nvSpPr>
            <p:cNvPr id="52" name="Google Shape;52;g3fa2be7c77b_0_26"/>
            <p:cNvSpPr/>
            <p:nvPr/>
          </p:nvSpPr>
          <p:spPr>
            <a:xfrm>
              <a:off x="6943725" y="3038475"/>
              <a:ext cx="1219200" cy="1219200"/>
            </a:xfrm>
            <a:prstGeom prst="ellipse">
              <a:avLst/>
            </a:prstGeom>
            <a:solidFill>
              <a:srgbClr val="F68C0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g3fa2be7c77b_0_26"/>
            <p:cNvSpPr/>
            <p:nvPr/>
          </p:nvSpPr>
          <p:spPr>
            <a:xfrm>
              <a:off x="7206615" y="3282315"/>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01</a:t>
              </a:r>
              <a:endParaRPr b="0" i="0" sz="3600" u="none" cap="none" strike="noStrike">
                <a:solidFill>
                  <a:schemeClr val="dk1"/>
                </a:solidFill>
                <a:latin typeface="Calibri"/>
                <a:ea typeface="Calibri"/>
                <a:cs typeface="Calibri"/>
                <a:sym typeface="Calibri"/>
              </a:endParaRPr>
            </a:p>
          </p:txBody>
        </p:sp>
      </p:grpSp>
      <p:grpSp>
        <p:nvGrpSpPr>
          <p:cNvPr id="54" name="Google Shape;54;g3fa2be7c77b_0_26"/>
          <p:cNvGrpSpPr/>
          <p:nvPr/>
        </p:nvGrpSpPr>
        <p:grpSpPr>
          <a:xfrm>
            <a:off x="8315325" y="3095625"/>
            <a:ext cx="4206300" cy="1211700"/>
            <a:chOff x="8315325" y="3095625"/>
            <a:chExt cx="4206300" cy="1211700"/>
          </a:xfrm>
        </p:grpSpPr>
        <p:sp>
          <p:nvSpPr>
            <p:cNvPr id="55" name="Google Shape;55;g3fa2be7c77b_0_26"/>
            <p:cNvSpPr/>
            <p:nvPr/>
          </p:nvSpPr>
          <p:spPr>
            <a:xfrm>
              <a:off x="8315325" y="3095625"/>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Introduction</a:t>
              </a:r>
              <a:endParaRPr b="0" i="0" sz="3600" u="none" cap="none" strike="noStrike">
                <a:solidFill>
                  <a:schemeClr val="dk1"/>
                </a:solidFill>
                <a:latin typeface="Calibri"/>
                <a:ea typeface="Calibri"/>
                <a:cs typeface="Calibri"/>
                <a:sym typeface="Calibri"/>
              </a:endParaRPr>
            </a:p>
          </p:txBody>
        </p:sp>
        <p:sp>
          <p:nvSpPr>
            <p:cNvPr id="56" name="Google Shape;56;g3fa2be7c77b_0_26"/>
            <p:cNvSpPr/>
            <p:nvPr/>
          </p:nvSpPr>
          <p:spPr>
            <a:xfrm>
              <a:off x="8315325" y="374332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7" name="Google Shape;57;g3fa2be7c77b_0_26"/>
          <p:cNvGrpSpPr/>
          <p:nvPr/>
        </p:nvGrpSpPr>
        <p:grpSpPr>
          <a:xfrm>
            <a:off x="12544425" y="3038475"/>
            <a:ext cx="1219200" cy="1219200"/>
            <a:chOff x="12544425" y="3038475"/>
            <a:chExt cx="1219200" cy="1219200"/>
          </a:xfrm>
        </p:grpSpPr>
        <p:sp>
          <p:nvSpPr>
            <p:cNvPr id="58" name="Google Shape;58;g3fa2be7c77b_0_26"/>
            <p:cNvSpPr/>
            <p:nvPr/>
          </p:nvSpPr>
          <p:spPr>
            <a:xfrm>
              <a:off x="12544425" y="3038475"/>
              <a:ext cx="1219200" cy="1219200"/>
            </a:xfrm>
            <a:prstGeom prst="ellipse">
              <a:avLst/>
            </a:prstGeom>
            <a:solidFill>
              <a:srgbClr val="2727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g3fa2be7c77b_0_26"/>
            <p:cNvSpPr/>
            <p:nvPr/>
          </p:nvSpPr>
          <p:spPr>
            <a:xfrm>
              <a:off x="12807315" y="3282315"/>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02</a:t>
              </a:r>
              <a:endParaRPr b="0" i="0" sz="3600" u="none" cap="none" strike="noStrike">
                <a:solidFill>
                  <a:schemeClr val="dk1"/>
                </a:solidFill>
                <a:latin typeface="Calibri"/>
                <a:ea typeface="Calibri"/>
                <a:cs typeface="Calibri"/>
                <a:sym typeface="Calibri"/>
              </a:endParaRPr>
            </a:p>
          </p:txBody>
        </p:sp>
      </p:grpSp>
      <p:grpSp>
        <p:nvGrpSpPr>
          <p:cNvPr id="60" name="Google Shape;60;g3fa2be7c77b_0_26"/>
          <p:cNvGrpSpPr/>
          <p:nvPr/>
        </p:nvGrpSpPr>
        <p:grpSpPr>
          <a:xfrm>
            <a:off x="13916025" y="3095625"/>
            <a:ext cx="4206300" cy="1211700"/>
            <a:chOff x="13916025" y="3095625"/>
            <a:chExt cx="4206300" cy="1211700"/>
          </a:xfrm>
        </p:grpSpPr>
        <p:sp>
          <p:nvSpPr>
            <p:cNvPr id="61" name="Google Shape;61;g3fa2be7c77b_0_26"/>
            <p:cNvSpPr/>
            <p:nvPr/>
          </p:nvSpPr>
          <p:spPr>
            <a:xfrm>
              <a:off x="13916025" y="3095625"/>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Encounters</a:t>
              </a:r>
              <a:endParaRPr b="0" i="0" sz="3600" u="none" cap="none" strike="noStrike">
                <a:solidFill>
                  <a:schemeClr val="dk1"/>
                </a:solidFill>
                <a:latin typeface="Calibri"/>
                <a:ea typeface="Calibri"/>
                <a:cs typeface="Calibri"/>
                <a:sym typeface="Calibri"/>
              </a:endParaRPr>
            </a:p>
          </p:txBody>
        </p:sp>
        <p:sp>
          <p:nvSpPr>
            <p:cNvPr id="62" name="Google Shape;62;g3fa2be7c77b_0_26"/>
            <p:cNvSpPr/>
            <p:nvPr/>
          </p:nvSpPr>
          <p:spPr>
            <a:xfrm>
              <a:off x="13916025" y="374332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3" name="Google Shape;63;g3fa2be7c77b_0_26"/>
          <p:cNvGrpSpPr/>
          <p:nvPr/>
        </p:nvGrpSpPr>
        <p:grpSpPr>
          <a:xfrm>
            <a:off x="6943725" y="5276850"/>
            <a:ext cx="1219200" cy="1219200"/>
            <a:chOff x="6943725" y="5276850"/>
            <a:chExt cx="1219200" cy="1219200"/>
          </a:xfrm>
        </p:grpSpPr>
        <p:sp>
          <p:nvSpPr>
            <p:cNvPr id="64" name="Google Shape;64;g3fa2be7c77b_0_26"/>
            <p:cNvSpPr/>
            <p:nvPr/>
          </p:nvSpPr>
          <p:spPr>
            <a:xfrm>
              <a:off x="6943725" y="5276850"/>
              <a:ext cx="1219200" cy="1219200"/>
            </a:xfrm>
            <a:prstGeom prst="ellipse">
              <a:avLst/>
            </a:prstGeom>
            <a:solidFill>
              <a:srgbClr val="2727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g3fa2be7c77b_0_26"/>
            <p:cNvSpPr/>
            <p:nvPr/>
          </p:nvSpPr>
          <p:spPr>
            <a:xfrm>
              <a:off x="7206615" y="5520690"/>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03</a:t>
              </a:r>
              <a:endParaRPr b="0" i="0" sz="3600" u="none" cap="none" strike="noStrike">
                <a:solidFill>
                  <a:schemeClr val="dk1"/>
                </a:solidFill>
                <a:latin typeface="Calibri"/>
                <a:ea typeface="Calibri"/>
                <a:cs typeface="Calibri"/>
                <a:sym typeface="Calibri"/>
              </a:endParaRPr>
            </a:p>
          </p:txBody>
        </p:sp>
      </p:grpSp>
      <p:grpSp>
        <p:nvGrpSpPr>
          <p:cNvPr id="66" name="Google Shape;66;g3fa2be7c77b_0_26"/>
          <p:cNvGrpSpPr/>
          <p:nvPr/>
        </p:nvGrpSpPr>
        <p:grpSpPr>
          <a:xfrm>
            <a:off x="8315325" y="5334000"/>
            <a:ext cx="4206300" cy="1211700"/>
            <a:chOff x="8315325" y="5334000"/>
            <a:chExt cx="4206300" cy="1211700"/>
          </a:xfrm>
        </p:grpSpPr>
        <p:sp>
          <p:nvSpPr>
            <p:cNvPr id="67" name="Google Shape;67;g3fa2be7c77b_0_26"/>
            <p:cNvSpPr/>
            <p:nvPr/>
          </p:nvSpPr>
          <p:spPr>
            <a:xfrm>
              <a:off x="8315325" y="5334000"/>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Wonders</a:t>
              </a:r>
              <a:endParaRPr b="0" i="0" sz="3600" u="none" cap="none" strike="noStrike">
                <a:solidFill>
                  <a:schemeClr val="dk1"/>
                </a:solidFill>
                <a:latin typeface="Calibri"/>
                <a:ea typeface="Calibri"/>
                <a:cs typeface="Calibri"/>
                <a:sym typeface="Calibri"/>
              </a:endParaRPr>
            </a:p>
          </p:txBody>
        </p:sp>
        <p:sp>
          <p:nvSpPr>
            <p:cNvPr id="68" name="Google Shape;68;g3fa2be7c77b_0_26"/>
            <p:cNvSpPr/>
            <p:nvPr/>
          </p:nvSpPr>
          <p:spPr>
            <a:xfrm>
              <a:off x="8315325" y="598170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9" name="Google Shape;69;g3fa2be7c77b_0_26"/>
          <p:cNvGrpSpPr/>
          <p:nvPr/>
        </p:nvGrpSpPr>
        <p:grpSpPr>
          <a:xfrm>
            <a:off x="12544425" y="5276850"/>
            <a:ext cx="1219200" cy="1219200"/>
            <a:chOff x="12544425" y="5276850"/>
            <a:chExt cx="1219200" cy="1219200"/>
          </a:xfrm>
        </p:grpSpPr>
        <p:sp>
          <p:nvSpPr>
            <p:cNvPr id="70" name="Google Shape;70;g3fa2be7c77b_0_26"/>
            <p:cNvSpPr/>
            <p:nvPr/>
          </p:nvSpPr>
          <p:spPr>
            <a:xfrm>
              <a:off x="12544425" y="5276850"/>
              <a:ext cx="1219200" cy="1219200"/>
            </a:xfrm>
            <a:prstGeom prst="ellipse">
              <a:avLst/>
            </a:prstGeom>
            <a:solidFill>
              <a:srgbClr val="F68C0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g3fa2be7c77b_0_26"/>
            <p:cNvSpPr/>
            <p:nvPr/>
          </p:nvSpPr>
          <p:spPr>
            <a:xfrm>
              <a:off x="12807315" y="5520690"/>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04</a:t>
              </a:r>
              <a:endParaRPr b="0" i="0" sz="3600" u="none" cap="none" strike="noStrike">
                <a:solidFill>
                  <a:schemeClr val="dk1"/>
                </a:solidFill>
                <a:latin typeface="Calibri"/>
                <a:ea typeface="Calibri"/>
                <a:cs typeface="Calibri"/>
                <a:sym typeface="Calibri"/>
              </a:endParaRPr>
            </a:p>
          </p:txBody>
        </p:sp>
      </p:grpSp>
      <p:grpSp>
        <p:nvGrpSpPr>
          <p:cNvPr id="72" name="Google Shape;72;g3fa2be7c77b_0_26"/>
          <p:cNvGrpSpPr/>
          <p:nvPr/>
        </p:nvGrpSpPr>
        <p:grpSpPr>
          <a:xfrm>
            <a:off x="13916025" y="5334000"/>
            <a:ext cx="4206300" cy="1211700"/>
            <a:chOff x="13916025" y="5334000"/>
            <a:chExt cx="4206300" cy="1211700"/>
          </a:xfrm>
        </p:grpSpPr>
        <p:sp>
          <p:nvSpPr>
            <p:cNvPr id="73" name="Google Shape;73;g3fa2be7c77b_0_26"/>
            <p:cNvSpPr/>
            <p:nvPr/>
          </p:nvSpPr>
          <p:spPr>
            <a:xfrm>
              <a:off x="13916025" y="5334000"/>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Magic</a:t>
              </a:r>
              <a:endParaRPr b="0" i="0" sz="3600" u="none" cap="none" strike="noStrike">
                <a:solidFill>
                  <a:schemeClr val="dk1"/>
                </a:solidFill>
                <a:latin typeface="Calibri"/>
                <a:ea typeface="Calibri"/>
                <a:cs typeface="Calibri"/>
                <a:sym typeface="Calibri"/>
              </a:endParaRPr>
            </a:p>
          </p:txBody>
        </p:sp>
        <p:sp>
          <p:nvSpPr>
            <p:cNvPr id="74" name="Google Shape;74;g3fa2be7c77b_0_26"/>
            <p:cNvSpPr/>
            <p:nvPr/>
          </p:nvSpPr>
          <p:spPr>
            <a:xfrm>
              <a:off x="13916025" y="598170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5" name="Google Shape;75;g3fa2be7c77b_0_26"/>
          <p:cNvGrpSpPr/>
          <p:nvPr/>
        </p:nvGrpSpPr>
        <p:grpSpPr>
          <a:xfrm>
            <a:off x="6943725" y="7515225"/>
            <a:ext cx="1219200" cy="1219200"/>
            <a:chOff x="6943725" y="7515225"/>
            <a:chExt cx="1219200" cy="1219200"/>
          </a:xfrm>
        </p:grpSpPr>
        <p:sp>
          <p:nvSpPr>
            <p:cNvPr id="76" name="Google Shape;76;g3fa2be7c77b_0_26"/>
            <p:cNvSpPr/>
            <p:nvPr/>
          </p:nvSpPr>
          <p:spPr>
            <a:xfrm>
              <a:off x="6943725" y="7515225"/>
              <a:ext cx="1219200" cy="1219200"/>
            </a:xfrm>
            <a:prstGeom prst="ellipse">
              <a:avLst/>
            </a:prstGeom>
            <a:solidFill>
              <a:srgbClr val="F68C0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3fa2be7c77b_0_26"/>
            <p:cNvSpPr/>
            <p:nvPr/>
          </p:nvSpPr>
          <p:spPr>
            <a:xfrm>
              <a:off x="7206615" y="7759065"/>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05</a:t>
              </a:r>
              <a:endParaRPr b="0" i="0" sz="3600" u="none" cap="none" strike="noStrike">
                <a:solidFill>
                  <a:schemeClr val="dk1"/>
                </a:solidFill>
                <a:latin typeface="Calibri"/>
                <a:ea typeface="Calibri"/>
                <a:cs typeface="Calibri"/>
                <a:sym typeface="Calibri"/>
              </a:endParaRPr>
            </a:p>
          </p:txBody>
        </p:sp>
      </p:grpSp>
      <p:grpSp>
        <p:nvGrpSpPr>
          <p:cNvPr id="78" name="Google Shape;78;g3fa2be7c77b_0_26"/>
          <p:cNvGrpSpPr/>
          <p:nvPr/>
        </p:nvGrpSpPr>
        <p:grpSpPr>
          <a:xfrm>
            <a:off x="8315325" y="7572375"/>
            <a:ext cx="4206300" cy="1211700"/>
            <a:chOff x="8315325" y="7572375"/>
            <a:chExt cx="4206300" cy="1211700"/>
          </a:xfrm>
        </p:grpSpPr>
        <p:sp>
          <p:nvSpPr>
            <p:cNvPr id="79" name="Google Shape;79;g3fa2be7c77b_0_26"/>
            <p:cNvSpPr/>
            <p:nvPr/>
          </p:nvSpPr>
          <p:spPr>
            <a:xfrm>
              <a:off x="8315325" y="7572375"/>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Adventure</a:t>
              </a:r>
              <a:endParaRPr b="0" i="0" sz="3600" u="none" cap="none" strike="noStrike">
                <a:solidFill>
                  <a:schemeClr val="dk1"/>
                </a:solidFill>
                <a:latin typeface="Calibri"/>
                <a:ea typeface="Calibri"/>
                <a:cs typeface="Calibri"/>
                <a:sym typeface="Calibri"/>
              </a:endParaRPr>
            </a:p>
          </p:txBody>
        </p:sp>
        <p:sp>
          <p:nvSpPr>
            <p:cNvPr id="80" name="Google Shape;80;g3fa2be7c77b_0_26"/>
            <p:cNvSpPr/>
            <p:nvPr/>
          </p:nvSpPr>
          <p:spPr>
            <a:xfrm>
              <a:off x="8315325" y="82200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81" name="Google Shape;81;g3fa2be7c77b_0_26"/>
          <p:cNvGrpSpPr/>
          <p:nvPr/>
        </p:nvGrpSpPr>
        <p:grpSpPr>
          <a:xfrm>
            <a:off x="12544425" y="7515225"/>
            <a:ext cx="1219200" cy="1219200"/>
            <a:chOff x="12544425" y="7515225"/>
            <a:chExt cx="1219200" cy="1219200"/>
          </a:xfrm>
        </p:grpSpPr>
        <p:sp>
          <p:nvSpPr>
            <p:cNvPr id="82" name="Google Shape;82;g3fa2be7c77b_0_26"/>
            <p:cNvSpPr/>
            <p:nvPr/>
          </p:nvSpPr>
          <p:spPr>
            <a:xfrm>
              <a:off x="12544425" y="7515225"/>
              <a:ext cx="1219200" cy="1219200"/>
            </a:xfrm>
            <a:prstGeom prst="ellipse">
              <a:avLst/>
            </a:prstGeom>
            <a:solidFill>
              <a:srgbClr val="2727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g3fa2be7c77b_0_26"/>
            <p:cNvSpPr/>
            <p:nvPr/>
          </p:nvSpPr>
          <p:spPr>
            <a:xfrm>
              <a:off x="12807315" y="7759065"/>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06</a:t>
              </a:r>
              <a:endParaRPr b="0" i="0" sz="3600" u="none" cap="none" strike="noStrike">
                <a:solidFill>
                  <a:schemeClr val="dk1"/>
                </a:solidFill>
                <a:latin typeface="Calibri"/>
                <a:ea typeface="Calibri"/>
                <a:cs typeface="Calibri"/>
                <a:sym typeface="Calibri"/>
              </a:endParaRPr>
            </a:p>
          </p:txBody>
        </p:sp>
      </p:grpSp>
      <p:grpSp>
        <p:nvGrpSpPr>
          <p:cNvPr id="84" name="Google Shape;84;g3fa2be7c77b_0_26"/>
          <p:cNvGrpSpPr/>
          <p:nvPr/>
        </p:nvGrpSpPr>
        <p:grpSpPr>
          <a:xfrm>
            <a:off x="13916025" y="7572375"/>
            <a:ext cx="4206300" cy="1211700"/>
            <a:chOff x="13916025" y="7572375"/>
            <a:chExt cx="4206300" cy="1211700"/>
          </a:xfrm>
        </p:grpSpPr>
        <p:sp>
          <p:nvSpPr>
            <p:cNvPr id="85" name="Google Shape;85;g3fa2be7c77b_0_26"/>
            <p:cNvSpPr/>
            <p:nvPr/>
          </p:nvSpPr>
          <p:spPr>
            <a:xfrm>
              <a:off x="13916025" y="7572375"/>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Conclusion</a:t>
              </a:r>
              <a:endParaRPr b="0" i="0" sz="3600" u="none" cap="none" strike="noStrike">
                <a:solidFill>
                  <a:schemeClr val="dk1"/>
                </a:solidFill>
                <a:latin typeface="Calibri"/>
                <a:ea typeface="Calibri"/>
                <a:cs typeface="Calibri"/>
                <a:sym typeface="Calibri"/>
              </a:endParaRPr>
            </a:p>
          </p:txBody>
        </p:sp>
        <p:sp>
          <p:nvSpPr>
            <p:cNvPr id="86" name="Google Shape;86;g3fa2be7c77b_0_26"/>
            <p:cNvSpPr/>
            <p:nvPr/>
          </p:nvSpPr>
          <p:spPr>
            <a:xfrm>
              <a:off x="13916025" y="82200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7" name="Google Shape;87;g3fa2be7c77b_0_26"/>
          <p:cNvPicPr preferRelativeResize="0"/>
          <p:nvPr/>
        </p:nvPicPr>
        <p:blipFill rotWithShape="1">
          <a:blip r:embed="rId7">
            <a:alphaModFix/>
          </a:blip>
          <a:srcRect b="0" l="0" r="0" t="0"/>
          <a:stretch/>
        </p:blipFill>
        <p:spPr>
          <a:xfrm>
            <a:off x="819150" y="2676525"/>
            <a:ext cx="6048375" cy="6057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2" name="Shape 92"/>
        <p:cNvGrpSpPr/>
        <p:nvPr/>
      </p:nvGrpSpPr>
      <p:grpSpPr>
        <a:xfrm>
          <a:off x="0" y="0"/>
          <a:ext cx="0" cy="0"/>
          <a:chOff x="0" y="0"/>
          <a:chExt cx="0" cy="0"/>
        </a:xfrm>
      </p:grpSpPr>
      <p:pic>
        <p:nvPicPr>
          <p:cNvPr descr="preencoded.png" id="93" name="Google Shape;93;g3fa2be7c77b_0_74"/>
          <p:cNvPicPr preferRelativeResize="0"/>
          <p:nvPr/>
        </p:nvPicPr>
        <p:blipFill rotWithShape="1">
          <a:blip r:embed="rId3">
            <a:alphaModFix/>
          </a:blip>
          <a:srcRect b="0" l="0" r="0" t="0"/>
          <a:stretch/>
        </p:blipFill>
        <p:spPr>
          <a:xfrm>
            <a:off x="16268700" y="3305175"/>
            <a:ext cx="1752021" cy="5740846"/>
          </a:xfrm>
          <a:prstGeom prst="rect">
            <a:avLst/>
          </a:prstGeom>
          <a:noFill/>
          <a:ln>
            <a:noFill/>
          </a:ln>
        </p:spPr>
      </p:pic>
      <p:pic>
        <p:nvPicPr>
          <p:cNvPr descr="preencoded.png" id="94" name="Google Shape;94;g3fa2be7c77b_0_74"/>
          <p:cNvPicPr preferRelativeResize="0"/>
          <p:nvPr/>
        </p:nvPicPr>
        <p:blipFill rotWithShape="1">
          <a:blip r:embed="rId4">
            <a:alphaModFix/>
          </a:blip>
          <a:srcRect b="0" l="0" r="0" t="0"/>
          <a:stretch/>
        </p:blipFill>
        <p:spPr>
          <a:xfrm rot="-5400000">
            <a:off x="-304800" y="8572500"/>
            <a:ext cx="1885950" cy="952500"/>
          </a:xfrm>
          <a:prstGeom prst="rect">
            <a:avLst/>
          </a:prstGeom>
          <a:noFill/>
          <a:ln>
            <a:noFill/>
          </a:ln>
        </p:spPr>
      </p:pic>
      <p:pic>
        <p:nvPicPr>
          <p:cNvPr descr="preencoded.png" id="95" name="Google Shape;95;g3fa2be7c77b_0_74"/>
          <p:cNvPicPr preferRelativeResize="0"/>
          <p:nvPr/>
        </p:nvPicPr>
        <p:blipFill rotWithShape="1">
          <a:blip r:embed="rId5">
            <a:alphaModFix/>
          </a:blip>
          <a:srcRect b="0" l="0" r="0" t="0"/>
          <a:stretch/>
        </p:blipFill>
        <p:spPr>
          <a:xfrm>
            <a:off x="12220575" y="6162675"/>
            <a:ext cx="3200400" cy="3200400"/>
          </a:xfrm>
          <a:prstGeom prst="rect">
            <a:avLst/>
          </a:prstGeom>
          <a:noFill/>
          <a:ln>
            <a:noFill/>
          </a:ln>
        </p:spPr>
      </p:pic>
      <p:pic>
        <p:nvPicPr>
          <p:cNvPr descr="preencoded.png" id="96" name="Google Shape;96;g3fa2be7c77b_0_74"/>
          <p:cNvPicPr preferRelativeResize="0"/>
          <p:nvPr/>
        </p:nvPicPr>
        <p:blipFill rotWithShape="1">
          <a:blip r:embed="rId5">
            <a:alphaModFix/>
          </a:blip>
          <a:srcRect b="0" l="0" r="0" t="0"/>
          <a:stretch/>
        </p:blipFill>
        <p:spPr>
          <a:xfrm>
            <a:off x="9039225" y="2981325"/>
            <a:ext cx="3200400" cy="3200400"/>
          </a:xfrm>
          <a:prstGeom prst="rect">
            <a:avLst/>
          </a:prstGeom>
          <a:noFill/>
          <a:ln>
            <a:noFill/>
          </a:ln>
        </p:spPr>
      </p:pic>
      <p:grpSp>
        <p:nvGrpSpPr>
          <p:cNvPr id="97" name="Google Shape;97;g3fa2be7c77b_0_74"/>
          <p:cNvGrpSpPr/>
          <p:nvPr/>
        </p:nvGrpSpPr>
        <p:grpSpPr>
          <a:xfrm>
            <a:off x="17640300" y="7994925"/>
            <a:ext cx="596549" cy="2063476"/>
            <a:chOff x="17640300" y="7994925"/>
            <a:chExt cx="596549" cy="2063476"/>
          </a:xfrm>
        </p:grpSpPr>
        <p:pic>
          <p:nvPicPr>
            <p:cNvPr descr="preencoded.png" id="98" name="Google Shape;98;g3fa2be7c77b_0_7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99" name="Google Shape;99;g3fa2be7c77b_0_7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00" name="Google Shape;100;g3fa2be7c77b_0_74"/>
          <p:cNvSpPr/>
          <p:nvPr/>
        </p:nvSpPr>
        <p:spPr>
          <a:xfrm>
            <a:off x="2219325" y="2057400"/>
            <a:ext cx="11582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The Realm of the Extraordinary</a:t>
            </a:r>
            <a:endParaRPr b="0" i="0" sz="6000" u="none" cap="none" strike="noStrike">
              <a:solidFill>
                <a:schemeClr val="dk1"/>
              </a:solidFill>
              <a:latin typeface="Calibri"/>
              <a:ea typeface="Calibri"/>
              <a:cs typeface="Calibri"/>
              <a:sym typeface="Calibri"/>
            </a:endParaRPr>
          </a:p>
        </p:txBody>
      </p:sp>
      <p:grpSp>
        <p:nvGrpSpPr>
          <p:cNvPr id="101" name="Google Shape;101;g3fa2be7c77b_0_74"/>
          <p:cNvGrpSpPr/>
          <p:nvPr/>
        </p:nvGrpSpPr>
        <p:grpSpPr>
          <a:xfrm>
            <a:off x="2219325" y="3552825"/>
            <a:ext cx="13910175" cy="5136000"/>
            <a:chOff x="2219325" y="3552825"/>
            <a:chExt cx="13910175" cy="5136000"/>
          </a:xfrm>
        </p:grpSpPr>
        <p:sp>
          <p:nvSpPr>
            <p:cNvPr id="102" name="Google Shape;102;g3fa2be7c77b_0_74"/>
            <p:cNvSpPr/>
            <p:nvPr/>
          </p:nvSpPr>
          <p:spPr>
            <a:xfrm>
              <a:off x="2219325"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3" name="Google Shape;103;g3fa2be7c77b_0_74"/>
            <p:cNvSpPr/>
            <p:nvPr/>
          </p:nvSpPr>
          <p:spPr>
            <a:xfrm>
              <a:off x="9525000"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8" name="Shape 108"/>
        <p:cNvGrpSpPr/>
        <p:nvPr/>
      </p:nvGrpSpPr>
      <p:grpSpPr>
        <a:xfrm>
          <a:off x="0" y="0"/>
          <a:ext cx="0" cy="0"/>
          <a:chOff x="0" y="0"/>
          <a:chExt cx="0" cy="0"/>
        </a:xfrm>
      </p:grpSpPr>
      <p:pic>
        <p:nvPicPr>
          <p:cNvPr descr="preencoded.png" id="109" name="Google Shape;109;g3fa2be7c77b_0_89"/>
          <p:cNvPicPr preferRelativeResize="0"/>
          <p:nvPr/>
        </p:nvPicPr>
        <p:blipFill rotWithShape="1">
          <a:blip r:embed="rId3">
            <a:alphaModFix/>
          </a:blip>
          <a:srcRect b="0" l="0" r="0" t="0"/>
          <a:stretch/>
        </p:blipFill>
        <p:spPr>
          <a:xfrm>
            <a:off x="609600" y="657225"/>
            <a:ext cx="4171950" cy="4171950"/>
          </a:xfrm>
          <a:prstGeom prst="rect">
            <a:avLst/>
          </a:prstGeom>
          <a:noFill/>
          <a:ln>
            <a:noFill/>
          </a:ln>
        </p:spPr>
      </p:pic>
      <p:pic>
        <p:nvPicPr>
          <p:cNvPr descr="preencoded.png" id="110" name="Google Shape;110;g3fa2be7c77b_0_89"/>
          <p:cNvPicPr preferRelativeResize="0"/>
          <p:nvPr/>
        </p:nvPicPr>
        <p:blipFill rotWithShape="1">
          <a:blip r:embed="rId4">
            <a:alphaModFix/>
          </a:blip>
          <a:srcRect b="0" l="0" r="0" t="0"/>
          <a:stretch/>
        </p:blipFill>
        <p:spPr>
          <a:xfrm>
            <a:off x="619125" y="3810000"/>
            <a:ext cx="1752021" cy="5740846"/>
          </a:xfrm>
          <a:prstGeom prst="rect">
            <a:avLst/>
          </a:prstGeom>
          <a:noFill/>
          <a:ln>
            <a:noFill/>
          </a:ln>
        </p:spPr>
      </p:pic>
      <p:pic>
        <p:nvPicPr>
          <p:cNvPr descr="preencoded.png" id="111" name="Google Shape;111;g3fa2be7c77b_0_89"/>
          <p:cNvPicPr preferRelativeResize="0"/>
          <p:nvPr/>
        </p:nvPicPr>
        <p:blipFill rotWithShape="1">
          <a:blip r:embed="rId5">
            <a:alphaModFix/>
          </a:blip>
          <a:srcRect b="0" l="0" r="0" t="0"/>
          <a:stretch/>
        </p:blipFill>
        <p:spPr>
          <a:xfrm>
            <a:off x="16221075" y="190500"/>
            <a:ext cx="1885950" cy="952500"/>
          </a:xfrm>
          <a:prstGeom prst="rect">
            <a:avLst/>
          </a:prstGeom>
          <a:noFill/>
          <a:ln>
            <a:noFill/>
          </a:ln>
        </p:spPr>
      </p:pic>
      <p:grpSp>
        <p:nvGrpSpPr>
          <p:cNvPr id="112" name="Google Shape;112;g3fa2be7c77b_0_89"/>
          <p:cNvGrpSpPr/>
          <p:nvPr/>
        </p:nvGrpSpPr>
        <p:grpSpPr>
          <a:xfrm>
            <a:off x="17640300" y="7994925"/>
            <a:ext cx="596549" cy="2063476"/>
            <a:chOff x="17640300" y="7994925"/>
            <a:chExt cx="596549" cy="2063476"/>
          </a:xfrm>
        </p:grpSpPr>
        <p:pic>
          <p:nvPicPr>
            <p:cNvPr descr="preencoded.png" id="113" name="Google Shape;113;g3fa2be7c77b_0_8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14" name="Google Shape;114;g3fa2be7c77b_0_8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5" name="Google Shape;115;g3fa2be7c77b_0_89"/>
          <p:cNvPicPr preferRelativeResize="0"/>
          <p:nvPr/>
        </p:nvPicPr>
        <p:blipFill rotWithShape="1">
          <a:blip r:embed="rId7">
            <a:alphaModFix/>
          </a:blip>
          <a:srcRect b="0" l="0" r="0" t="0"/>
          <a:stretch/>
        </p:blipFill>
        <p:spPr>
          <a:xfrm>
            <a:off x="0" y="0"/>
            <a:ext cx="8763000" cy="10287000"/>
          </a:xfrm>
          <a:prstGeom prst="rect">
            <a:avLst/>
          </a:prstGeom>
          <a:noFill/>
          <a:ln>
            <a:noFill/>
          </a:ln>
        </p:spPr>
      </p:pic>
      <p:grpSp>
        <p:nvGrpSpPr>
          <p:cNvPr id="116" name="Google Shape;116;g3fa2be7c77b_0_89"/>
          <p:cNvGrpSpPr/>
          <p:nvPr/>
        </p:nvGrpSpPr>
        <p:grpSpPr>
          <a:xfrm>
            <a:off x="9763125" y="2028825"/>
            <a:ext cx="7549575" cy="2659500"/>
            <a:chOff x="9763125" y="2028825"/>
            <a:chExt cx="7549575" cy="2659500"/>
          </a:xfrm>
        </p:grpSpPr>
        <p:pic>
          <p:nvPicPr>
            <p:cNvPr descr="preencoded.png" id="117" name="Google Shape;117;g3fa2be7c77b_0_89"/>
            <p:cNvPicPr preferRelativeResize="0"/>
            <p:nvPr/>
          </p:nvPicPr>
          <p:blipFill rotWithShape="1">
            <a:blip r:embed="rId8">
              <a:alphaModFix/>
            </a:blip>
            <a:srcRect b="0" l="0" r="0" t="0"/>
            <a:stretch/>
          </p:blipFill>
          <p:spPr>
            <a:xfrm>
              <a:off x="9763125" y="2857500"/>
              <a:ext cx="895350" cy="895350"/>
            </a:xfrm>
            <a:prstGeom prst="rect">
              <a:avLst/>
            </a:prstGeom>
            <a:noFill/>
            <a:ln>
              <a:noFill/>
            </a:ln>
          </p:spPr>
        </p:pic>
        <p:grpSp>
          <p:nvGrpSpPr>
            <p:cNvPr id="118" name="Google Shape;118;g3fa2be7c77b_0_89"/>
            <p:cNvGrpSpPr/>
            <p:nvPr/>
          </p:nvGrpSpPr>
          <p:grpSpPr>
            <a:xfrm>
              <a:off x="10934700" y="2028825"/>
              <a:ext cx="6378000" cy="2659500"/>
              <a:chOff x="10934700" y="2028825"/>
              <a:chExt cx="6378000" cy="2659500"/>
            </a:xfrm>
          </p:grpSpPr>
          <p:sp>
            <p:nvSpPr>
              <p:cNvPr id="119" name="Google Shape;119;g3fa2be7c77b_0_89"/>
              <p:cNvSpPr/>
              <p:nvPr/>
            </p:nvSpPr>
            <p:spPr>
              <a:xfrm>
                <a:off x="10934700" y="2028825"/>
                <a:ext cx="6378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Unicorn Sightings</a:t>
                </a:r>
                <a:endParaRPr b="0" i="0" sz="3600" u="none" cap="none" strike="noStrike">
                  <a:solidFill>
                    <a:schemeClr val="dk1"/>
                  </a:solidFill>
                  <a:latin typeface="Calibri"/>
                  <a:ea typeface="Calibri"/>
                  <a:cs typeface="Calibri"/>
                  <a:sym typeface="Calibri"/>
                </a:endParaRPr>
              </a:p>
            </p:txBody>
          </p:sp>
          <p:sp>
            <p:nvSpPr>
              <p:cNvPr id="120" name="Google Shape;120;g3fa2be7c77b_0_89"/>
              <p:cNvSpPr/>
              <p:nvPr/>
            </p:nvSpPr>
            <p:spPr>
              <a:xfrm>
                <a:off x="10934700" y="2752725"/>
                <a:ext cx="6347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21" name="Google Shape;121;g3fa2be7c77b_0_89"/>
          <p:cNvGrpSpPr/>
          <p:nvPr/>
        </p:nvGrpSpPr>
        <p:grpSpPr>
          <a:xfrm>
            <a:off x="9763125" y="5143500"/>
            <a:ext cx="7549575" cy="2659500"/>
            <a:chOff x="9763125" y="5143500"/>
            <a:chExt cx="7549575" cy="2659500"/>
          </a:xfrm>
        </p:grpSpPr>
        <p:pic>
          <p:nvPicPr>
            <p:cNvPr descr="preencoded.png" id="122" name="Google Shape;122;g3fa2be7c77b_0_89"/>
            <p:cNvPicPr preferRelativeResize="0"/>
            <p:nvPr/>
          </p:nvPicPr>
          <p:blipFill rotWithShape="1">
            <a:blip r:embed="rId9">
              <a:alphaModFix/>
            </a:blip>
            <a:srcRect b="0" l="0" r="0" t="0"/>
            <a:stretch/>
          </p:blipFill>
          <p:spPr>
            <a:xfrm>
              <a:off x="9763125" y="6005513"/>
              <a:ext cx="895350" cy="828675"/>
            </a:xfrm>
            <a:prstGeom prst="rect">
              <a:avLst/>
            </a:prstGeom>
            <a:noFill/>
            <a:ln>
              <a:noFill/>
            </a:ln>
          </p:spPr>
        </p:pic>
        <p:grpSp>
          <p:nvGrpSpPr>
            <p:cNvPr id="123" name="Google Shape;123;g3fa2be7c77b_0_89"/>
            <p:cNvGrpSpPr/>
            <p:nvPr/>
          </p:nvGrpSpPr>
          <p:grpSpPr>
            <a:xfrm>
              <a:off x="10934700" y="5143500"/>
              <a:ext cx="6378000" cy="2659500"/>
              <a:chOff x="10934700" y="5143500"/>
              <a:chExt cx="6378000" cy="2659500"/>
            </a:xfrm>
          </p:grpSpPr>
          <p:sp>
            <p:nvSpPr>
              <p:cNvPr id="124" name="Google Shape;124;g3fa2be7c77b_0_89"/>
              <p:cNvSpPr/>
              <p:nvPr/>
            </p:nvSpPr>
            <p:spPr>
              <a:xfrm>
                <a:off x="10934700" y="5143500"/>
                <a:ext cx="6378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Dragon Taming</a:t>
                </a:r>
                <a:endParaRPr b="0" i="0" sz="3600" u="none" cap="none" strike="noStrike">
                  <a:solidFill>
                    <a:schemeClr val="dk1"/>
                  </a:solidFill>
                  <a:latin typeface="Calibri"/>
                  <a:ea typeface="Calibri"/>
                  <a:cs typeface="Calibri"/>
                  <a:sym typeface="Calibri"/>
                </a:endParaRPr>
              </a:p>
            </p:txBody>
          </p:sp>
          <p:sp>
            <p:nvSpPr>
              <p:cNvPr id="125" name="Google Shape;125;g3fa2be7c77b_0_89"/>
              <p:cNvSpPr/>
              <p:nvPr/>
            </p:nvSpPr>
            <p:spPr>
              <a:xfrm>
                <a:off x="10934700" y="5867400"/>
                <a:ext cx="6347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0" name="Shape 130"/>
        <p:cNvGrpSpPr/>
        <p:nvPr/>
      </p:nvGrpSpPr>
      <p:grpSpPr>
        <a:xfrm>
          <a:off x="0" y="0"/>
          <a:ext cx="0" cy="0"/>
          <a:chOff x="0" y="0"/>
          <a:chExt cx="0" cy="0"/>
        </a:xfrm>
      </p:grpSpPr>
      <p:pic>
        <p:nvPicPr>
          <p:cNvPr descr="preencoded.png" id="131" name="Google Shape;131;g3fa2be7c77b_0_110"/>
          <p:cNvPicPr preferRelativeResize="0"/>
          <p:nvPr/>
        </p:nvPicPr>
        <p:blipFill rotWithShape="1">
          <a:blip r:embed="rId3">
            <a:alphaModFix/>
          </a:blip>
          <a:srcRect b="0" l="0" r="0" t="0"/>
          <a:stretch/>
        </p:blipFill>
        <p:spPr>
          <a:xfrm rot="5400000">
            <a:off x="2327790" y="-1651513"/>
            <a:ext cx="1752021" cy="5740846"/>
          </a:xfrm>
          <a:prstGeom prst="rect">
            <a:avLst/>
          </a:prstGeom>
          <a:noFill/>
          <a:ln>
            <a:noFill/>
          </a:ln>
        </p:spPr>
      </p:pic>
      <p:pic>
        <p:nvPicPr>
          <p:cNvPr descr="preencoded.png" id="132" name="Google Shape;132;g3fa2be7c77b_0_110"/>
          <p:cNvPicPr preferRelativeResize="0"/>
          <p:nvPr/>
        </p:nvPicPr>
        <p:blipFill rotWithShape="1">
          <a:blip r:embed="rId4">
            <a:alphaModFix/>
          </a:blip>
          <a:srcRect b="0" l="0" r="0" t="0"/>
          <a:stretch/>
        </p:blipFill>
        <p:spPr>
          <a:xfrm>
            <a:off x="190500" y="9172575"/>
            <a:ext cx="1885950" cy="952500"/>
          </a:xfrm>
          <a:prstGeom prst="rect">
            <a:avLst/>
          </a:prstGeom>
          <a:noFill/>
          <a:ln>
            <a:noFill/>
          </a:ln>
        </p:spPr>
      </p:pic>
      <p:pic>
        <p:nvPicPr>
          <p:cNvPr descr="preencoded.png" id="133" name="Google Shape;133;g3fa2be7c77b_0_110"/>
          <p:cNvPicPr preferRelativeResize="0"/>
          <p:nvPr/>
        </p:nvPicPr>
        <p:blipFill rotWithShape="1">
          <a:blip r:embed="rId5">
            <a:alphaModFix/>
          </a:blip>
          <a:srcRect b="0" l="0" r="0" t="0"/>
          <a:stretch/>
        </p:blipFill>
        <p:spPr>
          <a:xfrm>
            <a:off x="11953875" y="3657600"/>
            <a:ext cx="5524500" cy="5524500"/>
          </a:xfrm>
          <a:prstGeom prst="rect">
            <a:avLst/>
          </a:prstGeom>
          <a:noFill/>
          <a:ln>
            <a:noFill/>
          </a:ln>
        </p:spPr>
      </p:pic>
      <p:grpSp>
        <p:nvGrpSpPr>
          <p:cNvPr id="134" name="Google Shape;134;g3fa2be7c77b_0_110"/>
          <p:cNvGrpSpPr/>
          <p:nvPr/>
        </p:nvGrpSpPr>
        <p:grpSpPr>
          <a:xfrm>
            <a:off x="17640300" y="7994925"/>
            <a:ext cx="596549" cy="2063476"/>
            <a:chOff x="17640300" y="7994925"/>
            <a:chExt cx="596549" cy="2063476"/>
          </a:xfrm>
        </p:grpSpPr>
        <p:pic>
          <p:nvPicPr>
            <p:cNvPr descr="preencoded.png" id="135" name="Google Shape;135;g3fa2be7c77b_0_11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36" name="Google Shape;136;g3fa2be7c77b_0_11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7" name="Google Shape;137;g3fa2be7c77b_0_110"/>
          <p:cNvGrpSpPr/>
          <p:nvPr/>
        </p:nvGrpSpPr>
        <p:grpSpPr>
          <a:xfrm>
            <a:off x="2626995" y="1009650"/>
            <a:ext cx="6156900" cy="8439150"/>
            <a:chOff x="2626995" y="1009650"/>
            <a:chExt cx="6156900" cy="8439150"/>
          </a:xfrm>
        </p:grpSpPr>
        <p:pic>
          <p:nvPicPr>
            <p:cNvPr descr="preencoded.png" id="138" name="Google Shape;138;g3fa2be7c77b_0_110"/>
            <p:cNvPicPr preferRelativeResize="0"/>
            <p:nvPr/>
          </p:nvPicPr>
          <p:blipFill rotWithShape="1">
            <a:blip r:embed="rId7">
              <a:alphaModFix/>
            </a:blip>
            <a:srcRect b="0" l="0" r="0" t="0"/>
            <a:stretch/>
          </p:blipFill>
          <p:spPr>
            <a:xfrm>
              <a:off x="5334000" y="1009650"/>
              <a:ext cx="742950" cy="895350"/>
            </a:xfrm>
            <a:prstGeom prst="rect">
              <a:avLst/>
            </a:prstGeom>
            <a:noFill/>
            <a:ln>
              <a:noFill/>
            </a:ln>
          </p:spPr>
        </p:pic>
        <p:sp>
          <p:nvSpPr>
            <p:cNvPr id="139" name="Google Shape;139;g3fa2be7c77b_0_110"/>
            <p:cNvSpPr/>
            <p:nvPr/>
          </p:nvSpPr>
          <p:spPr>
            <a:xfrm>
              <a:off x="3790950" y="2333625"/>
              <a:ext cx="3989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Unicorn Sightings</a:t>
              </a:r>
              <a:endParaRPr b="0" i="0" sz="3600" u="none" cap="none" strike="noStrike">
                <a:solidFill>
                  <a:schemeClr val="dk1"/>
                </a:solidFill>
                <a:latin typeface="Calibri"/>
                <a:ea typeface="Calibri"/>
                <a:cs typeface="Calibri"/>
                <a:sym typeface="Calibri"/>
              </a:endParaRPr>
            </a:p>
          </p:txBody>
        </p:sp>
        <p:sp>
          <p:nvSpPr>
            <p:cNvPr id="140" name="Google Shape;140;g3fa2be7c77b_0_110"/>
            <p:cNvSpPr/>
            <p:nvPr/>
          </p:nvSpPr>
          <p:spPr>
            <a:xfrm>
              <a:off x="2626995" y="3362325"/>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41" name="Google Shape;141;g3fa2be7c77b_0_110"/>
            <p:cNvPicPr preferRelativeResize="0"/>
            <p:nvPr/>
          </p:nvPicPr>
          <p:blipFill rotWithShape="1">
            <a:blip r:embed="rId8">
              <a:alphaModFix/>
            </a:blip>
            <a:srcRect b="0" l="0" r="0" t="0"/>
            <a:stretch/>
          </p:blipFill>
          <p:spPr>
            <a:xfrm>
              <a:off x="2657475" y="5191125"/>
              <a:ext cx="6096000" cy="4257675"/>
            </a:xfrm>
            <a:prstGeom prst="rect">
              <a:avLst/>
            </a:prstGeom>
            <a:noFill/>
            <a:ln>
              <a:noFill/>
            </a:ln>
          </p:spPr>
        </p:pic>
      </p:grpSp>
      <p:grpSp>
        <p:nvGrpSpPr>
          <p:cNvPr id="142" name="Google Shape;142;g3fa2be7c77b_0_110"/>
          <p:cNvGrpSpPr/>
          <p:nvPr/>
        </p:nvGrpSpPr>
        <p:grpSpPr>
          <a:xfrm>
            <a:off x="9465945" y="1009650"/>
            <a:ext cx="6156900" cy="8439150"/>
            <a:chOff x="9465945" y="1009650"/>
            <a:chExt cx="6156900" cy="8439150"/>
          </a:xfrm>
        </p:grpSpPr>
        <p:pic>
          <p:nvPicPr>
            <p:cNvPr descr="preencoded.png" id="143" name="Google Shape;143;g3fa2be7c77b_0_110"/>
            <p:cNvPicPr preferRelativeResize="0"/>
            <p:nvPr/>
          </p:nvPicPr>
          <p:blipFill rotWithShape="1">
            <a:blip r:embed="rId9">
              <a:alphaModFix/>
            </a:blip>
            <a:srcRect b="0" l="0" r="0" t="0"/>
            <a:stretch/>
          </p:blipFill>
          <p:spPr>
            <a:xfrm>
              <a:off x="12211050" y="1009650"/>
              <a:ext cx="666750" cy="819150"/>
            </a:xfrm>
            <a:prstGeom prst="rect">
              <a:avLst/>
            </a:prstGeom>
            <a:noFill/>
            <a:ln>
              <a:noFill/>
            </a:ln>
          </p:spPr>
        </p:pic>
        <p:sp>
          <p:nvSpPr>
            <p:cNvPr id="144" name="Google Shape;144;g3fa2be7c77b_0_110"/>
            <p:cNvSpPr/>
            <p:nvPr/>
          </p:nvSpPr>
          <p:spPr>
            <a:xfrm>
              <a:off x="10915650" y="2257425"/>
              <a:ext cx="3417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Dragon Taming</a:t>
              </a:r>
              <a:endParaRPr b="0" i="0" sz="3600" u="none" cap="none" strike="noStrike">
                <a:solidFill>
                  <a:schemeClr val="dk1"/>
                </a:solidFill>
                <a:latin typeface="Calibri"/>
                <a:ea typeface="Calibri"/>
                <a:cs typeface="Calibri"/>
                <a:sym typeface="Calibri"/>
              </a:endParaRPr>
            </a:p>
          </p:txBody>
        </p:sp>
        <p:sp>
          <p:nvSpPr>
            <p:cNvPr id="145" name="Google Shape;145;g3fa2be7c77b_0_110"/>
            <p:cNvSpPr/>
            <p:nvPr/>
          </p:nvSpPr>
          <p:spPr>
            <a:xfrm>
              <a:off x="9465945" y="3286125"/>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6" name="Google Shape;146;g3fa2be7c77b_0_110"/>
            <p:cNvPicPr preferRelativeResize="0"/>
            <p:nvPr/>
          </p:nvPicPr>
          <p:blipFill rotWithShape="1">
            <a:blip r:embed="rId10">
              <a:alphaModFix/>
            </a:blip>
            <a:srcRect b="0" l="0" r="0" t="0"/>
            <a:stretch/>
          </p:blipFill>
          <p:spPr>
            <a:xfrm>
              <a:off x="9496425" y="5114925"/>
              <a:ext cx="6096000" cy="433387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1" name="Shape 151"/>
        <p:cNvGrpSpPr/>
        <p:nvPr/>
      </p:nvGrpSpPr>
      <p:grpSpPr>
        <a:xfrm>
          <a:off x="0" y="0"/>
          <a:ext cx="0" cy="0"/>
          <a:chOff x="0" y="0"/>
          <a:chExt cx="0" cy="0"/>
        </a:xfrm>
      </p:grpSpPr>
      <p:pic>
        <p:nvPicPr>
          <p:cNvPr descr="preencoded.png" id="152" name="Google Shape;152;g3fa2be7c77b_0_130"/>
          <p:cNvPicPr preferRelativeResize="0"/>
          <p:nvPr/>
        </p:nvPicPr>
        <p:blipFill rotWithShape="1">
          <a:blip r:embed="rId3">
            <a:alphaModFix/>
          </a:blip>
          <a:srcRect b="0" l="0" r="0" t="0"/>
          <a:stretch/>
        </p:blipFill>
        <p:spPr>
          <a:xfrm rot="5400000">
            <a:off x="13795888" y="5825612"/>
            <a:ext cx="1752021" cy="5740846"/>
          </a:xfrm>
          <a:prstGeom prst="rect">
            <a:avLst/>
          </a:prstGeom>
          <a:noFill/>
          <a:ln>
            <a:noFill/>
          </a:ln>
        </p:spPr>
      </p:pic>
      <p:pic>
        <p:nvPicPr>
          <p:cNvPr descr="preencoded.png" id="153" name="Google Shape;153;g3fa2be7c77b_0_130"/>
          <p:cNvPicPr preferRelativeResize="0"/>
          <p:nvPr/>
        </p:nvPicPr>
        <p:blipFill rotWithShape="1">
          <a:blip r:embed="rId4">
            <a:alphaModFix/>
          </a:blip>
          <a:srcRect b="0" l="0" r="0" t="0"/>
          <a:stretch/>
        </p:blipFill>
        <p:spPr>
          <a:xfrm rot="-5400000">
            <a:off x="16602075" y="704850"/>
            <a:ext cx="1885950" cy="952500"/>
          </a:xfrm>
          <a:prstGeom prst="rect">
            <a:avLst/>
          </a:prstGeom>
          <a:noFill/>
          <a:ln>
            <a:noFill/>
          </a:ln>
        </p:spPr>
      </p:pic>
      <p:pic>
        <p:nvPicPr>
          <p:cNvPr descr="preencoded.png" id="154" name="Google Shape;154;g3fa2be7c77b_0_130"/>
          <p:cNvPicPr preferRelativeResize="0"/>
          <p:nvPr/>
        </p:nvPicPr>
        <p:blipFill rotWithShape="1">
          <a:blip r:embed="rId5">
            <a:alphaModFix/>
          </a:blip>
          <a:srcRect b="0" l="0" r="0" t="0"/>
          <a:stretch/>
        </p:blipFill>
        <p:spPr>
          <a:xfrm>
            <a:off x="609600" y="619125"/>
            <a:ext cx="3200400" cy="3200400"/>
          </a:xfrm>
          <a:prstGeom prst="rect">
            <a:avLst/>
          </a:prstGeom>
          <a:noFill/>
          <a:ln>
            <a:noFill/>
          </a:ln>
        </p:spPr>
      </p:pic>
      <p:grpSp>
        <p:nvGrpSpPr>
          <p:cNvPr id="155" name="Google Shape;155;g3fa2be7c77b_0_130"/>
          <p:cNvGrpSpPr/>
          <p:nvPr/>
        </p:nvGrpSpPr>
        <p:grpSpPr>
          <a:xfrm>
            <a:off x="17640300" y="7994925"/>
            <a:ext cx="596549" cy="2063476"/>
            <a:chOff x="17640300" y="7994925"/>
            <a:chExt cx="596549" cy="2063476"/>
          </a:xfrm>
        </p:grpSpPr>
        <p:pic>
          <p:nvPicPr>
            <p:cNvPr descr="preencoded.png" id="156" name="Google Shape;156;g3fa2be7c77b_0_13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57" name="Google Shape;157;g3fa2be7c77b_0_13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8" name="Google Shape;158;g3fa2be7c77b_0_130"/>
          <p:cNvPicPr preferRelativeResize="0"/>
          <p:nvPr/>
        </p:nvPicPr>
        <p:blipFill rotWithShape="1">
          <a:blip r:embed="rId7">
            <a:alphaModFix/>
          </a:blip>
          <a:srcRect b="0" l="0" r="0" t="0"/>
          <a:stretch/>
        </p:blipFill>
        <p:spPr>
          <a:xfrm>
            <a:off x="-381000" y="1038225"/>
            <a:ext cx="4474463" cy="3328416"/>
          </a:xfrm>
          <a:prstGeom prst="rect">
            <a:avLst/>
          </a:prstGeom>
          <a:noFill/>
          <a:ln>
            <a:noFill/>
          </a:ln>
        </p:spPr>
      </p:pic>
      <p:grpSp>
        <p:nvGrpSpPr>
          <p:cNvPr id="159" name="Google Shape;159;g3fa2be7c77b_0_130"/>
          <p:cNvGrpSpPr/>
          <p:nvPr/>
        </p:nvGrpSpPr>
        <p:grpSpPr>
          <a:xfrm>
            <a:off x="4381500" y="3171825"/>
            <a:ext cx="10321350" cy="4206300"/>
            <a:chOff x="4381500" y="3171825"/>
            <a:chExt cx="10321350" cy="4206300"/>
          </a:xfrm>
        </p:grpSpPr>
        <p:sp>
          <p:nvSpPr>
            <p:cNvPr id="160" name="Google Shape;160;g3fa2be7c77b_0_130"/>
            <p:cNvSpPr/>
            <p:nvPr/>
          </p:nvSpPr>
          <p:spPr>
            <a:xfrm>
              <a:off x="4381500" y="3171825"/>
              <a:ext cx="10292700" cy="358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61" name="Google Shape;161;g3fa2be7c77b_0_130"/>
            <p:cNvSpPr/>
            <p:nvPr/>
          </p:nvSpPr>
          <p:spPr>
            <a:xfrm>
              <a:off x="11487150" y="6829425"/>
              <a:ext cx="321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6" name="Shape 166"/>
        <p:cNvGrpSpPr/>
        <p:nvPr/>
      </p:nvGrpSpPr>
      <p:grpSpPr>
        <a:xfrm>
          <a:off x="0" y="0"/>
          <a:ext cx="0" cy="0"/>
          <a:chOff x="0" y="0"/>
          <a:chExt cx="0" cy="0"/>
        </a:xfrm>
      </p:grpSpPr>
      <p:pic>
        <p:nvPicPr>
          <p:cNvPr descr="preencoded.png" id="167" name="Google Shape;167;g3fa2be7c77b_0_144"/>
          <p:cNvPicPr preferRelativeResize="0"/>
          <p:nvPr/>
        </p:nvPicPr>
        <p:blipFill rotWithShape="1">
          <a:blip r:embed="rId3">
            <a:alphaModFix/>
          </a:blip>
          <a:srcRect b="0" l="0" r="0" t="0"/>
          <a:stretch/>
        </p:blipFill>
        <p:spPr>
          <a:xfrm>
            <a:off x="16268700" y="3305175"/>
            <a:ext cx="1752021" cy="5740846"/>
          </a:xfrm>
          <a:prstGeom prst="rect">
            <a:avLst/>
          </a:prstGeom>
          <a:noFill/>
          <a:ln>
            <a:noFill/>
          </a:ln>
        </p:spPr>
      </p:pic>
      <p:pic>
        <p:nvPicPr>
          <p:cNvPr descr="preencoded.png" id="168" name="Google Shape;168;g3fa2be7c77b_0_144"/>
          <p:cNvPicPr preferRelativeResize="0"/>
          <p:nvPr/>
        </p:nvPicPr>
        <p:blipFill rotWithShape="1">
          <a:blip r:embed="rId4">
            <a:alphaModFix/>
          </a:blip>
          <a:srcRect b="0" l="0" r="0" t="0"/>
          <a:stretch/>
        </p:blipFill>
        <p:spPr>
          <a:xfrm rot="-5400000">
            <a:off x="-304800" y="8572500"/>
            <a:ext cx="1885950" cy="952500"/>
          </a:xfrm>
          <a:prstGeom prst="rect">
            <a:avLst/>
          </a:prstGeom>
          <a:noFill/>
          <a:ln>
            <a:noFill/>
          </a:ln>
        </p:spPr>
      </p:pic>
      <p:pic>
        <p:nvPicPr>
          <p:cNvPr descr="preencoded.png" id="169" name="Google Shape;169;g3fa2be7c77b_0_144"/>
          <p:cNvPicPr preferRelativeResize="0"/>
          <p:nvPr/>
        </p:nvPicPr>
        <p:blipFill rotWithShape="1">
          <a:blip r:embed="rId5">
            <a:alphaModFix/>
          </a:blip>
          <a:srcRect b="0" l="0" r="0" t="0"/>
          <a:stretch/>
        </p:blipFill>
        <p:spPr>
          <a:xfrm>
            <a:off x="12220575" y="6162675"/>
            <a:ext cx="3200400" cy="3200400"/>
          </a:xfrm>
          <a:prstGeom prst="rect">
            <a:avLst/>
          </a:prstGeom>
          <a:noFill/>
          <a:ln>
            <a:noFill/>
          </a:ln>
        </p:spPr>
      </p:pic>
      <p:pic>
        <p:nvPicPr>
          <p:cNvPr descr="preencoded.png" id="170" name="Google Shape;170;g3fa2be7c77b_0_144"/>
          <p:cNvPicPr preferRelativeResize="0"/>
          <p:nvPr/>
        </p:nvPicPr>
        <p:blipFill rotWithShape="1">
          <a:blip r:embed="rId5">
            <a:alphaModFix/>
          </a:blip>
          <a:srcRect b="0" l="0" r="0" t="0"/>
          <a:stretch/>
        </p:blipFill>
        <p:spPr>
          <a:xfrm>
            <a:off x="9039225" y="2981325"/>
            <a:ext cx="3200400" cy="3200400"/>
          </a:xfrm>
          <a:prstGeom prst="rect">
            <a:avLst/>
          </a:prstGeom>
          <a:noFill/>
          <a:ln>
            <a:noFill/>
          </a:ln>
        </p:spPr>
      </p:pic>
      <p:grpSp>
        <p:nvGrpSpPr>
          <p:cNvPr id="171" name="Google Shape;171;g3fa2be7c77b_0_144"/>
          <p:cNvGrpSpPr/>
          <p:nvPr/>
        </p:nvGrpSpPr>
        <p:grpSpPr>
          <a:xfrm>
            <a:off x="17640300" y="7994925"/>
            <a:ext cx="596549" cy="2063476"/>
            <a:chOff x="17640300" y="7994925"/>
            <a:chExt cx="596549" cy="2063476"/>
          </a:xfrm>
        </p:grpSpPr>
        <p:pic>
          <p:nvPicPr>
            <p:cNvPr descr="preencoded.png" id="172" name="Google Shape;172;g3fa2be7c77b_0_14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73" name="Google Shape;173;g3fa2be7c77b_0_14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74" name="Google Shape;174;g3fa2be7c77b_0_144"/>
          <p:cNvPicPr preferRelativeResize="0"/>
          <p:nvPr/>
        </p:nvPicPr>
        <p:blipFill rotWithShape="1">
          <a:blip r:embed="rId7">
            <a:alphaModFix/>
          </a:blip>
          <a:srcRect b="0" l="0" r="0" t="0"/>
          <a:stretch/>
        </p:blipFill>
        <p:spPr>
          <a:xfrm>
            <a:off x="5448300" y="1457325"/>
            <a:ext cx="7391400" cy="7381875"/>
          </a:xfrm>
          <a:prstGeom prst="rect">
            <a:avLst/>
          </a:prstGeom>
          <a:noFill/>
          <a:ln>
            <a:noFill/>
          </a:ln>
        </p:spPr>
      </p:pic>
      <p:grpSp>
        <p:nvGrpSpPr>
          <p:cNvPr id="175" name="Google Shape;175;g3fa2be7c77b_0_144"/>
          <p:cNvGrpSpPr/>
          <p:nvPr/>
        </p:nvGrpSpPr>
        <p:grpSpPr>
          <a:xfrm>
            <a:off x="2314575" y="1400175"/>
            <a:ext cx="3368100" cy="3307200"/>
            <a:chOff x="2314575" y="1400175"/>
            <a:chExt cx="3368100" cy="3307200"/>
          </a:xfrm>
        </p:grpSpPr>
        <p:sp>
          <p:nvSpPr>
            <p:cNvPr id="176" name="Google Shape;176;g3fa2be7c77b_0_144"/>
            <p:cNvSpPr/>
            <p:nvPr/>
          </p:nvSpPr>
          <p:spPr>
            <a:xfrm>
              <a:off x="2314575" y="1400175"/>
              <a:ext cx="33681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Dragon Taming Technique</a:t>
              </a:r>
              <a:endParaRPr b="0" i="0" sz="3600" u="none" cap="none" strike="noStrike">
                <a:solidFill>
                  <a:schemeClr val="dk1"/>
                </a:solidFill>
                <a:latin typeface="Calibri"/>
                <a:ea typeface="Calibri"/>
                <a:cs typeface="Calibri"/>
                <a:sym typeface="Calibri"/>
              </a:endParaRPr>
            </a:p>
          </p:txBody>
        </p:sp>
        <p:sp>
          <p:nvSpPr>
            <p:cNvPr id="177" name="Google Shape;177;g3fa2be7c77b_0_144"/>
            <p:cNvSpPr/>
            <p:nvPr/>
          </p:nvSpPr>
          <p:spPr>
            <a:xfrm>
              <a:off x="2314575" y="2771775"/>
              <a:ext cx="3337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78" name="Google Shape;178;g3fa2be7c77b_0_144"/>
          <p:cNvGrpSpPr/>
          <p:nvPr/>
        </p:nvGrpSpPr>
        <p:grpSpPr>
          <a:xfrm>
            <a:off x="12696825" y="4895850"/>
            <a:ext cx="3368100" cy="3878700"/>
            <a:chOff x="12696825" y="4895850"/>
            <a:chExt cx="3368100" cy="3878700"/>
          </a:xfrm>
        </p:grpSpPr>
        <p:sp>
          <p:nvSpPr>
            <p:cNvPr id="179" name="Google Shape;179;g3fa2be7c77b_0_144"/>
            <p:cNvSpPr/>
            <p:nvPr/>
          </p:nvSpPr>
          <p:spPr>
            <a:xfrm>
              <a:off x="12696825" y="4895850"/>
              <a:ext cx="3368100" cy="187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The Art of Unicorn Sighting</a:t>
              </a:r>
              <a:endParaRPr b="0" i="0" sz="3600" u="none" cap="none" strike="noStrike">
                <a:solidFill>
                  <a:schemeClr val="dk1"/>
                </a:solidFill>
                <a:latin typeface="Calibri"/>
                <a:ea typeface="Calibri"/>
                <a:cs typeface="Calibri"/>
                <a:sym typeface="Calibri"/>
              </a:endParaRPr>
            </a:p>
          </p:txBody>
        </p:sp>
        <p:sp>
          <p:nvSpPr>
            <p:cNvPr id="180" name="Google Shape;180;g3fa2be7c77b_0_144"/>
            <p:cNvSpPr/>
            <p:nvPr/>
          </p:nvSpPr>
          <p:spPr>
            <a:xfrm>
              <a:off x="12696825" y="6838950"/>
              <a:ext cx="3337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5" name="Shape 185"/>
        <p:cNvGrpSpPr/>
        <p:nvPr/>
      </p:nvGrpSpPr>
      <p:grpSpPr>
        <a:xfrm>
          <a:off x="0" y="0"/>
          <a:ext cx="0" cy="0"/>
          <a:chOff x="0" y="0"/>
          <a:chExt cx="0" cy="0"/>
        </a:xfrm>
      </p:grpSpPr>
      <p:pic>
        <p:nvPicPr>
          <p:cNvPr descr="preencoded.png" id="186" name="Google Shape;186;g3fa2be7c77b_0_162"/>
          <p:cNvPicPr preferRelativeResize="0"/>
          <p:nvPr/>
        </p:nvPicPr>
        <p:blipFill rotWithShape="1">
          <a:blip r:embed="rId3">
            <a:alphaModFix/>
          </a:blip>
          <a:srcRect b="0" l="0" r="0" t="0"/>
          <a:stretch/>
        </p:blipFill>
        <p:spPr>
          <a:xfrm>
            <a:off x="609600" y="657225"/>
            <a:ext cx="4171950" cy="4171950"/>
          </a:xfrm>
          <a:prstGeom prst="rect">
            <a:avLst/>
          </a:prstGeom>
          <a:noFill/>
          <a:ln>
            <a:noFill/>
          </a:ln>
        </p:spPr>
      </p:pic>
      <p:pic>
        <p:nvPicPr>
          <p:cNvPr descr="preencoded.png" id="187" name="Google Shape;187;g3fa2be7c77b_0_162"/>
          <p:cNvPicPr preferRelativeResize="0"/>
          <p:nvPr/>
        </p:nvPicPr>
        <p:blipFill rotWithShape="1">
          <a:blip r:embed="rId4">
            <a:alphaModFix/>
          </a:blip>
          <a:srcRect b="0" l="0" r="0" t="0"/>
          <a:stretch/>
        </p:blipFill>
        <p:spPr>
          <a:xfrm>
            <a:off x="619125" y="3810000"/>
            <a:ext cx="1752021" cy="5740846"/>
          </a:xfrm>
          <a:prstGeom prst="rect">
            <a:avLst/>
          </a:prstGeom>
          <a:noFill/>
          <a:ln>
            <a:noFill/>
          </a:ln>
        </p:spPr>
      </p:pic>
      <p:pic>
        <p:nvPicPr>
          <p:cNvPr descr="preencoded.png" id="188" name="Google Shape;188;g3fa2be7c77b_0_162"/>
          <p:cNvPicPr preferRelativeResize="0"/>
          <p:nvPr/>
        </p:nvPicPr>
        <p:blipFill rotWithShape="1">
          <a:blip r:embed="rId5">
            <a:alphaModFix/>
          </a:blip>
          <a:srcRect b="0" l="0" r="0" t="0"/>
          <a:stretch/>
        </p:blipFill>
        <p:spPr>
          <a:xfrm>
            <a:off x="16221075" y="190500"/>
            <a:ext cx="1885950" cy="952500"/>
          </a:xfrm>
          <a:prstGeom prst="rect">
            <a:avLst/>
          </a:prstGeom>
          <a:noFill/>
          <a:ln>
            <a:noFill/>
          </a:ln>
        </p:spPr>
      </p:pic>
      <p:sp>
        <p:nvSpPr>
          <p:cNvPr id="189" name="Google Shape;189;g3fa2be7c77b_0_162"/>
          <p:cNvSpPr/>
          <p:nvPr/>
        </p:nvSpPr>
        <p:spPr>
          <a:xfrm>
            <a:off x="1619250" y="561975"/>
            <a:ext cx="150591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The Magic of Dragons: A Research</a:t>
            </a:r>
            <a:endParaRPr b="0" i="0" sz="6000" u="none" cap="none" strike="noStrike">
              <a:solidFill>
                <a:schemeClr val="dk1"/>
              </a:solidFill>
              <a:latin typeface="Calibri"/>
              <a:ea typeface="Calibri"/>
              <a:cs typeface="Calibri"/>
              <a:sym typeface="Calibri"/>
            </a:endParaRPr>
          </a:p>
        </p:txBody>
      </p:sp>
      <p:grpSp>
        <p:nvGrpSpPr>
          <p:cNvPr id="190" name="Google Shape;190;g3fa2be7c77b_0_162"/>
          <p:cNvGrpSpPr/>
          <p:nvPr/>
        </p:nvGrpSpPr>
        <p:grpSpPr>
          <a:xfrm>
            <a:off x="1609725" y="3019425"/>
            <a:ext cx="6153300" cy="6153300"/>
            <a:chOff x="1609725" y="3019425"/>
            <a:chExt cx="6153300" cy="6153300"/>
          </a:xfrm>
        </p:grpSpPr>
        <p:sp>
          <p:nvSpPr>
            <p:cNvPr id="191" name="Google Shape;191;g3fa2be7c77b_0_162"/>
            <p:cNvSpPr/>
            <p:nvPr/>
          </p:nvSpPr>
          <p:spPr>
            <a:xfrm>
              <a:off x="1609725" y="3019425"/>
              <a:ext cx="6153300" cy="6153300"/>
            </a:xfrm>
            <a:prstGeom prst="ellipse">
              <a:avLst/>
            </a:prstGeom>
            <a:solidFill>
              <a:srgbClr val="F68C0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3fa2be7c77b_0_162"/>
            <p:cNvSpPr/>
            <p:nvPr/>
          </p:nvSpPr>
          <p:spPr>
            <a:xfrm>
              <a:off x="2381250" y="4438650"/>
              <a:ext cx="4619700" cy="4619700"/>
            </a:xfrm>
            <a:prstGeom prst="ellipse">
              <a:avLst/>
            </a:prstGeom>
            <a:solidFill>
              <a:srgbClr val="EBC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3fa2be7c77b_0_162"/>
            <p:cNvSpPr/>
            <p:nvPr/>
          </p:nvSpPr>
          <p:spPr>
            <a:xfrm>
              <a:off x="3152775" y="5848350"/>
              <a:ext cx="3067200" cy="3067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3fa2be7c77b_0_162"/>
            <p:cNvSpPr/>
            <p:nvPr/>
          </p:nvSpPr>
          <p:spPr>
            <a:xfrm>
              <a:off x="4063365" y="3406140"/>
              <a:ext cx="12267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6.7M</a:t>
              </a:r>
              <a:endParaRPr b="0" i="0" sz="3600" u="none" cap="none" strike="noStrike">
                <a:solidFill>
                  <a:schemeClr val="dk1"/>
                </a:solidFill>
                <a:latin typeface="Calibri"/>
                <a:ea typeface="Calibri"/>
                <a:cs typeface="Calibri"/>
                <a:sym typeface="Calibri"/>
              </a:endParaRPr>
            </a:p>
          </p:txBody>
        </p:sp>
        <p:sp>
          <p:nvSpPr>
            <p:cNvPr id="195" name="Google Shape;195;g3fa2be7c77b_0_162"/>
            <p:cNvSpPr/>
            <p:nvPr/>
          </p:nvSpPr>
          <p:spPr>
            <a:xfrm>
              <a:off x="4072890" y="7016115"/>
              <a:ext cx="12267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8C02"/>
                </a:buClr>
                <a:buSzPts val="3600"/>
                <a:buFont typeface="Oxanium"/>
                <a:buNone/>
              </a:pPr>
              <a:r>
                <a:rPr b="1" i="0" lang="en-US" sz="3600" u="none" cap="none" strike="noStrike">
                  <a:solidFill>
                    <a:srgbClr val="F68C02"/>
                  </a:solidFill>
                  <a:latin typeface="Oxanium"/>
                  <a:ea typeface="Oxanium"/>
                  <a:cs typeface="Oxanium"/>
                  <a:sym typeface="Oxanium"/>
                </a:rPr>
                <a:t>2.3M</a:t>
              </a:r>
              <a:endParaRPr b="0" i="0" sz="3600" u="none" cap="none" strike="noStrike">
                <a:solidFill>
                  <a:schemeClr val="dk1"/>
                </a:solidFill>
                <a:latin typeface="Calibri"/>
                <a:ea typeface="Calibri"/>
                <a:cs typeface="Calibri"/>
                <a:sym typeface="Calibri"/>
              </a:endParaRPr>
            </a:p>
          </p:txBody>
        </p:sp>
        <p:sp>
          <p:nvSpPr>
            <p:cNvPr id="196" name="Google Shape;196;g3fa2be7c77b_0_162"/>
            <p:cNvSpPr/>
            <p:nvPr/>
          </p:nvSpPr>
          <p:spPr>
            <a:xfrm>
              <a:off x="4072890" y="4815840"/>
              <a:ext cx="12267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4.4M</a:t>
              </a:r>
              <a:endParaRPr b="0" i="0" sz="3600" u="none" cap="none" strike="noStrike">
                <a:solidFill>
                  <a:schemeClr val="dk1"/>
                </a:solidFill>
                <a:latin typeface="Calibri"/>
                <a:ea typeface="Calibri"/>
                <a:cs typeface="Calibri"/>
                <a:sym typeface="Calibri"/>
              </a:endParaRPr>
            </a:p>
          </p:txBody>
        </p:sp>
      </p:grpSp>
      <p:grpSp>
        <p:nvGrpSpPr>
          <p:cNvPr id="197" name="Google Shape;197;g3fa2be7c77b_0_162"/>
          <p:cNvGrpSpPr/>
          <p:nvPr/>
        </p:nvGrpSpPr>
        <p:grpSpPr>
          <a:xfrm>
            <a:off x="17640300" y="7994925"/>
            <a:ext cx="596549" cy="2063476"/>
            <a:chOff x="17640300" y="7994925"/>
            <a:chExt cx="596549" cy="2063476"/>
          </a:xfrm>
        </p:grpSpPr>
        <p:pic>
          <p:nvPicPr>
            <p:cNvPr descr="preencoded.png" id="198" name="Google Shape;198;g3fa2be7c77b_0_16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99" name="Google Shape;199;g3fa2be7c77b_0_1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00" name="Google Shape;200;g3fa2be7c77b_0_162"/>
          <p:cNvGrpSpPr/>
          <p:nvPr/>
        </p:nvGrpSpPr>
        <p:grpSpPr>
          <a:xfrm>
            <a:off x="9448800" y="2667000"/>
            <a:ext cx="6433275" cy="1621275"/>
            <a:chOff x="9448800" y="2667000"/>
            <a:chExt cx="6433275" cy="1621275"/>
          </a:xfrm>
        </p:grpSpPr>
        <p:pic>
          <p:nvPicPr>
            <p:cNvPr descr="preencoded.png" id="201" name="Google Shape;201;g3fa2be7c77b_0_162"/>
            <p:cNvPicPr preferRelativeResize="0"/>
            <p:nvPr/>
          </p:nvPicPr>
          <p:blipFill rotWithShape="1">
            <a:blip r:embed="rId7">
              <a:alphaModFix/>
            </a:blip>
            <a:srcRect b="0" l="0" r="0" t="0"/>
            <a:stretch/>
          </p:blipFill>
          <p:spPr>
            <a:xfrm>
              <a:off x="9448800" y="2667000"/>
              <a:ext cx="1200150" cy="400050"/>
            </a:xfrm>
            <a:prstGeom prst="rect">
              <a:avLst/>
            </a:prstGeom>
            <a:noFill/>
            <a:ln>
              <a:noFill/>
            </a:ln>
          </p:spPr>
        </p:pic>
        <p:sp>
          <p:nvSpPr>
            <p:cNvPr id="202" name="Google Shape;202;g3fa2be7c77b_0_162"/>
            <p:cNvSpPr/>
            <p:nvPr/>
          </p:nvSpPr>
          <p:spPr>
            <a:xfrm>
              <a:off x="9477375" y="32670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03" name="Google Shape;203;g3fa2be7c77b_0_162"/>
          <p:cNvGrpSpPr/>
          <p:nvPr/>
        </p:nvGrpSpPr>
        <p:grpSpPr>
          <a:xfrm>
            <a:off x="9448800" y="5181600"/>
            <a:ext cx="6433275" cy="1964175"/>
            <a:chOff x="9448800" y="5181600"/>
            <a:chExt cx="6433275" cy="1964175"/>
          </a:xfrm>
        </p:grpSpPr>
        <p:pic>
          <p:nvPicPr>
            <p:cNvPr descr="preencoded.png" id="204" name="Google Shape;204;g3fa2be7c77b_0_162"/>
            <p:cNvPicPr preferRelativeResize="0"/>
            <p:nvPr/>
          </p:nvPicPr>
          <p:blipFill rotWithShape="1">
            <a:blip r:embed="rId8">
              <a:alphaModFix/>
            </a:blip>
            <a:srcRect b="0" l="0" r="0" t="0"/>
            <a:stretch/>
          </p:blipFill>
          <p:spPr>
            <a:xfrm>
              <a:off x="9448800" y="5181600"/>
              <a:ext cx="1047750" cy="742950"/>
            </a:xfrm>
            <a:prstGeom prst="rect">
              <a:avLst/>
            </a:prstGeom>
            <a:noFill/>
            <a:ln>
              <a:noFill/>
            </a:ln>
          </p:spPr>
        </p:pic>
        <p:sp>
          <p:nvSpPr>
            <p:cNvPr id="205" name="Google Shape;205;g3fa2be7c77b_0_162"/>
            <p:cNvSpPr/>
            <p:nvPr/>
          </p:nvSpPr>
          <p:spPr>
            <a:xfrm>
              <a:off x="9477375" y="61245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206" name="Google Shape;206;g3fa2be7c77b_0_162"/>
          <p:cNvGrpSpPr/>
          <p:nvPr/>
        </p:nvGrpSpPr>
        <p:grpSpPr>
          <a:xfrm>
            <a:off x="9448800" y="7696200"/>
            <a:ext cx="6433275" cy="1964175"/>
            <a:chOff x="9448800" y="7696200"/>
            <a:chExt cx="6433275" cy="1964175"/>
          </a:xfrm>
        </p:grpSpPr>
        <p:pic>
          <p:nvPicPr>
            <p:cNvPr descr="preencoded.png" id="207" name="Google Shape;207;g3fa2be7c77b_0_162"/>
            <p:cNvPicPr preferRelativeResize="0"/>
            <p:nvPr/>
          </p:nvPicPr>
          <p:blipFill rotWithShape="1">
            <a:blip r:embed="rId9">
              <a:alphaModFix/>
            </a:blip>
            <a:srcRect b="0" l="0" r="0" t="0"/>
            <a:stretch/>
          </p:blipFill>
          <p:spPr>
            <a:xfrm>
              <a:off x="9448800" y="7696200"/>
              <a:ext cx="981075" cy="742950"/>
            </a:xfrm>
            <a:prstGeom prst="rect">
              <a:avLst/>
            </a:prstGeom>
            <a:noFill/>
            <a:ln>
              <a:noFill/>
            </a:ln>
          </p:spPr>
        </p:pic>
        <p:sp>
          <p:nvSpPr>
            <p:cNvPr id="208" name="Google Shape;208;g3fa2be7c77b_0_162"/>
            <p:cNvSpPr/>
            <p:nvPr/>
          </p:nvSpPr>
          <p:spPr>
            <a:xfrm>
              <a:off x="9477375" y="86391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3" name="Shape 213"/>
        <p:cNvGrpSpPr/>
        <p:nvPr/>
      </p:nvGrpSpPr>
      <p:grpSpPr>
        <a:xfrm>
          <a:off x="0" y="0"/>
          <a:ext cx="0" cy="0"/>
          <a:chOff x="0" y="0"/>
          <a:chExt cx="0" cy="0"/>
        </a:xfrm>
      </p:grpSpPr>
      <p:pic>
        <p:nvPicPr>
          <p:cNvPr descr="preencoded.png" id="214" name="Google Shape;214;g3fa2be7c77b_0_189"/>
          <p:cNvPicPr preferRelativeResize="0"/>
          <p:nvPr/>
        </p:nvPicPr>
        <p:blipFill rotWithShape="1">
          <a:blip r:embed="rId3">
            <a:alphaModFix/>
          </a:blip>
          <a:srcRect b="0" l="0" r="0" t="0"/>
          <a:stretch/>
        </p:blipFill>
        <p:spPr>
          <a:xfrm>
            <a:off x="16268700" y="3305175"/>
            <a:ext cx="1752021" cy="5740846"/>
          </a:xfrm>
          <a:prstGeom prst="rect">
            <a:avLst/>
          </a:prstGeom>
          <a:noFill/>
          <a:ln>
            <a:noFill/>
          </a:ln>
        </p:spPr>
      </p:pic>
      <p:pic>
        <p:nvPicPr>
          <p:cNvPr descr="preencoded.png" id="215" name="Google Shape;215;g3fa2be7c77b_0_189"/>
          <p:cNvPicPr preferRelativeResize="0"/>
          <p:nvPr/>
        </p:nvPicPr>
        <p:blipFill rotWithShape="1">
          <a:blip r:embed="rId4">
            <a:alphaModFix/>
          </a:blip>
          <a:srcRect b="0" l="0" r="0" t="0"/>
          <a:stretch/>
        </p:blipFill>
        <p:spPr>
          <a:xfrm rot="-5400000">
            <a:off x="-304800" y="8572500"/>
            <a:ext cx="1885950" cy="952500"/>
          </a:xfrm>
          <a:prstGeom prst="rect">
            <a:avLst/>
          </a:prstGeom>
          <a:noFill/>
          <a:ln>
            <a:noFill/>
          </a:ln>
        </p:spPr>
      </p:pic>
      <p:pic>
        <p:nvPicPr>
          <p:cNvPr descr="preencoded.png" id="216" name="Google Shape;216;g3fa2be7c77b_0_189"/>
          <p:cNvPicPr preferRelativeResize="0"/>
          <p:nvPr/>
        </p:nvPicPr>
        <p:blipFill rotWithShape="1">
          <a:blip r:embed="rId5">
            <a:alphaModFix/>
          </a:blip>
          <a:srcRect b="0" l="0" r="0" t="0"/>
          <a:stretch/>
        </p:blipFill>
        <p:spPr>
          <a:xfrm>
            <a:off x="12220575" y="6162675"/>
            <a:ext cx="3200400" cy="3200400"/>
          </a:xfrm>
          <a:prstGeom prst="rect">
            <a:avLst/>
          </a:prstGeom>
          <a:noFill/>
          <a:ln>
            <a:noFill/>
          </a:ln>
        </p:spPr>
      </p:pic>
      <p:pic>
        <p:nvPicPr>
          <p:cNvPr descr="preencoded.png" id="217" name="Google Shape;217;g3fa2be7c77b_0_189"/>
          <p:cNvPicPr preferRelativeResize="0"/>
          <p:nvPr/>
        </p:nvPicPr>
        <p:blipFill rotWithShape="1">
          <a:blip r:embed="rId5">
            <a:alphaModFix/>
          </a:blip>
          <a:srcRect b="0" l="0" r="0" t="0"/>
          <a:stretch/>
        </p:blipFill>
        <p:spPr>
          <a:xfrm>
            <a:off x="9039225" y="2981325"/>
            <a:ext cx="3200400" cy="3200400"/>
          </a:xfrm>
          <a:prstGeom prst="rect">
            <a:avLst/>
          </a:prstGeom>
          <a:noFill/>
          <a:ln>
            <a:noFill/>
          </a:ln>
        </p:spPr>
      </p:pic>
      <p:grpSp>
        <p:nvGrpSpPr>
          <p:cNvPr id="218" name="Google Shape;218;g3fa2be7c77b_0_189"/>
          <p:cNvGrpSpPr/>
          <p:nvPr/>
        </p:nvGrpSpPr>
        <p:grpSpPr>
          <a:xfrm>
            <a:off x="17640300" y="7994925"/>
            <a:ext cx="596549" cy="2063476"/>
            <a:chOff x="17640300" y="7994925"/>
            <a:chExt cx="596549" cy="2063476"/>
          </a:xfrm>
        </p:grpSpPr>
        <p:pic>
          <p:nvPicPr>
            <p:cNvPr descr="preencoded.png" id="219" name="Google Shape;219;g3fa2be7c77b_0_18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20" name="Google Shape;220;g3fa2be7c77b_0_18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1" name="Google Shape;221;g3fa2be7c77b_0_189"/>
          <p:cNvSpPr/>
          <p:nvPr/>
        </p:nvSpPr>
        <p:spPr>
          <a:xfrm>
            <a:off x="6829425" y="352425"/>
            <a:ext cx="4562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Pricing Plan</a:t>
            </a:r>
            <a:endParaRPr b="0" i="0" sz="6000" u="none" cap="none" strike="noStrike">
              <a:solidFill>
                <a:schemeClr val="dk1"/>
              </a:solidFill>
              <a:latin typeface="Calibri"/>
              <a:ea typeface="Calibri"/>
              <a:cs typeface="Calibri"/>
              <a:sym typeface="Calibri"/>
            </a:endParaRPr>
          </a:p>
        </p:txBody>
      </p:sp>
      <p:grpSp>
        <p:nvGrpSpPr>
          <p:cNvPr id="222" name="Google Shape;222;g3fa2be7c77b_0_189"/>
          <p:cNvGrpSpPr/>
          <p:nvPr/>
        </p:nvGrpSpPr>
        <p:grpSpPr>
          <a:xfrm>
            <a:off x="1333500" y="1866900"/>
            <a:ext cx="15630450" cy="7419900"/>
            <a:chOff x="1333500" y="1866900"/>
            <a:chExt cx="15630450" cy="7419900"/>
          </a:xfrm>
        </p:grpSpPr>
        <p:sp>
          <p:nvSpPr>
            <p:cNvPr id="223" name="Google Shape;223;g3fa2be7c77b_0_189"/>
            <p:cNvSpPr/>
            <p:nvPr/>
          </p:nvSpPr>
          <p:spPr>
            <a:xfrm>
              <a:off x="1333500" y="1866900"/>
              <a:ext cx="4829100" cy="7419900"/>
            </a:xfrm>
            <a:prstGeom prst="roundRect">
              <a:avLst>
                <a:gd fmla="val 1195" name="adj"/>
              </a:avLst>
            </a:prstGeom>
            <a:no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4" name="Google Shape;224;g3fa2be7c77b_0_189"/>
            <p:cNvPicPr preferRelativeResize="0"/>
            <p:nvPr/>
          </p:nvPicPr>
          <p:blipFill rotWithShape="1">
            <a:blip r:embed="rId7">
              <a:alphaModFix/>
            </a:blip>
            <a:srcRect b="0" l="0" r="0" t="0"/>
            <a:stretch/>
          </p:blipFill>
          <p:spPr>
            <a:xfrm>
              <a:off x="3467100" y="2181225"/>
              <a:ext cx="561975" cy="1000125"/>
            </a:xfrm>
            <a:prstGeom prst="rect">
              <a:avLst/>
            </a:prstGeom>
            <a:noFill/>
            <a:ln>
              <a:noFill/>
            </a:ln>
          </p:spPr>
        </p:pic>
        <p:sp>
          <p:nvSpPr>
            <p:cNvPr id="225" name="Google Shape;225;g3fa2be7c77b_0_189"/>
            <p:cNvSpPr/>
            <p:nvPr/>
          </p:nvSpPr>
          <p:spPr>
            <a:xfrm>
              <a:off x="6734175" y="1866900"/>
              <a:ext cx="4829100" cy="7419900"/>
            </a:xfrm>
            <a:prstGeom prst="roundRect">
              <a:avLst>
                <a:gd fmla="val 1195" name="adj"/>
              </a:avLst>
            </a:prstGeom>
            <a:no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6" name="Google Shape;226;g3fa2be7c77b_0_189"/>
            <p:cNvPicPr preferRelativeResize="0"/>
            <p:nvPr/>
          </p:nvPicPr>
          <p:blipFill rotWithShape="1">
            <a:blip r:embed="rId8">
              <a:alphaModFix/>
            </a:blip>
            <a:srcRect b="0" l="0" r="0" t="0"/>
            <a:stretch/>
          </p:blipFill>
          <p:spPr>
            <a:xfrm>
              <a:off x="8820150" y="2181225"/>
              <a:ext cx="657225" cy="1000125"/>
            </a:xfrm>
            <a:prstGeom prst="rect">
              <a:avLst/>
            </a:prstGeom>
            <a:noFill/>
            <a:ln>
              <a:noFill/>
            </a:ln>
          </p:spPr>
        </p:pic>
        <p:sp>
          <p:nvSpPr>
            <p:cNvPr id="227" name="Google Shape;227;g3fa2be7c77b_0_189"/>
            <p:cNvSpPr/>
            <p:nvPr/>
          </p:nvSpPr>
          <p:spPr>
            <a:xfrm>
              <a:off x="12134850" y="1866900"/>
              <a:ext cx="4829100" cy="7419900"/>
            </a:xfrm>
            <a:prstGeom prst="roundRect">
              <a:avLst>
                <a:gd fmla="val 1195" name="adj"/>
              </a:avLst>
            </a:prstGeom>
            <a:no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8" name="Google Shape;228;g3fa2be7c77b_0_189"/>
            <p:cNvPicPr preferRelativeResize="0"/>
            <p:nvPr/>
          </p:nvPicPr>
          <p:blipFill rotWithShape="1">
            <a:blip r:embed="rId9">
              <a:alphaModFix/>
            </a:blip>
            <a:srcRect b="0" l="0" r="0" t="0"/>
            <a:stretch/>
          </p:blipFill>
          <p:spPr>
            <a:xfrm>
              <a:off x="13982700" y="2181225"/>
              <a:ext cx="1133475" cy="1000125"/>
            </a:xfrm>
            <a:prstGeom prst="rect">
              <a:avLst/>
            </a:prstGeom>
            <a:noFill/>
            <a:ln>
              <a:noFill/>
            </a:ln>
          </p:spPr>
        </p:pic>
        <p:sp>
          <p:nvSpPr>
            <p:cNvPr id="229" name="Google Shape;229;g3fa2be7c77b_0_189"/>
            <p:cNvSpPr/>
            <p:nvPr/>
          </p:nvSpPr>
          <p:spPr>
            <a:xfrm>
              <a:off x="3091815" y="3381375"/>
              <a:ext cx="1312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68C02"/>
                </a:buClr>
                <a:buSzPts val="3600"/>
                <a:buFont typeface="Oxanium"/>
                <a:buNone/>
              </a:pPr>
              <a:r>
                <a:rPr b="1" i="0" lang="en-US" sz="3600" u="none" cap="none" strike="noStrike">
                  <a:solidFill>
                    <a:srgbClr val="F68C02"/>
                  </a:solidFill>
                  <a:latin typeface="Oxanium"/>
                  <a:ea typeface="Oxanium"/>
                  <a:cs typeface="Oxanium"/>
                  <a:sym typeface="Oxanium"/>
                </a:rPr>
                <a:t>Basic</a:t>
              </a:r>
              <a:endParaRPr b="0" i="0" sz="3600" u="none" cap="none" strike="noStrike">
                <a:solidFill>
                  <a:schemeClr val="dk1"/>
                </a:solidFill>
                <a:latin typeface="Calibri"/>
                <a:ea typeface="Calibri"/>
                <a:cs typeface="Calibri"/>
                <a:sym typeface="Calibri"/>
              </a:endParaRPr>
            </a:p>
          </p:txBody>
        </p:sp>
        <p:sp>
          <p:nvSpPr>
            <p:cNvPr id="230" name="Google Shape;230;g3fa2be7c77b_0_189"/>
            <p:cNvSpPr/>
            <p:nvPr/>
          </p:nvSpPr>
          <p:spPr>
            <a:xfrm>
              <a:off x="1676400" y="41814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31" name="Google Shape;231;g3fa2be7c77b_0_189"/>
            <p:cNvSpPr/>
            <p:nvPr/>
          </p:nvSpPr>
          <p:spPr>
            <a:xfrm>
              <a:off x="2463165" y="8372475"/>
              <a:ext cx="25698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$10/month</a:t>
              </a:r>
              <a:endParaRPr b="0" i="0" sz="3600" u="none" cap="none" strike="noStrike">
                <a:solidFill>
                  <a:schemeClr val="dk1"/>
                </a:solidFill>
                <a:latin typeface="Calibri"/>
                <a:ea typeface="Calibri"/>
                <a:cs typeface="Calibri"/>
                <a:sym typeface="Calibri"/>
              </a:endParaRPr>
            </a:p>
          </p:txBody>
        </p:sp>
        <p:sp>
          <p:nvSpPr>
            <p:cNvPr id="232" name="Google Shape;232;g3fa2be7c77b_0_189"/>
            <p:cNvSpPr/>
            <p:nvPr/>
          </p:nvSpPr>
          <p:spPr>
            <a:xfrm>
              <a:off x="8563928" y="3381375"/>
              <a:ext cx="11697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68C02"/>
                </a:buClr>
                <a:buSzPts val="3600"/>
                <a:buFont typeface="Oxanium"/>
                <a:buNone/>
              </a:pPr>
              <a:r>
                <a:rPr b="1" i="0" lang="en-US" sz="3600" u="none" cap="none" strike="noStrike">
                  <a:solidFill>
                    <a:srgbClr val="F68C02"/>
                  </a:solidFill>
                  <a:latin typeface="Oxanium"/>
                  <a:ea typeface="Oxanium"/>
                  <a:cs typeface="Oxanium"/>
                  <a:sym typeface="Oxanium"/>
                </a:rPr>
                <a:t>Elite</a:t>
              </a:r>
              <a:endParaRPr b="0" i="0" sz="3600" u="none" cap="none" strike="noStrike">
                <a:solidFill>
                  <a:schemeClr val="dk1"/>
                </a:solidFill>
                <a:latin typeface="Calibri"/>
                <a:ea typeface="Calibri"/>
                <a:cs typeface="Calibri"/>
                <a:sym typeface="Calibri"/>
              </a:endParaRPr>
            </a:p>
          </p:txBody>
        </p:sp>
        <p:sp>
          <p:nvSpPr>
            <p:cNvPr id="233" name="Google Shape;233;g3fa2be7c77b_0_189"/>
            <p:cNvSpPr/>
            <p:nvPr/>
          </p:nvSpPr>
          <p:spPr>
            <a:xfrm>
              <a:off x="7077075" y="41814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34" name="Google Shape;234;g3fa2be7c77b_0_189"/>
            <p:cNvSpPr/>
            <p:nvPr/>
          </p:nvSpPr>
          <p:spPr>
            <a:xfrm>
              <a:off x="7863840" y="8372475"/>
              <a:ext cx="25698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$50/month</a:t>
              </a:r>
              <a:endParaRPr b="0" i="0" sz="3600" u="none" cap="none" strike="noStrike">
                <a:solidFill>
                  <a:schemeClr val="dk1"/>
                </a:solidFill>
                <a:latin typeface="Calibri"/>
                <a:ea typeface="Calibri"/>
                <a:cs typeface="Calibri"/>
                <a:sym typeface="Calibri"/>
              </a:endParaRPr>
            </a:p>
          </p:txBody>
        </p:sp>
        <p:sp>
          <p:nvSpPr>
            <p:cNvPr id="235" name="Google Shape;235;g3fa2be7c77b_0_189"/>
            <p:cNvSpPr/>
            <p:nvPr/>
          </p:nvSpPr>
          <p:spPr>
            <a:xfrm>
              <a:off x="13326427" y="3381375"/>
              <a:ext cx="2445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68C02"/>
                </a:buClr>
                <a:buSzPts val="3600"/>
                <a:buFont typeface="Oxanium"/>
                <a:buNone/>
              </a:pPr>
              <a:r>
                <a:rPr b="1" i="0" lang="en-US" sz="3600" u="none" cap="none" strike="noStrike">
                  <a:solidFill>
                    <a:srgbClr val="F68C02"/>
                  </a:solidFill>
                  <a:latin typeface="Oxanium"/>
                  <a:ea typeface="Oxanium"/>
                  <a:cs typeface="Oxanium"/>
                  <a:sym typeface="Oxanium"/>
                </a:rPr>
                <a:t>Legendary</a:t>
              </a:r>
              <a:endParaRPr b="0" i="0" sz="3600" u="none" cap="none" strike="noStrike">
                <a:solidFill>
                  <a:schemeClr val="dk1"/>
                </a:solidFill>
                <a:latin typeface="Calibri"/>
                <a:ea typeface="Calibri"/>
                <a:cs typeface="Calibri"/>
                <a:sym typeface="Calibri"/>
              </a:endParaRPr>
            </a:p>
          </p:txBody>
        </p:sp>
        <p:sp>
          <p:nvSpPr>
            <p:cNvPr id="236" name="Google Shape;236;g3fa2be7c77b_0_189"/>
            <p:cNvSpPr/>
            <p:nvPr/>
          </p:nvSpPr>
          <p:spPr>
            <a:xfrm>
              <a:off x="12477750" y="41814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37" name="Google Shape;237;g3fa2be7c77b_0_189"/>
            <p:cNvSpPr/>
            <p:nvPr/>
          </p:nvSpPr>
          <p:spPr>
            <a:xfrm>
              <a:off x="13131165" y="8372475"/>
              <a:ext cx="2836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2" name="Shape 242"/>
        <p:cNvGrpSpPr/>
        <p:nvPr/>
      </p:nvGrpSpPr>
      <p:grpSpPr>
        <a:xfrm>
          <a:off x="0" y="0"/>
          <a:ext cx="0" cy="0"/>
          <a:chOff x="0" y="0"/>
          <a:chExt cx="0" cy="0"/>
        </a:xfrm>
      </p:grpSpPr>
      <p:pic>
        <p:nvPicPr>
          <p:cNvPr descr="preencoded.png" id="243" name="Google Shape;243;g3fa2be7c77b_0_217"/>
          <p:cNvPicPr preferRelativeResize="0"/>
          <p:nvPr/>
        </p:nvPicPr>
        <p:blipFill rotWithShape="1">
          <a:blip r:embed="rId3">
            <a:alphaModFix/>
          </a:blip>
          <a:srcRect b="0" l="0" r="0" t="0"/>
          <a:stretch/>
        </p:blipFill>
        <p:spPr>
          <a:xfrm rot="5400000">
            <a:off x="2327790" y="-1651513"/>
            <a:ext cx="1752021" cy="5740846"/>
          </a:xfrm>
          <a:prstGeom prst="rect">
            <a:avLst/>
          </a:prstGeom>
          <a:noFill/>
          <a:ln>
            <a:noFill/>
          </a:ln>
        </p:spPr>
      </p:pic>
      <p:pic>
        <p:nvPicPr>
          <p:cNvPr descr="preencoded.png" id="244" name="Google Shape;244;g3fa2be7c77b_0_217"/>
          <p:cNvPicPr preferRelativeResize="0"/>
          <p:nvPr/>
        </p:nvPicPr>
        <p:blipFill rotWithShape="1">
          <a:blip r:embed="rId4">
            <a:alphaModFix/>
          </a:blip>
          <a:srcRect b="0" l="0" r="0" t="0"/>
          <a:stretch/>
        </p:blipFill>
        <p:spPr>
          <a:xfrm>
            <a:off x="190500" y="9172575"/>
            <a:ext cx="1885950" cy="952500"/>
          </a:xfrm>
          <a:prstGeom prst="rect">
            <a:avLst/>
          </a:prstGeom>
          <a:noFill/>
          <a:ln>
            <a:noFill/>
          </a:ln>
        </p:spPr>
      </p:pic>
      <p:pic>
        <p:nvPicPr>
          <p:cNvPr descr="preencoded.png" id="245" name="Google Shape;245;g3fa2be7c77b_0_217"/>
          <p:cNvPicPr preferRelativeResize="0"/>
          <p:nvPr/>
        </p:nvPicPr>
        <p:blipFill rotWithShape="1">
          <a:blip r:embed="rId5">
            <a:alphaModFix/>
          </a:blip>
          <a:srcRect b="0" l="0" r="0" t="0"/>
          <a:stretch/>
        </p:blipFill>
        <p:spPr>
          <a:xfrm>
            <a:off x="11953875" y="3657600"/>
            <a:ext cx="5524500" cy="5524500"/>
          </a:xfrm>
          <a:prstGeom prst="rect">
            <a:avLst/>
          </a:prstGeom>
          <a:noFill/>
          <a:ln>
            <a:noFill/>
          </a:ln>
        </p:spPr>
      </p:pic>
      <p:grpSp>
        <p:nvGrpSpPr>
          <p:cNvPr id="246" name="Google Shape;246;g3fa2be7c77b_0_217"/>
          <p:cNvGrpSpPr/>
          <p:nvPr/>
        </p:nvGrpSpPr>
        <p:grpSpPr>
          <a:xfrm>
            <a:off x="17640300" y="7994925"/>
            <a:ext cx="596549" cy="2063476"/>
            <a:chOff x="17640300" y="7994925"/>
            <a:chExt cx="596549" cy="2063476"/>
          </a:xfrm>
        </p:grpSpPr>
        <p:pic>
          <p:nvPicPr>
            <p:cNvPr descr="preencoded.png" id="247" name="Google Shape;247;g3fa2be7c77b_0_21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48" name="Google Shape;248;g3fa2be7c77b_0_21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49" name="Google Shape;249;g3fa2be7c77b_0_217"/>
          <p:cNvGrpSpPr/>
          <p:nvPr/>
        </p:nvGrpSpPr>
        <p:grpSpPr>
          <a:xfrm>
            <a:off x="2495550" y="809626"/>
            <a:ext cx="13356075" cy="8731687"/>
            <a:chOff x="2495550" y="809626"/>
            <a:chExt cx="13356075" cy="8731687"/>
          </a:xfrm>
        </p:grpSpPr>
        <p:pic>
          <p:nvPicPr>
            <p:cNvPr descr="preencoded.png" id="250" name="Google Shape;250;g3fa2be7c77b_0_217"/>
            <p:cNvPicPr preferRelativeResize="0"/>
            <p:nvPr/>
          </p:nvPicPr>
          <p:blipFill rotWithShape="1">
            <a:blip r:embed="rId7">
              <a:alphaModFix/>
            </a:blip>
            <a:srcRect b="0" l="0" r="0" t="0"/>
            <a:stretch/>
          </p:blipFill>
          <p:spPr>
            <a:xfrm>
              <a:off x="9029700" y="1209666"/>
              <a:ext cx="3914775" cy="3924309"/>
            </a:xfrm>
            <a:prstGeom prst="rect">
              <a:avLst/>
            </a:prstGeom>
            <a:noFill/>
            <a:ln>
              <a:noFill/>
            </a:ln>
          </p:spPr>
        </p:pic>
        <p:pic>
          <p:nvPicPr>
            <p:cNvPr descr="preencoded.png" id="251" name="Google Shape;251;g3fa2be7c77b_0_217"/>
            <p:cNvPicPr preferRelativeResize="0"/>
            <p:nvPr/>
          </p:nvPicPr>
          <p:blipFill rotWithShape="1">
            <a:blip r:embed="rId8">
              <a:alphaModFix/>
            </a:blip>
            <a:srcRect b="0" l="0" r="0" t="0"/>
            <a:stretch/>
          </p:blipFill>
          <p:spPr>
            <a:xfrm>
              <a:off x="5105400" y="1209666"/>
              <a:ext cx="3914775" cy="3924309"/>
            </a:xfrm>
            <a:prstGeom prst="rect">
              <a:avLst/>
            </a:prstGeom>
            <a:noFill/>
            <a:ln>
              <a:noFill/>
            </a:ln>
          </p:spPr>
        </p:pic>
        <p:pic>
          <p:nvPicPr>
            <p:cNvPr descr="preencoded.png" id="252" name="Google Shape;252;g3fa2be7c77b_0_217"/>
            <p:cNvPicPr preferRelativeResize="0"/>
            <p:nvPr/>
          </p:nvPicPr>
          <p:blipFill rotWithShape="1">
            <a:blip r:embed="rId9">
              <a:alphaModFix/>
            </a:blip>
            <a:srcRect b="0" l="0" r="0" t="0"/>
            <a:stretch/>
          </p:blipFill>
          <p:spPr>
            <a:xfrm>
              <a:off x="5105400" y="5143500"/>
              <a:ext cx="3914775" cy="3924309"/>
            </a:xfrm>
            <a:prstGeom prst="rect">
              <a:avLst/>
            </a:prstGeom>
            <a:noFill/>
            <a:ln>
              <a:noFill/>
            </a:ln>
          </p:spPr>
        </p:pic>
        <p:pic>
          <p:nvPicPr>
            <p:cNvPr descr="preencoded.png" id="253" name="Google Shape;253;g3fa2be7c77b_0_217"/>
            <p:cNvPicPr preferRelativeResize="0"/>
            <p:nvPr/>
          </p:nvPicPr>
          <p:blipFill rotWithShape="1">
            <a:blip r:embed="rId10">
              <a:alphaModFix/>
            </a:blip>
            <a:srcRect b="0" l="0" r="0" t="0"/>
            <a:stretch/>
          </p:blipFill>
          <p:spPr>
            <a:xfrm>
              <a:off x="9029700" y="5143500"/>
              <a:ext cx="3914775" cy="3924309"/>
            </a:xfrm>
            <a:prstGeom prst="rect">
              <a:avLst/>
            </a:prstGeom>
            <a:noFill/>
            <a:ln>
              <a:noFill/>
            </a:ln>
          </p:spPr>
        </p:pic>
        <p:cxnSp>
          <p:nvCxnSpPr>
            <p:cNvPr id="254" name="Google Shape;254;g3fa2be7c77b_0_217"/>
            <p:cNvCxnSpPr/>
            <p:nvPr/>
          </p:nvCxnSpPr>
          <p:spPr>
            <a:xfrm rot="5396197">
              <a:off x="4686371" y="5148226"/>
              <a:ext cx="8677205" cy="0"/>
            </a:xfrm>
            <a:prstGeom prst="straightConnector1">
              <a:avLst/>
            </a:prstGeom>
            <a:noFill/>
            <a:ln cap="flat" cmpd="sng" w="9525">
              <a:solidFill>
                <a:srgbClr val="000000"/>
              </a:solidFill>
              <a:prstDash val="solid"/>
              <a:round/>
              <a:headEnd len="sm" w="sm" type="none"/>
              <a:tailEnd len="sm" w="sm" type="none"/>
            </a:ln>
          </p:spPr>
        </p:cxnSp>
        <p:cxnSp>
          <p:nvCxnSpPr>
            <p:cNvPr id="255" name="Google Shape;255;g3fa2be7c77b_0_217"/>
            <p:cNvCxnSpPr/>
            <p:nvPr/>
          </p:nvCxnSpPr>
          <p:spPr>
            <a:xfrm rot="2529">
              <a:off x="2495548" y="5138776"/>
              <a:ext cx="13049104" cy="0"/>
            </a:xfrm>
            <a:prstGeom prst="straightConnector1">
              <a:avLst/>
            </a:prstGeom>
            <a:noFill/>
            <a:ln cap="flat" cmpd="sng" w="9525">
              <a:solidFill>
                <a:srgbClr val="000000"/>
              </a:solidFill>
              <a:prstDash val="solid"/>
              <a:round/>
              <a:headEnd len="sm" w="sm" type="none"/>
              <a:tailEnd len="sm" w="sm" type="none"/>
            </a:ln>
          </p:spPr>
        </p:cxnSp>
        <p:pic>
          <p:nvPicPr>
            <p:cNvPr descr="preencoded.png" id="256" name="Google Shape;256;g3fa2be7c77b_0_217"/>
            <p:cNvPicPr preferRelativeResize="0"/>
            <p:nvPr/>
          </p:nvPicPr>
          <p:blipFill rotWithShape="1">
            <a:blip r:embed="rId11">
              <a:alphaModFix/>
            </a:blip>
            <a:srcRect b="0" l="0" r="0" t="0"/>
            <a:stretch/>
          </p:blipFill>
          <p:spPr>
            <a:xfrm>
              <a:off x="2559058" y="873137"/>
              <a:ext cx="1092180" cy="1092182"/>
            </a:xfrm>
            <a:prstGeom prst="rect">
              <a:avLst/>
            </a:prstGeom>
            <a:noFill/>
            <a:ln>
              <a:noFill/>
            </a:ln>
          </p:spPr>
        </p:pic>
        <p:pic>
          <p:nvPicPr>
            <p:cNvPr descr="preencoded.png" id="257" name="Google Shape;257;g3fa2be7c77b_0_217"/>
            <p:cNvPicPr preferRelativeResize="0"/>
            <p:nvPr/>
          </p:nvPicPr>
          <p:blipFill rotWithShape="1">
            <a:blip r:embed="rId12">
              <a:alphaModFix/>
            </a:blip>
            <a:srcRect b="0" l="0" r="0" t="0"/>
            <a:stretch/>
          </p:blipFill>
          <p:spPr>
            <a:xfrm>
              <a:off x="2571731" y="6099572"/>
              <a:ext cx="1139446" cy="1139446"/>
            </a:xfrm>
            <a:prstGeom prst="rect">
              <a:avLst/>
            </a:prstGeom>
            <a:noFill/>
            <a:ln>
              <a:noFill/>
            </a:ln>
          </p:spPr>
        </p:pic>
        <p:pic>
          <p:nvPicPr>
            <p:cNvPr descr="preencoded.png" id="258" name="Google Shape;258;g3fa2be7c77b_0_217"/>
            <p:cNvPicPr preferRelativeResize="0"/>
            <p:nvPr/>
          </p:nvPicPr>
          <p:blipFill rotWithShape="1">
            <a:blip r:embed="rId13">
              <a:alphaModFix/>
            </a:blip>
            <a:srcRect b="0" l="0" r="0" t="0"/>
            <a:stretch/>
          </p:blipFill>
          <p:spPr>
            <a:xfrm>
              <a:off x="12506325" y="962025"/>
              <a:ext cx="894080" cy="892810"/>
            </a:xfrm>
            <a:prstGeom prst="rect">
              <a:avLst/>
            </a:prstGeom>
            <a:noFill/>
            <a:ln>
              <a:noFill/>
            </a:ln>
          </p:spPr>
        </p:pic>
        <p:pic>
          <p:nvPicPr>
            <p:cNvPr descr="preencoded.png" id="259" name="Google Shape;259;g3fa2be7c77b_0_217"/>
            <p:cNvPicPr preferRelativeResize="0"/>
            <p:nvPr/>
          </p:nvPicPr>
          <p:blipFill rotWithShape="1">
            <a:blip r:embed="rId14">
              <a:alphaModFix/>
            </a:blip>
            <a:srcRect b="0" l="0" r="0" t="0"/>
            <a:stretch/>
          </p:blipFill>
          <p:spPr>
            <a:xfrm>
              <a:off x="12430126" y="6095997"/>
              <a:ext cx="1117600" cy="1219200"/>
            </a:xfrm>
            <a:prstGeom prst="rect">
              <a:avLst/>
            </a:prstGeom>
            <a:noFill/>
            <a:ln>
              <a:noFill/>
            </a:ln>
          </p:spPr>
        </p:pic>
        <p:sp>
          <p:nvSpPr>
            <p:cNvPr id="260" name="Google Shape;260;g3fa2be7c77b_0_217"/>
            <p:cNvSpPr/>
            <p:nvPr/>
          </p:nvSpPr>
          <p:spPr>
            <a:xfrm>
              <a:off x="7496175" y="3076575"/>
              <a:ext cx="11505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Oxanium"/>
                <a:buNone/>
              </a:pPr>
              <a:r>
                <a:rPr b="1" i="0" lang="en-US" sz="9600" u="none" cap="none" strike="noStrike">
                  <a:solidFill>
                    <a:srgbClr val="0E0E0E"/>
                  </a:solidFill>
                  <a:latin typeface="Oxanium"/>
                  <a:ea typeface="Oxanium"/>
                  <a:cs typeface="Oxanium"/>
                  <a:sym typeface="Oxanium"/>
                </a:rPr>
                <a:t>S</a:t>
              </a:r>
              <a:endParaRPr b="0" i="0" sz="9600" u="none" cap="none" strike="noStrike">
                <a:solidFill>
                  <a:schemeClr val="dk1"/>
                </a:solidFill>
                <a:latin typeface="Calibri"/>
                <a:ea typeface="Calibri"/>
                <a:cs typeface="Calibri"/>
                <a:sym typeface="Calibri"/>
              </a:endParaRPr>
            </a:p>
          </p:txBody>
        </p:sp>
        <p:sp>
          <p:nvSpPr>
            <p:cNvPr id="261" name="Google Shape;261;g3fa2be7c77b_0_217"/>
            <p:cNvSpPr/>
            <p:nvPr/>
          </p:nvSpPr>
          <p:spPr>
            <a:xfrm>
              <a:off x="9496425" y="3076575"/>
              <a:ext cx="15984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Oxanium"/>
                <a:buNone/>
              </a:pPr>
              <a:r>
                <a:rPr b="1" i="0" lang="en-US" sz="9600" u="none" cap="none" strike="noStrike">
                  <a:solidFill>
                    <a:srgbClr val="FFFFFF"/>
                  </a:solidFill>
                  <a:latin typeface="Oxanium"/>
                  <a:ea typeface="Oxanium"/>
                  <a:cs typeface="Oxanium"/>
                  <a:sym typeface="Oxanium"/>
                </a:rPr>
                <a:t>W</a:t>
              </a:r>
              <a:endParaRPr b="0" i="0" sz="9600" u="none" cap="none" strike="noStrike">
                <a:solidFill>
                  <a:schemeClr val="dk1"/>
                </a:solidFill>
                <a:latin typeface="Calibri"/>
                <a:ea typeface="Calibri"/>
                <a:cs typeface="Calibri"/>
                <a:sym typeface="Calibri"/>
              </a:endParaRPr>
            </a:p>
          </p:txBody>
        </p:sp>
        <p:sp>
          <p:nvSpPr>
            <p:cNvPr id="262" name="Google Shape;262;g3fa2be7c77b_0_217"/>
            <p:cNvSpPr/>
            <p:nvPr/>
          </p:nvSpPr>
          <p:spPr>
            <a:xfrm>
              <a:off x="7391400" y="5638800"/>
              <a:ext cx="12936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Oxanium"/>
                <a:buNone/>
              </a:pPr>
              <a:r>
                <a:rPr b="1" i="0" lang="en-US" sz="9600" u="none" cap="none" strike="noStrike">
                  <a:solidFill>
                    <a:srgbClr val="FFFFFF"/>
                  </a:solidFill>
                  <a:latin typeface="Oxanium"/>
                  <a:ea typeface="Oxanium"/>
                  <a:cs typeface="Oxanium"/>
                  <a:sym typeface="Oxanium"/>
                </a:rPr>
                <a:t>O</a:t>
              </a:r>
              <a:endParaRPr b="0" i="0" sz="9600" u="none" cap="none" strike="noStrike">
                <a:solidFill>
                  <a:schemeClr val="dk1"/>
                </a:solidFill>
                <a:latin typeface="Calibri"/>
                <a:ea typeface="Calibri"/>
                <a:cs typeface="Calibri"/>
                <a:sym typeface="Calibri"/>
              </a:endParaRPr>
            </a:p>
          </p:txBody>
        </p:sp>
        <p:sp>
          <p:nvSpPr>
            <p:cNvPr id="263" name="Google Shape;263;g3fa2be7c77b_0_217"/>
            <p:cNvSpPr/>
            <p:nvPr/>
          </p:nvSpPr>
          <p:spPr>
            <a:xfrm>
              <a:off x="9686925" y="5638800"/>
              <a:ext cx="11793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Oxanium"/>
                <a:buNone/>
              </a:pPr>
              <a:r>
                <a:rPr b="1" i="0" lang="en-US" sz="9600" u="none" cap="none" strike="noStrike">
                  <a:solidFill>
                    <a:srgbClr val="0E0E0E"/>
                  </a:solidFill>
                  <a:latin typeface="Oxanium"/>
                  <a:ea typeface="Oxanium"/>
                  <a:cs typeface="Oxanium"/>
                  <a:sym typeface="Oxanium"/>
                </a:rPr>
                <a:t>T</a:t>
              </a:r>
              <a:endParaRPr b="0" i="0" sz="9600" u="none" cap="none" strike="noStrike">
                <a:solidFill>
                  <a:schemeClr val="dk1"/>
                </a:solidFill>
                <a:latin typeface="Calibri"/>
                <a:ea typeface="Calibri"/>
                <a:cs typeface="Calibri"/>
                <a:sym typeface="Calibri"/>
              </a:endParaRPr>
            </a:p>
          </p:txBody>
        </p:sp>
        <p:sp>
          <p:nvSpPr>
            <p:cNvPr id="264" name="Google Shape;264;g3fa2be7c77b_0_217"/>
            <p:cNvSpPr/>
            <p:nvPr/>
          </p:nvSpPr>
          <p:spPr>
            <a:xfrm>
              <a:off x="2495550" y="2652713"/>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Strengths</a:t>
              </a:r>
              <a:endParaRPr b="0" i="0" sz="2700" u="none" cap="none" strike="noStrike">
                <a:solidFill>
                  <a:schemeClr val="dk1"/>
                </a:solidFill>
                <a:latin typeface="Calibri"/>
                <a:ea typeface="Calibri"/>
                <a:cs typeface="Calibri"/>
                <a:sym typeface="Calibri"/>
              </a:endParaRPr>
            </a:p>
          </p:txBody>
        </p:sp>
        <p:sp>
          <p:nvSpPr>
            <p:cNvPr id="265" name="Google Shape;265;g3fa2be7c77b_0_217"/>
            <p:cNvSpPr/>
            <p:nvPr/>
          </p:nvSpPr>
          <p:spPr>
            <a:xfrm>
              <a:off x="2495550" y="3233738"/>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6" name="Google Shape;266;g3fa2be7c77b_0_217"/>
            <p:cNvSpPr/>
            <p:nvPr/>
          </p:nvSpPr>
          <p:spPr>
            <a:xfrm>
              <a:off x="2495550" y="7939087"/>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Opportunities</a:t>
              </a:r>
              <a:endParaRPr b="0" i="0" sz="2700" u="none" cap="none" strike="noStrike">
                <a:solidFill>
                  <a:schemeClr val="dk1"/>
                </a:solidFill>
                <a:latin typeface="Calibri"/>
                <a:ea typeface="Calibri"/>
                <a:cs typeface="Calibri"/>
                <a:sym typeface="Calibri"/>
              </a:endParaRPr>
            </a:p>
          </p:txBody>
        </p:sp>
        <p:sp>
          <p:nvSpPr>
            <p:cNvPr id="267" name="Google Shape;267;g3fa2be7c77b_0_217"/>
            <p:cNvSpPr/>
            <p:nvPr/>
          </p:nvSpPr>
          <p:spPr>
            <a:xfrm>
              <a:off x="2495550" y="8520113"/>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8" name="Google Shape;268;g3fa2be7c77b_0_217"/>
            <p:cNvSpPr/>
            <p:nvPr/>
          </p:nvSpPr>
          <p:spPr>
            <a:xfrm>
              <a:off x="12353925" y="2652713"/>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Weaknesses</a:t>
              </a:r>
              <a:endParaRPr b="0" i="0" sz="2700" u="none" cap="none" strike="noStrike">
                <a:solidFill>
                  <a:schemeClr val="dk1"/>
                </a:solidFill>
                <a:latin typeface="Calibri"/>
                <a:ea typeface="Calibri"/>
                <a:cs typeface="Calibri"/>
                <a:sym typeface="Calibri"/>
              </a:endParaRPr>
            </a:p>
          </p:txBody>
        </p:sp>
        <p:sp>
          <p:nvSpPr>
            <p:cNvPr id="269" name="Google Shape;269;g3fa2be7c77b_0_217"/>
            <p:cNvSpPr/>
            <p:nvPr/>
          </p:nvSpPr>
          <p:spPr>
            <a:xfrm>
              <a:off x="12353925" y="3233738"/>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0" name="Google Shape;270;g3fa2be7c77b_0_217"/>
            <p:cNvSpPr/>
            <p:nvPr/>
          </p:nvSpPr>
          <p:spPr>
            <a:xfrm>
              <a:off x="12353925" y="7939087"/>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Threats</a:t>
              </a:r>
              <a:endParaRPr b="0" i="0" sz="2700" u="none" cap="none" strike="noStrike">
                <a:solidFill>
                  <a:schemeClr val="dk1"/>
                </a:solidFill>
                <a:latin typeface="Calibri"/>
                <a:ea typeface="Calibri"/>
                <a:cs typeface="Calibri"/>
                <a:sym typeface="Calibri"/>
              </a:endParaRPr>
            </a:p>
          </p:txBody>
        </p:sp>
        <p:sp>
          <p:nvSpPr>
            <p:cNvPr id="271" name="Google Shape;271;g3fa2be7c77b_0_217"/>
            <p:cNvSpPr/>
            <p:nvPr/>
          </p:nvSpPr>
          <p:spPr>
            <a:xfrm>
              <a:off x="12353925" y="8520113"/>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6" name="Shape 276"/>
        <p:cNvGrpSpPr/>
        <p:nvPr/>
      </p:nvGrpSpPr>
      <p:grpSpPr>
        <a:xfrm>
          <a:off x="0" y="0"/>
          <a:ext cx="0" cy="0"/>
          <a:chOff x="0" y="0"/>
          <a:chExt cx="0" cy="0"/>
        </a:xfrm>
      </p:grpSpPr>
      <p:pic>
        <p:nvPicPr>
          <p:cNvPr descr="preencoded.png" id="277" name="Google Shape;277;g3fa2be7c77b_0_250"/>
          <p:cNvPicPr preferRelativeResize="0"/>
          <p:nvPr/>
        </p:nvPicPr>
        <p:blipFill rotWithShape="1">
          <a:blip r:embed="rId3">
            <a:alphaModFix/>
          </a:blip>
          <a:srcRect b="0" l="0" r="0" t="0"/>
          <a:stretch/>
        </p:blipFill>
        <p:spPr>
          <a:xfrm>
            <a:off x="609600" y="657225"/>
            <a:ext cx="4171950" cy="4171950"/>
          </a:xfrm>
          <a:prstGeom prst="rect">
            <a:avLst/>
          </a:prstGeom>
          <a:noFill/>
          <a:ln>
            <a:noFill/>
          </a:ln>
        </p:spPr>
      </p:pic>
      <p:pic>
        <p:nvPicPr>
          <p:cNvPr descr="preencoded.png" id="278" name="Google Shape;278;g3fa2be7c77b_0_250"/>
          <p:cNvPicPr preferRelativeResize="0"/>
          <p:nvPr/>
        </p:nvPicPr>
        <p:blipFill rotWithShape="1">
          <a:blip r:embed="rId4">
            <a:alphaModFix/>
          </a:blip>
          <a:srcRect b="0" l="0" r="0" t="0"/>
          <a:stretch/>
        </p:blipFill>
        <p:spPr>
          <a:xfrm>
            <a:off x="619125" y="3810000"/>
            <a:ext cx="1752021" cy="5740846"/>
          </a:xfrm>
          <a:prstGeom prst="rect">
            <a:avLst/>
          </a:prstGeom>
          <a:noFill/>
          <a:ln>
            <a:noFill/>
          </a:ln>
        </p:spPr>
      </p:pic>
      <p:pic>
        <p:nvPicPr>
          <p:cNvPr descr="preencoded.png" id="279" name="Google Shape;279;g3fa2be7c77b_0_250"/>
          <p:cNvPicPr preferRelativeResize="0"/>
          <p:nvPr/>
        </p:nvPicPr>
        <p:blipFill rotWithShape="1">
          <a:blip r:embed="rId5">
            <a:alphaModFix/>
          </a:blip>
          <a:srcRect b="0" l="0" r="0" t="0"/>
          <a:stretch/>
        </p:blipFill>
        <p:spPr>
          <a:xfrm>
            <a:off x="16221075" y="190500"/>
            <a:ext cx="1885950" cy="952500"/>
          </a:xfrm>
          <a:prstGeom prst="rect">
            <a:avLst/>
          </a:prstGeom>
          <a:noFill/>
          <a:ln>
            <a:noFill/>
          </a:ln>
        </p:spPr>
      </p:pic>
      <p:grpSp>
        <p:nvGrpSpPr>
          <p:cNvPr id="280" name="Google Shape;280;g3fa2be7c77b_0_250"/>
          <p:cNvGrpSpPr/>
          <p:nvPr/>
        </p:nvGrpSpPr>
        <p:grpSpPr>
          <a:xfrm>
            <a:off x="17640300" y="7994925"/>
            <a:ext cx="596549" cy="2063476"/>
            <a:chOff x="17640300" y="7994925"/>
            <a:chExt cx="596549" cy="2063476"/>
          </a:xfrm>
        </p:grpSpPr>
        <p:pic>
          <p:nvPicPr>
            <p:cNvPr descr="preencoded.png" id="281" name="Google Shape;281;g3fa2be7c77b_0_25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82" name="Google Shape;282;g3fa2be7c77b_0_25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83" name="Google Shape;283;g3fa2be7c77b_0_250"/>
          <p:cNvPicPr preferRelativeResize="0"/>
          <p:nvPr/>
        </p:nvPicPr>
        <p:blipFill rotWithShape="1">
          <a:blip r:embed="rId7">
            <a:alphaModFix/>
          </a:blip>
          <a:srcRect b="0" l="0" r="0" t="0"/>
          <a:stretch/>
        </p:blipFill>
        <p:spPr>
          <a:xfrm>
            <a:off x="12677775" y="-76200"/>
            <a:ext cx="4562475" cy="9277350"/>
          </a:xfrm>
          <a:prstGeom prst="rect">
            <a:avLst/>
          </a:prstGeom>
          <a:noFill/>
          <a:ln>
            <a:noFill/>
          </a:ln>
        </p:spPr>
      </p:pic>
      <p:pic>
        <p:nvPicPr>
          <p:cNvPr descr="preencoded.png" id="284" name="Google Shape;284;g3fa2be7c77b_0_250"/>
          <p:cNvPicPr preferRelativeResize="0"/>
          <p:nvPr/>
        </p:nvPicPr>
        <p:blipFill rotWithShape="1">
          <a:blip r:embed="rId8">
            <a:alphaModFix/>
          </a:blip>
          <a:srcRect b="0" l="0" r="0" t="0"/>
          <a:stretch/>
        </p:blipFill>
        <p:spPr>
          <a:xfrm>
            <a:off x="7867650" y="1009650"/>
            <a:ext cx="4562475" cy="9277350"/>
          </a:xfrm>
          <a:prstGeom prst="rect">
            <a:avLst/>
          </a:prstGeom>
          <a:noFill/>
          <a:ln>
            <a:noFill/>
          </a:ln>
        </p:spPr>
      </p:pic>
      <p:sp>
        <p:nvSpPr>
          <p:cNvPr id="285" name="Google Shape;285;g3fa2be7c77b_0_250"/>
          <p:cNvSpPr/>
          <p:nvPr/>
        </p:nvSpPr>
        <p:spPr>
          <a:xfrm>
            <a:off x="1047750" y="857250"/>
            <a:ext cx="79152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Oxanium"/>
              <a:buNone/>
            </a:pPr>
            <a:r>
              <a:rPr b="1" i="0" lang="en-US" sz="6000" u="none" cap="none" strike="noStrike">
                <a:solidFill>
                  <a:srgbClr val="0E0E0E"/>
                </a:solidFill>
                <a:latin typeface="Oxanium"/>
                <a:ea typeface="Oxanium"/>
                <a:cs typeface="Oxanium"/>
                <a:sym typeface="Oxanium"/>
              </a:rPr>
              <a:t>Some Data</a:t>
            </a:r>
            <a:endParaRPr b="0" i="0" sz="6000" u="none" cap="none" strike="noStrike">
              <a:solidFill>
                <a:schemeClr val="dk1"/>
              </a:solidFill>
              <a:latin typeface="Calibri"/>
              <a:ea typeface="Calibri"/>
              <a:cs typeface="Calibri"/>
              <a:sym typeface="Calibri"/>
            </a:endParaRPr>
          </a:p>
        </p:txBody>
      </p:sp>
      <p:sp>
        <p:nvSpPr>
          <p:cNvPr id="286" name="Google Shape;286;g3fa2be7c77b_0_250"/>
          <p:cNvSpPr/>
          <p:nvPr/>
        </p:nvSpPr>
        <p:spPr>
          <a:xfrm>
            <a:off x="933450" y="4005262"/>
            <a:ext cx="18288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75%</a:t>
            </a:r>
            <a:endParaRPr b="0" i="0" sz="6000" u="none" cap="none" strike="noStrike">
              <a:solidFill>
                <a:schemeClr val="dk1"/>
              </a:solidFill>
              <a:latin typeface="Calibri"/>
              <a:ea typeface="Calibri"/>
              <a:cs typeface="Calibri"/>
              <a:sym typeface="Calibri"/>
            </a:endParaRPr>
          </a:p>
        </p:txBody>
      </p:sp>
      <p:grpSp>
        <p:nvGrpSpPr>
          <p:cNvPr id="287" name="Google Shape;287;g3fa2be7c77b_0_250"/>
          <p:cNvGrpSpPr/>
          <p:nvPr/>
        </p:nvGrpSpPr>
        <p:grpSpPr>
          <a:xfrm>
            <a:off x="2647950" y="3771900"/>
            <a:ext cx="4783500" cy="1526025"/>
            <a:chOff x="2647950" y="3771900"/>
            <a:chExt cx="4783500" cy="1526025"/>
          </a:xfrm>
        </p:grpSpPr>
        <p:sp>
          <p:nvSpPr>
            <p:cNvPr id="288" name="Google Shape;288;g3fa2be7c77b_0_250"/>
            <p:cNvSpPr/>
            <p:nvPr/>
          </p:nvSpPr>
          <p:spPr>
            <a:xfrm>
              <a:off x="2647950" y="3771900"/>
              <a:ext cx="47835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Enchanted Creatures</a:t>
              </a:r>
              <a:endParaRPr b="0" i="0" sz="2700" u="none" cap="none" strike="noStrike">
                <a:solidFill>
                  <a:schemeClr val="dk1"/>
                </a:solidFill>
                <a:latin typeface="Calibri"/>
                <a:ea typeface="Calibri"/>
                <a:cs typeface="Calibri"/>
                <a:sym typeface="Calibri"/>
              </a:endParaRPr>
            </a:p>
          </p:txBody>
        </p:sp>
        <p:sp>
          <p:nvSpPr>
            <p:cNvPr id="289" name="Google Shape;289;g3fa2be7c77b_0_250"/>
            <p:cNvSpPr/>
            <p:nvPr/>
          </p:nvSpPr>
          <p:spPr>
            <a:xfrm>
              <a:off x="2647950" y="4276725"/>
              <a:ext cx="4775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90" name="Google Shape;290;g3fa2be7c77b_0_250"/>
          <p:cNvSpPr/>
          <p:nvPr/>
        </p:nvSpPr>
        <p:spPr>
          <a:xfrm>
            <a:off x="933450" y="5653088"/>
            <a:ext cx="18288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60%</a:t>
            </a:r>
            <a:endParaRPr b="0" i="0" sz="6000" u="none" cap="none" strike="noStrike">
              <a:solidFill>
                <a:schemeClr val="dk1"/>
              </a:solidFill>
              <a:latin typeface="Calibri"/>
              <a:ea typeface="Calibri"/>
              <a:cs typeface="Calibri"/>
              <a:sym typeface="Calibri"/>
            </a:endParaRPr>
          </a:p>
        </p:txBody>
      </p:sp>
      <p:grpSp>
        <p:nvGrpSpPr>
          <p:cNvPr id="291" name="Google Shape;291;g3fa2be7c77b_0_250"/>
          <p:cNvGrpSpPr/>
          <p:nvPr/>
        </p:nvGrpSpPr>
        <p:grpSpPr>
          <a:xfrm>
            <a:off x="2647950" y="5648325"/>
            <a:ext cx="4783500" cy="1068825"/>
            <a:chOff x="2647950" y="5648325"/>
            <a:chExt cx="4783500" cy="1068825"/>
          </a:xfrm>
        </p:grpSpPr>
        <p:sp>
          <p:nvSpPr>
            <p:cNvPr id="292" name="Google Shape;292;g3fa2be7c77b_0_250"/>
            <p:cNvSpPr/>
            <p:nvPr/>
          </p:nvSpPr>
          <p:spPr>
            <a:xfrm>
              <a:off x="2647950" y="5648325"/>
              <a:ext cx="47835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Magic-Wielding Individuals</a:t>
              </a:r>
              <a:endParaRPr b="0" i="0" sz="2700" u="none" cap="none" strike="noStrike">
                <a:solidFill>
                  <a:schemeClr val="dk1"/>
                </a:solidFill>
                <a:latin typeface="Calibri"/>
                <a:ea typeface="Calibri"/>
                <a:cs typeface="Calibri"/>
                <a:sym typeface="Calibri"/>
              </a:endParaRPr>
            </a:p>
          </p:txBody>
        </p:sp>
        <p:sp>
          <p:nvSpPr>
            <p:cNvPr id="293" name="Google Shape;293;g3fa2be7c77b_0_250"/>
            <p:cNvSpPr/>
            <p:nvPr/>
          </p:nvSpPr>
          <p:spPr>
            <a:xfrm>
              <a:off x="2647950" y="6153150"/>
              <a:ext cx="47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94" name="Google Shape;294;g3fa2be7c77b_0_250"/>
          <p:cNvSpPr/>
          <p:nvPr/>
        </p:nvSpPr>
        <p:spPr>
          <a:xfrm>
            <a:off x="933450" y="7300912"/>
            <a:ext cx="18288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90%</a:t>
            </a:r>
            <a:endParaRPr b="0" i="0" sz="6000" u="none" cap="none" strike="noStrike">
              <a:solidFill>
                <a:schemeClr val="dk1"/>
              </a:solidFill>
              <a:latin typeface="Calibri"/>
              <a:ea typeface="Calibri"/>
              <a:cs typeface="Calibri"/>
              <a:sym typeface="Calibri"/>
            </a:endParaRPr>
          </a:p>
        </p:txBody>
      </p:sp>
      <p:grpSp>
        <p:nvGrpSpPr>
          <p:cNvPr id="295" name="Google Shape;295;g3fa2be7c77b_0_250"/>
          <p:cNvGrpSpPr/>
          <p:nvPr/>
        </p:nvGrpSpPr>
        <p:grpSpPr>
          <a:xfrm>
            <a:off x="2647950" y="7067550"/>
            <a:ext cx="4783500" cy="1526025"/>
            <a:chOff x="2647950" y="7067550"/>
            <a:chExt cx="4783500" cy="1526025"/>
          </a:xfrm>
        </p:grpSpPr>
        <p:sp>
          <p:nvSpPr>
            <p:cNvPr id="296" name="Google Shape;296;g3fa2be7c77b_0_250"/>
            <p:cNvSpPr/>
            <p:nvPr/>
          </p:nvSpPr>
          <p:spPr>
            <a:xfrm>
              <a:off x="2647950" y="7067550"/>
              <a:ext cx="47835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Spells Cast</a:t>
              </a:r>
              <a:endParaRPr b="0" i="0" sz="2700" u="none" cap="none" strike="noStrike">
                <a:solidFill>
                  <a:schemeClr val="dk1"/>
                </a:solidFill>
                <a:latin typeface="Calibri"/>
                <a:ea typeface="Calibri"/>
                <a:cs typeface="Calibri"/>
                <a:sym typeface="Calibri"/>
              </a:endParaRPr>
            </a:p>
          </p:txBody>
        </p:sp>
        <p:sp>
          <p:nvSpPr>
            <p:cNvPr id="297" name="Google Shape;297;g3fa2be7c77b_0_250"/>
            <p:cNvSpPr/>
            <p:nvPr/>
          </p:nvSpPr>
          <p:spPr>
            <a:xfrm>
              <a:off x="2647950" y="7572375"/>
              <a:ext cx="4775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2" name="Shape 302"/>
        <p:cNvGrpSpPr/>
        <p:nvPr/>
      </p:nvGrpSpPr>
      <p:grpSpPr>
        <a:xfrm>
          <a:off x="0" y="0"/>
          <a:ext cx="0" cy="0"/>
          <a:chOff x="0" y="0"/>
          <a:chExt cx="0" cy="0"/>
        </a:xfrm>
      </p:grpSpPr>
      <p:pic>
        <p:nvPicPr>
          <p:cNvPr descr="preencoded.png" id="303" name="Google Shape;303;g3fa2be7c77b_0_275"/>
          <p:cNvPicPr preferRelativeResize="0"/>
          <p:nvPr/>
        </p:nvPicPr>
        <p:blipFill rotWithShape="1">
          <a:blip r:embed="rId3">
            <a:alphaModFix/>
          </a:blip>
          <a:srcRect b="0" l="0" r="0" t="0"/>
          <a:stretch/>
        </p:blipFill>
        <p:spPr>
          <a:xfrm rot="5400000">
            <a:off x="13795888" y="5825612"/>
            <a:ext cx="1752021" cy="5740846"/>
          </a:xfrm>
          <a:prstGeom prst="rect">
            <a:avLst/>
          </a:prstGeom>
          <a:noFill/>
          <a:ln>
            <a:noFill/>
          </a:ln>
        </p:spPr>
      </p:pic>
      <p:pic>
        <p:nvPicPr>
          <p:cNvPr descr="preencoded.png" id="304" name="Google Shape;304;g3fa2be7c77b_0_275"/>
          <p:cNvPicPr preferRelativeResize="0"/>
          <p:nvPr/>
        </p:nvPicPr>
        <p:blipFill rotWithShape="1">
          <a:blip r:embed="rId4">
            <a:alphaModFix/>
          </a:blip>
          <a:srcRect b="0" l="0" r="0" t="0"/>
          <a:stretch/>
        </p:blipFill>
        <p:spPr>
          <a:xfrm rot="-5400000">
            <a:off x="16602075" y="704850"/>
            <a:ext cx="1885950" cy="952500"/>
          </a:xfrm>
          <a:prstGeom prst="rect">
            <a:avLst/>
          </a:prstGeom>
          <a:noFill/>
          <a:ln>
            <a:noFill/>
          </a:ln>
        </p:spPr>
      </p:pic>
      <p:pic>
        <p:nvPicPr>
          <p:cNvPr descr="preencoded.png" id="305" name="Google Shape;305;g3fa2be7c77b_0_275"/>
          <p:cNvPicPr preferRelativeResize="0"/>
          <p:nvPr/>
        </p:nvPicPr>
        <p:blipFill rotWithShape="1">
          <a:blip r:embed="rId5">
            <a:alphaModFix/>
          </a:blip>
          <a:srcRect b="0" l="0" r="0" t="0"/>
          <a:stretch/>
        </p:blipFill>
        <p:spPr>
          <a:xfrm>
            <a:off x="609600" y="619125"/>
            <a:ext cx="3200400" cy="3200400"/>
          </a:xfrm>
          <a:prstGeom prst="rect">
            <a:avLst/>
          </a:prstGeom>
          <a:noFill/>
          <a:ln>
            <a:noFill/>
          </a:ln>
        </p:spPr>
      </p:pic>
      <p:grpSp>
        <p:nvGrpSpPr>
          <p:cNvPr id="306" name="Google Shape;306;g3fa2be7c77b_0_275"/>
          <p:cNvGrpSpPr/>
          <p:nvPr/>
        </p:nvGrpSpPr>
        <p:grpSpPr>
          <a:xfrm>
            <a:off x="17640300" y="7994925"/>
            <a:ext cx="596549" cy="2063476"/>
            <a:chOff x="17640300" y="7994925"/>
            <a:chExt cx="596549" cy="2063476"/>
          </a:xfrm>
        </p:grpSpPr>
        <p:pic>
          <p:nvPicPr>
            <p:cNvPr descr="preencoded.png" id="307" name="Google Shape;307;g3fa2be7c77b_0_27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08" name="Google Shape;308;g3fa2be7c77b_0_27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09" name="Google Shape;309;g3fa2be7c77b_0_275"/>
          <p:cNvGrpSpPr/>
          <p:nvPr/>
        </p:nvGrpSpPr>
        <p:grpSpPr>
          <a:xfrm>
            <a:off x="3168015" y="2552700"/>
            <a:ext cx="11942400" cy="5250300"/>
            <a:chOff x="3168015" y="2552700"/>
            <a:chExt cx="11942400" cy="5250300"/>
          </a:xfrm>
        </p:grpSpPr>
        <p:grpSp>
          <p:nvGrpSpPr>
            <p:cNvPr id="310" name="Google Shape;310;g3fa2be7c77b_0_275"/>
            <p:cNvGrpSpPr/>
            <p:nvPr/>
          </p:nvGrpSpPr>
          <p:grpSpPr>
            <a:xfrm>
              <a:off x="3168015" y="2552700"/>
              <a:ext cx="11942400" cy="4137600"/>
              <a:chOff x="3168015" y="2552700"/>
              <a:chExt cx="11942400" cy="4137600"/>
            </a:xfrm>
          </p:grpSpPr>
          <p:sp>
            <p:nvSpPr>
              <p:cNvPr id="311" name="Google Shape;311;g3fa2be7c77b_0_275"/>
              <p:cNvSpPr/>
              <p:nvPr/>
            </p:nvSpPr>
            <p:spPr>
              <a:xfrm>
                <a:off x="4452938" y="2552700"/>
                <a:ext cx="9372600" cy="365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Oxanium"/>
                  <a:buNone/>
                </a:pPr>
                <a:r>
                  <a:rPr b="1" i="0" lang="en-US" sz="18000" u="none" cap="none" strike="noStrike">
                    <a:solidFill>
                      <a:srgbClr val="272727"/>
                    </a:solidFill>
                    <a:latin typeface="Oxanium"/>
                    <a:ea typeface="Oxanium"/>
                    <a:cs typeface="Oxanium"/>
                    <a:sym typeface="Oxanium"/>
                  </a:rPr>
                  <a:t>234,567</a:t>
                </a:r>
                <a:endParaRPr b="0" i="0" sz="18000" u="none" cap="none" strike="noStrike">
                  <a:solidFill>
                    <a:schemeClr val="dk1"/>
                  </a:solidFill>
                  <a:latin typeface="Calibri"/>
                  <a:ea typeface="Calibri"/>
                  <a:cs typeface="Calibri"/>
                  <a:sym typeface="Calibri"/>
                </a:endParaRPr>
              </a:p>
            </p:txBody>
          </p:sp>
          <p:sp>
            <p:nvSpPr>
              <p:cNvPr id="312" name="Google Shape;312;g3fa2be7c77b_0_275"/>
              <p:cNvSpPr/>
              <p:nvPr/>
            </p:nvSpPr>
            <p:spPr>
              <a:xfrm>
                <a:off x="3168015" y="5562600"/>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13" name="Google Shape;313;g3fa2be7c77b_0_275"/>
            <p:cNvSpPr/>
            <p:nvPr/>
          </p:nvSpPr>
          <p:spPr>
            <a:xfrm>
              <a:off x="5632133" y="6781800"/>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8" name="Shape 318"/>
        <p:cNvGrpSpPr/>
        <p:nvPr/>
      </p:nvGrpSpPr>
      <p:grpSpPr>
        <a:xfrm>
          <a:off x="0" y="0"/>
          <a:ext cx="0" cy="0"/>
          <a:chOff x="0" y="0"/>
          <a:chExt cx="0" cy="0"/>
        </a:xfrm>
      </p:grpSpPr>
      <p:pic>
        <p:nvPicPr>
          <p:cNvPr descr="preencoded.png" id="319" name="Google Shape;319;g3fa2be7c77b_0_290"/>
          <p:cNvPicPr preferRelativeResize="0"/>
          <p:nvPr/>
        </p:nvPicPr>
        <p:blipFill rotWithShape="1">
          <a:blip r:embed="rId3">
            <a:alphaModFix/>
          </a:blip>
          <a:srcRect b="0" l="0" r="0" t="0"/>
          <a:stretch/>
        </p:blipFill>
        <p:spPr>
          <a:xfrm rot="5400000">
            <a:off x="2327790" y="-1651513"/>
            <a:ext cx="1752021" cy="5740846"/>
          </a:xfrm>
          <a:prstGeom prst="rect">
            <a:avLst/>
          </a:prstGeom>
          <a:noFill/>
          <a:ln>
            <a:noFill/>
          </a:ln>
        </p:spPr>
      </p:pic>
      <p:pic>
        <p:nvPicPr>
          <p:cNvPr descr="preencoded.png" id="320" name="Google Shape;320;g3fa2be7c77b_0_290"/>
          <p:cNvPicPr preferRelativeResize="0"/>
          <p:nvPr/>
        </p:nvPicPr>
        <p:blipFill rotWithShape="1">
          <a:blip r:embed="rId4">
            <a:alphaModFix/>
          </a:blip>
          <a:srcRect b="0" l="0" r="0" t="0"/>
          <a:stretch/>
        </p:blipFill>
        <p:spPr>
          <a:xfrm>
            <a:off x="190500" y="9172575"/>
            <a:ext cx="1885950" cy="952500"/>
          </a:xfrm>
          <a:prstGeom prst="rect">
            <a:avLst/>
          </a:prstGeom>
          <a:noFill/>
          <a:ln>
            <a:noFill/>
          </a:ln>
        </p:spPr>
      </p:pic>
      <p:pic>
        <p:nvPicPr>
          <p:cNvPr descr="preencoded.png" id="321" name="Google Shape;321;g3fa2be7c77b_0_290"/>
          <p:cNvPicPr preferRelativeResize="0"/>
          <p:nvPr/>
        </p:nvPicPr>
        <p:blipFill rotWithShape="1">
          <a:blip r:embed="rId5">
            <a:alphaModFix/>
          </a:blip>
          <a:srcRect b="0" l="0" r="0" t="0"/>
          <a:stretch/>
        </p:blipFill>
        <p:spPr>
          <a:xfrm>
            <a:off x="11953875" y="3657600"/>
            <a:ext cx="5524500" cy="5524500"/>
          </a:xfrm>
          <a:prstGeom prst="rect">
            <a:avLst/>
          </a:prstGeom>
          <a:noFill/>
          <a:ln>
            <a:noFill/>
          </a:ln>
        </p:spPr>
      </p:pic>
      <p:grpSp>
        <p:nvGrpSpPr>
          <p:cNvPr id="322" name="Google Shape;322;g3fa2be7c77b_0_290"/>
          <p:cNvGrpSpPr/>
          <p:nvPr/>
        </p:nvGrpSpPr>
        <p:grpSpPr>
          <a:xfrm>
            <a:off x="17640300" y="7994925"/>
            <a:ext cx="596549" cy="2063476"/>
            <a:chOff x="17640300" y="7994925"/>
            <a:chExt cx="596549" cy="2063476"/>
          </a:xfrm>
        </p:grpSpPr>
        <p:pic>
          <p:nvPicPr>
            <p:cNvPr descr="preencoded.png" id="323" name="Google Shape;323;g3fa2be7c77b_0_29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24" name="Google Shape;324;g3fa2be7c77b_0_29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5" name="Google Shape;325;g3fa2be7c77b_0_290"/>
          <p:cNvSpPr/>
          <p:nvPr/>
        </p:nvSpPr>
        <p:spPr>
          <a:xfrm>
            <a:off x="2705100" y="2447925"/>
            <a:ext cx="60084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233 Coins</a:t>
            </a:r>
            <a:endParaRPr b="0" i="0" sz="9600" u="none" cap="none" strike="noStrike">
              <a:solidFill>
                <a:schemeClr val="dk1"/>
              </a:solidFill>
              <a:latin typeface="Calibri"/>
              <a:ea typeface="Calibri"/>
              <a:cs typeface="Calibri"/>
              <a:sym typeface="Calibri"/>
            </a:endParaRPr>
          </a:p>
        </p:txBody>
      </p:sp>
      <p:sp>
        <p:nvSpPr>
          <p:cNvPr id="326" name="Google Shape;326;g3fa2be7c77b_0_290"/>
          <p:cNvSpPr/>
          <p:nvPr/>
        </p:nvSpPr>
        <p:spPr>
          <a:xfrm>
            <a:off x="2512695" y="39719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27" name="Google Shape;327;g3fa2be7c77b_0_290"/>
          <p:cNvSpPr/>
          <p:nvPr/>
        </p:nvSpPr>
        <p:spPr>
          <a:xfrm>
            <a:off x="2581275" y="5238750"/>
            <a:ext cx="62559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456 Hours</a:t>
            </a:r>
            <a:endParaRPr b="0" i="0" sz="9600" u="none" cap="none" strike="noStrike">
              <a:solidFill>
                <a:schemeClr val="dk1"/>
              </a:solidFill>
              <a:latin typeface="Calibri"/>
              <a:ea typeface="Calibri"/>
              <a:cs typeface="Calibri"/>
              <a:sym typeface="Calibri"/>
            </a:endParaRPr>
          </a:p>
        </p:txBody>
      </p:sp>
      <p:sp>
        <p:nvSpPr>
          <p:cNvPr id="328" name="Google Shape;328;g3fa2be7c77b_0_290"/>
          <p:cNvSpPr/>
          <p:nvPr/>
        </p:nvSpPr>
        <p:spPr>
          <a:xfrm>
            <a:off x="2512695" y="67627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29" name="Google Shape;329;g3fa2be7c77b_0_290"/>
          <p:cNvSpPr/>
          <p:nvPr/>
        </p:nvSpPr>
        <p:spPr>
          <a:xfrm>
            <a:off x="11872913" y="2447925"/>
            <a:ext cx="29127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85%</a:t>
            </a:r>
            <a:endParaRPr b="0" i="0" sz="9600" u="none" cap="none" strike="noStrike">
              <a:solidFill>
                <a:schemeClr val="dk1"/>
              </a:solidFill>
              <a:latin typeface="Calibri"/>
              <a:ea typeface="Calibri"/>
              <a:cs typeface="Calibri"/>
              <a:sym typeface="Calibri"/>
            </a:endParaRPr>
          </a:p>
        </p:txBody>
      </p:sp>
      <p:sp>
        <p:nvSpPr>
          <p:cNvPr id="330" name="Google Shape;330;g3fa2be7c77b_0_290"/>
          <p:cNvSpPr/>
          <p:nvPr/>
        </p:nvSpPr>
        <p:spPr>
          <a:xfrm>
            <a:off x="10132695" y="39719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31" name="Google Shape;331;g3fa2be7c77b_0_290"/>
          <p:cNvSpPr/>
          <p:nvPr/>
        </p:nvSpPr>
        <p:spPr>
          <a:xfrm>
            <a:off x="10948988" y="5238750"/>
            <a:ext cx="47607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765 Km</a:t>
            </a:r>
            <a:endParaRPr b="0" i="0" sz="9600" u="none" cap="none" strike="noStrike">
              <a:solidFill>
                <a:schemeClr val="dk1"/>
              </a:solidFill>
              <a:latin typeface="Calibri"/>
              <a:ea typeface="Calibri"/>
              <a:cs typeface="Calibri"/>
              <a:sym typeface="Calibri"/>
            </a:endParaRPr>
          </a:p>
        </p:txBody>
      </p:sp>
      <p:sp>
        <p:nvSpPr>
          <p:cNvPr id="332" name="Google Shape;332;g3fa2be7c77b_0_290"/>
          <p:cNvSpPr/>
          <p:nvPr/>
        </p:nvSpPr>
        <p:spPr>
          <a:xfrm>
            <a:off x="10132695" y="67627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7" name="Shape 337"/>
        <p:cNvGrpSpPr/>
        <p:nvPr/>
      </p:nvGrpSpPr>
      <p:grpSpPr>
        <a:xfrm>
          <a:off x="0" y="0"/>
          <a:ext cx="0" cy="0"/>
          <a:chOff x="0" y="0"/>
          <a:chExt cx="0" cy="0"/>
        </a:xfrm>
      </p:grpSpPr>
      <p:pic>
        <p:nvPicPr>
          <p:cNvPr descr="preencoded.png" id="338" name="Google Shape;338;g3fa2be7c77b_0_308"/>
          <p:cNvPicPr preferRelativeResize="0"/>
          <p:nvPr/>
        </p:nvPicPr>
        <p:blipFill rotWithShape="1">
          <a:blip r:embed="rId3">
            <a:alphaModFix/>
          </a:blip>
          <a:srcRect b="0" l="0" r="0" t="0"/>
          <a:stretch/>
        </p:blipFill>
        <p:spPr>
          <a:xfrm>
            <a:off x="16268700" y="3305175"/>
            <a:ext cx="1752021" cy="5740846"/>
          </a:xfrm>
          <a:prstGeom prst="rect">
            <a:avLst/>
          </a:prstGeom>
          <a:noFill/>
          <a:ln>
            <a:noFill/>
          </a:ln>
        </p:spPr>
      </p:pic>
      <p:pic>
        <p:nvPicPr>
          <p:cNvPr descr="preencoded.png" id="339" name="Google Shape;339;g3fa2be7c77b_0_308"/>
          <p:cNvPicPr preferRelativeResize="0"/>
          <p:nvPr/>
        </p:nvPicPr>
        <p:blipFill rotWithShape="1">
          <a:blip r:embed="rId4">
            <a:alphaModFix/>
          </a:blip>
          <a:srcRect b="0" l="0" r="0" t="0"/>
          <a:stretch/>
        </p:blipFill>
        <p:spPr>
          <a:xfrm rot="-5400000">
            <a:off x="-304800" y="8572500"/>
            <a:ext cx="1885950" cy="952500"/>
          </a:xfrm>
          <a:prstGeom prst="rect">
            <a:avLst/>
          </a:prstGeom>
          <a:noFill/>
          <a:ln>
            <a:noFill/>
          </a:ln>
        </p:spPr>
      </p:pic>
      <p:pic>
        <p:nvPicPr>
          <p:cNvPr descr="preencoded.png" id="340" name="Google Shape;340;g3fa2be7c77b_0_308"/>
          <p:cNvPicPr preferRelativeResize="0"/>
          <p:nvPr/>
        </p:nvPicPr>
        <p:blipFill rotWithShape="1">
          <a:blip r:embed="rId5">
            <a:alphaModFix/>
          </a:blip>
          <a:srcRect b="0" l="0" r="0" t="0"/>
          <a:stretch/>
        </p:blipFill>
        <p:spPr>
          <a:xfrm>
            <a:off x="12220575" y="6162675"/>
            <a:ext cx="3200400" cy="3200400"/>
          </a:xfrm>
          <a:prstGeom prst="rect">
            <a:avLst/>
          </a:prstGeom>
          <a:noFill/>
          <a:ln>
            <a:noFill/>
          </a:ln>
        </p:spPr>
      </p:pic>
      <p:pic>
        <p:nvPicPr>
          <p:cNvPr descr="preencoded.png" id="341" name="Google Shape;341;g3fa2be7c77b_0_308"/>
          <p:cNvPicPr preferRelativeResize="0"/>
          <p:nvPr/>
        </p:nvPicPr>
        <p:blipFill rotWithShape="1">
          <a:blip r:embed="rId5">
            <a:alphaModFix/>
          </a:blip>
          <a:srcRect b="0" l="0" r="0" t="0"/>
          <a:stretch/>
        </p:blipFill>
        <p:spPr>
          <a:xfrm>
            <a:off x="9039225" y="2981325"/>
            <a:ext cx="3200400" cy="3200400"/>
          </a:xfrm>
          <a:prstGeom prst="rect">
            <a:avLst/>
          </a:prstGeom>
          <a:noFill/>
          <a:ln>
            <a:noFill/>
          </a:ln>
        </p:spPr>
      </p:pic>
      <p:grpSp>
        <p:nvGrpSpPr>
          <p:cNvPr id="342" name="Google Shape;342;g3fa2be7c77b_0_308"/>
          <p:cNvGrpSpPr/>
          <p:nvPr/>
        </p:nvGrpSpPr>
        <p:grpSpPr>
          <a:xfrm>
            <a:off x="17640300" y="7994925"/>
            <a:ext cx="596549" cy="2063476"/>
            <a:chOff x="17640300" y="7994925"/>
            <a:chExt cx="596549" cy="2063476"/>
          </a:xfrm>
        </p:grpSpPr>
        <p:pic>
          <p:nvPicPr>
            <p:cNvPr descr="preencoded.png" id="343" name="Google Shape;343;g3fa2be7c77b_0_30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44" name="Google Shape;344;g3fa2be7c77b_0_30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5" name="Google Shape;345;g3fa2be7c77b_0_308"/>
          <p:cNvSpPr/>
          <p:nvPr/>
        </p:nvSpPr>
        <p:spPr>
          <a:xfrm>
            <a:off x="5181600" y="857250"/>
            <a:ext cx="79152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Some Graph</a:t>
            </a:r>
            <a:endParaRPr b="0" i="0" sz="6000" u="none" cap="none" strike="noStrike">
              <a:solidFill>
                <a:schemeClr val="dk1"/>
              </a:solidFill>
              <a:latin typeface="Calibri"/>
              <a:ea typeface="Calibri"/>
              <a:cs typeface="Calibri"/>
              <a:sym typeface="Calibri"/>
            </a:endParaRPr>
          </a:p>
        </p:txBody>
      </p:sp>
      <p:grpSp>
        <p:nvGrpSpPr>
          <p:cNvPr id="346" name="Google Shape;346;g3fa2be7c77b_0_308"/>
          <p:cNvGrpSpPr/>
          <p:nvPr/>
        </p:nvGrpSpPr>
        <p:grpSpPr>
          <a:xfrm>
            <a:off x="2038350" y="2824588"/>
            <a:ext cx="6709939" cy="4712767"/>
            <a:chOff x="2038350" y="2824588"/>
            <a:chExt cx="6709939" cy="4712767"/>
          </a:xfrm>
        </p:grpSpPr>
        <p:pic>
          <p:nvPicPr>
            <p:cNvPr descr="preencoded.png" id="347" name="Google Shape;347;g3fa2be7c77b_0_308"/>
            <p:cNvPicPr preferRelativeResize="0"/>
            <p:nvPr/>
          </p:nvPicPr>
          <p:blipFill rotWithShape="1">
            <a:blip r:embed="rId7">
              <a:alphaModFix/>
            </a:blip>
            <a:srcRect b="0" l="0" r="0" t="0"/>
            <a:stretch/>
          </p:blipFill>
          <p:spPr>
            <a:xfrm>
              <a:off x="2530372" y="2824588"/>
              <a:ext cx="6217917" cy="4133250"/>
            </a:xfrm>
            <a:prstGeom prst="rect">
              <a:avLst/>
            </a:prstGeom>
            <a:noFill/>
            <a:ln>
              <a:noFill/>
            </a:ln>
          </p:spPr>
        </p:pic>
        <p:pic>
          <p:nvPicPr>
            <p:cNvPr descr="preencoded.png" id="348" name="Google Shape;348;g3fa2be7c77b_0_308"/>
            <p:cNvPicPr preferRelativeResize="0"/>
            <p:nvPr/>
          </p:nvPicPr>
          <p:blipFill rotWithShape="1">
            <a:blip r:embed="rId8">
              <a:alphaModFix/>
            </a:blip>
            <a:srcRect b="0" l="0" r="0" t="0"/>
            <a:stretch/>
          </p:blipFill>
          <p:spPr>
            <a:xfrm>
              <a:off x="3384152" y="3139083"/>
              <a:ext cx="8673" cy="3943830"/>
            </a:xfrm>
            <a:prstGeom prst="rect">
              <a:avLst/>
            </a:prstGeom>
            <a:noFill/>
            <a:ln>
              <a:noFill/>
            </a:ln>
          </p:spPr>
        </p:pic>
        <p:pic>
          <p:nvPicPr>
            <p:cNvPr descr="preencoded.png" id="349" name="Google Shape;349;g3fa2be7c77b_0_308"/>
            <p:cNvPicPr preferRelativeResize="0"/>
            <p:nvPr/>
          </p:nvPicPr>
          <p:blipFill rotWithShape="1">
            <a:blip r:embed="rId8">
              <a:alphaModFix/>
            </a:blip>
            <a:srcRect b="0" l="0" r="0" t="0"/>
            <a:stretch/>
          </p:blipFill>
          <p:spPr>
            <a:xfrm>
              <a:off x="4237930" y="3139083"/>
              <a:ext cx="8673" cy="3943830"/>
            </a:xfrm>
            <a:prstGeom prst="rect">
              <a:avLst/>
            </a:prstGeom>
            <a:noFill/>
            <a:ln>
              <a:noFill/>
            </a:ln>
          </p:spPr>
        </p:pic>
        <p:pic>
          <p:nvPicPr>
            <p:cNvPr descr="preencoded.png" id="350" name="Google Shape;350;g3fa2be7c77b_0_308"/>
            <p:cNvPicPr preferRelativeResize="0"/>
            <p:nvPr/>
          </p:nvPicPr>
          <p:blipFill rotWithShape="1">
            <a:blip r:embed="rId8">
              <a:alphaModFix/>
            </a:blip>
            <a:srcRect b="0" l="0" r="0" t="0"/>
            <a:stretch/>
          </p:blipFill>
          <p:spPr>
            <a:xfrm>
              <a:off x="5091711" y="3139083"/>
              <a:ext cx="8673" cy="3943830"/>
            </a:xfrm>
            <a:prstGeom prst="rect">
              <a:avLst/>
            </a:prstGeom>
            <a:noFill/>
            <a:ln>
              <a:noFill/>
            </a:ln>
          </p:spPr>
        </p:pic>
        <p:pic>
          <p:nvPicPr>
            <p:cNvPr descr="preencoded.png" id="351" name="Google Shape;351;g3fa2be7c77b_0_308"/>
            <p:cNvPicPr preferRelativeResize="0"/>
            <p:nvPr/>
          </p:nvPicPr>
          <p:blipFill rotWithShape="1">
            <a:blip r:embed="rId8">
              <a:alphaModFix/>
            </a:blip>
            <a:srcRect b="0" l="0" r="0" t="0"/>
            <a:stretch/>
          </p:blipFill>
          <p:spPr>
            <a:xfrm>
              <a:off x="5945489" y="3139083"/>
              <a:ext cx="8673" cy="3943830"/>
            </a:xfrm>
            <a:prstGeom prst="rect">
              <a:avLst/>
            </a:prstGeom>
            <a:noFill/>
            <a:ln>
              <a:noFill/>
            </a:ln>
          </p:spPr>
        </p:pic>
        <p:pic>
          <p:nvPicPr>
            <p:cNvPr descr="preencoded.png" id="352" name="Google Shape;352;g3fa2be7c77b_0_308"/>
            <p:cNvPicPr preferRelativeResize="0"/>
            <p:nvPr/>
          </p:nvPicPr>
          <p:blipFill rotWithShape="1">
            <a:blip r:embed="rId8">
              <a:alphaModFix/>
            </a:blip>
            <a:srcRect b="0" l="0" r="0" t="0"/>
            <a:stretch/>
          </p:blipFill>
          <p:spPr>
            <a:xfrm>
              <a:off x="6799271" y="3139083"/>
              <a:ext cx="8673" cy="3943830"/>
            </a:xfrm>
            <a:prstGeom prst="rect">
              <a:avLst/>
            </a:prstGeom>
            <a:noFill/>
            <a:ln>
              <a:noFill/>
            </a:ln>
          </p:spPr>
        </p:pic>
        <p:pic>
          <p:nvPicPr>
            <p:cNvPr descr="preencoded.png" id="353" name="Google Shape;353;g3fa2be7c77b_0_308"/>
            <p:cNvPicPr preferRelativeResize="0"/>
            <p:nvPr/>
          </p:nvPicPr>
          <p:blipFill rotWithShape="1">
            <a:blip r:embed="rId8">
              <a:alphaModFix/>
            </a:blip>
            <a:srcRect b="0" l="0" r="0" t="0"/>
            <a:stretch/>
          </p:blipFill>
          <p:spPr>
            <a:xfrm>
              <a:off x="7653049" y="3139083"/>
              <a:ext cx="8673" cy="3943830"/>
            </a:xfrm>
            <a:prstGeom prst="rect">
              <a:avLst/>
            </a:prstGeom>
            <a:noFill/>
            <a:ln>
              <a:noFill/>
            </a:ln>
          </p:spPr>
        </p:pic>
        <p:pic>
          <p:nvPicPr>
            <p:cNvPr descr="preencoded.png" id="354" name="Google Shape;354;g3fa2be7c77b_0_308"/>
            <p:cNvPicPr preferRelativeResize="0"/>
            <p:nvPr/>
          </p:nvPicPr>
          <p:blipFill rotWithShape="1">
            <a:blip r:embed="rId8">
              <a:alphaModFix/>
            </a:blip>
            <a:srcRect b="0" l="0" r="0" t="0"/>
            <a:stretch/>
          </p:blipFill>
          <p:spPr>
            <a:xfrm>
              <a:off x="8506828" y="3139083"/>
              <a:ext cx="8673" cy="3943830"/>
            </a:xfrm>
            <a:prstGeom prst="rect">
              <a:avLst/>
            </a:prstGeom>
            <a:noFill/>
            <a:ln>
              <a:noFill/>
            </a:ln>
          </p:spPr>
        </p:pic>
        <p:pic>
          <p:nvPicPr>
            <p:cNvPr descr="preencoded.png" id="355" name="Google Shape;355;g3fa2be7c77b_0_308"/>
            <p:cNvPicPr preferRelativeResize="0"/>
            <p:nvPr/>
          </p:nvPicPr>
          <p:blipFill rotWithShape="1">
            <a:blip r:embed="rId9">
              <a:alphaModFix/>
            </a:blip>
            <a:srcRect b="0" l="0" r="0" t="0"/>
            <a:stretch/>
          </p:blipFill>
          <p:spPr>
            <a:xfrm>
              <a:off x="2516122" y="4106724"/>
              <a:ext cx="6036870" cy="1780186"/>
            </a:xfrm>
            <a:prstGeom prst="rect">
              <a:avLst/>
            </a:prstGeom>
            <a:noFill/>
            <a:ln>
              <a:noFill/>
            </a:ln>
          </p:spPr>
        </p:pic>
        <p:pic>
          <p:nvPicPr>
            <p:cNvPr descr="preencoded.png" id="356" name="Google Shape;356;g3fa2be7c77b_0_308"/>
            <p:cNvPicPr preferRelativeResize="0"/>
            <p:nvPr/>
          </p:nvPicPr>
          <p:blipFill rotWithShape="1">
            <a:blip r:embed="rId10">
              <a:alphaModFix/>
            </a:blip>
            <a:srcRect b="0" l="0" r="0" t="0"/>
            <a:stretch/>
          </p:blipFill>
          <p:spPr>
            <a:xfrm>
              <a:off x="2526404" y="4773581"/>
              <a:ext cx="6032267" cy="1701393"/>
            </a:xfrm>
            <a:prstGeom prst="rect">
              <a:avLst/>
            </a:prstGeom>
            <a:noFill/>
            <a:ln>
              <a:noFill/>
            </a:ln>
          </p:spPr>
        </p:pic>
        <p:pic>
          <p:nvPicPr>
            <p:cNvPr descr="preencoded.png" id="357" name="Google Shape;357;g3fa2be7c77b_0_308"/>
            <p:cNvPicPr preferRelativeResize="0"/>
            <p:nvPr/>
          </p:nvPicPr>
          <p:blipFill rotWithShape="1">
            <a:blip r:embed="rId11">
              <a:alphaModFix/>
            </a:blip>
            <a:srcRect b="0" l="0" r="0" t="0"/>
            <a:stretch/>
          </p:blipFill>
          <p:spPr>
            <a:xfrm>
              <a:off x="3330897" y="4541732"/>
              <a:ext cx="115179" cy="115178"/>
            </a:xfrm>
            <a:prstGeom prst="rect">
              <a:avLst/>
            </a:prstGeom>
            <a:noFill/>
            <a:ln>
              <a:noFill/>
            </a:ln>
          </p:spPr>
        </p:pic>
        <p:pic>
          <p:nvPicPr>
            <p:cNvPr descr="preencoded.png" id="358" name="Google Shape;358;g3fa2be7c77b_0_308"/>
            <p:cNvPicPr preferRelativeResize="0"/>
            <p:nvPr/>
          </p:nvPicPr>
          <p:blipFill rotWithShape="1">
            <a:blip r:embed="rId12">
              <a:alphaModFix/>
            </a:blip>
            <a:srcRect b="0" l="0" r="0" t="0"/>
            <a:stretch/>
          </p:blipFill>
          <p:spPr>
            <a:xfrm>
              <a:off x="3330897" y="5235848"/>
              <a:ext cx="115179" cy="115179"/>
            </a:xfrm>
            <a:prstGeom prst="rect">
              <a:avLst/>
            </a:prstGeom>
            <a:noFill/>
            <a:ln>
              <a:noFill/>
            </a:ln>
          </p:spPr>
        </p:pic>
        <p:pic>
          <p:nvPicPr>
            <p:cNvPr descr="preencoded.png" id="359" name="Google Shape;359;g3fa2be7c77b_0_308"/>
            <p:cNvPicPr preferRelativeResize="0"/>
            <p:nvPr/>
          </p:nvPicPr>
          <p:blipFill rotWithShape="1">
            <a:blip r:embed="rId11">
              <a:alphaModFix/>
            </a:blip>
            <a:srcRect b="0" l="0" r="0" t="0"/>
            <a:stretch/>
          </p:blipFill>
          <p:spPr>
            <a:xfrm>
              <a:off x="4184677" y="4238458"/>
              <a:ext cx="115179" cy="115179"/>
            </a:xfrm>
            <a:prstGeom prst="rect">
              <a:avLst/>
            </a:prstGeom>
            <a:noFill/>
            <a:ln>
              <a:noFill/>
            </a:ln>
          </p:spPr>
        </p:pic>
        <p:pic>
          <p:nvPicPr>
            <p:cNvPr descr="preencoded.png" id="360" name="Google Shape;360;g3fa2be7c77b_0_308"/>
            <p:cNvPicPr preferRelativeResize="0"/>
            <p:nvPr/>
          </p:nvPicPr>
          <p:blipFill rotWithShape="1">
            <a:blip r:embed="rId13">
              <a:alphaModFix/>
            </a:blip>
            <a:srcRect b="0" l="0" r="0" t="0"/>
            <a:stretch/>
          </p:blipFill>
          <p:spPr>
            <a:xfrm>
              <a:off x="4184677" y="5561633"/>
              <a:ext cx="115179" cy="115179"/>
            </a:xfrm>
            <a:prstGeom prst="rect">
              <a:avLst/>
            </a:prstGeom>
            <a:noFill/>
            <a:ln>
              <a:noFill/>
            </a:ln>
          </p:spPr>
        </p:pic>
        <p:pic>
          <p:nvPicPr>
            <p:cNvPr descr="preencoded.png" id="361" name="Google Shape;361;g3fa2be7c77b_0_308"/>
            <p:cNvPicPr preferRelativeResize="0"/>
            <p:nvPr/>
          </p:nvPicPr>
          <p:blipFill rotWithShape="1">
            <a:blip r:embed="rId14">
              <a:alphaModFix/>
            </a:blip>
            <a:srcRect b="0" l="0" r="0" t="0"/>
            <a:stretch/>
          </p:blipFill>
          <p:spPr>
            <a:xfrm>
              <a:off x="5038458" y="5799609"/>
              <a:ext cx="115179" cy="115179"/>
            </a:xfrm>
            <a:prstGeom prst="rect">
              <a:avLst/>
            </a:prstGeom>
            <a:noFill/>
            <a:ln>
              <a:noFill/>
            </a:ln>
          </p:spPr>
        </p:pic>
        <p:pic>
          <p:nvPicPr>
            <p:cNvPr descr="preencoded.png" id="362" name="Google Shape;362;g3fa2be7c77b_0_308"/>
            <p:cNvPicPr preferRelativeResize="0"/>
            <p:nvPr/>
          </p:nvPicPr>
          <p:blipFill rotWithShape="1">
            <a:blip r:embed="rId14">
              <a:alphaModFix/>
            </a:blip>
            <a:srcRect b="0" l="0" r="0" t="0"/>
            <a:stretch/>
          </p:blipFill>
          <p:spPr>
            <a:xfrm>
              <a:off x="5038458" y="4733869"/>
              <a:ext cx="115179" cy="115179"/>
            </a:xfrm>
            <a:prstGeom prst="rect">
              <a:avLst/>
            </a:prstGeom>
            <a:noFill/>
            <a:ln>
              <a:noFill/>
            </a:ln>
          </p:spPr>
        </p:pic>
        <p:pic>
          <p:nvPicPr>
            <p:cNvPr descr="preencoded.png" id="363" name="Google Shape;363;g3fa2be7c77b_0_308"/>
            <p:cNvPicPr preferRelativeResize="0"/>
            <p:nvPr/>
          </p:nvPicPr>
          <p:blipFill rotWithShape="1">
            <a:blip r:embed="rId11">
              <a:alphaModFix/>
            </a:blip>
            <a:srcRect b="0" l="0" r="0" t="0"/>
            <a:stretch/>
          </p:blipFill>
          <p:spPr>
            <a:xfrm>
              <a:off x="5895705" y="5049924"/>
              <a:ext cx="115179" cy="115179"/>
            </a:xfrm>
            <a:prstGeom prst="rect">
              <a:avLst/>
            </a:prstGeom>
            <a:noFill/>
            <a:ln>
              <a:noFill/>
            </a:ln>
          </p:spPr>
        </p:pic>
        <p:pic>
          <p:nvPicPr>
            <p:cNvPr descr="preencoded.png" id="364" name="Google Shape;364;g3fa2be7c77b_0_308"/>
            <p:cNvPicPr preferRelativeResize="0"/>
            <p:nvPr/>
          </p:nvPicPr>
          <p:blipFill rotWithShape="1">
            <a:blip r:embed="rId11">
              <a:alphaModFix/>
            </a:blip>
            <a:srcRect b="0" l="0" r="0" t="0"/>
            <a:stretch/>
          </p:blipFill>
          <p:spPr>
            <a:xfrm>
              <a:off x="5895705" y="4815483"/>
              <a:ext cx="115179" cy="115179"/>
            </a:xfrm>
            <a:prstGeom prst="rect">
              <a:avLst/>
            </a:prstGeom>
            <a:noFill/>
            <a:ln>
              <a:noFill/>
            </a:ln>
          </p:spPr>
        </p:pic>
        <p:pic>
          <p:nvPicPr>
            <p:cNvPr descr="preencoded.png" id="365" name="Google Shape;365;g3fa2be7c77b_0_308"/>
            <p:cNvPicPr preferRelativeResize="0"/>
            <p:nvPr/>
          </p:nvPicPr>
          <p:blipFill rotWithShape="1">
            <a:blip r:embed="rId11">
              <a:alphaModFix/>
            </a:blip>
            <a:srcRect b="0" l="0" r="0" t="0"/>
            <a:stretch/>
          </p:blipFill>
          <p:spPr>
            <a:xfrm>
              <a:off x="6746016" y="5750682"/>
              <a:ext cx="115179" cy="115178"/>
            </a:xfrm>
            <a:prstGeom prst="rect">
              <a:avLst/>
            </a:prstGeom>
            <a:noFill/>
            <a:ln>
              <a:noFill/>
            </a:ln>
          </p:spPr>
        </p:pic>
        <p:pic>
          <p:nvPicPr>
            <p:cNvPr descr="preencoded.png" id="366" name="Google Shape;366;g3fa2be7c77b_0_308"/>
            <p:cNvPicPr preferRelativeResize="0"/>
            <p:nvPr/>
          </p:nvPicPr>
          <p:blipFill rotWithShape="1">
            <a:blip r:embed="rId12">
              <a:alphaModFix/>
            </a:blip>
            <a:srcRect b="0" l="0" r="0" t="0"/>
            <a:stretch/>
          </p:blipFill>
          <p:spPr>
            <a:xfrm>
              <a:off x="6746016" y="5307657"/>
              <a:ext cx="115179" cy="115178"/>
            </a:xfrm>
            <a:prstGeom prst="rect">
              <a:avLst/>
            </a:prstGeom>
            <a:noFill/>
            <a:ln>
              <a:noFill/>
            </a:ln>
          </p:spPr>
        </p:pic>
        <p:pic>
          <p:nvPicPr>
            <p:cNvPr descr="preencoded.png" id="367" name="Google Shape;367;g3fa2be7c77b_0_308"/>
            <p:cNvPicPr preferRelativeResize="0"/>
            <p:nvPr/>
          </p:nvPicPr>
          <p:blipFill rotWithShape="1">
            <a:blip r:embed="rId11">
              <a:alphaModFix/>
            </a:blip>
            <a:srcRect b="0" l="0" r="0" t="0"/>
            <a:stretch/>
          </p:blipFill>
          <p:spPr>
            <a:xfrm>
              <a:off x="7603266" y="5229337"/>
              <a:ext cx="115179" cy="115179"/>
            </a:xfrm>
            <a:prstGeom prst="rect">
              <a:avLst/>
            </a:prstGeom>
            <a:noFill/>
            <a:ln>
              <a:noFill/>
            </a:ln>
          </p:spPr>
        </p:pic>
        <p:pic>
          <p:nvPicPr>
            <p:cNvPr descr="preencoded.png" id="368" name="Google Shape;368;g3fa2be7c77b_0_308"/>
            <p:cNvPicPr preferRelativeResize="0"/>
            <p:nvPr/>
          </p:nvPicPr>
          <p:blipFill rotWithShape="1">
            <a:blip r:embed="rId12">
              <a:alphaModFix/>
            </a:blip>
            <a:srcRect b="0" l="0" r="0" t="0"/>
            <a:stretch/>
          </p:blipFill>
          <p:spPr>
            <a:xfrm>
              <a:off x="7603266" y="4929578"/>
              <a:ext cx="115179" cy="115179"/>
            </a:xfrm>
            <a:prstGeom prst="rect">
              <a:avLst/>
            </a:prstGeom>
            <a:noFill/>
            <a:ln>
              <a:noFill/>
            </a:ln>
          </p:spPr>
        </p:pic>
        <p:sp>
          <p:nvSpPr>
            <p:cNvPr id="369" name="Google Shape;369;g3fa2be7c77b_0_308"/>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70" name="Google Shape;370;g3fa2be7c77b_0_308"/>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639"/>
                <a:buFont typeface="Lato"/>
                <a:buNone/>
              </a:pPr>
              <a:r>
                <a:rPr b="0" i="0" lang="en-US" sz="1639" u="none" cap="none" strike="noStrike">
                  <a:solidFill>
                    <a:srgbClr val="F68C02"/>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71" name="Google Shape;371;g3fa2be7c77b_0_308"/>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639"/>
                <a:buFont typeface="Lato"/>
                <a:buNone/>
              </a:pPr>
              <a:r>
                <a:rPr b="0" i="0" lang="en-US" sz="1639" u="none" cap="none" strike="noStrike">
                  <a:solidFill>
                    <a:srgbClr val="F68C02"/>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72" name="Google Shape;372;g3fa2be7c77b_0_308"/>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639"/>
                <a:buFont typeface="Lato"/>
                <a:buNone/>
              </a:pPr>
              <a:r>
                <a:rPr b="0" i="0" lang="en-US" sz="1639" u="none" cap="none" strike="noStrike">
                  <a:solidFill>
                    <a:srgbClr val="F68C02"/>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73" name="Google Shape;373;g3fa2be7c77b_0_308"/>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639"/>
                <a:buFont typeface="Lato"/>
                <a:buNone/>
              </a:pPr>
              <a:r>
                <a:rPr b="0" i="0" lang="en-US" sz="1639" u="none" cap="none" strike="noStrike">
                  <a:solidFill>
                    <a:srgbClr val="F68C02"/>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74" name="Google Shape;374;g3fa2be7c77b_0_308"/>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639"/>
                <a:buFont typeface="Lato"/>
                <a:buNone/>
              </a:pPr>
              <a:r>
                <a:rPr b="0" i="0" lang="en-US" sz="1639" u="none" cap="none" strike="noStrike">
                  <a:solidFill>
                    <a:srgbClr val="F68C02"/>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75" name="Google Shape;375;g3fa2be7c77b_0_308"/>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639"/>
                <a:buFont typeface="Lato"/>
                <a:buNone/>
              </a:pPr>
              <a:r>
                <a:rPr b="0" i="0" lang="en-US" sz="1639" u="none" cap="none" strike="noStrike">
                  <a:solidFill>
                    <a:srgbClr val="F68C02"/>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76" name="Google Shape;376;g3fa2be7c77b_0_308"/>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639"/>
                <a:buFont typeface="Lato"/>
                <a:buNone/>
              </a:pPr>
              <a:r>
                <a:rPr b="0" i="0" lang="en-US" sz="1639" u="none" cap="none" strike="noStrike">
                  <a:solidFill>
                    <a:srgbClr val="F68C02"/>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77" name="Google Shape;377;g3fa2be7c77b_0_308"/>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639"/>
                <a:buFont typeface="Lato"/>
                <a:buNone/>
              </a:pPr>
              <a:r>
                <a:rPr b="0" i="0" lang="en-US" sz="1639" u="none" cap="none" strike="noStrike">
                  <a:solidFill>
                    <a:srgbClr val="F68C02"/>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78" name="Google Shape;378;g3fa2be7c77b_0_308"/>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79" name="Google Shape;379;g3fa2be7c77b_0_308"/>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80" name="Google Shape;380;g3fa2be7c77b_0_308"/>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81" name="Google Shape;381;g3fa2be7c77b_0_308"/>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82" name="Google Shape;382;g3fa2be7c77b_0_308"/>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83" name="Google Shape;383;g3fa2be7c77b_0_308"/>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84" name="Google Shape;384;g3fa2be7c77b_0_308"/>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85" name="Google Shape;385;g3fa2be7c77b_0_308"/>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86" name="Google Shape;386;g3fa2be7c77b_0_308"/>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87" name="Google Shape;387;g3fa2be7c77b_0_308"/>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1366"/>
                <a:buFont typeface="Lato"/>
                <a:buNone/>
              </a:pPr>
              <a:r>
                <a:rPr b="0" i="0" lang="en-US" sz="1366" u="none" cap="none" strike="noStrike">
                  <a:solidFill>
                    <a:srgbClr val="F68C02"/>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88" name="Google Shape;388;g3fa2be7c77b_0_308"/>
          <p:cNvGrpSpPr/>
          <p:nvPr/>
        </p:nvGrpSpPr>
        <p:grpSpPr>
          <a:xfrm>
            <a:off x="10801350" y="3143250"/>
            <a:ext cx="4181476" cy="4181456"/>
            <a:chOff x="10801350" y="3143250"/>
            <a:chExt cx="4181476" cy="4181456"/>
          </a:xfrm>
        </p:grpSpPr>
        <p:pic>
          <p:nvPicPr>
            <p:cNvPr descr="preencoded.png" id="389" name="Google Shape;389;g3fa2be7c77b_0_308"/>
            <p:cNvPicPr preferRelativeResize="0"/>
            <p:nvPr/>
          </p:nvPicPr>
          <p:blipFill rotWithShape="1">
            <a:blip r:embed="rId15">
              <a:alphaModFix/>
            </a:blip>
            <a:srcRect b="0" l="0" r="0" t="0"/>
            <a:stretch/>
          </p:blipFill>
          <p:spPr>
            <a:xfrm>
              <a:off x="12892088" y="3143250"/>
              <a:ext cx="2090738" cy="3569103"/>
            </a:xfrm>
            <a:prstGeom prst="rect">
              <a:avLst/>
            </a:prstGeom>
            <a:noFill/>
            <a:ln>
              <a:noFill/>
            </a:ln>
          </p:spPr>
        </p:pic>
        <p:pic>
          <p:nvPicPr>
            <p:cNvPr descr="preencoded.png" id="390" name="Google Shape;390;g3fa2be7c77b_0_308"/>
            <p:cNvPicPr preferRelativeResize="0"/>
            <p:nvPr/>
          </p:nvPicPr>
          <p:blipFill rotWithShape="1">
            <a:blip r:embed="rId16">
              <a:alphaModFix/>
            </a:blip>
            <a:srcRect b="0" l="0" r="0" t="0"/>
            <a:stretch/>
          </p:blipFill>
          <p:spPr>
            <a:xfrm>
              <a:off x="11413713" y="6268845"/>
              <a:ext cx="2956750" cy="1055861"/>
            </a:xfrm>
            <a:prstGeom prst="rect">
              <a:avLst/>
            </a:prstGeom>
            <a:noFill/>
            <a:ln>
              <a:noFill/>
            </a:ln>
          </p:spPr>
        </p:pic>
        <p:pic>
          <p:nvPicPr>
            <p:cNvPr descr="preencoded.png" id="391" name="Google Shape;391;g3fa2be7c77b_0_308"/>
            <p:cNvPicPr preferRelativeResize="0"/>
            <p:nvPr/>
          </p:nvPicPr>
          <p:blipFill rotWithShape="1">
            <a:blip r:embed="rId17">
              <a:alphaModFix/>
            </a:blip>
            <a:srcRect b="0" l="0" r="0" t="0"/>
            <a:stretch/>
          </p:blipFill>
          <p:spPr>
            <a:xfrm>
              <a:off x="10801350" y="3143250"/>
              <a:ext cx="2090738" cy="3569103"/>
            </a:xfrm>
            <a:prstGeom prst="rect">
              <a:avLst/>
            </a:prstGeom>
            <a:noFill/>
            <a:ln>
              <a:noFill/>
            </a:ln>
          </p:spPr>
        </p:pic>
        <p:sp>
          <p:nvSpPr>
            <p:cNvPr id="392" name="Google Shape;392;g3fa2be7c77b_0_308"/>
            <p:cNvSpPr/>
            <p:nvPr/>
          </p:nvSpPr>
          <p:spPr>
            <a:xfrm>
              <a:off x="12168188" y="4719638"/>
              <a:ext cx="1617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34.574</a:t>
              </a:r>
              <a:endParaRPr b="0" i="0" sz="3600" u="none" cap="none" strike="noStrike">
                <a:solidFill>
                  <a:schemeClr val="dk1"/>
                </a:solidFill>
                <a:latin typeface="Calibri"/>
                <a:ea typeface="Calibri"/>
                <a:cs typeface="Calibri"/>
                <a:sym typeface="Calibri"/>
              </a:endParaRPr>
            </a:p>
          </p:txBody>
        </p:sp>
        <p:sp>
          <p:nvSpPr>
            <p:cNvPr id="393" name="Google Shape;393;g3fa2be7c77b_0_308"/>
            <p:cNvSpPr/>
            <p:nvPr/>
          </p:nvSpPr>
          <p:spPr>
            <a:xfrm>
              <a:off x="12520613" y="5291138"/>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94" name="Google Shape;394;g3fa2be7c77b_0_308"/>
          <p:cNvGrpSpPr/>
          <p:nvPr/>
        </p:nvGrpSpPr>
        <p:grpSpPr>
          <a:xfrm>
            <a:off x="9898380" y="7886700"/>
            <a:ext cx="5997000" cy="1668900"/>
            <a:chOff x="9898380" y="7886700"/>
            <a:chExt cx="5997000" cy="1668900"/>
          </a:xfrm>
        </p:grpSpPr>
        <p:sp>
          <p:nvSpPr>
            <p:cNvPr id="395" name="Google Shape;395;g3fa2be7c77b_0_308"/>
            <p:cNvSpPr/>
            <p:nvPr/>
          </p:nvSpPr>
          <p:spPr>
            <a:xfrm>
              <a:off x="98983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Treasure Found</a:t>
              </a:r>
              <a:endParaRPr b="0" i="0" sz="3600" u="none" cap="none" strike="noStrike">
                <a:solidFill>
                  <a:schemeClr val="dk1"/>
                </a:solidFill>
                <a:latin typeface="Calibri"/>
                <a:ea typeface="Calibri"/>
                <a:cs typeface="Calibri"/>
                <a:sym typeface="Calibri"/>
              </a:endParaRPr>
            </a:p>
          </p:txBody>
        </p:sp>
        <p:sp>
          <p:nvSpPr>
            <p:cNvPr id="396" name="Google Shape;396;g3fa2be7c77b_0_308"/>
            <p:cNvSpPr/>
            <p:nvPr/>
          </p:nvSpPr>
          <p:spPr>
            <a:xfrm>
              <a:off x="9913620" y="85344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97" name="Google Shape;397;g3fa2be7c77b_0_308"/>
          <p:cNvGrpSpPr/>
          <p:nvPr/>
        </p:nvGrpSpPr>
        <p:grpSpPr>
          <a:xfrm>
            <a:off x="2392680" y="7886700"/>
            <a:ext cx="5997000" cy="1668900"/>
            <a:chOff x="2392680" y="7886700"/>
            <a:chExt cx="5997000" cy="1668900"/>
          </a:xfrm>
        </p:grpSpPr>
        <p:sp>
          <p:nvSpPr>
            <p:cNvPr id="398" name="Google Shape;398;g3fa2be7c77b_0_308"/>
            <p:cNvSpPr/>
            <p:nvPr/>
          </p:nvSpPr>
          <p:spPr>
            <a:xfrm>
              <a:off x="23926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Spellcasting Progress</a:t>
              </a:r>
              <a:endParaRPr b="0" i="0" sz="3600" u="none" cap="none" strike="noStrike">
                <a:solidFill>
                  <a:schemeClr val="dk1"/>
                </a:solidFill>
                <a:latin typeface="Calibri"/>
                <a:ea typeface="Calibri"/>
                <a:cs typeface="Calibri"/>
                <a:sym typeface="Calibri"/>
              </a:endParaRPr>
            </a:p>
          </p:txBody>
        </p:sp>
        <p:sp>
          <p:nvSpPr>
            <p:cNvPr id="399" name="Google Shape;399;g3fa2be7c77b_0_308"/>
            <p:cNvSpPr/>
            <p:nvPr/>
          </p:nvSpPr>
          <p:spPr>
            <a:xfrm>
              <a:off x="2407920" y="85344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4" name="Shape 404"/>
        <p:cNvGrpSpPr/>
        <p:nvPr/>
      </p:nvGrpSpPr>
      <p:grpSpPr>
        <a:xfrm>
          <a:off x="0" y="0"/>
          <a:ext cx="0" cy="0"/>
          <a:chOff x="0" y="0"/>
          <a:chExt cx="0" cy="0"/>
        </a:xfrm>
      </p:grpSpPr>
      <p:pic>
        <p:nvPicPr>
          <p:cNvPr descr="preencoded.png" id="405" name="Google Shape;405;g3fa2be7c77b_0_374"/>
          <p:cNvPicPr preferRelativeResize="0"/>
          <p:nvPr/>
        </p:nvPicPr>
        <p:blipFill rotWithShape="1">
          <a:blip r:embed="rId3">
            <a:alphaModFix/>
          </a:blip>
          <a:srcRect b="0" l="0" r="0" t="0"/>
          <a:stretch/>
        </p:blipFill>
        <p:spPr>
          <a:xfrm>
            <a:off x="609600" y="657225"/>
            <a:ext cx="4171950" cy="4171950"/>
          </a:xfrm>
          <a:prstGeom prst="rect">
            <a:avLst/>
          </a:prstGeom>
          <a:noFill/>
          <a:ln>
            <a:noFill/>
          </a:ln>
        </p:spPr>
      </p:pic>
      <p:pic>
        <p:nvPicPr>
          <p:cNvPr descr="preencoded.png" id="406" name="Google Shape;406;g3fa2be7c77b_0_374"/>
          <p:cNvPicPr preferRelativeResize="0"/>
          <p:nvPr/>
        </p:nvPicPr>
        <p:blipFill rotWithShape="1">
          <a:blip r:embed="rId4">
            <a:alphaModFix/>
          </a:blip>
          <a:srcRect b="0" l="0" r="0" t="0"/>
          <a:stretch/>
        </p:blipFill>
        <p:spPr>
          <a:xfrm>
            <a:off x="619125" y="3810000"/>
            <a:ext cx="1752021" cy="5740846"/>
          </a:xfrm>
          <a:prstGeom prst="rect">
            <a:avLst/>
          </a:prstGeom>
          <a:noFill/>
          <a:ln>
            <a:noFill/>
          </a:ln>
        </p:spPr>
      </p:pic>
      <p:pic>
        <p:nvPicPr>
          <p:cNvPr descr="preencoded.png" id="407" name="Google Shape;407;g3fa2be7c77b_0_374"/>
          <p:cNvPicPr preferRelativeResize="0"/>
          <p:nvPr/>
        </p:nvPicPr>
        <p:blipFill rotWithShape="1">
          <a:blip r:embed="rId5">
            <a:alphaModFix/>
          </a:blip>
          <a:srcRect b="0" l="0" r="0" t="0"/>
          <a:stretch/>
        </p:blipFill>
        <p:spPr>
          <a:xfrm>
            <a:off x="16221075" y="190500"/>
            <a:ext cx="1885950" cy="952500"/>
          </a:xfrm>
          <a:prstGeom prst="rect">
            <a:avLst/>
          </a:prstGeom>
          <a:noFill/>
          <a:ln>
            <a:noFill/>
          </a:ln>
        </p:spPr>
      </p:pic>
      <p:grpSp>
        <p:nvGrpSpPr>
          <p:cNvPr id="408" name="Google Shape;408;g3fa2be7c77b_0_374"/>
          <p:cNvGrpSpPr/>
          <p:nvPr/>
        </p:nvGrpSpPr>
        <p:grpSpPr>
          <a:xfrm>
            <a:off x="17640300" y="7994925"/>
            <a:ext cx="596549" cy="2063476"/>
            <a:chOff x="17640300" y="7994925"/>
            <a:chExt cx="596549" cy="2063476"/>
          </a:xfrm>
        </p:grpSpPr>
        <p:pic>
          <p:nvPicPr>
            <p:cNvPr descr="preencoded.png" id="409" name="Google Shape;409;g3fa2be7c77b_0_37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10" name="Google Shape;410;g3fa2be7c77b_0_37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1" name="Google Shape;411;g3fa2be7c77b_0_374"/>
          <p:cNvGrpSpPr/>
          <p:nvPr/>
        </p:nvGrpSpPr>
        <p:grpSpPr>
          <a:xfrm>
            <a:off x="10086975" y="4314825"/>
            <a:ext cx="6644700" cy="1745100"/>
            <a:chOff x="10086975" y="4314825"/>
            <a:chExt cx="6644700" cy="1745100"/>
          </a:xfrm>
        </p:grpSpPr>
        <p:sp>
          <p:nvSpPr>
            <p:cNvPr id="412" name="Google Shape;412;g3fa2be7c77b_0_374"/>
            <p:cNvSpPr/>
            <p:nvPr/>
          </p:nvSpPr>
          <p:spPr>
            <a:xfrm>
              <a:off x="10086975" y="431482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A web application</a:t>
              </a:r>
              <a:endParaRPr b="0" i="0" sz="3600" u="none" cap="none" strike="noStrike">
                <a:solidFill>
                  <a:schemeClr val="dk1"/>
                </a:solidFill>
                <a:latin typeface="Calibri"/>
                <a:ea typeface="Calibri"/>
                <a:cs typeface="Calibri"/>
                <a:sym typeface="Calibri"/>
              </a:endParaRPr>
            </a:p>
          </p:txBody>
        </p:sp>
        <p:sp>
          <p:nvSpPr>
            <p:cNvPr id="413" name="Google Shape;413;g3fa2be7c77b_0_374"/>
            <p:cNvSpPr/>
            <p:nvPr/>
          </p:nvSpPr>
          <p:spPr>
            <a:xfrm>
              <a:off x="10086975" y="5038725"/>
              <a:ext cx="66141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14" name="Google Shape;414;g3fa2be7c77b_0_374"/>
          <p:cNvPicPr preferRelativeResize="0"/>
          <p:nvPr/>
        </p:nvPicPr>
        <p:blipFill rotWithShape="1">
          <a:blip r:embed="rId7">
            <a:alphaModFix/>
          </a:blip>
          <a:srcRect b="0" l="0" r="0" t="0"/>
          <a:stretch/>
        </p:blipFill>
        <p:spPr>
          <a:xfrm>
            <a:off x="190500" y="2438400"/>
            <a:ext cx="10325100" cy="6124575"/>
          </a:xfrm>
          <a:prstGeom prst="rect">
            <a:avLst/>
          </a:prstGeom>
          <a:noFill/>
          <a:ln>
            <a:noFill/>
          </a:ln>
        </p:spPr>
      </p:pic>
      <p:pic>
        <p:nvPicPr>
          <p:cNvPr descr="preencoded.png" id="415" name="Google Shape;415;g3fa2be7c77b_0_374"/>
          <p:cNvPicPr preferRelativeResize="0"/>
          <p:nvPr/>
        </p:nvPicPr>
        <p:blipFill rotWithShape="1">
          <a:blip r:embed="rId8">
            <a:alphaModFix/>
          </a:blip>
          <a:srcRect b="0" l="0" r="0" t="0"/>
          <a:stretch/>
        </p:blipFill>
        <p:spPr>
          <a:xfrm>
            <a:off x="1638300" y="2695575"/>
            <a:ext cx="7419975" cy="4867275"/>
          </a:xfrm>
          <a:prstGeom prst="rect">
            <a:avLst/>
          </a:prstGeom>
          <a:noFill/>
          <a:ln>
            <a:noFill/>
          </a:ln>
        </p:spPr>
      </p:pic>
      <p:sp>
        <p:nvSpPr>
          <p:cNvPr id="416" name="Google Shape;416;g3fa2be7c77b_0_374"/>
          <p:cNvSpPr/>
          <p:nvPr/>
        </p:nvSpPr>
        <p:spPr>
          <a:xfrm>
            <a:off x="5257800" y="914400"/>
            <a:ext cx="79152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1" name="Shape 421"/>
        <p:cNvGrpSpPr/>
        <p:nvPr/>
      </p:nvGrpSpPr>
      <p:grpSpPr>
        <a:xfrm>
          <a:off x="0" y="0"/>
          <a:ext cx="0" cy="0"/>
          <a:chOff x="0" y="0"/>
          <a:chExt cx="0" cy="0"/>
        </a:xfrm>
      </p:grpSpPr>
      <p:pic>
        <p:nvPicPr>
          <p:cNvPr descr="preencoded.png" id="422" name="Google Shape;422;g3fa2be7c77b_0_390"/>
          <p:cNvPicPr preferRelativeResize="0"/>
          <p:nvPr/>
        </p:nvPicPr>
        <p:blipFill rotWithShape="1">
          <a:blip r:embed="rId3">
            <a:alphaModFix/>
          </a:blip>
          <a:srcRect b="0" l="0" r="0" t="0"/>
          <a:stretch/>
        </p:blipFill>
        <p:spPr>
          <a:xfrm rot="5400000">
            <a:off x="2327790" y="-1651513"/>
            <a:ext cx="1752021" cy="5740846"/>
          </a:xfrm>
          <a:prstGeom prst="rect">
            <a:avLst/>
          </a:prstGeom>
          <a:noFill/>
          <a:ln>
            <a:noFill/>
          </a:ln>
        </p:spPr>
      </p:pic>
      <p:pic>
        <p:nvPicPr>
          <p:cNvPr descr="preencoded.png" id="423" name="Google Shape;423;g3fa2be7c77b_0_390"/>
          <p:cNvPicPr preferRelativeResize="0"/>
          <p:nvPr/>
        </p:nvPicPr>
        <p:blipFill rotWithShape="1">
          <a:blip r:embed="rId4">
            <a:alphaModFix/>
          </a:blip>
          <a:srcRect b="0" l="0" r="0" t="0"/>
          <a:stretch/>
        </p:blipFill>
        <p:spPr>
          <a:xfrm>
            <a:off x="190500" y="9172575"/>
            <a:ext cx="1885950" cy="952500"/>
          </a:xfrm>
          <a:prstGeom prst="rect">
            <a:avLst/>
          </a:prstGeom>
          <a:noFill/>
          <a:ln>
            <a:noFill/>
          </a:ln>
        </p:spPr>
      </p:pic>
      <p:pic>
        <p:nvPicPr>
          <p:cNvPr descr="preencoded.png" id="424" name="Google Shape;424;g3fa2be7c77b_0_390"/>
          <p:cNvPicPr preferRelativeResize="0"/>
          <p:nvPr/>
        </p:nvPicPr>
        <p:blipFill rotWithShape="1">
          <a:blip r:embed="rId5">
            <a:alphaModFix/>
          </a:blip>
          <a:srcRect b="0" l="0" r="0" t="0"/>
          <a:stretch/>
        </p:blipFill>
        <p:spPr>
          <a:xfrm>
            <a:off x="11953875" y="3657600"/>
            <a:ext cx="5524500" cy="5524500"/>
          </a:xfrm>
          <a:prstGeom prst="rect">
            <a:avLst/>
          </a:prstGeom>
          <a:noFill/>
          <a:ln>
            <a:noFill/>
          </a:ln>
        </p:spPr>
      </p:pic>
      <p:grpSp>
        <p:nvGrpSpPr>
          <p:cNvPr id="425" name="Google Shape;425;g3fa2be7c77b_0_390"/>
          <p:cNvGrpSpPr/>
          <p:nvPr/>
        </p:nvGrpSpPr>
        <p:grpSpPr>
          <a:xfrm>
            <a:off x="17640300" y="7994925"/>
            <a:ext cx="596549" cy="2063476"/>
            <a:chOff x="17640300" y="7994925"/>
            <a:chExt cx="596549" cy="2063476"/>
          </a:xfrm>
        </p:grpSpPr>
        <p:pic>
          <p:nvPicPr>
            <p:cNvPr descr="preencoded.png" id="426" name="Google Shape;426;g3fa2be7c77b_0_39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27" name="Google Shape;427;g3fa2be7c77b_0_39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8" name="Google Shape;428;g3fa2be7c77b_0_390"/>
          <p:cNvGrpSpPr/>
          <p:nvPr/>
        </p:nvGrpSpPr>
        <p:grpSpPr>
          <a:xfrm>
            <a:off x="2209800" y="3114675"/>
            <a:ext cx="6644700" cy="2202300"/>
            <a:chOff x="2209800" y="3114675"/>
            <a:chExt cx="6644700" cy="2202300"/>
          </a:xfrm>
        </p:grpSpPr>
        <p:sp>
          <p:nvSpPr>
            <p:cNvPr id="429" name="Google Shape;429;g3fa2be7c77b_0_390"/>
            <p:cNvSpPr/>
            <p:nvPr/>
          </p:nvSpPr>
          <p:spPr>
            <a:xfrm>
              <a:off x="2209800" y="311467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An mobile app</a:t>
              </a:r>
              <a:endParaRPr b="0" i="0" sz="3600" u="none" cap="none" strike="noStrike">
                <a:solidFill>
                  <a:schemeClr val="dk1"/>
                </a:solidFill>
                <a:latin typeface="Calibri"/>
                <a:ea typeface="Calibri"/>
                <a:cs typeface="Calibri"/>
                <a:sym typeface="Calibri"/>
              </a:endParaRPr>
            </a:p>
          </p:txBody>
        </p:sp>
        <p:sp>
          <p:nvSpPr>
            <p:cNvPr id="430" name="Google Shape;430;g3fa2be7c77b_0_390"/>
            <p:cNvSpPr/>
            <p:nvPr/>
          </p:nvSpPr>
          <p:spPr>
            <a:xfrm>
              <a:off x="2209800" y="383857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31" name="Google Shape;431;g3fa2be7c77b_0_390"/>
          <p:cNvSpPr/>
          <p:nvPr/>
        </p:nvSpPr>
        <p:spPr>
          <a:xfrm>
            <a:off x="2209800" y="57435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32" name="Google Shape;432;g3fa2be7c77b_0_390"/>
          <p:cNvSpPr/>
          <p:nvPr/>
        </p:nvSpPr>
        <p:spPr>
          <a:xfrm>
            <a:off x="2171700" y="1390650"/>
            <a:ext cx="95727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33" name="Google Shape;433;g3fa2be7c77b_0_390"/>
          <p:cNvPicPr preferRelativeResize="0"/>
          <p:nvPr/>
        </p:nvPicPr>
        <p:blipFill rotWithShape="1">
          <a:blip r:embed="rId7">
            <a:alphaModFix/>
          </a:blip>
          <a:srcRect b="0" l="0" r="0" t="0"/>
          <a:stretch/>
        </p:blipFill>
        <p:spPr>
          <a:xfrm>
            <a:off x="11591925" y="771525"/>
            <a:ext cx="4105275" cy="8886825"/>
          </a:xfrm>
          <a:prstGeom prst="rect">
            <a:avLst/>
          </a:prstGeom>
          <a:noFill/>
          <a:ln>
            <a:noFill/>
          </a:ln>
        </p:spPr>
      </p:pic>
      <p:pic>
        <p:nvPicPr>
          <p:cNvPr descr="preencoded.png" id="434" name="Google Shape;434;g3fa2be7c77b_0_390"/>
          <p:cNvPicPr preferRelativeResize="0"/>
          <p:nvPr/>
        </p:nvPicPr>
        <p:blipFill rotWithShape="1">
          <a:blip r:embed="rId8">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9" name="Shape 439"/>
        <p:cNvGrpSpPr/>
        <p:nvPr/>
      </p:nvGrpSpPr>
      <p:grpSpPr>
        <a:xfrm>
          <a:off x="0" y="0"/>
          <a:ext cx="0" cy="0"/>
          <a:chOff x="0" y="0"/>
          <a:chExt cx="0" cy="0"/>
        </a:xfrm>
      </p:grpSpPr>
      <p:pic>
        <p:nvPicPr>
          <p:cNvPr descr="preencoded.png" id="440" name="Google Shape;440;g3fa2be7c77b_0_407"/>
          <p:cNvPicPr preferRelativeResize="0"/>
          <p:nvPr/>
        </p:nvPicPr>
        <p:blipFill rotWithShape="1">
          <a:blip r:embed="rId3">
            <a:alphaModFix/>
          </a:blip>
          <a:srcRect b="0" l="0" r="0" t="0"/>
          <a:stretch/>
        </p:blipFill>
        <p:spPr>
          <a:xfrm>
            <a:off x="16268700" y="3305175"/>
            <a:ext cx="1752021" cy="5740846"/>
          </a:xfrm>
          <a:prstGeom prst="rect">
            <a:avLst/>
          </a:prstGeom>
          <a:noFill/>
          <a:ln>
            <a:noFill/>
          </a:ln>
        </p:spPr>
      </p:pic>
      <p:pic>
        <p:nvPicPr>
          <p:cNvPr descr="preencoded.png" id="441" name="Google Shape;441;g3fa2be7c77b_0_407"/>
          <p:cNvPicPr preferRelativeResize="0"/>
          <p:nvPr/>
        </p:nvPicPr>
        <p:blipFill rotWithShape="1">
          <a:blip r:embed="rId4">
            <a:alphaModFix/>
          </a:blip>
          <a:srcRect b="0" l="0" r="0" t="0"/>
          <a:stretch/>
        </p:blipFill>
        <p:spPr>
          <a:xfrm rot="-5400000">
            <a:off x="-304800" y="8572500"/>
            <a:ext cx="1885950" cy="952500"/>
          </a:xfrm>
          <a:prstGeom prst="rect">
            <a:avLst/>
          </a:prstGeom>
          <a:noFill/>
          <a:ln>
            <a:noFill/>
          </a:ln>
        </p:spPr>
      </p:pic>
      <p:pic>
        <p:nvPicPr>
          <p:cNvPr descr="preencoded.png" id="442" name="Google Shape;442;g3fa2be7c77b_0_407"/>
          <p:cNvPicPr preferRelativeResize="0"/>
          <p:nvPr/>
        </p:nvPicPr>
        <p:blipFill rotWithShape="1">
          <a:blip r:embed="rId5">
            <a:alphaModFix/>
          </a:blip>
          <a:srcRect b="0" l="0" r="0" t="0"/>
          <a:stretch/>
        </p:blipFill>
        <p:spPr>
          <a:xfrm>
            <a:off x="12220575" y="6162675"/>
            <a:ext cx="3200400" cy="3200400"/>
          </a:xfrm>
          <a:prstGeom prst="rect">
            <a:avLst/>
          </a:prstGeom>
          <a:noFill/>
          <a:ln>
            <a:noFill/>
          </a:ln>
        </p:spPr>
      </p:pic>
      <p:pic>
        <p:nvPicPr>
          <p:cNvPr descr="preencoded.png" id="443" name="Google Shape;443;g3fa2be7c77b_0_407"/>
          <p:cNvPicPr preferRelativeResize="0"/>
          <p:nvPr/>
        </p:nvPicPr>
        <p:blipFill rotWithShape="1">
          <a:blip r:embed="rId5">
            <a:alphaModFix/>
          </a:blip>
          <a:srcRect b="0" l="0" r="0" t="0"/>
          <a:stretch/>
        </p:blipFill>
        <p:spPr>
          <a:xfrm>
            <a:off x="9039225" y="2981325"/>
            <a:ext cx="3200400" cy="3200400"/>
          </a:xfrm>
          <a:prstGeom prst="rect">
            <a:avLst/>
          </a:prstGeom>
          <a:noFill/>
          <a:ln>
            <a:noFill/>
          </a:ln>
        </p:spPr>
      </p:pic>
      <p:grpSp>
        <p:nvGrpSpPr>
          <p:cNvPr id="444" name="Google Shape;444;g3fa2be7c77b_0_407"/>
          <p:cNvGrpSpPr/>
          <p:nvPr/>
        </p:nvGrpSpPr>
        <p:grpSpPr>
          <a:xfrm>
            <a:off x="17640300" y="7994925"/>
            <a:ext cx="596549" cy="2063476"/>
            <a:chOff x="17640300" y="7994925"/>
            <a:chExt cx="596549" cy="2063476"/>
          </a:xfrm>
        </p:grpSpPr>
        <p:pic>
          <p:nvPicPr>
            <p:cNvPr descr="preencoded.png" id="445" name="Google Shape;445;g3fa2be7c77b_0_40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46" name="Google Shape;446;g3fa2be7c77b_0_40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47" name="Google Shape;447;g3fa2be7c77b_0_407"/>
          <p:cNvGrpSpPr/>
          <p:nvPr/>
        </p:nvGrpSpPr>
        <p:grpSpPr>
          <a:xfrm>
            <a:off x="657225" y="6229350"/>
            <a:ext cx="4377600" cy="2202300"/>
            <a:chOff x="657225" y="6229350"/>
            <a:chExt cx="4377600" cy="2202300"/>
          </a:xfrm>
        </p:grpSpPr>
        <p:sp>
          <p:nvSpPr>
            <p:cNvPr id="448" name="Google Shape;448;g3fa2be7c77b_0_407"/>
            <p:cNvSpPr/>
            <p:nvPr/>
          </p:nvSpPr>
          <p:spPr>
            <a:xfrm>
              <a:off x="657225" y="6229350"/>
              <a:ext cx="4377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A web application</a:t>
              </a:r>
              <a:endParaRPr b="0" i="0" sz="3600" u="none" cap="none" strike="noStrike">
                <a:solidFill>
                  <a:schemeClr val="dk1"/>
                </a:solidFill>
                <a:latin typeface="Calibri"/>
                <a:ea typeface="Calibri"/>
                <a:cs typeface="Calibri"/>
                <a:sym typeface="Calibri"/>
              </a:endParaRPr>
            </a:p>
          </p:txBody>
        </p:sp>
        <p:sp>
          <p:nvSpPr>
            <p:cNvPr id="449" name="Google Shape;449;g3fa2be7c77b_0_407"/>
            <p:cNvSpPr/>
            <p:nvPr/>
          </p:nvSpPr>
          <p:spPr>
            <a:xfrm>
              <a:off x="657225" y="695325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50" name="Google Shape;450;g3fa2be7c77b_0_407"/>
          <p:cNvSpPr/>
          <p:nvPr/>
        </p:nvSpPr>
        <p:spPr>
          <a:xfrm>
            <a:off x="619125" y="923925"/>
            <a:ext cx="5153100" cy="407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51" name="Google Shape;451;g3fa2be7c77b_0_407"/>
          <p:cNvSpPr/>
          <p:nvPr/>
        </p:nvSpPr>
        <p:spPr>
          <a:xfrm>
            <a:off x="12573000" y="33147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52" name="Google Shape;452;g3fa2be7c77b_0_407"/>
          <p:cNvGrpSpPr/>
          <p:nvPr/>
        </p:nvGrpSpPr>
        <p:grpSpPr>
          <a:xfrm>
            <a:off x="5924550" y="561975"/>
            <a:ext cx="6429375" cy="9248775"/>
            <a:chOff x="5924550" y="561975"/>
            <a:chExt cx="6429375" cy="9248775"/>
          </a:xfrm>
        </p:grpSpPr>
        <p:pic>
          <p:nvPicPr>
            <p:cNvPr descr="preencoded.png" id="453" name="Google Shape;453;g3fa2be7c77b_0_407"/>
            <p:cNvPicPr preferRelativeResize="0"/>
            <p:nvPr/>
          </p:nvPicPr>
          <p:blipFill rotWithShape="1">
            <a:blip r:embed="rId7">
              <a:alphaModFix/>
            </a:blip>
            <a:srcRect b="0" l="0" r="0" t="0"/>
            <a:stretch/>
          </p:blipFill>
          <p:spPr>
            <a:xfrm>
              <a:off x="5924550" y="561975"/>
              <a:ext cx="6429375" cy="9248775"/>
            </a:xfrm>
            <a:prstGeom prst="rect">
              <a:avLst/>
            </a:prstGeom>
            <a:noFill/>
            <a:ln>
              <a:noFill/>
            </a:ln>
          </p:spPr>
        </p:pic>
        <p:pic>
          <p:nvPicPr>
            <p:cNvPr descr="preencoded.png" id="454" name="Google Shape;454;g3fa2be7c77b_0_407"/>
            <p:cNvPicPr preferRelativeResize="0"/>
            <p:nvPr/>
          </p:nvPicPr>
          <p:blipFill rotWithShape="1">
            <a:blip r:embed="rId8">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9" name="Shape 459"/>
        <p:cNvGrpSpPr/>
        <p:nvPr/>
      </p:nvGrpSpPr>
      <p:grpSpPr>
        <a:xfrm>
          <a:off x="0" y="0"/>
          <a:ext cx="0" cy="0"/>
          <a:chOff x="0" y="0"/>
          <a:chExt cx="0" cy="0"/>
        </a:xfrm>
      </p:grpSpPr>
      <p:pic>
        <p:nvPicPr>
          <p:cNvPr descr="preencoded.png" id="460" name="Google Shape;460;g3fa2be7c77b_0_426"/>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61" name="Google Shape;461;g3fa2be7c77b_0_426"/>
          <p:cNvGrpSpPr/>
          <p:nvPr/>
        </p:nvGrpSpPr>
        <p:grpSpPr>
          <a:xfrm>
            <a:off x="17640300" y="7994925"/>
            <a:ext cx="596549" cy="2063476"/>
            <a:chOff x="17640300" y="7994925"/>
            <a:chExt cx="596549" cy="2063476"/>
          </a:xfrm>
        </p:grpSpPr>
        <p:pic>
          <p:nvPicPr>
            <p:cNvPr descr="preencoded.png" id="462" name="Google Shape;462;g3fa2be7c77b_0_42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63" name="Google Shape;463;g3fa2be7c77b_0_4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64" name="Google Shape;464;g3fa2be7c77b_0_426"/>
          <p:cNvSpPr/>
          <p:nvPr/>
        </p:nvSpPr>
        <p:spPr>
          <a:xfrm>
            <a:off x="11868150" y="523875"/>
            <a:ext cx="5496000" cy="2171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9" name="Shape 469"/>
        <p:cNvGrpSpPr/>
        <p:nvPr/>
      </p:nvGrpSpPr>
      <p:grpSpPr>
        <a:xfrm>
          <a:off x="0" y="0"/>
          <a:ext cx="0" cy="0"/>
          <a:chOff x="0" y="0"/>
          <a:chExt cx="0" cy="0"/>
        </a:xfrm>
      </p:grpSpPr>
      <p:pic>
        <p:nvPicPr>
          <p:cNvPr descr="preencoded.png" id="470" name="Google Shape;470;g3fa2be7c77b_0_435"/>
          <p:cNvPicPr preferRelativeResize="0"/>
          <p:nvPr/>
        </p:nvPicPr>
        <p:blipFill rotWithShape="1">
          <a:blip r:embed="rId3">
            <a:alphaModFix/>
          </a:blip>
          <a:srcRect b="0" l="0" r="0" t="0"/>
          <a:stretch/>
        </p:blipFill>
        <p:spPr>
          <a:xfrm>
            <a:off x="609600" y="657225"/>
            <a:ext cx="4171950" cy="4171950"/>
          </a:xfrm>
          <a:prstGeom prst="rect">
            <a:avLst/>
          </a:prstGeom>
          <a:noFill/>
          <a:ln>
            <a:noFill/>
          </a:ln>
        </p:spPr>
      </p:pic>
      <p:pic>
        <p:nvPicPr>
          <p:cNvPr descr="preencoded.png" id="471" name="Google Shape;471;g3fa2be7c77b_0_435"/>
          <p:cNvPicPr preferRelativeResize="0"/>
          <p:nvPr/>
        </p:nvPicPr>
        <p:blipFill rotWithShape="1">
          <a:blip r:embed="rId4">
            <a:alphaModFix/>
          </a:blip>
          <a:srcRect b="0" l="0" r="0" t="0"/>
          <a:stretch/>
        </p:blipFill>
        <p:spPr>
          <a:xfrm>
            <a:off x="619125" y="3810000"/>
            <a:ext cx="1752021" cy="5740846"/>
          </a:xfrm>
          <a:prstGeom prst="rect">
            <a:avLst/>
          </a:prstGeom>
          <a:noFill/>
          <a:ln>
            <a:noFill/>
          </a:ln>
        </p:spPr>
      </p:pic>
      <p:pic>
        <p:nvPicPr>
          <p:cNvPr descr="preencoded.png" id="472" name="Google Shape;472;g3fa2be7c77b_0_435"/>
          <p:cNvPicPr preferRelativeResize="0"/>
          <p:nvPr/>
        </p:nvPicPr>
        <p:blipFill rotWithShape="1">
          <a:blip r:embed="rId5">
            <a:alphaModFix/>
          </a:blip>
          <a:srcRect b="0" l="0" r="0" t="0"/>
          <a:stretch/>
        </p:blipFill>
        <p:spPr>
          <a:xfrm>
            <a:off x="16221075" y="190500"/>
            <a:ext cx="1885950" cy="952500"/>
          </a:xfrm>
          <a:prstGeom prst="rect">
            <a:avLst/>
          </a:prstGeom>
          <a:noFill/>
          <a:ln>
            <a:noFill/>
          </a:ln>
        </p:spPr>
      </p:pic>
      <p:grpSp>
        <p:nvGrpSpPr>
          <p:cNvPr id="473" name="Google Shape;473;g3fa2be7c77b_0_435"/>
          <p:cNvGrpSpPr/>
          <p:nvPr/>
        </p:nvGrpSpPr>
        <p:grpSpPr>
          <a:xfrm>
            <a:off x="17640300" y="7994925"/>
            <a:ext cx="596549" cy="2063476"/>
            <a:chOff x="17640300" y="7994925"/>
            <a:chExt cx="596549" cy="2063476"/>
          </a:xfrm>
        </p:grpSpPr>
        <p:pic>
          <p:nvPicPr>
            <p:cNvPr descr="preencoded.png" id="474" name="Google Shape;474;g3fa2be7c77b_0_43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75" name="Google Shape;475;g3fa2be7c77b_0_4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6" name="Google Shape;476;g3fa2be7c77b_0_435"/>
          <p:cNvPicPr preferRelativeResize="0"/>
          <p:nvPr/>
        </p:nvPicPr>
        <p:blipFill rotWithShape="1">
          <a:blip r:embed="rId7">
            <a:alphaModFix/>
          </a:blip>
          <a:srcRect b="0" l="0" r="0" t="0"/>
          <a:stretch/>
        </p:blipFill>
        <p:spPr>
          <a:xfrm>
            <a:off x="0" y="0"/>
            <a:ext cx="5734050" cy="10287000"/>
          </a:xfrm>
          <a:prstGeom prst="rect">
            <a:avLst/>
          </a:prstGeom>
          <a:noFill/>
          <a:ln>
            <a:noFill/>
          </a:ln>
        </p:spPr>
      </p:pic>
      <p:sp>
        <p:nvSpPr>
          <p:cNvPr id="477" name="Google Shape;477;g3fa2be7c77b_0_435"/>
          <p:cNvSpPr/>
          <p:nvPr/>
        </p:nvSpPr>
        <p:spPr>
          <a:xfrm>
            <a:off x="6505575" y="2466975"/>
            <a:ext cx="11316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1</a:t>
            </a:r>
            <a:endParaRPr b="0" i="0" sz="9600" u="none" cap="none" strike="noStrike">
              <a:solidFill>
                <a:schemeClr val="dk1"/>
              </a:solidFill>
              <a:latin typeface="Calibri"/>
              <a:ea typeface="Calibri"/>
              <a:cs typeface="Calibri"/>
              <a:sym typeface="Calibri"/>
            </a:endParaRPr>
          </a:p>
        </p:txBody>
      </p:sp>
      <p:grpSp>
        <p:nvGrpSpPr>
          <p:cNvPr id="478" name="Google Shape;478;g3fa2be7c77b_0_435"/>
          <p:cNvGrpSpPr/>
          <p:nvPr/>
        </p:nvGrpSpPr>
        <p:grpSpPr>
          <a:xfrm>
            <a:off x="7362825" y="1933575"/>
            <a:ext cx="4187100" cy="2697600"/>
            <a:chOff x="7362825" y="1933575"/>
            <a:chExt cx="4187100" cy="2697600"/>
          </a:xfrm>
        </p:grpSpPr>
        <p:sp>
          <p:nvSpPr>
            <p:cNvPr id="479" name="Google Shape;479;g3fa2be7c77b_0_435"/>
            <p:cNvSpPr/>
            <p:nvPr/>
          </p:nvSpPr>
          <p:spPr>
            <a:xfrm>
              <a:off x="7362825" y="1933575"/>
              <a:ext cx="41871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Discover the secrets</a:t>
              </a:r>
              <a:endParaRPr b="0" i="0" sz="3600" u="none" cap="none" strike="noStrike">
                <a:solidFill>
                  <a:schemeClr val="dk1"/>
                </a:solidFill>
                <a:latin typeface="Calibri"/>
                <a:ea typeface="Calibri"/>
                <a:cs typeface="Calibri"/>
                <a:sym typeface="Calibri"/>
              </a:endParaRPr>
            </a:p>
          </p:txBody>
        </p:sp>
        <p:sp>
          <p:nvSpPr>
            <p:cNvPr id="480" name="Google Shape;480;g3fa2be7c77b_0_435"/>
            <p:cNvSpPr/>
            <p:nvPr/>
          </p:nvSpPr>
          <p:spPr>
            <a:xfrm>
              <a:off x="7362825" y="3152775"/>
              <a:ext cx="41568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81" name="Google Shape;481;g3fa2be7c77b_0_435"/>
          <p:cNvSpPr/>
          <p:nvPr/>
        </p:nvSpPr>
        <p:spPr>
          <a:xfrm>
            <a:off x="6505575" y="6010275"/>
            <a:ext cx="11316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3</a:t>
            </a:r>
            <a:endParaRPr b="0" i="0" sz="9600" u="none" cap="none" strike="noStrike">
              <a:solidFill>
                <a:schemeClr val="dk1"/>
              </a:solidFill>
              <a:latin typeface="Calibri"/>
              <a:ea typeface="Calibri"/>
              <a:cs typeface="Calibri"/>
              <a:sym typeface="Calibri"/>
            </a:endParaRPr>
          </a:p>
        </p:txBody>
      </p:sp>
      <p:grpSp>
        <p:nvGrpSpPr>
          <p:cNvPr id="482" name="Google Shape;482;g3fa2be7c77b_0_435"/>
          <p:cNvGrpSpPr/>
          <p:nvPr/>
        </p:nvGrpSpPr>
        <p:grpSpPr>
          <a:xfrm>
            <a:off x="7362825" y="5248275"/>
            <a:ext cx="4187100" cy="3154800"/>
            <a:chOff x="7362825" y="5248275"/>
            <a:chExt cx="4187100" cy="3154800"/>
          </a:xfrm>
        </p:grpSpPr>
        <p:sp>
          <p:nvSpPr>
            <p:cNvPr id="483" name="Google Shape;483;g3fa2be7c77b_0_435"/>
            <p:cNvSpPr/>
            <p:nvPr/>
          </p:nvSpPr>
          <p:spPr>
            <a:xfrm>
              <a:off x="7362825" y="5248275"/>
              <a:ext cx="41871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Meet the creatures</a:t>
              </a:r>
              <a:endParaRPr b="0" i="0" sz="3600" u="none" cap="none" strike="noStrike">
                <a:solidFill>
                  <a:schemeClr val="dk1"/>
                </a:solidFill>
                <a:latin typeface="Calibri"/>
                <a:ea typeface="Calibri"/>
                <a:cs typeface="Calibri"/>
                <a:sym typeface="Calibri"/>
              </a:endParaRPr>
            </a:p>
          </p:txBody>
        </p:sp>
        <p:sp>
          <p:nvSpPr>
            <p:cNvPr id="484" name="Google Shape;484;g3fa2be7c77b_0_435"/>
            <p:cNvSpPr/>
            <p:nvPr/>
          </p:nvSpPr>
          <p:spPr>
            <a:xfrm>
              <a:off x="7362825" y="6467475"/>
              <a:ext cx="41568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85" name="Google Shape;485;g3fa2be7c77b_0_435"/>
          <p:cNvSpPr/>
          <p:nvPr/>
        </p:nvSpPr>
        <p:spPr>
          <a:xfrm>
            <a:off x="12134850" y="5724525"/>
            <a:ext cx="11316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4</a:t>
            </a:r>
            <a:endParaRPr b="0" i="0" sz="9600" u="none" cap="none" strike="noStrike">
              <a:solidFill>
                <a:schemeClr val="dk1"/>
              </a:solidFill>
              <a:latin typeface="Calibri"/>
              <a:ea typeface="Calibri"/>
              <a:cs typeface="Calibri"/>
              <a:sym typeface="Calibri"/>
            </a:endParaRPr>
          </a:p>
        </p:txBody>
      </p:sp>
      <p:grpSp>
        <p:nvGrpSpPr>
          <p:cNvPr id="486" name="Google Shape;486;g3fa2be7c77b_0_435"/>
          <p:cNvGrpSpPr/>
          <p:nvPr/>
        </p:nvGrpSpPr>
        <p:grpSpPr>
          <a:xfrm>
            <a:off x="12992100" y="5248275"/>
            <a:ext cx="4187100" cy="2583300"/>
            <a:chOff x="12992100" y="5248275"/>
            <a:chExt cx="4187100" cy="2583300"/>
          </a:xfrm>
        </p:grpSpPr>
        <p:sp>
          <p:nvSpPr>
            <p:cNvPr id="487" name="Google Shape;487;g3fa2be7c77b_0_435"/>
            <p:cNvSpPr/>
            <p:nvPr/>
          </p:nvSpPr>
          <p:spPr>
            <a:xfrm>
              <a:off x="12992100" y="5248275"/>
              <a:ext cx="4187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Uncover the magic</a:t>
              </a:r>
              <a:endParaRPr b="0" i="0" sz="3600" u="none" cap="none" strike="noStrike">
                <a:solidFill>
                  <a:schemeClr val="dk1"/>
                </a:solidFill>
                <a:latin typeface="Calibri"/>
                <a:ea typeface="Calibri"/>
                <a:cs typeface="Calibri"/>
                <a:sym typeface="Calibri"/>
              </a:endParaRPr>
            </a:p>
          </p:txBody>
        </p:sp>
        <p:sp>
          <p:nvSpPr>
            <p:cNvPr id="488" name="Google Shape;488;g3fa2be7c77b_0_435"/>
            <p:cNvSpPr/>
            <p:nvPr/>
          </p:nvSpPr>
          <p:spPr>
            <a:xfrm>
              <a:off x="12992100" y="5895975"/>
              <a:ext cx="41568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89" name="Google Shape;489;g3fa2be7c77b_0_435"/>
          <p:cNvSpPr/>
          <p:nvPr/>
        </p:nvSpPr>
        <p:spPr>
          <a:xfrm>
            <a:off x="12134850" y="2466975"/>
            <a:ext cx="11316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Oxanium"/>
              <a:buNone/>
            </a:pPr>
            <a:r>
              <a:rPr b="1" i="0" lang="en-US" sz="9600" u="none" cap="none" strike="noStrike">
                <a:solidFill>
                  <a:srgbClr val="272727"/>
                </a:solidFill>
                <a:latin typeface="Oxanium"/>
                <a:ea typeface="Oxanium"/>
                <a:cs typeface="Oxanium"/>
                <a:sym typeface="Oxanium"/>
              </a:rPr>
              <a:t>2</a:t>
            </a:r>
            <a:endParaRPr b="0" i="0" sz="9600" u="none" cap="none" strike="noStrike">
              <a:solidFill>
                <a:schemeClr val="dk1"/>
              </a:solidFill>
              <a:latin typeface="Calibri"/>
              <a:ea typeface="Calibri"/>
              <a:cs typeface="Calibri"/>
              <a:sym typeface="Calibri"/>
            </a:endParaRPr>
          </a:p>
        </p:txBody>
      </p:sp>
      <p:grpSp>
        <p:nvGrpSpPr>
          <p:cNvPr id="490" name="Google Shape;490;g3fa2be7c77b_0_435"/>
          <p:cNvGrpSpPr/>
          <p:nvPr/>
        </p:nvGrpSpPr>
        <p:grpSpPr>
          <a:xfrm>
            <a:off x="12992100" y="1933575"/>
            <a:ext cx="4187100" cy="2697600"/>
            <a:chOff x="12992100" y="1933575"/>
            <a:chExt cx="4187100" cy="2697600"/>
          </a:xfrm>
        </p:grpSpPr>
        <p:sp>
          <p:nvSpPr>
            <p:cNvPr id="491" name="Google Shape;491;g3fa2be7c77b_0_435"/>
            <p:cNvSpPr/>
            <p:nvPr/>
          </p:nvSpPr>
          <p:spPr>
            <a:xfrm>
              <a:off x="12992100" y="1933575"/>
              <a:ext cx="41871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Find your own path</a:t>
              </a:r>
              <a:endParaRPr b="0" i="0" sz="3600" u="none" cap="none" strike="noStrike">
                <a:solidFill>
                  <a:schemeClr val="dk1"/>
                </a:solidFill>
                <a:latin typeface="Calibri"/>
                <a:ea typeface="Calibri"/>
                <a:cs typeface="Calibri"/>
                <a:sym typeface="Calibri"/>
              </a:endParaRPr>
            </a:p>
          </p:txBody>
        </p:sp>
        <p:sp>
          <p:nvSpPr>
            <p:cNvPr id="492" name="Google Shape;492;g3fa2be7c77b_0_435"/>
            <p:cNvSpPr/>
            <p:nvPr/>
          </p:nvSpPr>
          <p:spPr>
            <a:xfrm>
              <a:off x="12992100" y="3152775"/>
              <a:ext cx="41568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7" name="Shape 497"/>
        <p:cNvGrpSpPr/>
        <p:nvPr/>
      </p:nvGrpSpPr>
      <p:grpSpPr>
        <a:xfrm>
          <a:off x="0" y="0"/>
          <a:ext cx="0" cy="0"/>
          <a:chOff x="0" y="0"/>
          <a:chExt cx="0" cy="0"/>
        </a:xfrm>
      </p:grpSpPr>
      <p:pic>
        <p:nvPicPr>
          <p:cNvPr descr="preencoded.png" id="498" name="Google Shape;498;g3fa2be7c77b_0_462"/>
          <p:cNvPicPr preferRelativeResize="0"/>
          <p:nvPr/>
        </p:nvPicPr>
        <p:blipFill rotWithShape="1">
          <a:blip r:embed="rId3">
            <a:alphaModFix/>
          </a:blip>
          <a:srcRect b="0" l="0" r="0" t="0"/>
          <a:stretch/>
        </p:blipFill>
        <p:spPr>
          <a:xfrm rot="5400000">
            <a:off x="2327790" y="-1651513"/>
            <a:ext cx="1752021" cy="5740846"/>
          </a:xfrm>
          <a:prstGeom prst="rect">
            <a:avLst/>
          </a:prstGeom>
          <a:noFill/>
          <a:ln>
            <a:noFill/>
          </a:ln>
        </p:spPr>
      </p:pic>
      <p:pic>
        <p:nvPicPr>
          <p:cNvPr descr="preencoded.png" id="499" name="Google Shape;499;g3fa2be7c77b_0_462"/>
          <p:cNvPicPr preferRelativeResize="0"/>
          <p:nvPr/>
        </p:nvPicPr>
        <p:blipFill rotWithShape="1">
          <a:blip r:embed="rId4">
            <a:alphaModFix/>
          </a:blip>
          <a:srcRect b="0" l="0" r="0" t="0"/>
          <a:stretch/>
        </p:blipFill>
        <p:spPr>
          <a:xfrm>
            <a:off x="190500" y="9172575"/>
            <a:ext cx="1885950" cy="952500"/>
          </a:xfrm>
          <a:prstGeom prst="rect">
            <a:avLst/>
          </a:prstGeom>
          <a:noFill/>
          <a:ln>
            <a:noFill/>
          </a:ln>
        </p:spPr>
      </p:pic>
      <p:grpSp>
        <p:nvGrpSpPr>
          <p:cNvPr id="500" name="Google Shape;500;g3fa2be7c77b_0_462"/>
          <p:cNvGrpSpPr/>
          <p:nvPr/>
        </p:nvGrpSpPr>
        <p:grpSpPr>
          <a:xfrm>
            <a:off x="17640300" y="7994925"/>
            <a:ext cx="596549" cy="2063476"/>
            <a:chOff x="17640300" y="7994925"/>
            <a:chExt cx="596549" cy="2063476"/>
          </a:xfrm>
        </p:grpSpPr>
        <p:pic>
          <p:nvPicPr>
            <p:cNvPr descr="preencoded.png" id="501" name="Google Shape;501;g3fa2be7c77b_0_46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02" name="Google Shape;502;g3fa2be7c77b_0_4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03" name="Google Shape;503;g3fa2be7c77b_0_462"/>
          <p:cNvPicPr preferRelativeResize="0"/>
          <p:nvPr/>
        </p:nvPicPr>
        <p:blipFill rotWithShape="1">
          <a:blip r:embed="rId6">
            <a:alphaModFix/>
          </a:blip>
          <a:srcRect b="0" l="0" r="0" t="0"/>
          <a:stretch/>
        </p:blipFill>
        <p:spPr>
          <a:xfrm>
            <a:off x="381000" y="2200275"/>
            <a:ext cx="10858500" cy="5895975"/>
          </a:xfrm>
          <a:prstGeom prst="rect">
            <a:avLst/>
          </a:prstGeom>
          <a:noFill/>
          <a:ln>
            <a:noFill/>
          </a:ln>
        </p:spPr>
      </p:pic>
      <p:sp>
        <p:nvSpPr>
          <p:cNvPr id="504" name="Google Shape;504;g3fa2be7c77b_0_462"/>
          <p:cNvSpPr/>
          <p:nvPr/>
        </p:nvSpPr>
        <p:spPr>
          <a:xfrm>
            <a:off x="3810000" y="8772525"/>
            <a:ext cx="106584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Fantasy Realm at a Glance</a:t>
            </a:r>
            <a:endParaRPr b="0" i="0" sz="6000" u="none" cap="none" strike="noStrike">
              <a:solidFill>
                <a:schemeClr val="dk1"/>
              </a:solidFill>
              <a:latin typeface="Calibri"/>
              <a:ea typeface="Calibri"/>
              <a:cs typeface="Calibri"/>
              <a:sym typeface="Calibri"/>
            </a:endParaRPr>
          </a:p>
        </p:txBody>
      </p:sp>
      <p:grpSp>
        <p:nvGrpSpPr>
          <p:cNvPr id="505" name="Google Shape;505;g3fa2be7c77b_0_462"/>
          <p:cNvGrpSpPr/>
          <p:nvPr/>
        </p:nvGrpSpPr>
        <p:grpSpPr>
          <a:xfrm>
            <a:off x="11791950" y="1457325"/>
            <a:ext cx="5292000" cy="1668900"/>
            <a:chOff x="11791950" y="1457325"/>
            <a:chExt cx="5292000" cy="1668900"/>
          </a:xfrm>
        </p:grpSpPr>
        <p:sp>
          <p:nvSpPr>
            <p:cNvPr id="506" name="Google Shape;506;g3fa2be7c77b_0_462"/>
            <p:cNvSpPr/>
            <p:nvPr/>
          </p:nvSpPr>
          <p:spPr>
            <a:xfrm>
              <a:off x="11791950" y="1457325"/>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The Forest</a:t>
              </a:r>
              <a:endParaRPr b="0" i="0" sz="3600" u="none" cap="none" strike="noStrike">
                <a:solidFill>
                  <a:schemeClr val="dk1"/>
                </a:solidFill>
                <a:latin typeface="Calibri"/>
                <a:ea typeface="Calibri"/>
                <a:cs typeface="Calibri"/>
                <a:sym typeface="Calibri"/>
              </a:endParaRPr>
            </a:p>
          </p:txBody>
        </p:sp>
        <p:sp>
          <p:nvSpPr>
            <p:cNvPr id="507" name="Google Shape;507;g3fa2be7c77b_0_462"/>
            <p:cNvSpPr/>
            <p:nvPr/>
          </p:nvSpPr>
          <p:spPr>
            <a:xfrm>
              <a:off x="11791950" y="210502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508" name="Google Shape;508;g3fa2be7c77b_0_462"/>
          <p:cNvGrpSpPr/>
          <p:nvPr/>
        </p:nvGrpSpPr>
        <p:grpSpPr>
          <a:xfrm>
            <a:off x="11791950" y="3933825"/>
            <a:ext cx="5292000" cy="1668900"/>
            <a:chOff x="11791950" y="3933825"/>
            <a:chExt cx="5292000" cy="1668900"/>
          </a:xfrm>
        </p:grpSpPr>
        <p:sp>
          <p:nvSpPr>
            <p:cNvPr id="509" name="Google Shape;509;g3fa2be7c77b_0_462"/>
            <p:cNvSpPr/>
            <p:nvPr/>
          </p:nvSpPr>
          <p:spPr>
            <a:xfrm>
              <a:off x="11791950" y="3933825"/>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The Caves</a:t>
              </a:r>
              <a:endParaRPr b="0" i="0" sz="3600" u="none" cap="none" strike="noStrike">
                <a:solidFill>
                  <a:schemeClr val="dk1"/>
                </a:solidFill>
                <a:latin typeface="Calibri"/>
                <a:ea typeface="Calibri"/>
                <a:cs typeface="Calibri"/>
                <a:sym typeface="Calibri"/>
              </a:endParaRPr>
            </a:p>
          </p:txBody>
        </p:sp>
        <p:sp>
          <p:nvSpPr>
            <p:cNvPr id="510" name="Google Shape;510;g3fa2be7c77b_0_462"/>
            <p:cNvSpPr/>
            <p:nvPr/>
          </p:nvSpPr>
          <p:spPr>
            <a:xfrm>
              <a:off x="11791950" y="458152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gems.</a:t>
              </a:r>
              <a:endParaRPr b="0" i="0" sz="2400" u="none" cap="none" strike="noStrike">
                <a:solidFill>
                  <a:schemeClr val="dk1"/>
                </a:solidFill>
                <a:latin typeface="Calibri"/>
                <a:ea typeface="Calibri"/>
                <a:cs typeface="Calibri"/>
                <a:sym typeface="Calibri"/>
              </a:endParaRPr>
            </a:p>
          </p:txBody>
        </p:sp>
      </p:grpSp>
      <p:grpSp>
        <p:nvGrpSpPr>
          <p:cNvPr id="511" name="Google Shape;511;g3fa2be7c77b_0_462"/>
          <p:cNvGrpSpPr/>
          <p:nvPr/>
        </p:nvGrpSpPr>
        <p:grpSpPr>
          <a:xfrm>
            <a:off x="11791950" y="6200775"/>
            <a:ext cx="5292000" cy="1668900"/>
            <a:chOff x="11791950" y="6200775"/>
            <a:chExt cx="5292000" cy="1668900"/>
          </a:xfrm>
        </p:grpSpPr>
        <p:sp>
          <p:nvSpPr>
            <p:cNvPr id="512" name="Google Shape;512;g3fa2be7c77b_0_462"/>
            <p:cNvSpPr/>
            <p:nvPr/>
          </p:nvSpPr>
          <p:spPr>
            <a:xfrm>
              <a:off x="11791950" y="6200775"/>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The Lair</a:t>
              </a:r>
              <a:endParaRPr b="0" i="0" sz="3600" u="none" cap="none" strike="noStrike">
                <a:solidFill>
                  <a:schemeClr val="dk1"/>
                </a:solidFill>
                <a:latin typeface="Calibri"/>
                <a:ea typeface="Calibri"/>
                <a:cs typeface="Calibri"/>
                <a:sym typeface="Calibri"/>
              </a:endParaRPr>
            </a:p>
          </p:txBody>
        </p:sp>
        <p:sp>
          <p:nvSpPr>
            <p:cNvPr id="513" name="Google Shape;513;g3fa2be7c77b_0_462"/>
            <p:cNvSpPr/>
            <p:nvPr/>
          </p:nvSpPr>
          <p:spPr>
            <a:xfrm>
              <a:off x="11791950" y="684847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8" name="Shape 518"/>
        <p:cNvGrpSpPr/>
        <p:nvPr/>
      </p:nvGrpSpPr>
      <p:grpSpPr>
        <a:xfrm>
          <a:off x="0" y="0"/>
          <a:ext cx="0" cy="0"/>
          <a:chOff x="0" y="0"/>
          <a:chExt cx="0" cy="0"/>
        </a:xfrm>
      </p:grpSpPr>
      <p:pic>
        <p:nvPicPr>
          <p:cNvPr descr="preencoded.png" id="519" name="Google Shape;519;g3fa2be7c77b_0_482"/>
          <p:cNvPicPr preferRelativeResize="0"/>
          <p:nvPr/>
        </p:nvPicPr>
        <p:blipFill rotWithShape="1">
          <a:blip r:embed="rId3">
            <a:alphaModFix/>
          </a:blip>
          <a:srcRect b="0" l="0" r="0" t="0"/>
          <a:stretch/>
        </p:blipFill>
        <p:spPr>
          <a:xfrm rot="10800000">
            <a:off x="267279" y="3305176"/>
            <a:ext cx="1752021" cy="5740846"/>
          </a:xfrm>
          <a:prstGeom prst="rect">
            <a:avLst/>
          </a:prstGeom>
          <a:noFill/>
          <a:ln>
            <a:noFill/>
          </a:ln>
        </p:spPr>
      </p:pic>
      <p:pic>
        <p:nvPicPr>
          <p:cNvPr descr="preencoded.png" id="520" name="Google Shape;520;g3fa2be7c77b_0_482"/>
          <p:cNvPicPr preferRelativeResize="0"/>
          <p:nvPr/>
        </p:nvPicPr>
        <p:blipFill rotWithShape="1">
          <a:blip r:embed="rId4">
            <a:alphaModFix/>
          </a:blip>
          <a:srcRect b="0" l="0" r="0" t="0"/>
          <a:stretch/>
        </p:blipFill>
        <p:spPr>
          <a:xfrm rot="-5400000">
            <a:off x="16706850" y="8572500"/>
            <a:ext cx="1885950" cy="952500"/>
          </a:xfrm>
          <a:prstGeom prst="rect">
            <a:avLst/>
          </a:prstGeom>
          <a:noFill/>
          <a:ln>
            <a:noFill/>
          </a:ln>
        </p:spPr>
      </p:pic>
      <p:pic>
        <p:nvPicPr>
          <p:cNvPr descr="preencoded.png" id="521" name="Google Shape;521;g3fa2be7c77b_0_482"/>
          <p:cNvPicPr preferRelativeResize="0"/>
          <p:nvPr/>
        </p:nvPicPr>
        <p:blipFill rotWithShape="1">
          <a:blip r:embed="rId5">
            <a:alphaModFix/>
          </a:blip>
          <a:srcRect b="0" l="0" r="0" t="0"/>
          <a:stretch/>
        </p:blipFill>
        <p:spPr>
          <a:xfrm rot="10800000">
            <a:off x="2867025" y="6162675"/>
            <a:ext cx="3200400" cy="3200400"/>
          </a:xfrm>
          <a:prstGeom prst="rect">
            <a:avLst/>
          </a:prstGeom>
          <a:noFill/>
          <a:ln>
            <a:noFill/>
          </a:ln>
        </p:spPr>
      </p:pic>
      <p:grpSp>
        <p:nvGrpSpPr>
          <p:cNvPr id="522" name="Google Shape;522;g3fa2be7c77b_0_482"/>
          <p:cNvGrpSpPr/>
          <p:nvPr/>
        </p:nvGrpSpPr>
        <p:grpSpPr>
          <a:xfrm>
            <a:off x="17640300" y="7994925"/>
            <a:ext cx="596549" cy="2063476"/>
            <a:chOff x="17640300" y="7994925"/>
            <a:chExt cx="596549" cy="2063476"/>
          </a:xfrm>
        </p:grpSpPr>
        <p:pic>
          <p:nvPicPr>
            <p:cNvPr descr="preencoded.png" id="523" name="Google Shape;523;g3fa2be7c77b_0_48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24" name="Google Shape;524;g3fa2be7c77b_0_4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25" name="Google Shape;525;g3fa2be7c77b_0_482"/>
          <p:cNvSpPr/>
          <p:nvPr/>
        </p:nvSpPr>
        <p:spPr>
          <a:xfrm>
            <a:off x="4591050" y="723900"/>
            <a:ext cx="91059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The Timeline</a:t>
            </a:r>
            <a:endParaRPr b="0" i="0" sz="6000" u="none" cap="none" strike="noStrike">
              <a:solidFill>
                <a:schemeClr val="dk1"/>
              </a:solidFill>
              <a:latin typeface="Calibri"/>
              <a:ea typeface="Calibri"/>
              <a:cs typeface="Calibri"/>
              <a:sym typeface="Calibri"/>
            </a:endParaRPr>
          </a:p>
        </p:txBody>
      </p:sp>
      <p:grpSp>
        <p:nvGrpSpPr>
          <p:cNvPr id="526" name="Google Shape;526;g3fa2be7c77b_0_482"/>
          <p:cNvGrpSpPr/>
          <p:nvPr/>
        </p:nvGrpSpPr>
        <p:grpSpPr>
          <a:xfrm>
            <a:off x="2276475" y="5400675"/>
            <a:ext cx="1219200" cy="1219200"/>
            <a:chOff x="2276475" y="5400675"/>
            <a:chExt cx="1219200" cy="1219200"/>
          </a:xfrm>
        </p:grpSpPr>
        <p:sp>
          <p:nvSpPr>
            <p:cNvPr id="527" name="Google Shape;527;g3fa2be7c77b_0_482"/>
            <p:cNvSpPr/>
            <p:nvPr/>
          </p:nvSpPr>
          <p:spPr>
            <a:xfrm>
              <a:off x="2276475" y="5400675"/>
              <a:ext cx="1219200" cy="1219200"/>
            </a:xfrm>
            <a:prstGeom prst="ellipse">
              <a:avLst/>
            </a:prstGeom>
            <a:no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g3fa2be7c77b_0_482"/>
            <p:cNvSpPr/>
            <p:nvPr/>
          </p:nvSpPr>
          <p:spPr>
            <a:xfrm>
              <a:off x="2277428" y="5644515"/>
              <a:ext cx="12174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8C02"/>
                </a:buClr>
                <a:buSzPts val="3600"/>
                <a:buFont typeface="Oxanium"/>
                <a:buNone/>
              </a:pPr>
              <a:r>
                <a:rPr b="1" i="0" lang="en-US" sz="3600" u="none" cap="none" strike="noStrike">
                  <a:solidFill>
                    <a:srgbClr val="F68C02"/>
                  </a:solidFill>
                  <a:latin typeface="Oxanium"/>
                  <a:ea typeface="Oxanium"/>
                  <a:cs typeface="Oxanium"/>
                  <a:sym typeface="Oxanium"/>
                </a:rPr>
                <a:t>2022</a:t>
              </a:r>
              <a:endParaRPr b="0" i="0" sz="3600" u="none" cap="none" strike="noStrike">
                <a:solidFill>
                  <a:schemeClr val="dk1"/>
                </a:solidFill>
                <a:latin typeface="Calibri"/>
                <a:ea typeface="Calibri"/>
                <a:cs typeface="Calibri"/>
                <a:sym typeface="Calibri"/>
              </a:endParaRPr>
            </a:p>
          </p:txBody>
        </p:sp>
      </p:grpSp>
      <p:cxnSp>
        <p:nvCxnSpPr>
          <p:cNvPr id="529" name="Google Shape;529;g3fa2be7c77b_0_482"/>
          <p:cNvCxnSpPr/>
          <p:nvPr/>
        </p:nvCxnSpPr>
        <p:spPr>
          <a:xfrm>
            <a:off x="3495605" y="5995988"/>
            <a:ext cx="2895600" cy="0"/>
          </a:xfrm>
          <a:prstGeom prst="straightConnector1">
            <a:avLst/>
          </a:prstGeom>
          <a:noFill/>
          <a:ln cap="flat" cmpd="sng" w="28575">
            <a:solidFill>
              <a:srgbClr val="F68C02"/>
            </a:solidFill>
            <a:prstDash val="solid"/>
            <a:round/>
            <a:headEnd len="sm" w="sm" type="none"/>
            <a:tailEnd len="sm" w="sm" type="none"/>
          </a:ln>
        </p:spPr>
      </p:cxnSp>
      <p:grpSp>
        <p:nvGrpSpPr>
          <p:cNvPr id="530" name="Google Shape;530;g3fa2be7c77b_0_482"/>
          <p:cNvGrpSpPr/>
          <p:nvPr/>
        </p:nvGrpSpPr>
        <p:grpSpPr>
          <a:xfrm>
            <a:off x="6391275" y="5400675"/>
            <a:ext cx="1219200" cy="1219200"/>
            <a:chOff x="6391275" y="5400675"/>
            <a:chExt cx="1219200" cy="1219200"/>
          </a:xfrm>
        </p:grpSpPr>
        <p:sp>
          <p:nvSpPr>
            <p:cNvPr id="531" name="Google Shape;531;g3fa2be7c77b_0_482"/>
            <p:cNvSpPr/>
            <p:nvPr/>
          </p:nvSpPr>
          <p:spPr>
            <a:xfrm>
              <a:off x="6391275" y="5400675"/>
              <a:ext cx="1219200" cy="1219200"/>
            </a:xfrm>
            <a:prstGeom prst="ellipse">
              <a:avLst/>
            </a:prstGeom>
            <a:no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g3fa2be7c77b_0_482"/>
            <p:cNvSpPr/>
            <p:nvPr/>
          </p:nvSpPr>
          <p:spPr>
            <a:xfrm>
              <a:off x="6392228" y="5644515"/>
              <a:ext cx="12174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8C02"/>
                </a:buClr>
                <a:buSzPts val="3600"/>
                <a:buFont typeface="Oxanium"/>
                <a:buNone/>
              </a:pPr>
              <a:r>
                <a:rPr b="1" i="0" lang="en-US" sz="3600" u="none" cap="none" strike="noStrike">
                  <a:solidFill>
                    <a:srgbClr val="F68C02"/>
                  </a:solidFill>
                  <a:latin typeface="Oxanium"/>
                  <a:ea typeface="Oxanium"/>
                  <a:cs typeface="Oxanium"/>
                  <a:sym typeface="Oxanium"/>
                </a:rPr>
                <a:t>2023</a:t>
              </a:r>
              <a:endParaRPr b="0" i="0" sz="3600" u="none" cap="none" strike="noStrike">
                <a:solidFill>
                  <a:schemeClr val="dk1"/>
                </a:solidFill>
                <a:latin typeface="Calibri"/>
                <a:ea typeface="Calibri"/>
                <a:cs typeface="Calibri"/>
                <a:sym typeface="Calibri"/>
              </a:endParaRPr>
            </a:p>
          </p:txBody>
        </p:sp>
      </p:grpSp>
      <p:cxnSp>
        <p:nvCxnSpPr>
          <p:cNvPr id="533" name="Google Shape;533;g3fa2be7c77b_0_482"/>
          <p:cNvCxnSpPr/>
          <p:nvPr/>
        </p:nvCxnSpPr>
        <p:spPr>
          <a:xfrm>
            <a:off x="7610405" y="5995988"/>
            <a:ext cx="2895600" cy="0"/>
          </a:xfrm>
          <a:prstGeom prst="straightConnector1">
            <a:avLst/>
          </a:prstGeom>
          <a:noFill/>
          <a:ln cap="flat" cmpd="sng" w="28575">
            <a:solidFill>
              <a:srgbClr val="F68C02"/>
            </a:solidFill>
            <a:prstDash val="solid"/>
            <a:round/>
            <a:headEnd len="sm" w="sm" type="none"/>
            <a:tailEnd len="sm" w="sm" type="none"/>
          </a:ln>
        </p:spPr>
      </p:cxnSp>
      <p:grpSp>
        <p:nvGrpSpPr>
          <p:cNvPr id="534" name="Google Shape;534;g3fa2be7c77b_0_482"/>
          <p:cNvGrpSpPr/>
          <p:nvPr/>
        </p:nvGrpSpPr>
        <p:grpSpPr>
          <a:xfrm>
            <a:off x="10506075" y="5400675"/>
            <a:ext cx="1219200" cy="1219200"/>
            <a:chOff x="10506075" y="5400675"/>
            <a:chExt cx="1219200" cy="1219200"/>
          </a:xfrm>
        </p:grpSpPr>
        <p:sp>
          <p:nvSpPr>
            <p:cNvPr id="535" name="Google Shape;535;g3fa2be7c77b_0_482"/>
            <p:cNvSpPr/>
            <p:nvPr/>
          </p:nvSpPr>
          <p:spPr>
            <a:xfrm>
              <a:off x="10506075" y="5400675"/>
              <a:ext cx="1219200" cy="1219200"/>
            </a:xfrm>
            <a:prstGeom prst="ellipse">
              <a:avLst/>
            </a:prstGeom>
            <a:no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g3fa2be7c77b_0_482"/>
            <p:cNvSpPr/>
            <p:nvPr/>
          </p:nvSpPr>
          <p:spPr>
            <a:xfrm>
              <a:off x="10507028" y="5644515"/>
              <a:ext cx="12174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8C02"/>
                </a:buClr>
                <a:buSzPts val="3600"/>
                <a:buFont typeface="Oxanium"/>
                <a:buNone/>
              </a:pPr>
              <a:r>
                <a:rPr b="1" i="0" lang="en-US" sz="3600" u="none" cap="none" strike="noStrike">
                  <a:solidFill>
                    <a:srgbClr val="F68C02"/>
                  </a:solidFill>
                  <a:latin typeface="Oxanium"/>
                  <a:ea typeface="Oxanium"/>
                  <a:cs typeface="Oxanium"/>
                  <a:sym typeface="Oxanium"/>
                </a:rPr>
                <a:t>2024</a:t>
              </a:r>
              <a:endParaRPr b="0" i="0" sz="3600" u="none" cap="none" strike="noStrike">
                <a:solidFill>
                  <a:schemeClr val="dk1"/>
                </a:solidFill>
                <a:latin typeface="Calibri"/>
                <a:ea typeface="Calibri"/>
                <a:cs typeface="Calibri"/>
                <a:sym typeface="Calibri"/>
              </a:endParaRPr>
            </a:p>
          </p:txBody>
        </p:sp>
      </p:grpSp>
      <p:cxnSp>
        <p:nvCxnSpPr>
          <p:cNvPr id="537" name="Google Shape;537;g3fa2be7c77b_0_482"/>
          <p:cNvCxnSpPr/>
          <p:nvPr/>
        </p:nvCxnSpPr>
        <p:spPr>
          <a:xfrm>
            <a:off x="11725205" y="5995988"/>
            <a:ext cx="2895600" cy="0"/>
          </a:xfrm>
          <a:prstGeom prst="straightConnector1">
            <a:avLst/>
          </a:prstGeom>
          <a:noFill/>
          <a:ln cap="flat" cmpd="sng" w="28575">
            <a:solidFill>
              <a:srgbClr val="F68C02"/>
            </a:solidFill>
            <a:prstDash val="solid"/>
            <a:round/>
            <a:headEnd len="sm" w="sm" type="none"/>
            <a:tailEnd len="sm" w="sm" type="none"/>
          </a:ln>
        </p:spPr>
      </p:cxnSp>
      <p:grpSp>
        <p:nvGrpSpPr>
          <p:cNvPr id="538" name="Google Shape;538;g3fa2be7c77b_0_482"/>
          <p:cNvGrpSpPr/>
          <p:nvPr/>
        </p:nvGrpSpPr>
        <p:grpSpPr>
          <a:xfrm>
            <a:off x="14620875" y="5400675"/>
            <a:ext cx="1219200" cy="1219200"/>
            <a:chOff x="14620875" y="5400675"/>
            <a:chExt cx="1219200" cy="1219200"/>
          </a:xfrm>
        </p:grpSpPr>
        <p:sp>
          <p:nvSpPr>
            <p:cNvPr id="539" name="Google Shape;539;g3fa2be7c77b_0_482"/>
            <p:cNvSpPr/>
            <p:nvPr/>
          </p:nvSpPr>
          <p:spPr>
            <a:xfrm>
              <a:off x="14620875" y="5400675"/>
              <a:ext cx="1219200" cy="1219200"/>
            </a:xfrm>
            <a:prstGeom prst="ellipse">
              <a:avLst/>
            </a:prstGeom>
            <a:no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g3fa2be7c77b_0_482"/>
            <p:cNvSpPr/>
            <p:nvPr/>
          </p:nvSpPr>
          <p:spPr>
            <a:xfrm>
              <a:off x="14621828" y="5644515"/>
              <a:ext cx="12174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68C02"/>
                </a:buClr>
                <a:buSzPts val="3600"/>
                <a:buFont typeface="Oxanium"/>
                <a:buNone/>
              </a:pPr>
              <a:r>
                <a:rPr b="1" i="0" lang="en-US" sz="3600" u="none" cap="none" strike="noStrike">
                  <a:solidFill>
                    <a:srgbClr val="F68C02"/>
                  </a:solidFill>
                  <a:latin typeface="Oxanium"/>
                  <a:ea typeface="Oxanium"/>
                  <a:cs typeface="Oxanium"/>
                  <a:sym typeface="Oxanium"/>
                </a:rPr>
                <a:t>2025</a:t>
              </a:r>
              <a:endParaRPr b="0" i="0" sz="3600" u="none" cap="none" strike="noStrike">
                <a:solidFill>
                  <a:schemeClr val="dk1"/>
                </a:solidFill>
                <a:latin typeface="Calibri"/>
                <a:ea typeface="Calibri"/>
                <a:cs typeface="Calibri"/>
                <a:sym typeface="Calibri"/>
              </a:endParaRPr>
            </a:p>
          </p:txBody>
        </p:sp>
      </p:grpSp>
      <p:grpSp>
        <p:nvGrpSpPr>
          <p:cNvPr id="541" name="Google Shape;541;g3fa2be7c77b_0_482"/>
          <p:cNvGrpSpPr/>
          <p:nvPr/>
        </p:nvGrpSpPr>
        <p:grpSpPr>
          <a:xfrm>
            <a:off x="649605" y="3409950"/>
            <a:ext cx="4663500" cy="1668900"/>
            <a:chOff x="649605" y="3409950"/>
            <a:chExt cx="4663500" cy="1668900"/>
          </a:xfrm>
        </p:grpSpPr>
        <p:sp>
          <p:nvSpPr>
            <p:cNvPr id="542" name="Google Shape;542;g3fa2be7c77b_0_482"/>
            <p:cNvSpPr/>
            <p:nvPr/>
          </p:nvSpPr>
          <p:spPr>
            <a:xfrm>
              <a:off x="649605" y="3409950"/>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Dragon Taming</a:t>
              </a:r>
              <a:endParaRPr b="0" i="0" sz="3600" u="none" cap="none" strike="noStrike">
                <a:solidFill>
                  <a:schemeClr val="dk1"/>
                </a:solidFill>
                <a:latin typeface="Calibri"/>
                <a:ea typeface="Calibri"/>
                <a:cs typeface="Calibri"/>
                <a:sym typeface="Calibri"/>
              </a:endParaRPr>
            </a:p>
          </p:txBody>
        </p:sp>
        <p:sp>
          <p:nvSpPr>
            <p:cNvPr id="543" name="Google Shape;543;g3fa2be7c77b_0_482"/>
            <p:cNvSpPr/>
            <p:nvPr/>
          </p:nvSpPr>
          <p:spPr>
            <a:xfrm>
              <a:off x="664845" y="405765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44" name="Google Shape;544;g3fa2be7c77b_0_482"/>
          <p:cNvGrpSpPr/>
          <p:nvPr/>
        </p:nvGrpSpPr>
        <p:grpSpPr>
          <a:xfrm>
            <a:off x="8898255" y="3409950"/>
            <a:ext cx="4663500" cy="1668900"/>
            <a:chOff x="8898255" y="3409950"/>
            <a:chExt cx="4663500" cy="1668900"/>
          </a:xfrm>
        </p:grpSpPr>
        <p:sp>
          <p:nvSpPr>
            <p:cNvPr id="545" name="Google Shape;545;g3fa2be7c77b_0_482"/>
            <p:cNvSpPr/>
            <p:nvPr/>
          </p:nvSpPr>
          <p:spPr>
            <a:xfrm>
              <a:off x="8898255" y="3409950"/>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Unicorn Migration</a:t>
              </a:r>
              <a:endParaRPr b="0" i="0" sz="3600" u="none" cap="none" strike="noStrike">
                <a:solidFill>
                  <a:schemeClr val="dk1"/>
                </a:solidFill>
                <a:latin typeface="Calibri"/>
                <a:ea typeface="Calibri"/>
                <a:cs typeface="Calibri"/>
                <a:sym typeface="Calibri"/>
              </a:endParaRPr>
            </a:p>
          </p:txBody>
        </p:sp>
        <p:sp>
          <p:nvSpPr>
            <p:cNvPr id="546" name="Google Shape;546;g3fa2be7c77b_0_482"/>
            <p:cNvSpPr/>
            <p:nvPr/>
          </p:nvSpPr>
          <p:spPr>
            <a:xfrm>
              <a:off x="8913495" y="405765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47" name="Google Shape;547;g3fa2be7c77b_0_482"/>
          <p:cNvGrpSpPr/>
          <p:nvPr/>
        </p:nvGrpSpPr>
        <p:grpSpPr>
          <a:xfrm>
            <a:off x="12974955" y="7172325"/>
            <a:ext cx="4663500" cy="1668900"/>
            <a:chOff x="12974955" y="7172325"/>
            <a:chExt cx="4663500" cy="1668900"/>
          </a:xfrm>
        </p:grpSpPr>
        <p:sp>
          <p:nvSpPr>
            <p:cNvPr id="548" name="Google Shape;548;g3fa2be7c77b_0_482"/>
            <p:cNvSpPr/>
            <p:nvPr/>
          </p:nvSpPr>
          <p:spPr>
            <a:xfrm>
              <a:off x="12974955" y="717232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Rainbow Sightings</a:t>
              </a:r>
              <a:endParaRPr b="0" i="0" sz="3600" u="none" cap="none" strike="noStrike">
                <a:solidFill>
                  <a:schemeClr val="dk1"/>
                </a:solidFill>
                <a:latin typeface="Calibri"/>
                <a:ea typeface="Calibri"/>
                <a:cs typeface="Calibri"/>
                <a:sym typeface="Calibri"/>
              </a:endParaRPr>
            </a:p>
          </p:txBody>
        </p:sp>
        <p:sp>
          <p:nvSpPr>
            <p:cNvPr id="549" name="Google Shape;549;g3fa2be7c77b_0_482"/>
            <p:cNvSpPr/>
            <p:nvPr/>
          </p:nvSpPr>
          <p:spPr>
            <a:xfrm>
              <a:off x="12990195" y="782002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50" name="Google Shape;550;g3fa2be7c77b_0_482"/>
          <p:cNvGrpSpPr/>
          <p:nvPr/>
        </p:nvGrpSpPr>
        <p:grpSpPr>
          <a:xfrm>
            <a:off x="4821555" y="7172325"/>
            <a:ext cx="4663500" cy="1668900"/>
            <a:chOff x="4821555" y="7172325"/>
            <a:chExt cx="4663500" cy="1668900"/>
          </a:xfrm>
        </p:grpSpPr>
        <p:sp>
          <p:nvSpPr>
            <p:cNvPr id="551" name="Google Shape;551;g3fa2be7c77b_0_482"/>
            <p:cNvSpPr/>
            <p:nvPr/>
          </p:nvSpPr>
          <p:spPr>
            <a:xfrm>
              <a:off x="4821555" y="717232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Enchanted Pool</a:t>
              </a:r>
              <a:endParaRPr b="0" i="0" sz="3600" u="none" cap="none" strike="noStrike">
                <a:solidFill>
                  <a:schemeClr val="dk1"/>
                </a:solidFill>
                <a:latin typeface="Calibri"/>
                <a:ea typeface="Calibri"/>
                <a:cs typeface="Calibri"/>
                <a:sym typeface="Calibri"/>
              </a:endParaRPr>
            </a:p>
          </p:txBody>
        </p:sp>
        <p:sp>
          <p:nvSpPr>
            <p:cNvPr id="552" name="Google Shape;552;g3fa2be7c77b_0_482"/>
            <p:cNvSpPr/>
            <p:nvPr/>
          </p:nvSpPr>
          <p:spPr>
            <a:xfrm>
              <a:off x="4836795" y="782002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57" name="Shape 557"/>
        <p:cNvGrpSpPr/>
        <p:nvPr/>
      </p:nvGrpSpPr>
      <p:grpSpPr>
        <a:xfrm>
          <a:off x="0" y="0"/>
          <a:ext cx="0" cy="0"/>
          <a:chOff x="0" y="0"/>
          <a:chExt cx="0" cy="0"/>
        </a:xfrm>
      </p:grpSpPr>
      <p:pic>
        <p:nvPicPr>
          <p:cNvPr descr="preencoded.png" id="558" name="Google Shape;558;g3fa2be7c77b_0_520"/>
          <p:cNvPicPr preferRelativeResize="0"/>
          <p:nvPr/>
        </p:nvPicPr>
        <p:blipFill rotWithShape="1">
          <a:blip r:embed="rId3">
            <a:alphaModFix/>
          </a:blip>
          <a:srcRect b="0" l="0" r="0" t="0"/>
          <a:stretch/>
        </p:blipFill>
        <p:spPr>
          <a:xfrm>
            <a:off x="609600" y="657225"/>
            <a:ext cx="4171950" cy="4171950"/>
          </a:xfrm>
          <a:prstGeom prst="rect">
            <a:avLst/>
          </a:prstGeom>
          <a:noFill/>
          <a:ln>
            <a:noFill/>
          </a:ln>
        </p:spPr>
      </p:pic>
      <p:pic>
        <p:nvPicPr>
          <p:cNvPr descr="preencoded.png" id="559" name="Google Shape;559;g3fa2be7c77b_0_520"/>
          <p:cNvPicPr preferRelativeResize="0"/>
          <p:nvPr/>
        </p:nvPicPr>
        <p:blipFill rotWithShape="1">
          <a:blip r:embed="rId4">
            <a:alphaModFix/>
          </a:blip>
          <a:srcRect b="0" l="0" r="0" t="0"/>
          <a:stretch/>
        </p:blipFill>
        <p:spPr>
          <a:xfrm>
            <a:off x="619125" y="3810000"/>
            <a:ext cx="1752021" cy="5740846"/>
          </a:xfrm>
          <a:prstGeom prst="rect">
            <a:avLst/>
          </a:prstGeom>
          <a:noFill/>
          <a:ln>
            <a:noFill/>
          </a:ln>
        </p:spPr>
      </p:pic>
      <p:pic>
        <p:nvPicPr>
          <p:cNvPr descr="preencoded.png" id="560" name="Google Shape;560;g3fa2be7c77b_0_520"/>
          <p:cNvPicPr preferRelativeResize="0"/>
          <p:nvPr/>
        </p:nvPicPr>
        <p:blipFill rotWithShape="1">
          <a:blip r:embed="rId5">
            <a:alphaModFix/>
          </a:blip>
          <a:srcRect b="0" l="0" r="0" t="0"/>
          <a:stretch/>
        </p:blipFill>
        <p:spPr>
          <a:xfrm>
            <a:off x="16221075" y="190500"/>
            <a:ext cx="1885950" cy="952500"/>
          </a:xfrm>
          <a:prstGeom prst="rect">
            <a:avLst/>
          </a:prstGeom>
          <a:noFill/>
          <a:ln>
            <a:noFill/>
          </a:ln>
        </p:spPr>
      </p:pic>
      <p:grpSp>
        <p:nvGrpSpPr>
          <p:cNvPr id="561" name="Google Shape;561;g3fa2be7c77b_0_520"/>
          <p:cNvGrpSpPr/>
          <p:nvPr/>
        </p:nvGrpSpPr>
        <p:grpSpPr>
          <a:xfrm>
            <a:off x="17640300" y="7994925"/>
            <a:ext cx="596549" cy="2063476"/>
            <a:chOff x="17640300" y="7994925"/>
            <a:chExt cx="596549" cy="2063476"/>
          </a:xfrm>
        </p:grpSpPr>
        <p:pic>
          <p:nvPicPr>
            <p:cNvPr descr="preencoded.png" id="562" name="Google Shape;562;g3fa2be7c77b_0_52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63" name="Google Shape;563;g3fa2be7c77b_0_52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64" name="Google Shape;564;g3fa2be7c77b_0_520"/>
          <p:cNvSpPr/>
          <p:nvPr/>
        </p:nvSpPr>
        <p:spPr>
          <a:xfrm>
            <a:off x="2686050" y="533400"/>
            <a:ext cx="4286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Our Team</a:t>
            </a:r>
            <a:endParaRPr b="0" i="0" sz="6000" u="none" cap="none" strike="noStrike">
              <a:solidFill>
                <a:schemeClr val="dk1"/>
              </a:solidFill>
              <a:latin typeface="Calibri"/>
              <a:ea typeface="Calibri"/>
              <a:cs typeface="Calibri"/>
              <a:sym typeface="Calibri"/>
            </a:endParaRPr>
          </a:p>
        </p:txBody>
      </p:sp>
      <p:grpSp>
        <p:nvGrpSpPr>
          <p:cNvPr id="565" name="Google Shape;565;g3fa2be7c77b_0_520"/>
          <p:cNvGrpSpPr/>
          <p:nvPr/>
        </p:nvGrpSpPr>
        <p:grpSpPr>
          <a:xfrm>
            <a:off x="2621280" y="2124075"/>
            <a:ext cx="3682500" cy="7574400"/>
            <a:chOff x="2621280" y="2124075"/>
            <a:chExt cx="3682500" cy="7574400"/>
          </a:xfrm>
        </p:grpSpPr>
        <p:pic>
          <p:nvPicPr>
            <p:cNvPr descr="preencoded.png" id="566" name="Google Shape;566;g3fa2be7c77b_0_520"/>
            <p:cNvPicPr preferRelativeResize="0"/>
            <p:nvPr/>
          </p:nvPicPr>
          <p:blipFill rotWithShape="1">
            <a:blip r:embed="rId7">
              <a:alphaModFix/>
            </a:blip>
            <a:srcRect b="0" l="0" r="0" t="0"/>
            <a:stretch/>
          </p:blipFill>
          <p:spPr>
            <a:xfrm>
              <a:off x="2667000" y="2124075"/>
              <a:ext cx="3590925" cy="6172200"/>
            </a:xfrm>
            <a:prstGeom prst="rect">
              <a:avLst/>
            </a:prstGeom>
            <a:noFill/>
            <a:ln>
              <a:noFill/>
            </a:ln>
          </p:spPr>
        </p:pic>
        <p:grpSp>
          <p:nvGrpSpPr>
            <p:cNvPr id="567" name="Google Shape;567;g3fa2be7c77b_0_520"/>
            <p:cNvGrpSpPr/>
            <p:nvPr/>
          </p:nvGrpSpPr>
          <p:grpSpPr>
            <a:xfrm>
              <a:off x="2621280" y="8448675"/>
              <a:ext cx="3682500" cy="1249800"/>
              <a:chOff x="2621280" y="8448675"/>
              <a:chExt cx="3682500" cy="1249800"/>
            </a:xfrm>
          </p:grpSpPr>
          <p:sp>
            <p:nvSpPr>
              <p:cNvPr id="568" name="Google Shape;568;g3fa2be7c77b_0_520"/>
              <p:cNvSpPr/>
              <p:nvPr/>
            </p:nvSpPr>
            <p:spPr>
              <a:xfrm>
                <a:off x="2621280" y="8448675"/>
                <a:ext cx="3682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Eldruin</a:t>
                </a:r>
                <a:endParaRPr b="0" i="0" sz="3600" u="none" cap="none" strike="noStrike">
                  <a:solidFill>
                    <a:schemeClr val="dk1"/>
                  </a:solidFill>
                  <a:latin typeface="Calibri"/>
                  <a:ea typeface="Calibri"/>
                  <a:cs typeface="Calibri"/>
                  <a:sym typeface="Calibri"/>
                </a:endParaRPr>
              </a:p>
            </p:txBody>
          </p:sp>
          <p:sp>
            <p:nvSpPr>
              <p:cNvPr id="569" name="Google Shape;569;g3fa2be7c77b_0_520"/>
              <p:cNvSpPr/>
              <p:nvPr/>
            </p:nvSpPr>
            <p:spPr>
              <a:xfrm>
                <a:off x="2636520" y="9134475"/>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70" name="Google Shape;570;g3fa2be7c77b_0_520"/>
          <p:cNvGrpSpPr/>
          <p:nvPr/>
        </p:nvGrpSpPr>
        <p:grpSpPr>
          <a:xfrm>
            <a:off x="6821805" y="2124075"/>
            <a:ext cx="3682500" cy="7574400"/>
            <a:chOff x="6821805" y="2124075"/>
            <a:chExt cx="3682500" cy="7574400"/>
          </a:xfrm>
        </p:grpSpPr>
        <p:pic>
          <p:nvPicPr>
            <p:cNvPr descr="preencoded.png" id="571" name="Google Shape;571;g3fa2be7c77b_0_520"/>
            <p:cNvPicPr preferRelativeResize="0"/>
            <p:nvPr/>
          </p:nvPicPr>
          <p:blipFill rotWithShape="1">
            <a:blip r:embed="rId8">
              <a:alphaModFix/>
            </a:blip>
            <a:srcRect b="0" l="0" r="0" t="0"/>
            <a:stretch/>
          </p:blipFill>
          <p:spPr>
            <a:xfrm>
              <a:off x="6867525" y="2124075"/>
              <a:ext cx="3590925" cy="6172200"/>
            </a:xfrm>
            <a:prstGeom prst="rect">
              <a:avLst/>
            </a:prstGeom>
            <a:noFill/>
            <a:ln>
              <a:noFill/>
            </a:ln>
          </p:spPr>
        </p:pic>
        <p:grpSp>
          <p:nvGrpSpPr>
            <p:cNvPr id="572" name="Google Shape;572;g3fa2be7c77b_0_520"/>
            <p:cNvGrpSpPr/>
            <p:nvPr/>
          </p:nvGrpSpPr>
          <p:grpSpPr>
            <a:xfrm>
              <a:off x="6821805" y="8448675"/>
              <a:ext cx="3682500" cy="1249800"/>
              <a:chOff x="6821805" y="8448675"/>
              <a:chExt cx="3682500" cy="1249800"/>
            </a:xfrm>
          </p:grpSpPr>
          <p:sp>
            <p:nvSpPr>
              <p:cNvPr id="573" name="Google Shape;573;g3fa2be7c77b_0_520"/>
              <p:cNvSpPr/>
              <p:nvPr/>
            </p:nvSpPr>
            <p:spPr>
              <a:xfrm>
                <a:off x="6821805" y="8448675"/>
                <a:ext cx="3682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Elementalen</a:t>
                </a:r>
                <a:endParaRPr b="0" i="0" sz="3600" u="none" cap="none" strike="noStrike">
                  <a:solidFill>
                    <a:schemeClr val="dk1"/>
                  </a:solidFill>
                  <a:latin typeface="Calibri"/>
                  <a:ea typeface="Calibri"/>
                  <a:cs typeface="Calibri"/>
                  <a:sym typeface="Calibri"/>
                </a:endParaRPr>
              </a:p>
            </p:txBody>
          </p:sp>
          <p:sp>
            <p:nvSpPr>
              <p:cNvPr id="574" name="Google Shape;574;g3fa2be7c77b_0_520"/>
              <p:cNvSpPr/>
              <p:nvPr/>
            </p:nvSpPr>
            <p:spPr>
              <a:xfrm>
                <a:off x="6837045" y="9134475"/>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75" name="Google Shape;575;g3fa2be7c77b_0_520"/>
          <p:cNvGrpSpPr/>
          <p:nvPr/>
        </p:nvGrpSpPr>
        <p:grpSpPr>
          <a:xfrm>
            <a:off x="11022330" y="2124075"/>
            <a:ext cx="3682500" cy="7574400"/>
            <a:chOff x="11022330" y="2124075"/>
            <a:chExt cx="3682500" cy="7574400"/>
          </a:xfrm>
        </p:grpSpPr>
        <p:pic>
          <p:nvPicPr>
            <p:cNvPr descr="preencoded.png" id="576" name="Google Shape;576;g3fa2be7c77b_0_520"/>
            <p:cNvPicPr preferRelativeResize="0"/>
            <p:nvPr/>
          </p:nvPicPr>
          <p:blipFill rotWithShape="1">
            <a:blip r:embed="rId9">
              <a:alphaModFix/>
            </a:blip>
            <a:srcRect b="0" l="0" r="0" t="0"/>
            <a:stretch/>
          </p:blipFill>
          <p:spPr>
            <a:xfrm>
              <a:off x="11068050" y="2124075"/>
              <a:ext cx="3590925" cy="6172200"/>
            </a:xfrm>
            <a:prstGeom prst="rect">
              <a:avLst/>
            </a:prstGeom>
            <a:noFill/>
            <a:ln>
              <a:noFill/>
            </a:ln>
          </p:spPr>
        </p:pic>
        <p:grpSp>
          <p:nvGrpSpPr>
            <p:cNvPr id="577" name="Google Shape;577;g3fa2be7c77b_0_520"/>
            <p:cNvGrpSpPr/>
            <p:nvPr/>
          </p:nvGrpSpPr>
          <p:grpSpPr>
            <a:xfrm>
              <a:off x="11022330" y="8448675"/>
              <a:ext cx="3682500" cy="1249800"/>
              <a:chOff x="11022330" y="8448675"/>
              <a:chExt cx="3682500" cy="1249800"/>
            </a:xfrm>
          </p:grpSpPr>
          <p:sp>
            <p:nvSpPr>
              <p:cNvPr id="578" name="Google Shape;578;g3fa2be7c77b_0_520"/>
              <p:cNvSpPr/>
              <p:nvPr/>
            </p:nvSpPr>
            <p:spPr>
              <a:xfrm>
                <a:off x="11022330" y="8448675"/>
                <a:ext cx="3682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Oxanium"/>
                  <a:buNone/>
                </a:pPr>
                <a:r>
                  <a:rPr b="1" i="0" lang="en-US" sz="3600" u="none" cap="none" strike="noStrike">
                    <a:solidFill>
                      <a:srgbClr val="0E0E0E"/>
                    </a:solidFill>
                    <a:latin typeface="Oxanium"/>
                    <a:ea typeface="Oxanium"/>
                    <a:cs typeface="Oxanium"/>
                    <a:sym typeface="Oxanium"/>
                  </a:rPr>
                  <a:t>Lunaria</a:t>
                </a:r>
                <a:endParaRPr b="0" i="0" sz="3600" u="none" cap="none" strike="noStrike">
                  <a:solidFill>
                    <a:schemeClr val="dk1"/>
                  </a:solidFill>
                  <a:latin typeface="Calibri"/>
                  <a:ea typeface="Calibri"/>
                  <a:cs typeface="Calibri"/>
                  <a:sym typeface="Calibri"/>
                </a:endParaRPr>
              </a:p>
            </p:txBody>
          </p:sp>
          <p:sp>
            <p:nvSpPr>
              <p:cNvPr id="579" name="Google Shape;579;g3fa2be7c77b_0_520"/>
              <p:cNvSpPr/>
              <p:nvPr/>
            </p:nvSpPr>
            <p:spPr>
              <a:xfrm>
                <a:off x="11037570" y="9134475"/>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4" name="Shape 584"/>
        <p:cNvGrpSpPr/>
        <p:nvPr/>
      </p:nvGrpSpPr>
      <p:grpSpPr>
        <a:xfrm>
          <a:off x="0" y="0"/>
          <a:ext cx="0" cy="0"/>
          <a:chOff x="0" y="0"/>
          <a:chExt cx="0" cy="0"/>
        </a:xfrm>
      </p:grpSpPr>
      <p:pic>
        <p:nvPicPr>
          <p:cNvPr descr="preencoded.png" id="585" name="Google Shape;585;g3fa2be7c77b_0_546"/>
          <p:cNvPicPr preferRelativeResize="0"/>
          <p:nvPr/>
        </p:nvPicPr>
        <p:blipFill rotWithShape="1">
          <a:blip r:embed="rId3">
            <a:alphaModFix/>
          </a:blip>
          <a:srcRect b="0" l="0" r="0" t="0"/>
          <a:stretch/>
        </p:blipFill>
        <p:spPr>
          <a:xfrm rot="5400000">
            <a:off x="2327790" y="-1651513"/>
            <a:ext cx="1752021" cy="5740846"/>
          </a:xfrm>
          <a:prstGeom prst="rect">
            <a:avLst/>
          </a:prstGeom>
          <a:noFill/>
          <a:ln>
            <a:noFill/>
          </a:ln>
        </p:spPr>
      </p:pic>
      <p:pic>
        <p:nvPicPr>
          <p:cNvPr descr="preencoded.png" id="586" name="Google Shape;586;g3fa2be7c77b_0_546"/>
          <p:cNvPicPr preferRelativeResize="0"/>
          <p:nvPr/>
        </p:nvPicPr>
        <p:blipFill rotWithShape="1">
          <a:blip r:embed="rId4">
            <a:alphaModFix/>
          </a:blip>
          <a:srcRect b="0" l="0" r="0" t="0"/>
          <a:stretch/>
        </p:blipFill>
        <p:spPr>
          <a:xfrm>
            <a:off x="190500" y="9172575"/>
            <a:ext cx="1885950" cy="952500"/>
          </a:xfrm>
          <a:prstGeom prst="rect">
            <a:avLst/>
          </a:prstGeom>
          <a:noFill/>
          <a:ln>
            <a:noFill/>
          </a:ln>
        </p:spPr>
      </p:pic>
      <p:pic>
        <p:nvPicPr>
          <p:cNvPr descr="preencoded.png" id="587" name="Google Shape;587;g3fa2be7c77b_0_546"/>
          <p:cNvPicPr preferRelativeResize="0"/>
          <p:nvPr/>
        </p:nvPicPr>
        <p:blipFill rotWithShape="1">
          <a:blip r:embed="rId5">
            <a:alphaModFix/>
          </a:blip>
          <a:srcRect b="0" l="0" r="0" t="0"/>
          <a:stretch/>
        </p:blipFill>
        <p:spPr>
          <a:xfrm>
            <a:off x="11953875" y="3657600"/>
            <a:ext cx="5524500" cy="5524500"/>
          </a:xfrm>
          <a:prstGeom prst="rect">
            <a:avLst/>
          </a:prstGeom>
          <a:noFill/>
          <a:ln>
            <a:noFill/>
          </a:ln>
        </p:spPr>
      </p:pic>
      <p:grpSp>
        <p:nvGrpSpPr>
          <p:cNvPr id="588" name="Google Shape;588;g3fa2be7c77b_0_546"/>
          <p:cNvGrpSpPr/>
          <p:nvPr/>
        </p:nvGrpSpPr>
        <p:grpSpPr>
          <a:xfrm>
            <a:off x="17640300" y="7994925"/>
            <a:ext cx="596549" cy="2063476"/>
            <a:chOff x="17640300" y="7994925"/>
            <a:chExt cx="596549" cy="2063476"/>
          </a:xfrm>
        </p:grpSpPr>
        <p:pic>
          <p:nvPicPr>
            <p:cNvPr descr="preencoded.png" id="589" name="Google Shape;589;g3fa2be7c77b_0_54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90" name="Google Shape;590;g3fa2be7c77b_0_54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91" name="Google Shape;591;g3fa2be7c77b_0_546"/>
          <p:cNvPicPr preferRelativeResize="0"/>
          <p:nvPr/>
        </p:nvPicPr>
        <p:blipFill rotWithShape="1">
          <a:blip r:embed="rId7">
            <a:alphaModFix/>
          </a:blip>
          <a:srcRect b="0" l="0" r="0" t="0"/>
          <a:stretch/>
        </p:blipFill>
        <p:spPr>
          <a:xfrm>
            <a:off x="1400175" y="1581150"/>
            <a:ext cx="5343525" cy="8296275"/>
          </a:xfrm>
          <a:prstGeom prst="rect">
            <a:avLst/>
          </a:prstGeom>
          <a:noFill/>
          <a:ln>
            <a:noFill/>
          </a:ln>
        </p:spPr>
      </p:pic>
      <p:pic>
        <p:nvPicPr>
          <p:cNvPr descr="preencoded.png" id="592" name="Google Shape;592;g3fa2be7c77b_0_546"/>
          <p:cNvPicPr preferRelativeResize="0"/>
          <p:nvPr/>
        </p:nvPicPr>
        <p:blipFill rotWithShape="1">
          <a:blip r:embed="rId8">
            <a:alphaModFix/>
          </a:blip>
          <a:srcRect b="0" l="0" r="0" t="0"/>
          <a:stretch/>
        </p:blipFill>
        <p:spPr>
          <a:xfrm>
            <a:off x="7443788" y="1566863"/>
            <a:ext cx="523875" cy="790575"/>
          </a:xfrm>
          <a:prstGeom prst="rect">
            <a:avLst/>
          </a:prstGeom>
          <a:noFill/>
          <a:ln>
            <a:noFill/>
          </a:ln>
        </p:spPr>
      </p:pic>
      <p:cxnSp>
        <p:nvCxnSpPr>
          <p:cNvPr id="593" name="Google Shape;593;g3fa2be7c77b_0_546"/>
          <p:cNvCxnSpPr/>
          <p:nvPr/>
        </p:nvCxnSpPr>
        <p:spPr>
          <a:xfrm rot="-5400000">
            <a:off x="7110263" y="3181368"/>
            <a:ext cx="1219500" cy="0"/>
          </a:xfrm>
          <a:prstGeom prst="straightConnector1">
            <a:avLst/>
          </a:prstGeom>
          <a:noFill/>
          <a:ln cap="flat" cmpd="sng" w="28575">
            <a:solidFill>
              <a:srgbClr val="F68C02"/>
            </a:solidFill>
            <a:prstDash val="solid"/>
            <a:round/>
            <a:headEnd len="sm" w="sm" type="none"/>
            <a:tailEnd len="sm" w="sm" type="none"/>
          </a:ln>
        </p:spPr>
      </p:cxnSp>
      <p:pic>
        <p:nvPicPr>
          <p:cNvPr descr="preencoded.png" id="594" name="Google Shape;594;g3fa2be7c77b_0_546"/>
          <p:cNvPicPr preferRelativeResize="0"/>
          <p:nvPr/>
        </p:nvPicPr>
        <p:blipFill rotWithShape="1">
          <a:blip r:embed="rId9">
            <a:alphaModFix/>
          </a:blip>
          <a:srcRect b="0" l="0" r="0" t="0"/>
          <a:stretch/>
        </p:blipFill>
        <p:spPr>
          <a:xfrm>
            <a:off x="7381875" y="4005262"/>
            <a:ext cx="647700" cy="790575"/>
          </a:xfrm>
          <a:prstGeom prst="rect">
            <a:avLst/>
          </a:prstGeom>
          <a:noFill/>
          <a:ln>
            <a:noFill/>
          </a:ln>
        </p:spPr>
      </p:pic>
      <p:cxnSp>
        <p:nvCxnSpPr>
          <p:cNvPr id="595" name="Google Shape;595;g3fa2be7c77b_0_546"/>
          <p:cNvCxnSpPr/>
          <p:nvPr/>
        </p:nvCxnSpPr>
        <p:spPr>
          <a:xfrm rot="-5400000">
            <a:off x="7110263" y="5619768"/>
            <a:ext cx="1219500" cy="0"/>
          </a:xfrm>
          <a:prstGeom prst="straightConnector1">
            <a:avLst/>
          </a:prstGeom>
          <a:noFill/>
          <a:ln cap="flat" cmpd="sng" w="28575">
            <a:solidFill>
              <a:srgbClr val="F68C02"/>
            </a:solidFill>
            <a:prstDash val="solid"/>
            <a:round/>
            <a:headEnd len="sm" w="sm" type="none"/>
            <a:tailEnd len="sm" w="sm" type="none"/>
          </a:ln>
        </p:spPr>
      </p:cxnSp>
      <p:pic>
        <p:nvPicPr>
          <p:cNvPr descr="preencoded.png" id="596" name="Google Shape;596;g3fa2be7c77b_0_546"/>
          <p:cNvPicPr preferRelativeResize="0"/>
          <p:nvPr/>
        </p:nvPicPr>
        <p:blipFill rotWithShape="1">
          <a:blip r:embed="rId10">
            <a:alphaModFix/>
          </a:blip>
          <a:srcRect b="0" l="0" r="0" t="0"/>
          <a:stretch/>
        </p:blipFill>
        <p:spPr>
          <a:xfrm>
            <a:off x="7367587" y="6443663"/>
            <a:ext cx="676275" cy="790575"/>
          </a:xfrm>
          <a:prstGeom prst="rect">
            <a:avLst/>
          </a:prstGeom>
          <a:noFill/>
          <a:ln>
            <a:noFill/>
          </a:ln>
        </p:spPr>
      </p:pic>
      <p:cxnSp>
        <p:nvCxnSpPr>
          <p:cNvPr id="597" name="Google Shape;597;g3fa2be7c77b_0_546"/>
          <p:cNvCxnSpPr/>
          <p:nvPr/>
        </p:nvCxnSpPr>
        <p:spPr>
          <a:xfrm rot="-5400000">
            <a:off x="7110263" y="8058168"/>
            <a:ext cx="1219500" cy="0"/>
          </a:xfrm>
          <a:prstGeom prst="straightConnector1">
            <a:avLst/>
          </a:prstGeom>
          <a:noFill/>
          <a:ln cap="flat" cmpd="sng" w="28575">
            <a:solidFill>
              <a:srgbClr val="F68C02"/>
            </a:solidFill>
            <a:prstDash val="solid"/>
            <a:round/>
            <a:headEnd len="sm" w="sm" type="none"/>
            <a:tailEnd len="sm" w="sm" type="none"/>
          </a:ln>
        </p:spPr>
      </p:cxnSp>
      <p:pic>
        <p:nvPicPr>
          <p:cNvPr descr="preencoded.png" id="598" name="Google Shape;598;g3fa2be7c77b_0_546"/>
          <p:cNvPicPr preferRelativeResize="0"/>
          <p:nvPr/>
        </p:nvPicPr>
        <p:blipFill rotWithShape="1">
          <a:blip r:embed="rId11">
            <a:alphaModFix/>
          </a:blip>
          <a:srcRect b="0" l="0" r="0" t="0"/>
          <a:stretch/>
        </p:blipFill>
        <p:spPr>
          <a:xfrm>
            <a:off x="7415213" y="8882063"/>
            <a:ext cx="581025" cy="790575"/>
          </a:xfrm>
          <a:prstGeom prst="rect">
            <a:avLst/>
          </a:prstGeom>
          <a:noFill/>
          <a:ln>
            <a:noFill/>
          </a:ln>
        </p:spPr>
      </p:pic>
      <p:sp>
        <p:nvSpPr>
          <p:cNvPr id="599" name="Google Shape;599;g3fa2be7c77b_0_546"/>
          <p:cNvSpPr/>
          <p:nvPr/>
        </p:nvSpPr>
        <p:spPr>
          <a:xfrm>
            <a:off x="8210550" y="25908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600" name="Google Shape;600;g3fa2be7c77b_0_546"/>
          <p:cNvSpPr/>
          <p:nvPr/>
        </p:nvSpPr>
        <p:spPr>
          <a:xfrm>
            <a:off x="8210550" y="51530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601" name="Google Shape;601;g3fa2be7c77b_0_546"/>
          <p:cNvSpPr/>
          <p:nvPr/>
        </p:nvSpPr>
        <p:spPr>
          <a:xfrm>
            <a:off x="8210550" y="7667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602" name="Google Shape;602;g3fa2be7c77b_0_546"/>
          <p:cNvSpPr/>
          <p:nvPr/>
        </p:nvSpPr>
        <p:spPr>
          <a:xfrm>
            <a:off x="5895975" y="209550"/>
            <a:ext cx="65055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07" name="Shape 607"/>
        <p:cNvGrpSpPr/>
        <p:nvPr/>
      </p:nvGrpSpPr>
      <p:grpSpPr>
        <a:xfrm>
          <a:off x="0" y="0"/>
          <a:ext cx="0" cy="0"/>
          <a:chOff x="0" y="0"/>
          <a:chExt cx="0" cy="0"/>
        </a:xfrm>
      </p:grpSpPr>
      <p:pic>
        <p:nvPicPr>
          <p:cNvPr descr="preencoded.png" id="608" name="Google Shape;608;g3fa2be7c77b_0_568"/>
          <p:cNvPicPr preferRelativeResize="0"/>
          <p:nvPr/>
        </p:nvPicPr>
        <p:blipFill rotWithShape="1">
          <a:blip r:embed="rId3">
            <a:alphaModFix/>
          </a:blip>
          <a:srcRect b="0" l="0" r="0" t="0"/>
          <a:stretch/>
        </p:blipFill>
        <p:spPr>
          <a:xfrm>
            <a:off x="16268700" y="3305175"/>
            <a:ext cx="1752021" cy="5740846"/>
          </a:xfrm>
          <a:prstGeom prst="rect">
            <a:avLst/>
          </a:prstGeom>
          <a:noFill/>
          <a:ln>
            <a:noFill/>
          </a:ln>
        </p:spPr>
      </p:pic>
      <p:pic>
        <p:nvPicPr>
          <p:cNvPr descr="preencoded.png" id="609" name="Google Shape;609;g3fa2be7c77b_0_568"/>
          <p:cNvPicPr preferRelativeResize="0"/>
          <p:nvPr/>
        </p:nvPicPr>
        <p:blipFill rotWithShape="1">
          <a:blip r:embed="rId4">
            <a:alphaModFix/>
          </a:blip>
          <a:srcRect b="0" l="0" r="0" t="0"/>
          <a:stretch/>
        </p:blipFill>
        <p:spPr>
          <a:xfrm rot="-5400000">
            <a:off x="-304800" y="8572500"/>
            <a:ext cx="1885950" cy="952500"/>
          </a:xfrm>
          <a:prstGeom prst="rect">
            <a:avLst/>
          </a:prstGeom>
          <a:noFill/>
          <a:ln>
            <a:noFill/>
          </a:ln>
        </p:spPr>
      </p:pic>
      <p:pic>
        <p:nvPicPr>
          <p:cNvPr descr="preencoded.png" id="610" name="Google Shape;610;g3fa2be7c77b_0_568"/>
          <p:cNvPicPr preferRelativeResize="0"/>
          <p:nvPr/>
        </p:nvPicPr>
        <p:blipFill rotWithShape="1">
          <a:blip r:embed="rId5">
            <a:alphaModFix/>
          </a:blip>
          <a:srcRect b="0" l="0" r="0" t="0"/>
          <a:stretch/>
        </p:blipFill>
        <p:spPr>
          <a:xfrm>
            <a:off x="12220575" y="6162675"/>
            <a:ext cx="3200400" cy="3200400"/>
          </a:xfrm>
          <a:prstGeom prst="rect">
            <a:avLst/>
          </a:prstGeom>
          <a:noFill/>
          <a:ln>
            <a:noFill/>
          </a:ln>
        </p:spPr>
      </p:pic>
      <p:pic>
        <p:nvPicPr>
          <p:cNvPr descr="preencoded.png" id="611" name="Google Shape;611;g3fa2be7c77b_0_568"/>
          <p:cNvPicPr preferRelativeResize="0"/>
          <p:nvPr/>
        </p:nvPicPr>
        <p:blipFill rotWithShape="1">
          <a:blip r:embed="rId5">
            <a:alphaModFix/>
          </a:blip>
          <a:srcRect b="0" l="0" r="0" t="0"/>
          <a:stretch/>
        </p:blipFill>
        <p:spPr>
          <a:xfrm>
            <a:off x="9039225" y="2981325"/>
            <a:ext cx="3200400" cy="3200400"/>
          </a:xfrm>
          <a:prstGeom prst="rect">
            <a:avLst/>
          </a:prstGeom>
          <a:noFill/>
          <a:ln>
            <a:noFill/>
          </a:ln>
        </p:spPr>
      </p:pic>
      <p:grpSp>
        <p:nvGrpSpPr>
          <p:cNvPr id="612" name="Google Shape;612;g3fa2be7c77b_0_568"/>
          <p:cNvGrpSpPr/>
          <p:nvPr/>
        </p:nvGrpSpPr>
        <p:grpSpPr>
          <a:xfrm>
            <a:off x="17640300" y="7994925"/>
            <a:ext cx="596549" cy="2063476"/>
            <a:chOff x="17640300" y="7994925"/>
            <a:chExt cx="596549" cy="2063476"/>
          </a:xfrm>
        </p:grpSpPr>
        <p:pic>
          <p:nvPicPr>
            <p:cNvPr descr="preencoded.png" id="613" name="Google Shape;613;g3fa2be7c77b_0_56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14" name="Google Shape;614;g3fa2be7c77b_0_56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15" name="Google Shape;615;g3fa2be7c77b_0_568"/>
          <p:cNvGrpSpPr/>
          <p:nvPr/>
        </p:nvGrpSpPr>
        <p:grpSpPr>
          <a:xfrm>
            <a:off x="590550" y="2343150"/>
            <a:ext cx="17373600" cy="6581850"/>
            <a:chOff x="590550" y="2343150"/>
            <a:chExt cx="17373600" cy="6581850"/>
          </a:xfrm>
        </p:grpSpPr>
        <p:sp>
          <p:nvSpPr>
            <p:cNvPr id="616" name="Google Shape;616;g3fa2be7c77b_0_568"/>
            <p:cNvSpPr/>
            <p:nvPr/>
          </p:nvSpPr>
          <p:spPr>
            <a:xfrm>
              <a:off x="7629525" y="2343150"/>
              <a:ext cx="4114800" cy="1266900"/>
            </a:xfrm>
            <a:prstGeom prst="rect">
              <a:avLst/>
            </a:prstGeom>
            <a:solidFill>
              <a:srgbClr val="FFFFFF"/>
            </a:solid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17" name="Google Shape;617;g3fa2be7c77b_0_568"/>
            <p:cNvPicPr preferRelativeResize="0"/>
            <p:nvPr/>
          </p:nvPicPr>
          <p:blipFill rotWithShape="1">
            <a:blip r:embed="rId7">
              <a:alphaModFix/>
            </a:blip>
            <a:srcRect b="0" l="0" r="0" t="0"/>
            <a:stretch/>
          </p:blipFill>
          <p:spPr>
            <a:xfrm>
              <a:off x="7858125" y="2557463"/>
              <a:ext cx="838200" cy="838200"/>
            </a:xfrm>
            <a:prstGeom prst="rect">
              <a:avLst/>
            </a:prstGeom>
            <a:noFill/>
            <a:ln>
              <a:noFill/>
            </a:ln>
          </p:spPr>
        </p:pic>
        <p:sp>
          <p:nvSpPr>
            <p:cNvPr id="618" name="Google Shape;618;g3fa2be7c77b_0_568"/>
            <p:cNvSpPr/>
            <p:nvPr/>
          </p:nvSpPr>
          <p:spPr>
            <a:xfrm>
              <a:off x="590550" y="4114800"/>
              <a:ext cx="4114800" cy="1266900"/>
            </a:xfrm>
            <a:prstGeom prst="rect">
              <a:avLst/>
            </a:prstGeom>
            <a:solidFill>
              <a:srgbClr val="FFFFFF"/>
            </a:solid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19" name="Google Shape;619;g3fa2be7c77b_0_568"/>
            <p:cNvPicPr preferRelativeResize="0"/>
            <p:nvPr/>
          </p:nvPicPr>
          <p:blipFill rotWithShape="1">
            <a:blip r:embed="rId8">
              <a:alphaModFix/>
            </a:blip>
            <a:srcRect b="0" l="0" r="0" t="0"/>
            <a:stretch/>
          </p:blipFill>
          <p:spPr>
            <a:xfrm>
              <a:off x="819150" y="4329113"/>
              <a:ext cx="838200" cy="838200"/>
            </a:xfrm>
            <a:prstGeom prst="rect">
              <a:avLst/>
            </a:prstGeom>
            <a:noFill/>
            <a:ln>
              <a:noFill/>
            </a:ln>
          </p:spPr>
        </p:pic>
        <p:sp>
          <p:nvSpPr>
            <p:cNvPr id="620" name="Google Shape;620;g3fa2be7c77b_0_568"/>
            <p:cNvSpPr/>
            <p:nvPr/>
          </p:nvSpPr>
          <p:spPr>
            <a:xfrm>
              <a:off x="2876550" y="5867400"/>
              <a:ext cx="4114800" cy="1266900"/>
            </a:xfrm>
            <a:prstGeom prst="rect">
              <a:avLst/>
            </a:prstGeom>
            <a:solidFill>
              <a:srgbClr val="FFFFFF"/>
            </a:solid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1" name="Google Shape;621;g3fa2be7c77b_0_568"/>
            <p:cNvPicPr preferRelativeResize="0"/>
            <p:nvPr/>
          </p:nvPicPr>
          <p:blipFill rotWithShape="1">
            <a:blip r:embed="rId9">
              <a:alphaModFix/>
            </a:blip>
            <a:srcRect b="0" l="0" r="0" t="0"/>
            <a:stretch/>
          </p:blipFill>
          <p:spPr>
            <a:xfrm>
              <a:off x="3105150" y="6081713"/>
              <a:ext cx="838200" cy="838200"/>
            </a:xfrm>
            <a:prstGeom prst="rect">
              <a:avLst/>
            </a:prstGeom>
            <a:noFill/>
            <a:ln>
              <a:noFill/>
            </a:ln>
          </p:spPr>
        </p:pic>
        <p:sp>
          <p:nvSpPr>
            <p:cNvPr id="622" name="Google Shape;622;g3fa2be7c77b_0_568"/>
            <p:cNvSpPr/>
            <p:nvPr/>
          </p:nvSpPr>
          <p:spPr>
            <a:xfrm>
              <a:off x="2876550" y="7658100"/>
              <a:ext cx="4114800" cy="1266900"/>
            </a:xfrm>
            <a:prstGeom prst="rect">
              <a:avLst/>
            </a:prstGeom>
            <a:solidFill>
              <a:srgbClr val="FFFFFF"/>
            </a:solid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3" name="Google Shape;623;g3fa2be7c77b_0_568"/>
            <p:cNvPicPr preferRelativeResize="0"/>
            <p:nvPr/>
          </p:nvPicPr>
          <p:blipFill rotWithShape="1">
            <a:blip r:embed="rId10">
              <a:alphaModFix/>
            </a:blip>
            <a:srcRect b="0" l="0" r="0" t="0"/>
            <a:stretch/>
          </p:blipFill>
          <p:spPr>
            <a:xfrm>
              <a:off x="3105150" y="7872413"/>
              <a:ext cx="838200" cy="838200"/>
            </a:xfrm>
            <a:prstGeom prst="rect">
              <a:avLst/>
            </a:prstGeom>
            <a:noFill/>
            <a:ln>
              <a:noFill/>
            </a:ln>
          </p:spPr>
        </p:pic>
        <p:sp>
          <p:nvSpPr>
            <p:cNvPr id="624" name="Google Shape;624;g3fa2be7c77b_0_568"/>
            <p:cNvSpPr/>
            <p:nvPr/>
          </p:nvSpPr>
          <p:spPr>
            <a:xfrm>
              <a:off x="11506200" y="5886450"/>
              <a:ext cx="4114800" cy="1266900"/>
            </a:xfrm>
            <a:prstGeom prst="rect">
              <a:avLst/>
            </a:prstGeom>
            <a:solidFill>
              <a:srgbClr val="FFFFFF"/>
            </a:solid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5" name="Google Shape;625;g3fa2be7c77b_0_568"/>
            <p:cNvPicPr preferRelativeResize="0"/>
            <p:nvPr/>
          </p:nvPicPr>
          <p:blipFill rotWithShape="1">
            <a:blip r:embed="rId11">
              <a:alphaModFix/>
            </a:blip>
            <a:srcRect b="0" l="0" r="0" t="0"/>
            <a:stretch/>
          </p:blipFill>
          <p:spPr>
            <a:xfrm>
              <a:off x="11734800" y="6100763"/>
              <a:ext cx="838200" cy="838200"/>
            </a:xfrm>
            <a:prstGeom prst="rect">
              <a:avLst/>
            </a:prstGeom>
            <a:noFill/>
            <a:ln>
              <a:noFill/>
            </a:ln>
          </p:spPr>
        </p:pic>
        <p:sp>
          <p:nvSpPr>
            <p:cNvPr id="626" name="Google Shape;626;g3fa2be7c77b_0_568"/>
            <p:cNvSpPr/>
            <p:nvPr/>
          </p:nvSpPr>
          <p:spPr>
            <a:xfrm>
              <a:off x="11506200" y="7658100"/>
              <a:ext cx="4114800" cy="1266900"/>
            </a:xfrm>
            <a:prstGeom prst="rect">
              <a:avLst/>
            </a:prstGeom>
            <a:solidFill>
              <a:srgbClr val="FFFFFF"/>
            </a:solid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7" name="Google Shape;627;g3fa2be7c77b_0_568"/>
            <p:cNvPicPr preferRelativeResize="0"/>
            <p:nvPr/>
          </p:nvPicPr>
          <p:blipFill rotWithShape="1">
            <a:blip r:embed="rId12">
              <a:alphaModFix/>
            </a:blip>
            <a:srcRect b="0" l="0" r="0" t="0"/>
            <a:stretch/>
          </p:blipFill>
          <p:spPr>
            <a:xfrm>
              <a:off x="11734800" y="7872413"/>
              <a:ext cx="838200" cy="838200"/>
            </a:xfrm>
            <a:prstGeom prst="rect">
              <a:avLst/>
            </a:prstGeom>
            <a:noFill/>
            <a:ln>
              <a:noFill/>
            </a:ln>
          </p:spPr>
        </p:pic>
        <p:sp>
          <p:nvSpPr>
            <p:cNvPr id="628" name="Google Shape;628;g3fa2be7c77b_0_568"/>
            <p:cNvSpPr/>
            <p:nvPr/>
          </p:nvSpPr>
          <p:spPr>
            <a:xfrm>
              <a:off x="5010150" y="4114800"/>
              <a:ext cx="4114800" cy="1266900"/>
            </a:xfrm>
            <a:prstGeom prst="rect">
              <a:avLst/>
            </a:prstGeom>
            <a:solidFill>
              <a:srgbClr val="FFFFFF"/>
            </a:solid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9" name="Google Shape;629;g3fa2be7c77b_0_568"/>
            <p:cNvPicPr preferRelativeResize="0"/>
            <p:nvPr/>
          </p:nvPicPr>
          <p:blipFill rotWithShape="1">
            <a:blip r:embed="rId13">
              <a:alphaModFix/>
            </a:blip>
            <a:srcRect b="0" l="0" r="0" t="0"/>
            <a:stretch/>
          </p:blipFill>
          <p:spPr>
            <a:xfrm>
              <a:off x="5238750" y="4329113"/>
              <a:ext cx="838200" cy="838200"/>
            </a:xfrm>
            <a:prstGeom prst="rect">
              <a:avLst/>
            </a:prstGeom>
            <a:noFill/>
            <a:ln>
              <a:noFill/>
            </a:ln>
          </p:spPr>
        </p:pic>
        <p:sp>
          <p:nvSpPr>
            <p:cNvPr id="630" name="Google Shape;630;g3fa2be7c77b_0_568"/>
            <p:cNvSpPr/>
            <p:nvPr/>
          </p:nvSpPr>
          <p:spPr>
            <a:xfrm>
              <a:off x="13849350" y="4114800"/>
              <a:ext cx="4114800" cy="1266900"/>
            </a:xfrm>
            <a:prstGeom prst="rect">
              <a:avLst/>
            </a:prstGeom>
            <a:solidFill>
              <a:srgbClr val="FFFFFF"/>
            </a:solid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1" name="Google Shape;631;g3fa2be7c77b_0_568"/>
            <p:cNvPicPr preferRelativeResize="0"/>
            <p:nvPr/>
          </p:nvPicPr>
          <p:blipFill rotWithShape="1">
            <a:blip r:embed="rId14">
              <a:alphaModFix/>
            </a:blip>
            <a:srcRect b="0" l="0" r="0" t="0"/>
            <a:stretch/>
          </p:blipFill>
          <p:spPr>
            <a:xfrm>
              <a:off x="14077950" y="4329113"/>
              <a:ext cx="838200" cy="838200"/>
            </a:xfrm>
            <a:prstGeom prst="rect">
              <a:avLst/>
            </a:prstGeom>
            <a:noFill/>
            <a:ln>
              <a:noFill/>
            </a:ln>
          </p:spPr>
        </p:pic>
        <p:sp>
          <p:nvSpPr>
            <p:cNvPr id="632" name="Google Shape;632;g3fa2be7c77b_0_568"/>
            <p:cNvSpPr/>
            <p:nvPr/>
          </p:nvSpPr>
          <p:spPr>
            <a:xfrm>
              <a:off x="9429750" y="4114800"/>
              <a:ext cx="4114800" cy="1266900"/>
            </a:xfrm>
            <a:prstGeom prst="rect">
              <a:avLst/>
            </a:prstGeom>
            <a:solidFill>
              <a:srgbClr val="FFFFFF"/>
            </a:solidFill>
            <a:ln cap="flat" cmpd="sng" w="9525">
              <a:solidFill>
                <a:srgbClr val="F68C0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3" name="Google Shape;633;g3fa2be7c77b_0_568"/>
            <p:cNvPicPr preferRelativeResize="0"/>
            <p:nvPr/>
          </p:nvPicPr>
          <p:blipFill rotWithShape="1">
            <a:blip r:embed="rId15">
              <a:alphaModFix/>
            </a:blip>
            <a:srcRect b="0" l="0" r="0" t="0"/>
            <a:stretch/>
          </p:blipFill>
          <p:spPr>
            <a:xfrm>
              <a:off x="9658350" y="4329113"/>
              <a:ext cx="838200" cy="838200"/>
            </a:xfrm>
            <a:prstGeom prst="rect">
              <a:avLst/>
            </a:prstGeom>
            <a:noFill/>
            <a:ln>
              <a:noFill/>
            </a:ln>
          </p:spPr>
        </p:pic>
        <p:cxnSp>
          <p:nvCxnSpPr>
            <p:cNvPr id="634" name="Google Shape;634;g3fa2be7c77b_0_568"/>
            <p:cNvCxnSpPr/>
            <p:nvPr/>
          </p:nvCxnSpPr>
          <p:spPr>
            <a:xfrm rot="2489">
              <a:off x="2514598" y="3805274"/>
              <a:ext cx="13258803" cy="0"/>
            </a:xfrm>
            <a:prstGeom prst="straightConnector1">
              <a:avLst/>
            </a:prstGeom>
            <a:noFill/>
            <a:ln cap="flat" cmpd="sng" w="9525">
              <a:solidFill>
                <a:srgbClr val="F68C02"/>
              </a:solidFill>
              <a:prstDash val="solid"/>
              <a:round/>
              <a:headEnd len="sm" w="sm" type="none"/>
              <a:tailEnd len="sm" w="sm" type="none"/>
            </a:ln>
          </p:spPr>
        </p:cxnSp>
        <p:cxnSp>
          <p:nvCxnSpPr>
            <p:cNvPr id="635" name="Google Shape;635;g3fa2be7c77b_0_568"/>
            <p:cNvCxnSpPr/>
            <p:nvPr/>
          </p:nvCxnSpPr>
          <p:spPr>
            <a:xfrm rot="5291760">
              <a:off x="9605924" y="3657600"/>
              <a:ext cx="304951" cy="0"/>
            </a:xfrm>
            <a:prstGeom prst="straightConnector1">
              <a:avLst/>
            </a:prstGeom>
            <a:noFill/>
            <a:ln cap="flat" cmpd="sng" w="9525">
              <a:solidFill>
                <a:srgbClr val="F68C02"/>
              </a:solidFill>
              <a:prstDash val="solid"/>
              <a:round/>
              <a:headEnd len="sm" w="sm" type="none"/>
              <a:tailEnd len="sm" w="sm" type="none"/>
            </a:ln>
          </p:spPr>
        </p:cxnSp>
        <p:cxnSp>
          <p:nvCxnSpPr>
            <p:cNvPr id="636" name="Google Shape;636;g3fa2be7c77b_0_568"/>
            <p:cNvCxnSpPr/>
            <p:nvPr/>
          </p:nvCxnSpPr>
          <p:spPr>
            <a:xfrm rot="5295063">
              <a:off x="2362127" y="3967201"/>
              <a:ext cx="314547" cy="0"/>
            </a:xfrm>
            <a:prstGeom prst="straightConnector1">
              <a:avLst/>
            </a:prstGeom>
            <a:noFill/>
            <a:ln cap="flat" cmpd="sng" w="9525">
              <a:solidFill>
                <a:srgbClr val="F68C02"/>
              </a:solidFill>
              <a:prstDash val="solid"/>
              <a:round/>
              <a:headEnd len="sm" w="sm" type="none"/>
              <a:tailEnd len="sm" w="sm" type="none"/>
            </a:ln>
          </p:spPr>
        </p:cxnSp>
        <p:cxnSp>
          <p:nvCxnSpPr>
            <p:cNvPr id="637" name="Google Shape;637;g3fa2be7c77b_0_568"/>
            <p:cNvCxnSpPr/>
            <p:nvPr/>
          </p:nvCxnSpPr>
          <p:spPr>
            <a:xfrm rot="5295063">
              <a:off x="6981752" y="3967201"/>
              <a:ext cx="314547" cy="0"/>
            </a:xfrm>
            <a:prstGeom prst="straightConnector1">
              <a:avLst/>
            </a:prstGeom>
            <a:noFill/>
            <a:ln cap="flat" cmpd="sng" w="9525">
              <a:solidFill>
                <a:srgbClr val="F68C02"/>
              </a:solidFill>
              <a:prstDash val="solid"/>
              <a:round/>
              <a:headEnd len="sm" w="sm" type="none"/>
              <a:tailEnd len="sm" w="sm" type="none"/>
            </a:ln>
          </p:spPr>
        </p:cxnSp>
        <p:cxnSp>
          <p:nvCxnSpPr>
            <p:cNvPr id="638" name="Google Shape;638;g3fa2be7c77b_0_568"/>
            <p:cNvCxnSpPr/>
            <p:nvPr/>
          </p:nvCxnSpPr>
          <p:spPr>
            <a:xfrm rot="5295063">
              <a:off x="11401352" y="3967201"/>
              <a:ext cx="314547" cy="0"/>
            </a:xfrm>
            <a:prstGeom prst="straightConnector1">
              <a:avLst/>
            </a:prstGeom>
            <a:noFill/>
            <a:ln cap="flat" cmpd="sng" w="9525">
              <a:solidFill>
                <a:srgbClr val="F68C02"/>
              </a:solidFill>
              <a:prstDash val="solid"/>
              <a:round/>
              <a:headEnd len="sm" w="sm" type="none"/>
              <a:tailEnd len="sm" w="sm" type="none"/>
            </a:ln>
          </p:spPr>
        </p:cxnSp>
        <p:cxnSp>
          <p:nvCxnSpPr>
            <p:cNvPr id="639" name="Google Shape;639;g3fa2be7c77b_0_568"/>
            <p:cNvCxnSpPr/>
            <p:nvPr/>
          </p:nvCxnSpPr>
          <p:spPr>
            <a:xfrm rot="5295063">
              <a:off x="15611402" y="3967201"/>
              <a:ext cx="314547" cy="0"/>
            </a:xfrm>
            <a:prstGeom prst="straightConnector1">
              <a:avLst/>
            </a:prstGeom>
            <a:noFill/>
            <a:ln cap="flat" cmpd="sng" w="9525">
              <a:solidFill>
                <a:srgbClr val="F68C02"/>
              </a:solidFill>
              <a:prstDash val="solid"/>
              <a:round/>
              <a:headEnd len="sm" w="sm" type="none"/>
              <a:tailEnd len="sm" w="sm" type="none"/>
            </a:ln>
          </p:spPr>
        </p:cxnSp>
        <p:cxnSp>
          <p:nvCxnSpPr>
            <p:cNvPr id="640" name="Google Shape;640;g3fa2be7c77b_0_568"/>
            <p:cNvCxnSpPr/>
            <p:nvPr/>
          </p:nvCxnSpPr>
          <p:spPr>
            <a:xfrm rot="5389437">
              <a:off x="5576918" y="6734175"/>
              <a:ext cx="3124215" cy="0"/>
            </a:xfrm>
            <a:prstGeom prst="straightConnector1">
              <a:avLst/>
            </a:prstGeom>
            <a:noFill/>
            <a:ln cap="flat" cmpd="sng" w="9525">
              <a:solidFill>
                <a:srgbClr val="F68C02"/>
              </a:solidFill>
              <a:prstDash val="solid"/>
              <a:round/>
              <a:headEnd len="sm" w="sm" type="none"/>
              <a:tailEnd len="sm" w="sm" type="none"/>
            </a:ln>
          </p:spPr>
        </p:cxnSp>
        <p:cxnSp>
          <p:nvCxnSpPr>
            <p:cNvPr id="641" name="Google Shape;641;g3fa2be7c77b_0_568"/>
            <p:cNvCxnSpPr/>
            <p:nvPr/>
          </p:nvCxnSpPr>
          <p:spPr>
            <a:xfrm rot="216265">
              <a:off x="6991199" y="6443701"/>
              <a:ext cx="152702" cy="0"/>
            </a:xfrm>
            <a:prstGeom prst="straightConnector1">
              <a:avLst/>
            </a:prstGeom>
            <a:noFill/>
            <a:ln cap="flat" cmpd="sng" w="9525">
              <a:solidFill>
                <a:srgbClr val="F68C02"/>
              </a:solidFill>
              <a:prstDash val="solid"/>
              <a:round/>
              <a:headEnd len="sm" w="sm" type="none"/>
              <a:tailEnd len="sm" w="sm" type="none"/>
            </a:ln>
          </p:spPr>
        </p:cxnSp>
        <p:cxnSp>
          <p:nvCxnSpPr>
            <p:cNvPr id="642" name="Google Shape;642;g3fa2be7c77b_0_568"/>
            <p:cNvCxnSpPr/>
            <p:nvPr/>
          </p:nvCxnSpPr>
          <p:spPr>
            <a:xfrm rot="216265">
              <a:off x="15620849" y="6443701"/>
              <a:ext cx="152702" cy="0"/>
            </a:xfrm>
            <a:prstGeom prst="straightConnector1">
              <a:avLst/>
            </a:prstGeom>
            <a:noFill/>
            <a:ln cap="flat" cmpd="sng" w="9525">
              <a:solidFill>
                <a:srgbClr val="F68C02"/>
              </a:solidFill>
              <a:prstDash val="solid"/>
              <a:round/>
              <a:headEnd len="sm" w="sm" type="none"/>
              <a:tailEnd len="sm" w="sm" type="none"/>
            </a:ln>
          </p:spPr>
        </p:cxnSp>
        <p:cxnSp>
          <p:nvCxnSpPr>
            <p:cNvPr id="643" name="Google Shape;643;g3fa2be7c77b_0_568"/>
            <p:cNvCxnSpPr/>
            <p:nvPr/>
          </p:nvCxnSpPr>
          <p:spPr>
            <a:xfrm rot="216265">
              <a:off x="6991199" y="8291551"/>
              <a:ext cx="152702" cy="0"/>
            </a:xfrm>
            <a:prstGeom prst="straightConnector1">
              <a:avLst/>
            </a:prstGeom>
            <a:noFill/>
            <a:ln cap="flat" cmpd="sng" w="9525">
              <a:solidFill>
                <a:srgbClr val="F68C02"/>
              </a:solidFill>
              <a:prstDash val="solid"/>
              <a:round/>
              <a:headEnd len="sm" w="sm" type="none"/>
              <a:tailEnd len="sm" w="sm" type="none"/>
            </a:ln>
          </p:spPr>
        </p:cxnSp>
        <p:cxnSp>
          <p:nvCxnSpPr>
            <p:cNvPr id="644" name="Google Shape;644;g3fa2be7c77b_0_568"/>
            <p:cNvCxnSpPr/>
            <p:nvPr/>
          </p:nvCxnSpPr>
          <p:spPr>
            <a:xfrm rot="216265">
              <a:off x="15620849" y="8291551"/>
              <a:ext cx="152702" cy="0"/>
            </a:xfrm>
            <a:prstGeom prst="straightConnector1">
              <a:avLst/>
            </a:prstGeom>
            <a:noFill/>
            <a:ln cap="flat" cmpd="sng" w="9525">
              <a:solidFill>
                <a:srgbClr val="F68C02"/>
              </a:solidFill>
              <a:prstDash val="solid"/>
              <a:round/>
              <a:headEnd len="sm" w="sm" type="none"/>
              <a:tailEnd len="sm" w="sm" type="none"/>
            </a:ln>
          </p:spPr>
        </p:cxnSp>
        <p:cxnSp>
          <p:nvCxnSpPr>
            <p:cNvPr id="645" name="Google Shape;645;g3fa2be7c77b_0_568"/>
            <p:cNvCxnSpPr/>
            <p:nvPr/>
          </p:nvCxnSpPr>
          <p:spPr>
            <a:xfrm rot="5389070">
              <a:off x="14258917" y="6786601"/>
              <a:ext cx="3019515" cy="0"/>
            </a:xfrm>
            <a:prstGeom prst="straightConnector1">
              <a:avLst/>
            </a:prstGeom>
            <a:noFill/>
            <a:ln cap="flat" cmpd="sng" w="9525">
              <a:solidFill>
                <a:srgbClr val="F68C02"/>
              </a:solidFill>
              <a:prstDash val="solid"/>
              <a:round/>
              <a:headEnd len="sm" w="sm" type="none"/>
              <a:tailEnd len="sm" w="sm" type="none"/>
            </a:ln>
          </p:spPr>
        </p:cxnSp>
        <p:sp>
          <p:nvSpPr>
            <p:cNvPr id="646" name="Google Shape;646;g3fa2be7c77b_0_568"/>
            <p:cNvSpPr/>
            <p:nvPr/>
          </p:nvSpPr>
          <p:spPr>
            <a:xfrm>
              <a:off x="8848725" y="249555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Chloe Ng</a:t>
              </a:r>
              <a:endParaRPr b="0" i="0" sz="2700" u="none" cap="none" strike="noStrike">
                <a:solidFill>
                  <a:schemeClr val="dk1"/>
                </a:solidFill>
                <a:latin typeface="Calibri"/>
                <a:ea typeface="Calibri"/>
                <a:cs typeface="Calibri"/>
                <a:sym typeface="Calibri"/>
              </a:endParaRPr>
            </a:p>
          </p:txBody>
        </p:sp>
        <p:sp>
          <p:nvSpPr>
            <p:cNvPr id="647" name="Google Shape;647;g3fa2be7c77b_0_568"/>
            <p:cNvSpPr/>
            <p:nvPr/>
          </p:nvSpPr>
          <p:spPr>
            <a:xfrm>
              <a:off x="8848725" y="30003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648" name="Google Shape;648;g3fa2be7c77b_0_568"/>
            <p:cNvSpPr/>
            <p:nvPr/>
          </p:nvSpPr>
          <p:spPr>
            <a:xfrm>
              <a:off x="1809750" y="42672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Valtorin</a:t>
              </a:r>
              <a:endParaRPr b="0" i="0" sz="2700" u="none" cap="none" strike="noStrike">
                <a:solidFill>
                  <a:schemeClr val="dk1"/>
                </a:solidFill>
                <a:latin typeface="Calibri"/>
                <a:ea typeface="Calibri"/>
                <a:cs typeface="Calibri"/>
                <a:sym typeface="Calibri"/>
              </a:endParaRPr>
            </a:p>
          </p:txBody>
        </p:sp>
        <p:sp>
          <p:nvSpPr>
            <p:cNvPr id="649" name="Google Shape;649;g3fa2be7c77b_0_568"/>
            <p:cNvSpPr/>
            <p:nvPr/>
          </p:nvSpPr>
          <p:spPr>
            <a:xfrm>
              <a:off x="1809750" y="47720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650" name="Google Shape;650;g3fa2be7c77b_0_568"/>
            <p:cNvSpPr/>
            <p:nvPr/>
          </p:nvSpPr>
          <p:spPr>
            <a:xfrm>
              <a:off x="4095750" y="60198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Lucian</a:t>
              </a:r>
              <a:endParaRPr b="0" i="0" sz="2700" u="none" cap="none" strike="noStrike">
                <a:solidFill>
                  <a:schemeClr val="dk1"/>
                </a:solidFill>
                <a:latin typeface="Calibri"/>
                <a:ea typeface="Calibri"/>
                <a:cs typeface="Calibri"/>
                <a:sym typeface="Calibri"/>
              </a:endParaRPr>
            </a:p>
          </p:txBody>
        </p:sp>
        <p:sp>
          <p:nvSpPr>
            <p:cNvPr id="651" name="Google Shape;651;g3fa2be7c77b_0_568"/>
            <p:cNvSpPr/>
            <p:nvPr/>
          </p:nvSpPr>
          <p:spPr>
            <a:xfrm>
              <a:off x="4095750" y="65246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652" name="Google Shape;652;g3fa2be7c77b_0_568"/>
            <p:cNvSpPr/>
            <p:nvPr/>
          </p:nvSpPr>
          <p:spPr>
            <a:xfrm>
              <a:off x="4095750" y="78105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Cedric</a:t>
              </a:r>
              <a:endParaRPr b="0" i="0" sz="2700" u="none" cap="none" strike="noStrike">
                <a:solidFill>
                  <a:schemeClr val="dk1"/>
                </a:solidFill>
                <a:latin typeface="Calibri"/>
                <a:ea typeface="Calibri"/>
                <a:cs typeface="Calibri"/>
                <a:sym typeface="Calibri"/>
              </a:endParaRPr>
            </a:p>
          </p:txBody>
        </p:sp>
        <p:sp>
          <p:nvSpPr>
            <p:cNvPr id="653" name="Google Shape;653;g3fa2be7c77b_0_568"/>
            <p:cNvSpPr/>
            <p:nvPr/>
          </p:nvSpPr>
          <p:spPr>
            <a:xfrm>
              <a:off x="4095750" y="83153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654" name="Google Shape;654;g3fa2be7c77b_0_568"/>
            <p:cNvSpPr/>
            <p:nvPr/>
          </p:nvSpPr>
          <p:spPr>
            <a:xfrm>
              <a:off x="12725400" y="603885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Elvina</a:t>
              </a:r>
              <a:endParaRPr b="0" i="0" sz="2700" u="none" cap="none" strike="noStrike">
                <a:solidFill>
                  <a:schemeClr val="dk1"/>
                </a:solidFill>
                <a:latin typeface="Calibri"/>
                <a:ea typeface="Calibri"/>
                <a:cs typeface="Calibri"/>
                <a:sym typeface="Calibri"/>
              </a:endParaRPr>
            </a:p>
          </p:txBody>
        </p:sp>
        <p:sp>
          <p:nvSpPr>
            <p:cNvPr id="655" name="Google Shape;655;g3fa2be7c77b_0_568"/>
            <p:cNvSpPr/>
            <p:nvPr/>
          </p:nvSpPr>
          <p:spPr>
            <a:xfrm>
              <a:off x="12725400" y="65436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56" name="Google Shape;656;g3fa2be7c77b_0_568"/>
            <p:cNvSpPr/>
            <p:nvPr/>
          </p:nvSpPr>
          <p:spPr>
            <a:xfrm>
              <a:off x="12725400" y="78105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Seraphina</a:t>
              </a:r>
              <a:endParaRPr b="0" i="0" sz="2700" u="none" cap="none" strike="noStrike">
                <a:solidFill>
                  <a:schemeClr val="dk1"/>
                </a:solidFill>
                <a:latin typeface="Calibri"/>
                <a:ea typeface="Calibri"/>
                <a:cs typeface="Calibri"/>
                <a:sym typeface="Calibri"/>
              </a:endParaRPr>
            </a:p>
          </p:txBody>
        </p:sp>
        <p:sp>
          <p:nvSpPr>
            <p:cNvPr id="657" name="Google Shape;657;g3fa2be7c77b_0_568"/>
            <p:cNvSpPr/>
            <p:nvPr/>
          </p:nvSpPr>
          <p:spPr>
            <a:xfrm>
              <a:off x="12725400" y="83153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58" name="Google Shape;658;g3fa2be7c77b_0_568"/>
            <p:cNvSpPr/>
            <p:nvPr/>
          </p:nvSpPr>
          <p:spPr>
            <a:xfrm>
              <a:off x="6229350" y="42672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Aurielle</a:t>
              </a:r>
              <a:endParaRPr b="0" i="0" sz="2700" u="none" cap="none" strike="noStrike">
                <a:solidFill>
                  <a:schemeClr val="dk1"/>
                </a:solidFill>
                <a:latin typeface="Calibri"/>
                <a:ea typeface="Calibri"/>
                <a:cs typeface="Calibri"/>
                <a:sym typeface="Calibri"/>
              </a:endParaRPr>
            </a:p>
          </p:txBody>
        </p:sp>
        <p:sp>
          <p:nvSpPr>
            <p:cNvPr id="659" name="Google Shape;659;g3fa2be7c77b_0_568"/>
            <p:cNvSpPr/>
            <p:nvPr/>
          </p:nvSpPr>
          <p:spPr>
            <a:xfrm>
              <a:off x="6229350" y="47720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60" name="Google Shape;660;g3fa2be7c77b_0_568"/>
            <p:cNvSpPr/>
            <p:nvPr/>
          </p:nvSpPr>
          <p:spPr>
            <a:xfrm>
              <a:off x="15068550" y="42672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Dariana</a:t>
              </a:r>
              <a:endParaRPr b="0" i="0" sz="2700" u="none" cap="none" strike="noStrike">
                <a:solidFill>
                  <a:schemeClr val="dk1"/>
                </a:solidFill>
                <a:latin typeface="Calibri"/>
                <a:ea typeface="Calibri"/>
                <a:cs typeface="Calibri"/>
                <a:sym typeface="Calibri"/>
              </a:endParaRPr>
            </a:p>
          </p:txBody>
        </p:sp>
        <p:sp>
          <p:nvSpPr>
            <p:cNvPr id="661" name="Google Shape;661;g3fa2be7c77b_0_568"/>
            <p:cNvSpPr/>
            <p:nvPr/>
          </p:nvSpPr>
          <p:spPr>
            <a:xfrm>
              <a:off x="15068550" y="47720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62" name="Google Shape;662;g3fa2be7c77b_0_568"/>
            <p:cNvSpPr/>
            <p:nvPr/>
          </p:nvSpPr>
          <p:spPr>
            <a:xfrm>
              <a:off x="10648950" y="42672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Oxanium"/>
                <a:buNone/>
              </a:pPr>
              <a:r>
                <a:rPr b="1" i="0" lang="en-US" sz="2700" u="none" cap="none" strike="noStrike">
                  <a:solidFill>
                    <a:srgbClr val="0E0E0E"/>
                  </a:solidFill>
                  <a:latin typeface="Oxanium"/>
                  <a:ea typeface="Oxanium"/>
                  <a:cs typeface="Oxanium"/>
                  <a:sym typeface="Oxanium"/>
                </a:rPr>
                <a:t>Theronis</a:t>
              </a:r>
              <a:endParaRPr b="0" i="0" sz="2700" u="none" cap="none" strike="noStrike">
                <a:solidFill>
                  <a:schemeClr val="dk1"/>
                </a:solidFill>
                <a:latin typeface="Calibri"/>
                <a:ea typeface="Calibri"/>
                <a:cs typeface="Calibri"/>
                <a:sym typeface="Calibri"/>
              </a:endParaRPr>
            </a:p>
          </p:txBody>
        </p:sp>
        <p:sp>
          <p:nvSpPr>
            <p:cNvPr id="663" name="Google Shape;663;g3fa2be7c77b_0_568"/>
            <p:cNvSpPr/>
            <p:nvPr/>
          </p:nvSpPr>
          <p:spPr>
            <a:xfrm>
              <a:off x="10648950" y="47720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64" name="Google Shape;664;g3fa2be7c77b_0_568"/>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6">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65" name="Google Shape;665;g3fa2be7c77b_0_568"/>
          <p:cNvSpPr/>
          <p:nvPr/>
        </p:nvSpPr>
        <p:spPr>
          <a:xfrm>
            <a:off x="5238750" y="428625"/>
            <a:ext cx="79629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70" name="Shape 670"/>
        <p:cNvGrpSpPr/>
        <p:nvPr/>
      </p:nvGrpSpPr>
      <p:grpSpPr>
        <a:xfrm>
          <a:off x="0" y="0"/>
          <a:ext cx="0" cy="0"/>
          <a:chOff x="0" y="0"/>
          <a:chExt cx="0" cy="0"/>
        </a:xfrm>
      </p:grpSpPr>
      <p:pic>
        <p:nvPicPr>
          <p:cNvPr descr="preencoded.png" id="671" name="Google Shape;671;g3fa2be7c77b_0_630"/>
          <p:cNvPicPr preferRelativeResize="0"/>
          <p:nvPr/>
        </p:nvPicPr>
        <p:blipFill rotWithShape="1">
          <a:blip r:embed="rId3">
            <a:alphaModFix/>
          </a:blip>
          <a:srcRect b="0" l="0" r="0" t="0"/>
          <a:stretch/>
        </p:blipFill>
        <p:spPr>
          <a:xfrm rot="5400000">
            <a:off x="13795888" y="5825612"/>
            <a:ext cx="1752021" cy="5740846"/>
          </a:xfrm>
          <a:prstGeom prst="rect">
            <a:avLst/>
          </a:prstGeom>
          <a:noFill/>
          <a:ln>
            <a:noFill/>
          </a:ln>
        </p:spPr>
      </p:pic>
      <p:pic>
        <p:nvPicPr>
          <p:cNvPr descr="preencoded.png" id="672" name="Google Shape;672;g3fa2be7c77b_0_630"/>
          <p:cNvPicPr preferRelativeResize="0"/>
          <p:nvPr/>
        </p:nvPicPr>
        <p:blipFill rotWithShape="1">
          <a:blip r:embed="rId4">
            <a:alphaModFix/>
          </a:blip>
          <a:srcRect b="0" l="0" r="0" t="0"/>
          <a:stretch/>
        </p:blipFill>
        <p:spPr>
          <a:xfrm rot="-5400000">
            <a:off x="16602075" y="704850"/>
            <a:ext cx="1885950" cy="952500"/>
          </a:xfrm>
          <a:prstGeom prst="rect">
            <a:avLst/>
          </a:prstGeom>
          <a:noFill/>
          <a:ln>
            <a:noFill/>
          </a:ln>
        </p:spPr>
      </p:pic>
      <p:pic>
        <p:nvPicPr>
          <p:cNvPr descr="preencoded.png" id="673" name="Google Shape;673;g3fa2be7c77b_0_630"/>
          <p:cNvPicPr preferRelativeResize="0"/>
          <p:nvPr/>
        </p:nvPicPr>
        <p:blipFill rotWithShape="1">
          <a:blip r:embed="rId5">
            <a:alphaModFix/>
          </a:blip>
          <a:srcRect b="0" l="0" r="0" t="0"/>
          <a:stretch/>
        </p:blipFill>
        <p:spPr>
          <a:xfrm>
            <a:off x="609600" y="619125"/>
            <a:ext cx="3200400" cy="3200400"/>
          </a:xfrm>
          <a:prstGeom prst="rect">
            <a:avLst/>
          </a:prstGeom>
          <a:noFill/>
          <a:ln>
            <a:noFill/>
          </a:ln>
        </p:spPr>
      </p:pic>
      <p:grpSp>
        <p:nvGrpSpPr>
          <p:cNvPr id="674" name="Google Shape;674;g3fa2be7c77b_0_630"/>
          <p:cNvGrpSpPr/>
          <p:nvPr/>
        </p:nvGrpSpPr>
        <p:grpSpPr>
          <a:xfrm>
            <a:off x="17640300" y="7994925"/>
            <a:ext cx="596549" cy="2063476"/>
            <a:chOff x="17640300" y="7994925"/>
            <a:chExt cx="596549" cy="2063476"/>
          </a:xfrm>
        </p:grpSpPr>
        <p:pic>
          <p:nvPicPr>
            <p:cNvPr descr="preencoded.png" id="675" name="Google Shape;675;g3fa2be7c77b_0_63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76" name="Google Shape;676;g3fa2be7c77b_0_63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68C02"/>
                </a:buClr>
                <a:buSzPts val="2710"/>
                <a:buFont typeface="Inter"/>
                <a:buNone/>
              </a:pPr>
              <a:r>
                <a:rPr b="1" i="0" lang="en-US" sz="2710" u="none" cap="none" strike="noStrike">
                  <a:solidFill>
                    <a:srgbClr val="F68C0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77" name="Google Shape;677;g3fa2be7c77b_0_630"/>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7">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78" name="Google Shape;678;g3fa2be7c77b_0_630"/>
          <p:cNvPicPr preferRelativeResize="0"/>
          <p:nvPr/>
        </p:nvPicPr>
        <p:blipFill rotWithShape="1">
          <a:blip r:embed="rId8">
            <a:alphaModFix/>
          </a:blip>
          <a:srcRect b="0" l="0" r="0" t="0"/>
          <a:stretch/>
        </p:blipFill>
        <p:spPr>
          <a:xfrm>
            <a:off x="476250" y="990600"/>
            <a:ext cx="9048750" cy="9296400"/>
          </a:xfrm>
          <a:prstGeom prst="rect">
            <a:avLst/>
          </a:prstGeom>
          <a:noFill/>
          <a:ln>
            <a:noFill/>
          </a:ln>
        </p:spPr>
      </p:pic>
      <p:sp>
        <p:nvSpPr>
          <p:cNvPr id="679" name="Google Shape;679;g3fa2be7c77b_0_630"/>
          <p:cNvSpPr/>
          <p:nvPr/>
        </p:nvSpPr>
        <p:spPr>
          <a:xfrm>
            <a:off x="9525000" y="1981200"/>
            <a:ext cx="74676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Oxanium"/>
              <a:buNone/>
            </a:pPr>
            <a:r>
              <a:rPr b="1" i="0" lang="en-US" sz="6000" u="none" cap="none" strike="noStrike">
                <a:solidFill>
                  <a:srgbClr val="272727"/>
                </a:solidFill>
                <a:latin typeface="Oxanium"/>
                <a:ea typeface="Oxanium"/>
                <a:cs typeface="Oxanium"/>
                <a:sym typeface="Oxanium"/>
              </a:rPr>
              <a:t>Thank you for choosing EaTemp</a:t>
            </a:r>
            <a:endParaRPr b="0" i="0" sz="6000" u="none" cap="none" strike="noStrike">
              <a:solidFill>
                <a:schemeClr val="dk1"/>
              </a:solidFill>
              <a:latin typeface="Calibri"/>
              <a:ea typeface="Calibri"/>
              <a:cs typeface="Calibri"/>
              <a:sym typeface="Calibri"/>
            </a:endParaRPr>
          </a:p>
        </p:txBody>
      </p:sp>
      <p:sp>
        <p:nvSpPr>
          <p:cNvPr id="680" name="Google Shape;680;g3fa2be7c77b_0_630"/>
          <p:cNvSpPr/>
          <p:nvPr/>
        </p:nvSpPr>
        <p:spPr>
          <a:xfrm>
            <a:off x="9525000" y="4724400"/>
            <a:ext cx="7376100" cy="368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2026-09-05T08:26:52Z</dcterms:created>
  <dc:creator>PptxGenJS</dc:creator>
</cp:coreProperties>
</file>