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Lst>
  <p:sldSz cy="13716000" cx="24387025"/>
  <p:notesSz cx="13716000" cy="24387025"/>
  <p:embeddedFontLst>
    <p:embeddedFont>
      <p:font typeface="Poppins"/>
      <p:regular r:id="rId31"/>
      <p:bold r:id="rId32"/>
      <p:italic r:id="rId33"/>
      <p:boldItalic r:id="rId34"/>
    </p:embeddedFont>
    <p:embeddedFont>
      <p:font typeface="Lato"/>
      <p:regular r:id="rId35"/>
      <p:bold r:id="rId36"/>
      <p:italic r:id="rId37"/>
      <p:boldItalic r:id="rId38"/>
    </p:embeddedFont>
    <p:embeddedFont>
      <p:font typeface="Montserrat"/>
      <p:regular r:id="rId39"/>
      <p:bold r:id="rId40"/>
      <p:italic r:id="rId41"/>
      <p:boldItalic r:id="rId42"/>
    </p:embeddedFont>
    <p:embeddedFont>
      <p:font typeface="Inter"/>
      <p:regular r:id="rId43"/>
      <p:bold r:id="rId44"/>
    </p:embeddedFont>
    <p:embeddedFont>
      <p:font typeface="Oxanium"/>
      <p:bold r:id="rId45"/>
    </p:embeddedFont>
    <p:embeddedFont>
      <p:font typeface="Poppins SemiBold"/>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0" roundtripDataSignature="AMtx7mhM8EkPxhaSlLV6eGHFtknqiLyK/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ontserrat-bold.fntdata"/><Relationship Id="rId42" Type="http://schemas.openxmlformats.org/officeDocument/2006/relationships/font" Target="fonts/Montserrat-boldItalic.fntdata"/><Relationship Id="rId41" Type="http://schemas.openxmlformats.org/officeDocument/2006/relationships/font" Target="fonts/Montserrat-italic.fntdata"/><Relationship Id="rId44" Type="http://schemas.openxmlformats.org/officeDocument/2006/relationships/font" Target="fonts/Inter-bold.fntdata"/><Relationship Id="rId43" Type="http://schemas.openxmlformats.org/officeDocument/2006/relationships/font" Target="fonts/Inter-regular.fntdata"/><Relationship Id="rId46" Type="http://schemas.openxmlformats.org/officeDocument/2006/relationships/font" Target="fonts/PoppinsSemiBold-regular.fntdata"/><Relationship Id="rId45" Type="http://schemas.openxmlformats.org/officeDocument/2006/relationships/font" Target="fonts/Oxanium-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italic.fntdata"/><Relationship Id="rId47" Type="http://schemas.openxmlformats.org/officeDocument/2006/relationships/font" Target="fonts/PoppinsSemiBold-bold.fntdata"/><Relationship Id="rId49" Type="http://schemas.openxmlformats.org/officeDocument/2006/relationships/font" Target="fonts/PoppinsSemiBold-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slide" Target="slides/slide26.xml"/><Relationship Id="rId33" Type="http://schemas.openxmlformats.org/officeDocument/2006/relationships/font" Target="fonts/Poppins-italic.fntdata"/><Relationship Id="rId32" Type="http://schemas.openxmlformats.org/officeDocument/2006/relationships/font" Target="fonts/Poppins-bold.fntdata"/><Relationship Id="rId35" Type="http://schemas.openxmlformats.org/officeDocument/2006/relationships/font" Target="fonts/Lato-regular.fntdata"/><Relationship Id="rId34" Type="http://schemas.openxmlformats.org/officeDocument/2006/relationships/font" Target="fonts/Poppins-boldItalic.fntdata"/><Relationship Id="rId37" Type="http://schemas.openxmlformats.org/officeDocument/2006/relationships/font" Target="fonts/Lato-italic.fntdata"/><Relationship Id="rId36" Type="http://schemas.openxmlformats.org/officeDocument/2006/relationships/font" Target="fonts/Lato-bold.fntdata"/><Relationship Id="rId39" Type="http://schemas.openxmlformats.org/officeDocument/2006/relationships/font" Target="fonts/Montserrat-regular.fntdata"/><Relationship Id="rId38" Type="http://schemas.openxmlformats.org/officeDocument/2006/relationships/font" Target="fonts/Lato-boldItalic.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0" Type="http://customschemas.google.com/relationships/presentationmetadata" Target="meta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bf29f8e8a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bf29f8e8ab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bf29f8e8ab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bf29f8e8ab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bf29f8e8ab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2bf29f8e8ab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2bf29f8e8ab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2bf29f8e8ab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3" name="Google Shape;243;g2bf29f8e8ab_0_2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bf29f8e8ab_0_2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2bf29f8e8ab_0_2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4" name="Google Shape;294;g2bf29f8e8ab_0_2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bf29f8e8ab_0_3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2bf29f8e8ab_0_3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2bf29f8e8ab_0_3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bf29f8e8ab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bf29f8e8ab_0_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1" name="Google Shape;341;g2bf29f8e8ab_0_3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bf29f8e8ab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g2bf29f8e8ab_0_3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g2bf29f8e8ab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2bf29f8e8ab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2bf29f8e8ab_0_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2bf29f8e8ab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bf29f8e8ab_0_4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bf29f8e8ab_0_4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7" name="Google Shape;457;g2bf29f8e8ab_0_4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2bf29f8e8ab_0_4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4" name="Google Shape;474;g2bf29f8e8ab_0_44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g2bf29f8e8ab_0_44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2bf29f8e8ab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2bf29f8e8ab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4" name="Google Shape;494;g2bf29f8e8ab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 name="Shape 24"/>
        <p:cNvGrpSpPr/>
        <p:nvPr/>
      </p:nvGrpSpPr>
      <p:grpSpPr>
        <a:xfrm>
          <a:off x="0" y="0"/>
          <a:ext cx="0" cy="0"/>
          <a:chOff x="0" y="0"/>
          <a:chExt cx="0" cy="0"/>
        </a:xfrm>
      </p:grpSpPr>
      <p:sp>
        <p:nvSpPr>
          <p:cNvPr id="25" name="Google Shape;25;g2bf29f8e8ab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 name="Google Shape;26;g2bf29f8e8ab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 name="Google Shape;27;g2bf29f8e8ab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2bf29f8e8ab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2" name="Google Shape;502;g2bf29f8e8ab_0_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2bf29f8e8ab_0_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bf29f8e8ab_0_5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2bf29f8e8ab_0_5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8" name="Google Shape;538;g2bf29f8e8ab_0_5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bf29f8e8ab_0_5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0" name="Google Shape;560;g2bf29f8e8ab_0_5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bf29f8e8ab_0_5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2bf29f8e8ab_0_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7" name="Google Shape;607;g2bf29f8e8ab_0_5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8" name="Google Shape;608;g2bf29f8e8ab_0_5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g2bf29f8e8ab_0_6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g2bf29f8e8ab_0_6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g2bf29f8e8ab_0_6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bf29f8e8ab_0_6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3" name="Google Shape;663;g2bf29f8e8ab_0_6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4" name="Google Shape;664;g2bf29f8e8ab_0_6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g2bf29f8e8ab_0_6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4" name="Google Shape;734;g2bf29f8e8ab_0_6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5" name="Google Shape;735;g2bf29f8e8ab_0_6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 name="Shape 37"/>
        <p:cNvGrpSpPr/>
        <p:nvPr/>
      </p:nvGrpSpPr>
      <p:grpSpPr>
        <a:xfrm>
          <a:off x="0" y="0"/>
          <a:ext cx="0" cy="0"/>
          <a:chOff x="0" y="0"/>
          <a:chExt cx="0" cy="0"/>
        </a:xfrm>
      </p:grpSpPr>
      <p:sp>
        <p:nvSpPr>
          <p:cNvPr id="38" name="Google Shape;38;g2bf29f8e8ab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 name="Google Shape;39;g2bf29f8e8ab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 name="Google Shape;40;g2bf29f8e8ab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bf29f8e8ab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bf29f8e8ab_0_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2bf29f8e8ab_0_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bf29f8e8ab_0_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g2bf29f8e8ab_0_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 name="Google Shape;102;g2bf29f8e8ab_0_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bf29f8e8ab_0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bf29f8e8ab_0_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g2bf29f8e8ab_0_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bf29f8e8ab_0_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2bf29f8e8ab_0_1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2bf29f8e8ab_0_1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bf29f8e8ab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2bf29f8e8ab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2bf29f8e8ab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2bf29f8e8ab_0_1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2bf29f8e8ab_0_1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9" name="Google Shape;179;g2bf29f8e8ab_0_1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60.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61.png"/><Relationship Id="rId8" Type="http://schemas.openxmlformats.org/officeDocument/2006/relationships/image" Target="../media/image68.png"/></Relationships>
</file>

<file path=ppt/slides/_rels/slide11.xml.rels><?xml version="1.0" encoding="UTF-8" standalone="yes"?><Relationships xmlns="http://schemas.openxmlformats.org/package/2006/relationships"><Relationship Id="rId11" Type="http://schemas.openxmlformats.org/officeDocument/2006/relationships/image" Target="../media/image65.png"/><Relationship Id="rId10" Type="http://schemas.openxmlformats.org/officeDocument/2006/relationships/image" Target="../media/image69.png"/><Relationship Id="rId13" Type="http://schemas.openxmlformats.org/officeDocument/2006/relationships/image" Target="../media/image72.png"/><Relationship Id="rId12"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64.png"/><Relationship Id="rId15" Type="http://schemas.openxmlformats.org/officeDocument/2006/relationships/image" Target="../media/image81.png"/><Relationship Id="rId14" Type="http://schemas.openxmlformats.org/officeDocument/2006/relationships/image" Target="../media/image71.png"/><Relationship Id="rId17" Type="http://schemas.openxmlformats.org/officeDocument/2006/relationships/image" Target="../media/image107.png"/><Relationship Id="rId16" Type="http://schemas.openxmlformats.org/officeDocument/2006/relationships/image" Target="../media/image70.png"/><Relationship Id="rId5" Type="http://schemas.openxmlformats.org/officeDocument/2006/relationships/image" Target="../media/image27.png"/><Relationship Id="rId19" Type="http://schemas.openxmlformats.org/officeDocument/2006/relationships/image" Target="../media/image86.png"/><Relationship Id="rId6" Type="http://schemas.openxmlformats.org/officeDocument/2006/relationships/image" Target="../media/image3.png"/><Relationship Id="rId18" Type="http://schemas.openxmlformats.org/officeDocument/2006/relationships/image" Target="../media/image80.png"/><Relationship Id="rId7" Type="http://schemas.openxmlformats.org/officeDocument/2006/relationships/image" Target="../media/image73.png"/><Relationship Id="rId8" Type="http://schemas.openxmlformats.org/officeDocument/2006/relationships/image" Target="../media/image6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101.png"/><Relationship Id="rId8" Type="http://schemas.openxmlformats.org/officeDocument/2006/relationships/image" Target="../media/image10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3.png"/></Relationships>
</file>

<file path=ppt/slides/_rels/slide15.xml.rels><?xml version="1.0" encoding="UTF-8" standalone="yes"?><Relationships xmlns="http://schemas.openxmlformats.org/package/2006/relationships"><Relationship Id="rId20" Type="http://schemas.openxmlformats.org/officeDocument/2006/relationships/image" Target="../media/image117.png"/><Relationship Id="rId22" Type="http://schemas.openxmlformats.org/officeDocument/2006/relationships/image" Target="../media/image121.png"/><Relationship Id="rId21" Type="http://schemas.openxmlformats.org/officeDocument/2006/relationships/image" Target="../media/image129.png"/><Relationship Id="rId24" Type="http://schemas.openxmlformats.org/officeDocument/2006/relationships/image" Target="../media/image116.png"/><Relationship Id="rId23" Type="http://schemas.openxmlformats.org/officeDocument/2006/relationships/image" Target="../media/image119.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111.png"/><Relationship Id="rId26" Type="http://schemas.openxmlformats.org/officeDocument/2006/relationships/image" Target="../media/image120.png"/><Relationship Id="rId25" Type="http://schemas.openxmlformats.org/officeDocument/2006/relationships/image" Target="../media/image118.png"/><Relationship Id="rId28" Type="http://schemas.openxmlformats.org/officeDocument/2006/relationships/image" Target="../media/image130.png"/><Relationship Id="rId27" Type="http://schemas.openxmlformats.org/officeDocument/2006/relationships/image" Target="../media/image123.png"/><Relationship Id="rId5" Type="http://schemas.openxmlformats.org/officeDocument/2006/relationships/image" Target="../media/image14.png"/><Relationship Id="rId6" Type="http://schemas.openxmlformats.org/officeDocument/2006/relationships/image" Target="../media/image3.png"/><Relationship Id="rId29" Type="http://schemas.openxmlformats.org/officeDocument/2006/relationships/image" Target="../media/image128.png"/><Relationship Id="rId7" Type="http://schemas.openxmlformats.org/officeDocument/2006/relationships/image" Target="../media/image104.png"/><Relationship Id="rId8" Type="http://schemas.openxmlformats.org/officeDocument/2006/relationships/image" Target="../media/image103.png"/><Relationship Id="rId30" Type="http://schemas.openxmlformats.org/officeDocument/2006/relationships/image" Target="../media/image127.png"/><Relationship Id="rId11" Type="http://schemas.openxmlformats.org/officeDocument/2006/relationships/image" Target="../media/image105.png"/><Relationship Id="rId10" Type="http://schemas.openxmlformats.org/officeDocument/2006/relationships/image" Target="../media/image131.png"/><Relationship Id="rId13" Type="http://schemas.openxmlformats.org/officeDocument/2006/relationships/image" Target="../media/image113.png"/><Relationship Id="rId12" Type="http://schemas.openxmlformats.org/officeDocument/2006/relationships/image" Target="../media/image112.png"/><Relationship Id="rId15" Type="http://schemas.openxmlformats.org/officeDocument/2006/relationships/image" Target="../media/image108.png"/><Relationship Id="rId14" Type="http://schemas.openxmlformats.org/officeDocument/2006/relationships/image" Target="../media/image110.png"/><Relationship Id="rId17" Type="http://schemas.openxmlformats.org/officeDocument/2006/relationships/image" Target="../media/image114.png"/><Relationship Id="rId16" Type="http://schemas.openxmlformats.org/officeDocument/2006/relationships/image" Target="../media/image106.png"/><Relationship Id="rId19" Type="http://schemas.openxmlformats.org/officeDocument/2006/relationships/image" Target="../media/image122.png"/><Relationship Id="rId18" Type="http://schemas.openxmlformats.org/officeDocument/2006/relationships/image" Target="../media/image1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139.png"/><Relationship Id="rId8" Type="http://schemas.openxmlformats.org/officeDocument/2006/relationships/image" Target="../media/image1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27.png"/><Relationship Id="rId6" Type="http://schemas.openxmlformats.org/officeDocument/2006/relationships/image" Target="../media/image3.png"/><Relationship Id="rId7" Type="http://schemas.openxmlformats.org/officeDocument/2006/relationships/image" Target="../media/image160.png"/><Relationship Id="rId8" Type="http://schemas.openxmlformats.org/officeDocument/2006/relationships/image" Target="../media/image1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162.png"/><Relationship Id="rId8" Type="http://schemas.openxmlformats.org/officeDocument/2006/relationships/image" Target="../media/image15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6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2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png"/><Relationship Id="rId4" Type="http://schemas.openxmlformats.org/officeDocument/2006/relationships/image" Target="../media/image1.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15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21.png"/><Relationship Id="rId5" Type="http://schemas.openxmlformats.org/officeDocument/2006/relationships/image" Target="../media/image3.png"/><Relationship Id="rId6" Type="http://schemas.openxmlformats.org/officeDocument/2006/relationships/image" Target="../media/image1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157.png"/><Relationship Id="rId9" Type="http://schemas.openxmlformats.org/officeDocument/2006/relationships/image" Target="../media/image164.png"/><Relationship Id="rId5" Type="http://schemas.openxmlformats.org/officeDocument/2006/relationships/image" Target="../media/image159.png"/><Relationship Id="rId6" Type="http://schemas.openxmlformats.org/officeDocument/2006/relationships/image" Target="../media/image3.png"/><Relationship Id="rId7" Type="http://schemas.openxmlformats.org/officeDocument/2006/relationships/image" Target="../media/image158.png"/><Relationship Id="rId8" Type="http://schemas.openxmlformats.org/officeDocument/2006/relationships/image" Target="../media/image8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202.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176.png"/><Relationship Id="rId8" Type="http://schemas.openxmlformats.org/officeDocument/2006/relationships/image" Target="../media/image19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21.png"/><Relationship Id="rId9" Type="http://schemas.openxmlformats.org/officeDocument/2006/relationships/image" Target="../media/image183.png"/><Relationship Id="rId5" Type="http://schemas.openxmlformats.org/officeDocument/2006/relationships/image" Target="../media/image27.png"/><Relationship Id="rId6" Type="http://schemas.openxmlformats.org/officeDocument/2006/relationships/image" Target="../media/image3.png"/><Relationship Id="rId7" Type="http://schemas.openxmlformats.org/officeDocument/2006/relationships/image" Target="../media/image193.png"/><Relationship Id="rId8" Type="http://schemas.openxmlformats.org/officeDocument/2006/relationships/image" Target="../media/image180.png"/><Relationship Id="rId11" Type="http://schemas.openxmlformats.org/officeDocument/2006/relationships/image" Target="../media/image184.png"/><Relationship Id="rId10" Type="http://schemas.openxmlformats.org/officeDocument/2006/relationships/image" Target="../media/image181.png"/><Relationship Id="rId12" Type="http://schemas.openxmlformats.org/officeDocument/2006/relationships/image" Target="../media/image185.png"/></Relationships>
</file>

<file path=ppt/slides/_rels/slide25.xml.rels><?xml version="1.0" encoding="UTF-8" standalone="yes"?><Relationships xmlns="http://schemas.openxmlformats.org/package/2006/relationships"><Relationship Id="rId20" Type="http://schemas.openxmlformats.org/officeDocument/2006/relationships/image" Target="../media/image215.png"/><Relationship Id="rId22" Type="http://schemas.openxmlformats.org/officeDocument/2006/relationships/hyperlink" Target="https://eatemp.com/powerpoint-org-chart-template/" TargetMode="External"/><Relationship Id="rId21" Type="http://schemas.openxmlformats.org/officeDocument/2006/relationships/image" Target="../media/image214.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03.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200.png"/><Relationship Id="rId8" Type="http://schemas.openxmlformats.org/officeDocument/2006/relationships/image" Target="../media/image198.png"/><Relationship Id="rId11" Type="http://schemas.openxmlformats.org/officeDocument/2006/relationships/image" Target="../media/image196.png"/><Relationship Id="rId10" Type="http://schemas.openxmlformats.org/officeDocument/2006/relationships/image" Target="../media/image195.png"/><Relationship Id="rId13" Type="http://schemas.openxmlformats.org/officeDocument/2006/relationships/image" Target="../media/image199.png"/><Relationship Id="rId12" Type="http://schemas.openxmlformats.org/officeDocument/2006/relationships/image" Target="../media/image194.png"/><Relationship Id="rId15" Type="http://schemas.openxmlformats.org/officeDocument/2006/relationships/image" Target="../media/image201.png"/><Relationship Id="rId14" Type="http://schemas.openxmlformats.org/officeDocument/2006/relationships/image" Target="../media/image197.png"/><Relationship Id="rId17" Type="http://schemas.openxmlformats.org/officeDocument/2006/relationships/image" Target="../media/image204.png"/><Relationship Id="rId16" Type="http://schemas.openxmlformats.org/officeDocument/2006/relationships/image" Target="../media/image219.png"/><Relationship Id="rId19" Type="http://schemas.openxmlformats.org/officeDocument/2006/relationships/image" Target="../media/image206.png"/><Relationship Id="rId18" Type="http://schemas.openxmlformats.org/officeDocument/2006/relationships/image" Target="../media/image20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hyperlink" Target="https://unsplash.com/" TargetMode="External"/><Relationship Id="rId8" Type="http://schemas.openxmlformats.org/officeDocument/2006/relationships/image" Target="../media/image2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12.png"/><Relationship Id="rId5" Type="http://schemas.openxmlformats.org/officeDocument/2006/relationships/image" Target="../media/image7.png"/><Relationship Id="rId6" Type="http://schemas.openxmlformats.org/officeDocument/2006/relationships/image" Target="../media/image3.png"/><Relationship Id="rId7" Type="http://schemas.openxmlformats.org/officeDocument/2006/relationships/image" Target="../media/image2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32.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51.png"/><Relationship Id="rId8" Type="http://schemas.openxmlformats.org/officeDocument/2006/relationships/image" Target="../media/image2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21.png"/><Relationship Id="rId10" Type="http://schemas.openxmlformats.org/officeDocument/2006/relationships/image" Target="../media/image43.png"/><Relationship Id="rId9"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png"/><Relationship Id="rId7" Type="http://schemas.openxmlformats.org/officeDocument/2006/relationships/image" Target="../media/image34.png"/><Relationship Id="rId8" Type="http://schemas.openxmlformats.org/officeDocument/2006/relationships/image" Target="../media/image4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3.png"/><Relationship Id="rId7"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png"/><Relationship Id="rId10" Type="http://schemas.openxmlformats.org/officeDocument/2006/relationships/image" Target="../media/image66.png"/><Relationship Id="rId9" Type="http://schemas.openxmlformats.org/officeDocument/2006/relationships/image" Target="../media/image54.png"/><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89.png"/><Relationship Id="rId8"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g2bf29f8e8ab_0_0"/>
          <p:cNvPicPr preferRelativeResize="0"/>
          <p:nvPr/>
        </p:nvPicPr>
        <p:blipFill rotWithShape="1">
          <a:blip r:embed="rId3">
            <a:alphaModFix/>
          </a:blip>
          <a:srcRect b="0" l="0" r="0" t="0"/>
          <a:stretch/>
        </p:blipFill>
        <p:spPr>
          <a:xfrm>
            <a:off x="812902" y="876300"/>
            <a:ext cx="5563295" cy="5562600"/>
          </a:xfrm>
          <a:prstGeom prst="rect">
            <a:avLst/>
          </a:prstGeom>
          <a:noFill/>
          <a:ln>
            <a:noFill/>
          </a:ln>
        </p:spPr>
      </p:pic>
      <p:pic>
        <p:nvPicPr>
          <p:cNvPr descr=" " id="17" name="Google Shape;17;g2bf29f8e8ab_0_0"/>
          <p:cNvPicPr preferRelativeResize="0"/>
          <p:nvPr/>
        </p:nvPicPr>
        <p:blipFill rotWithShape="1">
          <a:blip r:embed="rId4">
            <a:alphaModFix/>
          </a:blip>
          <a:srcRect b="0" l="0" r="0" t="0"/>
          <a:stretch/>
        </p:blipFill>
        <p:spPr>
          <a:xfrm>
            <a:off x="825603" y="5080000"/>
            <a:ext cx="2336320" cy="7654462"/>
          </a:xfrm>
          <a:prstGeom prst="rect">
            <a:avLst/>
          </a:prstGeom>
          <a:noFill/>
          <a:ln>
            <a:noFill/>
          </a:ln>
        </p:spPr>
      </p:pic>
      <p:pic>
        <p:nvPicPr>
          <p:cNvPr descr=" " id="18" name="Google Shape;18;g2bf29f8e8ab_0_0"/>
          <p:cNvPicPr preferRelativeResize="0"/>
          <p:nvPr/>
        </p:nvPicPr>
        <p:blipFill rotWithShape="1">
          <a:blip r:embed="rId5">
            <a:alphaModFix/>
          </a:blip>
          <a:srcRect b="0" l="0" r="0" t="0"/>
          <a:stretch/>
        </p:blipFill>
        <p:spPr>
          <a:xfrm>
            <a:off x="21630804" y="254000"/>
            <a:ext cx="2514914" cy="1270000"/>
          </a:xfrm>
          <a:prstGeom prst="rect">
            <a:avLst/>
          </a:prstGeom>
          <a:noFill/>
          <a:ln>
            <a:noFill/>
          </a:ln>
        </p:spPr>
      </p:pic>
      <p:sp>
        <p:nvSpPr>
          <p:cNvPr id="19" name="Google Shape;19;g2bf29f8e8ab_0_0"/>
          <p:cNvSpPr/>
          <p:nvPr/>
        </p:nvSpPr>
        <p:spPr>
          <a:xfrm>
            <a:off x="12879410" y="1854200"/>
            <a:ext cx="12600000" cy="8928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44400"/>
              <a:buFont typeface="Oxanium"/>
              <a:buNone/>
            </a:pPr>
            <a:r>
              <a:rPr b="1" i="0" lang="en-US" sz="44400" u="none" cap="none" strike="noStrike">
                <a:solidFill>
                  <a:srgbClr val="F68C02"/>
                </a:solidFill>
                <a:latin typeface="Oxanium"/>
                <a:ea typeface="Oxanium"/>
                <a:cs typeface="Oxanium"/>
                <a:sym typeface="Oxanium"/>
              </a:rPr>
              <a:t>HSE </a:t>
            </a:r>
            <a:endParaRPr b="0" i="0" sz="44400" u="none" cap="none" strike="noStrike">
              <a:solidFill>
                <a:schemeClr val="dk1"/>
              </a:solidFill>
              <a:latin typeface="Calibri"/>
              <a:ea typeface="Calibri"/>
              <a:cs typeface="Calibri"/>
              <a:sym typeface="Calibri"/>
            </a:endParaRPr>
          </a:p>
        </p:txBody>
      </p:sp>
      <p:sp>
        <p:nvSpPr>
          <p:cNvPr id="20" name="Google Shape;20;g2bf29f8e8ab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bf29f8e8ab_0_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2" name="Google Shape;22;g2bf29f8e8ab_0_0"/>
          <p:cNvPicPr preferRelativeResize="0"/>
          <p:nvPr/>
        </p:nvPicPr>
        <p:blipFill rotWithShape="1">
          <a:blip r:embed="rId7">
            <a:alphaModFix/>
          </a:blip>
          <a:srcRect b="0" l="0" r="0" t="0"/>
          <a:stretch/>
        </p:blipFill>
        <p:spPr>
          <a:xfrm>
            <a:off x="825603" y="1244600"/>
            <a:ext cx="11596549" cy="11493500"/>
          </a:xfrm>
          <a:prstGeom prst="rect">
            <a:avLst/>
          </a:prstGeom>
          <a:noFill/>
          <a:ln>
            <a:noFill/>
          </a:ln>
        </p:spPr>
      </p:pic>
      <p:sp>
        <p:nvSpPr>
          <p:cNvPr id="23" name="Google Shape;23;g2bf29f8e8ab_0_0"/>
          <p:cNvSpPr/>
          <p:nvPr/>
        </p:nvSpPr>
        <p:spPr>
          <a:xfrm>
            <a:off x="13209651" y="8013700"/>
            <a:ext cx="10317900" cy="2709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16" name="Shape 216"/>
        <p:cNvGrpSpPr/>
        <p:nvPr/>
      </p:nvGrpSpPr>
      <p:grpSpPr>
        <a:xfrm>
          <a:off x="0" y="0"/>
          <a:ext cx="0" cy="0"/>
          <a:chOff x="0" y="0"/>
          <a:chExt cx="0" cy="0"/>
        </a:xfrm>
      </p:grpSpPr>
      <p:pic>
        <p:nvPicPr>
          <p:cNvPr descr=" " id="217" name="Google Shape;217;g2bf29f8e8ab_0_192"/>
          <p:cNvPicPr preferRelativeResize="0"/>
          <p:nvPr/>
        </p:nvPicPr>
        <p:blipFill rotWithShape="1">
          <a:blip r:embed="rId3">
            <a:alphaModFix/>
          </a:blip>
          <a:srcRect b="0" l="0" r="0" t="0"/>
          <a:stretch/>
        </p:blipFill>
        <p:spPr>
          <a:xfrm>
            <a:off x="21694311" y="4406900"/>
            <a:ext cx="2336320" cy="7654465"/>
          </a:xfrm>
          <a:prstGeom prst="rect">
            <a:avLst/>
          </a:prstGeom>
          <a:noFill/>
          <a:ln>
            <a:noFill/>
          </a:ln>
        </p:spPr>
      </p:pic>
      <p:pic>
        <p:nvPicPr>
          <p:cNvPr descr=" " id="218" name="Google Shape;218;g2bf29f8e8ab_0_192"/>
          <p:cNvPicPr preferRelativeResize="0"/>
          <p:nvPr/>
        </p:nvPicPr>
        <p:blipFill rotWithShape="1">
          <a:blip r:embed="rId4">
            <a:alphaModFix/>
          </a:blip>
          <a:srcRect b="0" l="0" r="0" t="0"/>
          <a:stretch/>
        </p:blipFill>
        <p:spPr>
          <a:xfrm>
            <a:off x="215927" y="10807700"/>
            <a:ext cx="1270159" cy="2514600"/>
          </a:xfrm>
          <a:prstGeom prst="rect">
            <a:avLst/>
          </a:prstGeom>
          <a:noFill/>
          <a:ln>
            <a:noFill/>
          </a:ln>
        </p:spPr>
      </p:pic>
      <p:pic>
        <p:nvPicPr>
          <p:cNvPr descr=" " id="219" name="Google Shape;219;g2bf29f8e8ab_0_192"/>
          <p:cNvPicPr preferRelativeResize="0"/>
          <p:nvPr/>
        </p:nvPicPr>
        <p:blipFill rotWithShape="1">
          <a:blip r:embed="rId5">
            <a:alphaModFix/>
          </a:blip>
          <a:srcRect b="0" l="0" r="0" t="0"/>
          <a:stretch/>
        </p:blipFill>
        <p:spPr>
          <a:xfrm>
            <a:off x="16296137" y="8216900"/>
            <a:ext cx="4267733" cy="4267200"/>
          </a:xfrm>
          <a:prstGeom prst="rect">
            <a:avLst/>
          </a:prstGeom>
          <a:noFill/>
          <a:ln>
            <a:noFill/>
          </a:ln>
        </p:spPr>
      </p:pic>
      <p:pic>
        <p:nvPicPr>
          <p:cNvPr descr=" " id="220" name="Google Shape;220;g2bf29f8e8ab_0_192"/>
          <p:cNvPicPr preferRelativeResize="0"/>
          <p:nvPr/>
        </p:nvPicPr>
        <p:blipFill rotWithShape="1">
          <a:blip r:embed="rId5">
            <a:alphaModFix/>
          </a:blip>
          <a:srcRect b="0" l="0" r="0" t="0"/>
          <a:stretch/>
        </p:blipFill>
        <p:spPr>
          <a:xfrm>
            <a:off x="12053807" y="3975100"/>
            <a:ext cx="4267733" cy="4267200"/>
          </a:xfrm>
          <a:prstGeom prst="rect">
            <a:avLst/>
          </a:prstGeom>
          <a:noFill/>
          <a:ln>
            <a:noFill/>
          </a:ln>
        </p:spPr>
      </p:pic>
      <p:sp>
        <p:nvSpPr>
          <p:cNvPr id="221" name="Google Shape;221;g2bf29f8e8ab_0_19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2" name="Google Shape;222;g2bf29f8e8ab_0_19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3" name="Google Shape;223;g2bf29f8e8ab_0_192"/>
          <p:cNvSpPr/>
          <p:nvPr/>
        </p:nvSpPr>
        <p:spPr>
          <a:xfrm>
            <a:off x="9107038" y="469900"/>
            <a:ext cx="6067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Pricing Plan</a:t>
            </a:r>
            <a:endParaRPr b="0" i="0" sz="8000" u="none" cap="none" strike="noStrike">
              <a:solidFill>
                <a:schemeClr val="dk1"/>
              </a:solidFill>
              <a:latin typeface="Calibri"/>
              <a:ea typeface="Calibri"/>
              <a:cs typeface="Calibri"/>
              <a:sym typeface="Calibri"/>
            </a:endParaRPr>
          </a:p>
        </p:txBody>
      </p:sp>
      <p:sp>
        <p:nvSpPr>
          <p:cNvPr id="224" name="Google Shape;224;g2bf29f8e8ab_0_192"/>
          <p:cNvSpPr/>
          <p:nvPr/>
        </p:nvSpPr>
        <p:spPr>
          <a:xfrm>
            <a:off x="1778222" y="2489200"/>
            <a:ext cx="20843400" cy="1026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g2bf29f8e8ab_0_192"/>
          <p:cNvSpPr/>
          <p:nvPr/>
        </p:nvSpPr>
        <p:spPr>
          <a:xfrm>
            <a:off x="1778222" y="2489200"/>
            <a:ext cx="6439800" cy="10261500"/>
          </a:xfrm>
          <a:prstGeom prst="roundRect">
            <a:avLst>
              <a:gd fmla="val 3124" name="adj"/>
            </a:avLst>
          </a:prstGeom>
          <a:no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6" name="Google Shape;226;g2bf29f8e8ab_0_192"/>
          <p:cNvPicPr preferRelativeResize="0"/>
          <p:nvPr/>
        </p:nvPicPr>
        <p:blipFill rotWithShape="1">
          <a:blip r:embed="rId7">
            <a:alphaModFix/>
          </a:blip>
          <a:srcRect b="0" l="0" r="0" t="0"/>
          <a:stretch/>
        </p:blipFill>
        <p:spPr>
          <a:xfrm>
            <a:off x="4186773" y="2946400"/>
            <a:ext cx="1622606" cy="1625600"/>
          </a:xfrm>
          <a:prstGeom prst="rect">
            <a:avLst/>
          </a:prstGeom>
          <a:noFill/>
          <a:ln>
            <a:noFill/>
          </a:ln>
        </p:spPr>
      </p:pic>
      <p:sp>
        <p:nvSpPr>
          <p:cNvPr id="227" name="Google Shape;227;g2bf29f8e8ab_0_192"/>
          <p:cNvSpPr/>
          <p:nvPr/>
        </p:nvSpPr>
        <p:spPr>
          <a:xfrm>
            <a:off x="4128016" y="4876800"/>
            <a:ext cx="174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Basic</a:t>
            </a:r>
            <a:endParaRPr b="0" i="0" sz="4800" u="none" cap="none" strike="noStrike">
              <a:solidFill>
                <a:schemeClr val="dk1"/>
              </a:solidFill>
              <a:latin typeface="Calibri"/>
              <a:ea typeface="Calibri"/>
              <a:cs typeface="Calibri"/>
              <a:sym typeface="Calibri"/>
            </a:endParaRPr>
          </a:p>
        </p:txBody>
      </p:sp>
      <p:sp>
        <p:nvSpPr>
          <p:cNvPr id="228" name="Google Shape;228;g2bf29f8e8ab_0_192"/>
          <p:cNvSpPr/>
          <p:nvPr/>
        </p:nvSpPr>
        <p:spPr>
          <a:xfrm>
            <a:off x="2235479"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29" name="Google Shape;229;g2bf29f8e8ab_0_192"/>
          <p:cNvSpPr/>
          <p:nvPr/>
        </p:nvSpPr>
        <p:spPr>
          <a:xfrm>
            <a:off x="3289711" y="11531600"/>
            <a:ext cx="3416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$10/month</a:t>
            </a:r>
            <a:endParaRPr b="0" i="0" sz="4800" u="none" cap="none" strike="noStrike">
              <a:solidFill>
                <a:schemeClr val="dk1"/>
              </a:solidFill>
              <a:latin typeface="Calibri"/>
              <a:ea typeface="Calibri"/>
              <a:cs typeface="Calibri"/>
              <a:sym typeface="Calibri"/>
            </a:endParaRPr>
          </a:p>
        </p:txBody>
      </p:sp>
      <p:sp>
        <p:nvSpPr>
          <p:cNvPr id="230" name="Google Shape;230;g2bf29f8e8ab_0_192"/>
          <p:cNvSpPr/>
          <p:nvPr/>
        </p:nvSpPr>
        <p:spPr>
          <a:xfrm>
            <a:off x="8980022" y="2489200"/>
            <a:ext cx="6439800" cy="10261500"/>
          </a:xfrm>
          <a:prstGeom prst="roundRect">
            <a:avLst>
              <a:gd fmla="val 3124" name="adj"/>
            </a:avLst>
          </a:prstGeom>
          <a:no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1" name="Google Shape;231;g2bf29f8e8ab_0_192"/>
          <p:cNvPicPr preferRelativeResize="0"/>
          <p:nvPr/>
        </p:nvPicPr>
        <p:blipFill rotWithShape="1">
          <a:blip r:embed="rId8">
            <a:alphaModFix/>
          </a:blip>
          <a:srcRect b="0" l="0" r="0" t="0"/>
          <a:stretch/>
        </p:blipFill>
        <p:spPr>
          <a:xfrm>
            <a:off x="11386874" y="2946400"/>
            <a:ext cx="1626002" cy="1625600"/>
          </a:xfrm>
          <a:prstGeom prst="rect">
            <a:avLst/>
          </a:prstGeom>
          <a:noFill/>
          <a:ln>
            <a:noFill/>
          </a:ln>
        </p:spPr>
      </p:pic>
      <p:sp>
        <p:nvSpPr>
          <p:cNvPr id="232" name="Google Shape;232;g2bf29f8e8ab_0_192"/>
          <p:cNvSpPr/>
          <p:nvPr/>
        </p:nvSpPr>
        <p:spPr>
          <a:xfrm>
            <a:off x="11425078" y="4876800"/>
            <a:ext cx="1549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Elite</a:t>
            </a:r>
            <a:endParaRPr b="0" i="0" sz="4800" u="none" cap="none" strike="noStrike">
              <a:solidFill>
                <a:schemeClr val="dk1"/>
              </a:solidFill>
              <a:latin typeface="Calibri"/>
              <a:ea typeface="Calibri"/>
              <a:cs typeface="Calibri"/>
              <a:sym typeface="Calibri"/>
            </a:endParaRPr>
          </a:p>
        </p:txBody>
      </p:sp>
      <p:sp>
        <p:nvSpPr>
          <p:cNvPr id="233" name="Google Shape;233;g2bf29f8e8ab_0_192"/>
          <p:cNvSpPr/>
          <p:nvPr/>
        </p:nvSpPr>
        <p:spPr>
          <a:xfrm>
            <a:off x="9437280"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4" name="Google Shape;234;g2bf29f8e8ab_0_192"/>
          <p:cNvSpPr/>
          <p:nvPr/>
        </p:nvSpPr>
        <p:spPr>
          <a:xfrm>
            <a:off x="10491511" y="11531600"/>
            <a:ext cx="3416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$50/month</a:t>
            </a:r>
            <a:endParaRPr b="0" i="0" sz="4800" u="none" cap="none" strike="noStrike">
              <a:solidFill>
                <a:schemeClr val="dk1"/>
              </a:solidFill>
              <a:latin typeface="Calibri"/>
              <a:ea typeface="Calibri"/>
              <a:cs typeface="Calibri"/>
              <a:sym typeface="Calibri"/>
            </a:endParaRPr>
          </a:p>
        </p:txBody>
      </p:sp>
      <p:sp>
        <p:nvSpPr>
          <p:cNvPr id="235" name="Google Shape;235;g2bf29f8e8ab_0_192"/>
          <p:cNvSpPr/>
          <p:nvPr/>
        </p:nvSpPr>
        <p:spPr>
          <a:xfrm>
            <a:off x="16181822" y="2489200"/>
            <a:ext cx="6439800" cy="10261500"/>
          </a:xfrm>
          <a:prstGeom prst="roundRect">
            <a:avLst>
              <a:gd fmla="val 3124" name="adj"/>
            </a:avLst>
          </a:prstGeom>
          <a:no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6" name="Google Shape;236;g2bf29f8e8ab_0_192"/>
          <p:cNvPicPr preferRelativeResize="0"/>
          <p:nvPr/>
        </p:nvPicPr>
        <p:blipFill rotWithShape="1">
          <a:blip r:embed="rId9">
            <a:alphaModFix/>
          </a:blip>
          <a:srcRect b="0" l="0" r="0" t="0"/>
          <a:stretch/>
        </p:blipFill>
        <p:spPr>
          <a:xfrm>
            <a:off x="18769603" y="2946400"/>
            <a:ext cx="1264143" cy="1625600"/>
          </a:xfrm>
          <a:prstGeom prst="rect">
            <a:avLst/>
          </a:prstGeom>
          <a:noFill/>
          <a:ln>
            <a:noFill/>
          </a:ln>
        </p:spPr>
      </p:pic>
      <p:sp>
        <p:nvSpPr>
          <p:cNvPr id="237" name="Google Shape;237;g2bf29f8e8ab_0_192"/>
          <p:cNvSpPr/>
          <p:nvPr/>
        </p:nvSpPr>
        <p:spPr>
          <a:xfrm>
            <a:off x="17775872" y="4876800"/>
            <a:ext cx="325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Legendary</a:t>
            </a:r>
            <a:endParaRPr b="0" i="0" sz="4800" u="none" cap="none" strike="noStrike">
              <a:solidFill>
                <a:schemeClr val="dk1"/>
              </a:solidFill>
              <a:latin typeface="Calibri"/>
              <a:ea typeface="Calibri"/>
              <a:cs typeface="Calibri"/>
              <a:sym typeface="Calibri"/>
            </a:endParaRPr>
          </a:p>
        </p:txBody>
      </p:sp>
      <p:sp>
        <p:nvSpPr>
          <p:cNvPr id="238" name="Google Shape;238;g2bf29f8e8ab_0_192"/>
          <p:cNvSpPr/>
          <p:nvPr/>
        </p:nvSpPr>
        <p:spPr>
          <a:xfrm>
            <a:off x="16639080" y="59436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39" name="Google Shape;239;g2bf29f8e8ab_0_192"/>
          <p:cNvSpPr/>
          <p:nvPr/>
        </p:nvSpPr>
        <p:spPr>
          <a:xfrm>
            <a:off x="17515489" y="11531600"/>
            <a:ext cx="37725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44" name="Shape 244"/>
        <p:cNvGrpSpPr/>
        <p:nvPr/>
      </p:nvGrpSpPr>
      <p:grpSpPr>
        <a:xfrm>
          <a:off x="0" y="0"/>
          <a:ext cx="0" cy="0"/>
          <a:chOff x="0" y="0"/>
          <a:chExt cx="0" cy="0"/>
        </a:xfrm>
      </p:grpSpPr>
      <p:pic>
        <p:nvPicPr>
          <p:cNvPr descr=" " id="245" name="Google Shape;245;g2bf29f8e8ab_0_219"/>
          <p:cNvPicPr preferRelativeResize="0"/>
          <p:nvPr/>
        </p:nvPicPr>
        <p:blipFill rotWithShape="1">
          <a:blip r:embed="rId3">
            <a:alphaModFix/>
          </a:blip>
          <a:srcRect b="0" l="0" r="0" t="0"/>
          <a:stretch/>
        </p:blipFill>
        <p:spPr>
          <a:xfrm>
            <a:off x="444559" y="457200"/>
            <a:ext cx="7655420" cy="2336031"/>
          </a:xfrm>
          <a:prstGeom prst="rect">
            <a:avLst/>
          </a:prstGeom>
          <a:noFill/>
          <a:ln>
            <a:noFill/>
          </a:ln>
        </p:spPr>
      </p:pic>
      <p:pic>
        <p:nvPicPr>
          <p:cNvPr descr=" " id="246" name="Google Shape;246;g2bf29f8e8ab_0_219"/>
          <p:cNvPicPr preferRelativeResize="0"/>
          <p:nvPr/>
        </p:nvPicPr>
        <p:blipFill rotWithShape="1">
          <a:blip r:embed="rId4">
            <a:alphaModFix/>
          </a:blip>
          <a:srcRect b="0" l="0" r="0" t="0"/>
          <a:stretch/>
        </p:blipFill>
        <p:spPr>
          <a:xfrm>
            <a:off x="254032" y="12230100"/>
            <a:ext cx="2514914" cy="1270000"/>
          </a:xfrm>
          <a:prstGeom prst="rect">
            <a:avLst/>
          </a:prstGeom>
          <a:noFill/>
          <a:ln>
            <a:noFill/>
          </a:ln>
        </p:spPr>
      </p:pic>
      <p:pic>
        <p:nvPicPr>
          <p:cNvPr descr=" " id="247" name="Google Shape;247;g2bf29f8e8ab_0_219"/>
          <p:cNvPicPr preferRelativeResize="0"/>
          <p:nvPr/>
        </p:nvPicPr>
        <p:blipFill rotWithShape="1">
          <a:blip r:embed="rId5">
            <a:alphaModFix/>
          </a:blip>
          <a:srcRect b="0" l="0" r="0" t="0"/>
          <a:stretch/>
        </p:blipFill>
        <p:spPr>
          <a:xfrm>
            <a:off x="15940492" y="4876800"/>
            <a:ext cx="7366921" cy="7366000"/>
          </a:xfrm>
          <a:prstGeom prst="rect">
            <a:avLst/>
          </a:prstGeom>
          <a:noFill/>
          <a:ln>
            <a:noFill/>
          </a:ln>
        </p:spPr>
      </p:pic>
      <p:sp>
        <p:nvSpPr>
          <p:cNvPr id="248" name="Google Shape;248;g2bf29f8e8ab_0_2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9" name="Google Shape;249;g2bf29f8e8ab_0_2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250" name="Google Shape;250;g2bf29f8e8ab_0_219"/>
          <p:cNvPicPr preferRelativeResize="0"/>
          <p:nvPr/>
        </p:nvPicPr>
        <p:blipFill rotWithShape="1">
          <a:blip r:embed="rId7">
            <a:alphaModFix/>
          </a:blip>
          <a:srcRect b="0" l="0" r="0" t="0"/>
          <a:stretch/>
        </p:blipFill>
        <p:spPr>
          <a:xfrm>
            <a:off x="3327816" y="1079500"/>
            <a:ext cx="17718715" cy="11569700"/>
          </a:xfrm>
          <a:prstGeom prst="rect">
            <a:avLst/>
          </a:prstGeom>
          <a:noFill/>
          <a:ln>
            <a:noFill/>
          </a:ln>
        </p:spPr>
      </p:pic>
      <p:pic>
        <p:nvPicPr>
          <p:cNvPr descr=" " id="251" name="Google Shape;251;g2bf29f8e8ab_0_219"/>
          <p:cNvPicPr preferRelativeResize="0"/>
          <p:nvPr/>
        </p:nvPicPr>
        <p:blipFill rotWithShape="1">
          <a:blip r:embed="rId8">
            <a:alphaModFix/>
          </a:blip>
          <a:srcRect b="0" l="0" r="0" t="0"/>
          <a:stretch/>
        </p:blipFill>
        <p:spPr>
          <a:xfrm>
            <a:off x="12041105" y="1612888"/>
            <a:ext cx="5220352" cy="5232412"/>
          </a:xfrm>
          <a:prstGeom prst="rect">
            <a:avLst/>
          </a:prstGeom>
          <a:noFill/>
          <a:ln>
            <a:noFill/>
          </a:ln>
        </p:spPr>
      </p:pic>
      <p:pic>
        <p:nvPicPr>
          <p:cNvPr descr=" " id="252" name="Google Shape;252;g2bf29f8e8ab_0_219"/>
          <p:cNvPicPr preferRelativeResize="0"/>
          <p:nvPr/>
        </p:nvPicPr>
        <p:blipFill rotWithShape="1">
          <a:blip r:embed="rId9">
            <a:alphaModFix/>
          </a:blip>
          <a:srcRect b="0" l="0" r="0" t="0"/>
          <a:stretch/>
        </p:blipFill>
        <p:spPr>
          <a:xfrm>
            <a:off x="6808051" y="1612888"/>
            <a:ext cx="5220352" cy="5232412"/>
          </a:xfrm>
          <a:prstGeom prst="rect">
            <a:avLst/>
          </a:prstGeom>
          <a:noFill/>
          <a:ln>
            <a:noFill/>
          </a:ln>
        </p:spPr>
      </p:pic>
      <p:pic>
        <p:nvPicPr>
          <p:cNvPr descr=" " id="253" name="Google Shape;253;g2bf29f8e8ab_0_219"/>
          <p:cNvPicPr preferRelativeResize="0"/>
          <p:nvPr/>
        </p:nvPicPr>
        <p:blipFill rotWithShape="1">
          <a:blip r:embed="rId10">
            <a:alphaModFix/>
          </a:blip>
          <a:srcRect b="0" l="0" r="0" t="0"/>
          <a:stretch/>
        </p:blipFill>
        <p:spPr>
          <a:xfrm>
            <a:off x="6808051" y="6858000"/>
            <a:ext cx="5220352" cy="5232412"/>
          </a:xfrm>
          <a:prstGeom prst="rect">
            <a:avLst/>
          </a:prstGeom>
          <a:noFill/>
          <a:ln>
            <a:noFill/>
          </a:ln>
        </p:spPr>
      </p:pic>
      <p:pic>
        <p:nvPicPr>
          <p:cNvPr descr=" " id="254" name="Google Shape;254;g2bf29f8e8ab_0_219"/>
          <p:cNvPicPr preferRelativeResize="0"/>
          <p:nvPr/>
        </p:nvPicPr>
        <p:blipFill rotWithShape="1">
          <a:blip r:embed="rId11">
            <a:alphaModFix/>
          </a:blip>
          <a:srcRect b="0" l="0" r="0" t="0"/>
          <a:stretch/>
        </p:blipFill>
        <p:spPr>
          <a:xfrm>
            <a:off x="12041105" y="6858000"/>
            <a:ext cx="5220352" cy="5232412"/>
          </a:xfrm>
          <a:prstGeom prst="rect">
            <a:avLst/>
          </a:prstGeom>
          <a:noFill/>
          <a:ln>
            <a:noFill/>
          </a:ln>
        </p:spPr>
      </p:pic>
      <p:pic>
        <p:nvPicPr>
          <p:cNvPr descr=" " id="255" name="Google Shape;255;g2bf29f8e8ab_0_219"/>
          <p:cNvPicPr preferRelativeResize="0"/>
          <p:nvPr/>
        </p:nvPicPr>
        <p:blipFill rotWithShape="1">
          <a:blip r:embed="rId12">
            <a:alphaModFix/>
          </a:blip>
          <a:srcRect b="0" l="0" r="0" t="0"/>
          <a:stretch/>
        </p:blipFill>
        <p:spPr>
          <a:xfrm>
            <a:off x="12676184" y="4597400"/>
            <a:ext cx="1702013" cy="1447800"/>
          </a:xfrm>
          <a:prstGeom prst="rect">
            <a:avLst/>
          </a:prstGeom>
          <a:noFill/>
          <a:ln>
            <a:noFill/>
          </a:ln>
        </p:spPr>
      </p:pic>
      <p:pic>
        <p:nvPicPr>
          <p:cNvPr descr=" " id="256" name="Google Shape;256;g2bf29f8e8ab_0_219"/>
          <p:cNvPicPr preferRelativeResize="0"/>
          <p:nvPr/>
        </p:nvPicPr>
        <p:blipFill rotWithShape="1">
          <a:blip r:embed="rId12">
            <a:alphaModFix/>
          </a:blip>
          <a:srcRect b="0" l="0" r="0" t="0"/>
          <a:stretch/>
        </p:blipFill>
        <p:spPr>
          <a:xfrm>
            <a:off x="12676184" y="7810500"/>
            <a:ext cx="1702013" cy="1435100"/>
          </a:xfrm>
          <a:prstGeom prst="rect">
            <a:avLst/>
          </a:prstGeom>
          <a:noFill/>
          <a:ln>
            <a:noFill/>
          </a:ln>
        </p:spPr>
      </p:pic>
      <p:pic>
        <p:nvPicPr>
          <p:cNvPr descr=" " id="257" name="Google Shape;257;g2bf29f8e8ab_0_219"/>
          <p:cNvPicPr preferRelativeResize="0"/>
          <p:nvPr/>
        </p:nvPicPr>
        <p:blipFill rotWithShape="1">
          <a:blip r:embed="rId13">
            <a:alphaModFix/>
          </a:blip>
          <a:srcRect b="0" l="0" r="0" t="0"/>
          <a:stretch/>
        </p:blipFill>
        <p:spPr>
          <a:xfrm>
            <a:off x="12028403" y="1079500"/>
            <a:ext cx="12702" cy="11569700"/>
          </a:xfrm>
          <a:prstGeom prst="rect">
            <a:avLst/>
          </a:prstGeom>
          <a:noFill/>
          <a:ln>
            <a:noFill/>
          </a:ln>
        </p:spPr>
      </p:pic>
      <p:pic>
        <p:nvPicPr>
          <p:cNvPr descr=" " id="258" name="Google Shape;258;g2bf29f8e8ab_0_219"/>
          <p:cNvPicPr preferRelativeResize="0"/>
          <p:nvPr/>
        </p:nvPicPr>
        <p:blipFill rotWithShape="1">
          <a:blip r:embed="rId14">
            <a:alphaModFix/>
          </a:blip>
          <a:srcRect b="0" l="0" r="0" t="0"/>
          <a:stretch/>
        </p:blipFill>
        <p:spPr>
          <a:xfrm>
            <a:off x="3327816" y="6845300"/>
            <a:ext cx="17401175" cy="12700"/>
          </a:xfrm>
          <a:prstGeom prst="rect">
            <a:avLst/>
          </a:prstGeom>
          <a:noFill/>
          <a:ln>
            <a:noFill/>
          </a:ln>
        </p:spPr>
      </p:pic>
      <p:sp>
        <p:nvSpPr>
          <p:cNvPr id="259" name="Google Shape;259;g2bf29f8e8ab_0_219"/>
          <p:cNvSpPr/>
          <p:nvPr/>
        </p:nvSpPr>
        <p:spPr>
          <a:xfrm>
            <a:off x="9996149" y="4102100"/>
            <a:ext cx="1507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Oxanium"/>
              <a:buNone/>
            </a:pPr>
            <a:r>
              <a:rPr b="1" i="0" lang="en-US" sz="12800" u="none" cap="none" strike="noStrike">
                <a:solidFill>
                  <a:srgbClr val="0E0E0E"/>
                </a:solidFill>
                <a:latin typeface="Oxanium"/>
                <a:ea typeface="Oxanium"/>
                <a:cs typeface="Oxanium"/>
                <a:sym typeface="Oxanium"/>
              </a:rPr>
              <a:t>S</a:t>
            </a:r>
            <a:endParaRPr b="0" i="0" sz="12800" u="none" cap="none" strike="noStrike">
              <a:solidFill>
                <a:schemeClr val="dk1"/>
              </a:solidFill>
              <a:latin typeface="Calibri"/>
              <a:ea typeface="Calibri"/>
              <a:cs typeface="Calibri"/>
              <a:sym typeface="Calibri"/>
            </a:endParaRPr>
          </a:p>
        </p:txBody>
      </p:sp>
      <p:sp>
        <p:nvSpPr>
          <p:cNvPr id="260" name="Google Shape;260;g2bf29f8e8ab_0_219"/>
          <p:cNvSpPr/>
          <p:nvPr/>
        </p:nvSpPr>
        <p:spPr>
          <a:xfrm>
            <a:off x="12663483" y="4102100"/>
            <a:ext cx="2104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Oxanium"/>
              <a:buNone/>
            </a:pPr>
            <a:r>
              <a:rPr b="1" i="0" lang="en-US" sz="12800" u="none" cap="none" strike="noStrike">
                <a:solidFill>
                  <a:srgbClr val="FFFFFF"/>
                </a:solidFill>
                <a:latin typeface="Oxanium"/>
                <a:ea typeface="Oxanium"/>
                <a:cs typeface="Oxanium"/>
                <a:sym typeface="Oxanium"/>
              </a:rPr>
              <a:t>W</a:t>
            </a:r>
            <a:endParaRPr b="0" i="0" sz="12800" u="none" cap="none" strike="noStrike">
              <a:solidFill>
                <a:schemeClr val="dk1"/>
              </a:solidFill>
              <a:latin typeface="Calibri"/>
              <a:ea typeface="Calibri"/>
              <a:cs typeface="Calibri"/>
              <a:sym typeface="Calibri"/>
            </a:endParaRPr>
          </a:p>
        </p:txBody>
      </p:sp>
      <p:sp>
        <p:nvSpPr>
          <p:cNvPr id="261" name="Google Shape;261;g2bf29f8e8ab_0_219"/>
          <p:cNvSpPr/>
          <p:nvPr/>
        </p:nvSpPr>
        <p:spPr>
          <a:xfrm>
            <a:off x="9856432" y="7518400"/>
            <a:ext cx="169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Oxanium"/>
              <a:buNone/>
            </a:pPr>
            <a:r>
              <a:rPr b="1" i="0" lang="en-US" sz="12800" u="none" cap="none" strike="noStrike">
                <a:solidFill>
                  <a:srgbClr val="FFFFFF"/>
                </a:solidFill>
                <a:latin typeface="Oxanium"/>
                <a:ea typeface="Oxanium"/>
                <a:cs typeface="Oxanium"/>
                <a:sym typeface="Oxanium"/>
              </a:rPr>
              <a:t>O</a:t>
            </a:r>
            <a:endParaRPr b="0" i="0" sz="12800" u="none" cap="none" strike="noStrike">
              <a:solidFill>
                <a:schemeClr val="dk1"/>
              </a:solidFill>
              <a:latin typeface="Calibri"/>
              <a:ea typeface="Calibri"/>
              <a:cs typeface="Calibri"/>
              <a:sym typeface="Calibri"/>
            </a:endParaRPr>
          </a:p>
        </p:txBody>
      </p:sp>
      <p:sp>
        <p:nvSpPr>
          <p:cNvPr id="262" name="Google Shape;262;g2bf29f8e8ab_0_219"/>
          <p:cNvSpPr/>
          <p:nvPr/>
        </p:nvSpPr>
        <p:spPr>
          <a:xfrm>
            <a:off x="12917514" y="7518400"/>
            <a:ext cx="1545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Oxanium"/>
              <a:buNone/>
            </a:pPr>
            <a:r>
              <a:rPr b="1" i="0" lang="en-US" sz="12800" u="none" cap="none" strike="noStrike">
                <a:solidFill>
                  <a:srgbClr val="0E0E0E"/>
                </a:solidFill>
                <a:latin typeface="Oxanium"/>
                <a:ea typeface="Oxanium"/>
                <a:cs typeface="Oxanium"/>
                <a:sym typeface="Oxanium"/>
              </a:rPr>
              <a:t>T</a:t>
            </a:r>
            <a:endParaRPr b="0" i="0" sz="12800" u="none" cap="none" strike="noStrike">
              <a:solidFill>
                <a:schemeClr val="dk1"/>
              </a:solidFill>
              <a:latin typeface="Calibri"/>
              <a:ea typeface="Calibri"/>
              <a:cs typeface="Calibri"/>
              <a:sym typeface="Calibri"/>
            </a:endParaRPr>
          </a:p>
        </p:txBody>
      </p:sp>
      <p:pic>
        <p:nvPicPr>
          <p:cNvPr descr=" " id="263" name="Google Shape;263;g2bf29f8e8ab_0_219"/>
          <p:cNvPicPr preferRelativeResize="0"/>
          <p:nvPr/>
        </p:nvPicPr>
        <p:blipFill rotWithShape="1">
          <a:blip r:embed="rId15">
            <a:alphaModFix/>
          </a:blip>
          <a:srcRect b="0" l="0" r="0" t="0"/>
          <a:stretch/>
        </p:blipFill>
        <p:spPr>
          <a:xfrm>
            <a:off x="3327816" y="1079500"/>
            <a:ext cx="1625803" cy="1625600"/>
          </a:xfrm>
          <a:prstGeom prst="rect">
            <a:avLst/>
          </a:prstGeom>
          <a:noFill/>
          <a:ln>
            <a:noFill/>
          </a:ln>
        </p:spPr>
      </p:pic>
      <p:pic>
        <p:nvPicPr>
          <p:cNvPr descr=" " id="264" name="Google Shape;264;g2bf29f8e8ab_0_219"/>
          <p:cNvPicPr preferRelativeResize="0"/>
          <p:nvPr/>
        </p:nvPicPr>
        <p:blipFill rotWithShape="1">
          <a:blip r:embed="rId16">
            <a:alphaModFix/>
          </a:blip>
          <a:srcRect b="0" l="0" r="0" t="0"/>
          <a:stretch/>
        </p:blipFill>
        <p:spPr>
          <a:xfrm>
            <a:off x="3412504" y="1164183"/>
            <a:ext cx="1456422" cy="1456246"/>
          </a:xfrm>
          <a:prstGeom prst="rect">
            <a:avLst/>
          </a:prstGeom>
          <a:noFill/>
          <a:ln>
            <a:noFill/>
          </a:ln>
        </p:spPr>
      </p:pic>
      <p:pic>
        <p:nvPicPr>
          <p:cNvPr descr=" " id="265" name="Google Shape;265;g2bf29f8e8ab_0_219"/>
          <p:cNvPicPr preferRelativeResize="0"/>
          <p:nvPr/>
        </p:nvPicPr>
        <p:blipFill rotWithShape="1">
          <a:blip r:embed="rId15">
            <a:alphaModFix/>
          </a:blip>
          <a:srcRect b="0" l="0" r="0" t="0"/>
          <a:stretch/>
        </p:blipFill>
        <p:spPr>
          <a:xfrm>
            <a:off x="3327816" y="8128000"/>
            <a:ext cx="1625803" cy="1625600"/>
          </a:xfrm>
          <a:prstGeom prst="rect">
            <a:avLst/>
          </a:prstGeom>
          <a:noFill/>
          <a:ln>
            <a:noFill/>
          </a:ln>
        </p:spPr>
      </p:pic>
      <p:pic>
        <p:nvPicPr>
          <p:cNvPr descr=" " id="266" name="Google Shape;266;g2bf29f8e8ab_0_219"/>
          <p:cNvPicPr preferRelativeResize="0"/>
          <p:nvPr/>
        </p:nvPicPr>
        <p:blipFill rotWithShape="1">
          <a:blip r:embed="rId17">
            <a:alphaModFix/>
          </a:blip>
          <a:srcRect b="0" l="0" r="0" t="0"/>
          <a:stretch/>
        </p:blipFill>
        <p:spPr>
          <a:xfrm>
            <a:off x="3429404" y="8132763"/>
            <a:ext cx="1519452" cy="1519262"/>
          </a:xfrm>
          <a:prstGeom prst="rect">
            <a:avLst/>
          </a:prstGeom>
          <a:noFill/>
          <a:ln>
            <a:noFill/>
          </a:ln>
        </p:spPr>
      </p:pic>
      <p:pic>
        <p:nvPicPr>
          <p:cNvPr descr=" " id="267" name="Google Shape;267;g2bf29f8e8ab_0_219"/>
          <p:cNvPicPr preferRelativeResize="0"/>
          <p:nvPr/>
        </p:nvPicPr>
        <p:blipFill rotWithShape="1">
          <a:blip r:embed="rId15">
            <a:alphaModFix/>
          </a:blip>
          <a:srcRect b="0" l="0" r="0" t="0"/>
          <a:stretch/>
        </p:blipFill>
        <p:spPr>
          <a:xfrm>
            <a:off x="16473959" y="1079500"/>
            <a:ext cx="1625803" cy="1625600"/>
          </a:xfrm>
          <a:prstGeom prst="rect">
            <a:avLst/>
          </a:prstGeom>
          <a:noFill/>
          <a:ln>
            <a:noFill/>
          </a:ln>
        </p:spPr>
      </p:pic>
      <p:pic>
        <p:nvPicPr>
          <p:cNvPr descr=" " id="268" name="Google Shape;268;g2bf29f8e8ab_0_219"/>
          <p:cNvPicPr preferRelativeResize="0"/>
          <p:nvPr/>
        </p:nvPicPr>
        <p:blipFill rotWithShape="1">
          <a:blip r:embed="rId18">
            <a:alphaModFix/>
          </a:blip>
          <a:srcRect b="0" l="0" r="0" t="0"/>
          <a:stretch/>
        </p:blipFill>
        <p:spPr>
          <a:xfrm>
            <a:off x="16677184" y="1282700"/>
            <a:ext cx="1192256" cy="1190414"/>
          </a:xfrm>
          <a:prstGeom prst="rect">
            <a:avLst/>
          </a:prstGeom>
          <a:noFill/>
          <a:ln>
            <a:noFill/>
          </a:ln>
        </p:spPr>
      </p:pic>
      <p:pic>
        <p:nvPicPr>
          <p:cNvPr descr=" " id="269" name="Google Shape;269;g2bf29f8e8ab_0_219"/>
          <p:cNvPicPr preferRelativeResize="0"/>
          <p:nvPr/>
        </p:nvPicPr>
        <p:blipFill rotWithShape="1">
          <a:blip r:embed="rId15">
            <a:alphaModFix/>
          </a:blip>
          <a:srcRect b="0" l="0" r="0" t="0"/>
          <a:stretch/>
        </p:blipFill>
        <p:spPr>
          <a:xfrm>
            <a:off x="16473959" y="8128000"/>
            <a:ext cx="1625803" cy="1625600"/>
          </a:xfrm>
          <a:prstGeom prst="rect">
            <a:avLst/>
          </a:prstGeom>
          <a:noFill/>
          <a:ln>
            <a:noFill/>
          </a:ln>
        </p:spPr>
      </p:pic>
      <p:pic>
        <p:nvPicPr>
          <p:cNvPr descr=" " id="270" name="Google Shape;270;g2bf29f8e8ab_0_219"/>
          <p:cNvPicPr preferRelativeResize="0"/>
          <p:nvPr/>
        </p:nvPicPr>
        <p:blipFill rotWithShape="1">
          <a:blip r:embed="rId19">
            <a:alphaModFix/>
          </a:blip>
          <a:srcRect b="0" l="0" r="0" t="0"/>
          <a:stretch/>
        </p:blipFill>
        <p:spPr>
          <a:xfrm>
            <a:off x="16541703" y="8128000"/>
            <a:ext cx="1490319" cy="1625600"/>
          </a:xfrm>
          <a:prstGeom prst="rect">
            <a:avLst/>
          </a:prstGeom>
          <a:noFill/>
          <a:ln>
            <a:noFill/>
          </a:ln>
        </p:spPr>
      </p:pic>
      <p:sp>
        <p:nvSpPr>
          <p:cNvPr id="271" name="Google Shape;271;g2bf29f8e8ab_0_21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2bf29f8e8ab_0_21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2bf29f8e8ab_0_219"/>
          <p:cNvSpPr/>
          <p:nvPr/>
        </p:nvSpPr>
        <p:spPr>
          <a:xfrm>
            <a:off x="3327816"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bf29f8e8ab_0_219"/>
          <p:cNvSpPr/>
          <p:nvPr/>
        </p:nvSpPr>
        <p:spPr>
          <a:xfrm>
            <a:off x="3327816"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Strengths</a:t>
            </a:r>
            <a:endParaRPr b="0" i="0" sz="3600" u="none" cap="none" strike="noStrike">
              <a:solidFill>
                <a:schemeClr val="dk1"/>
              </a:solidFill>
              <a:latin typeface="Calibri"/>
              <a:ea typeface="Calibri"/>
              <a:cs typeface="Calibri"/>
              <a:sym typeface="Calibri"/>
            </a:endParaRPr>
          </a:p>
        </p:txBody>
      </p:sp>
      <p:sp>
        <p:nvSpPr>
          <p:cNvPr id="275" name="Google Shape;275;g2bf29f8e8ab_0_219"/>
          <p:cNvSpPr/>
          <p:nvPr/>
        </p:nvSpPr>
        <p:spPr>
          <a:xfrm>
            <a:off x="3327816"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6" name="Google Shape;276;g2bf29f8e8ab_0_21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g2bf29f8e8ab_0_21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2bf29f8e8ab_0_219"/>
          <p:cNvSpPr/>
          <p:nvPr/>
        </p:nvSpPr>
        <p:spPr>
          <a:xfrm>
            <a:off x="3327816"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bf29f8e8ab_0_219"/>
          <p:cNvSpPr/>
          <p:nvPr/>
        </p:nvSpPr>
        <p:spPr>
          <a:xfrm>
            <a:off x="3327816"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Opportunities</a:t>
            </a:r>
            <a:endParaRPr b="0" i="0" sz="3600" u="none" cap="none" strike="noStrike">
              <a:solidFill>
                <a:schemeClr val="dk1"/>
              </a:solidFill>
              <a:latin typeface="Calibri"/>
              <a:ea typeface="Calibri"/>
              <a:cs typeface="Calibri"/>
              <a:sym typeface="Calibri"/>
            </a:endParaRPr>
          </a:p>
        </p:txBody>
      </p:sp>
      <p:sp>
        <p:nvSpPr>
          <p:cNvPr id="280" name="Google Shape;280;g2bf29f8e8ab_0_219"/>
          <p:cNvSpPr/>
          <p:nvPr/>
        </p:nvSpPr>
        <p:spPr>
          <a:xfrm>
            <a:off x="3327816"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1" name="Google Shape;281;g2bf29f8e8ab_0_21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g2bf29f8e8ab_0_21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2bf29f8e8ab_0_219"/>
          <p:cNvSpPr/>
          <p:nvPr/>
        </p:nvSpPr>
        <p:spPr>
          <a:xfrm>
            <a:off x="16473959" y="35369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bf29f8e8ab_0_219"/>
          <p:cNvSpPr/>
          <p:nvPr/>
        </p:nvSpPr>
        <p:spPr>
          <a:xfrm>
            <a:off x="16473959" y="35369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Weaknesses</a:t>
            </a:r>
            <a:endParaRPr b="0" i="0" sz="3600" u="none" cap="none" strike="noStrike">
              <a:solidFill>
                <a:schemeClr val="dk1"/>
              </a:solidFill>
              <a:latin typeface="Calibri"/>
              <a:ea typeface="Calibri"/>
              <a:cs typeface="Calibri"/>
              <a:sym typeface="Calibri"/>
            </a:endParaRPr>
          </a:p>
        </p:txBody>
      </p:sp>
      <p:sp>
        <p:nvSpPr>
          <p:cNvPr id="285" name="Google Shape;285;g2bf29f8e8ab_0_219"/>
          <p:cNvSpPr/>
          <p:nvPr/>
        </p:nvSpPr>
        <p:spPr>
          <a:xfrm>
            <a:off x="16473959" y="43116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6" name="Google Shape;286;g2bf29f8e8ab_0_21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g2bf29f8e8ab_0_21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2bf29f8e8ab_0_219"/>
          <p:cNvSpPr/>
          <p:nvPr/>
        </p:nvSpPr>
        <p:spPr>
          <a:xfrm>
            <a:off x="16473959" y="10585450"/>
            <a:ext cx="45726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bf29f8e8ab_0_219"/>
          <p:cNvSpPr/>
          <p:nvPr/>
        </p:nvSpPr>
        <p:spPr>
          <a:xfrm>
            <a:off x="16473959" y="10585450"/>
            <a:ext cx="47250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Threats</a:t>
            </a:r>
            <a:endParaRPr b="0" i="0" sz="3600" u="none" cap="none" strike="noStrike">
              <a:solidFill>
                <a:schemeClr val="dk1"/>
              </a:solidFill>
              <a:latin typeface="Calibri"/>
              <a:ea typeface="Calibri"/>
              <a:cs typeface="Calibri"/>
              <a:sym typeface="Calibri"/>
            </a:endParaRPr>
          </a:p>
        </p:txBody>
      </p:sp>
      <p:sp>
        <p:nvSpPr>
          <p:cNvPr id="290" name="Google Shape;290;g2bf29f8e8ab_0_219"/>
          <p:cNvSpPr/>
          <p:nvPr/>
        </p:nvSpPr>
        <p:spPr>
          <a:xfrm>
            <a:off x="16473959" y="1136015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95" name="Shape 295"/>
        <p:cNvGrpSpPr/>
        <p:nvPr/>
      </p:nvGrpSpPr>
      <p:grpSpPr>
        <a:xfrm>
          <a:off x="0" y="0"/>
          <a:ext cx="0" cy="0"/>
          <a:chOff x="0" y="0"/>
          <a:chExt cx="0" cy="0"/>
        </a:xfrm>
      </p:grpSpPr>
      <p:pic>
        <p:nvPicPr>
          <p:cNvPr descr=" " id="296" name="Google Shape;296;g2bf29f8e8ab_0_269"/>
          <p:cNvPicPr preferRelativeResize="0"/>
          <p:nvPr/>
        </p:nvPicPr>
        <p:blipFill rotWithShape="1">
          <a:blip r:embed="rId3">
            <a:alphaModFix/>
          </a:blip>
          <a:srcRect b="0" l="0" r="0" t="0"/>
          <a:stretch/>
        </p:blipFill>
        <p:spPr>
          <a:xfrm>
            <a:off x="812902" y="876300"/>
            <a:ext cx="5563295" cy="5562600"/>
          </a:xfrm>
          <a:prstGeom prst="rect">
            <a:avLst/>
          </a:prstGeom>
          <a:noFill/>
          <a:ln>
            <a:noFill/>
          </a:ln>
        </p:spPr>
      </p:pic>
      <p:pic>
        <p:nvPicPr>
          <p:cNvPr descr=" " id="297" name="Google Shape;297;g2bf29f8e8ab_0_269"/>
          <p:cNvPicPr preferRelativeResize="0"/>
          <p:nvPr/>
        </p:nvPicPr>
        <p:blipFill rotWithShape="1">
          <a:blip r:embed="rId4">
            <a:alphaModFix/>
          </a:blip>
          <a:srcRect b="0" l="0" r="0" t="0"/>
          <a:stretch/>
        </p:blipFill>
        <p:spPr>
          <a:xfrm>
            <a:off x="825603" y="5080000"/>
            <a:ext cx="2336320" cy="7654465"/>
          </a:xfrm>
          <a:prstGeom prst="rect">
            <a:avLst/>
          </a:prstGeom>
          <a:noFill/>
          <a:ln>
            <a:noFill/>
          </a:ln>
        </p:spPr>
      </p:pic>
      <p:pic>
        <p:nvPicPr>
          <p:cNvPr descr=" " id="298" name="Google Shape;298;g2bf29f8e8ab_0_269"/>
          <p:cNvPicPr preferRelativeResize="0"/>
          <p:nvPr/>
        </p:nvPicPr>
        <p:blipFill rotWithShape="1">
          <a:blip r:embed="rId5">
            <a:alphaModFix/>
          </a:blip>
          <a:srcRect b="0" l="0" r="0" t="0"/>
          <a:stretch/>
        </p:blipFill>
        <p:spPr>
          <a:xfrm>
            <a:off x="21630804" y="254000"/>
            <a:ext cx="2514914" cy="1270000"/>
          </a:xfrm>
          <a:prstGeom prst="rect">
            <a:avLst/>
          </a:prstGeom>
          <a:noFill/>
          <a:ln>
            <a:noFill/>
          </a:ln>
        </p:spPr>
      </p:pic>
      <p:sp>
        <p:nvSpPr>
          <p:cNvPr id="299" name="Google Shape;299;g2bf29f8e8ab_0_2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0" name="Google Shape;300;g2bf29f8e8ab_0_26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301" name="Google Shape;301;g2bf29f8e8ab_0_269"/>
          <p:cNvPicPr preferRelativeResize="0"/>
          <p:nvPr/>
        </p:nvPicPr>
        <p:blipFill rotWithShape="1">
          <a:blip r:embed="rId7">
            <a:alphaModFix/>
          </a:blip>
          <a:srcRect b="0" l="0" r="0" t="0"/>
          <a:stretch/>
        </p:blipFill>
        <p:spPr>
          <a:xfrm>
            <a:off x="16905813" y="0"/>
            <a:ext cx="6084060" cy="12268200"/>
          </a:xfrm>
          <a:prstGeom prst="rect">
            <a:avLst/>
          </a:prstGeom>
          <a:noFill/>
          <a:ln>
            <a:noFill/>
          </a:ln>
        </p:spPr>
      </p:pic>
      <p:pic>
        <p:nvPicPr>
          <p:cNvPr descr=" " id="302" name="Google Shape;302;g2bf29f8e8ab_0_269"/>
          <p:cNvPicPr preferRelativeResize="0"/>
          <p:nvPr/>
        </p:nvPicPr>
        <p:blipFill rotWithShape="1">
          <a:blip r:embed="rId8">
            <a:alphaModFix/>
          </a:blip>
          <a:srcRect b="0" l="0" r="0" t="0"/>
          <a:stretch/>
        </p:blipFill>
        <p:spPr>
          <a:xfrm>
            <a:off x="10491511" y="1346200"/>
            <a:ext cx="6084060" cy="12369800"/>
          </a:xfrm>
          <a:prstGeom prst="rect">
            <a:avLst/>
          </a:prstGeom>
          <a:noFill/>
          <a:ln>
            <a:noFill/>
          </a:ln>
        </p:spPr>
      </p:pic>
      <p:sp>
        <p:nvSpPr>
          <p:cNvPr id="303" name="Google Shape;303;g2bf29f8e8ab_0_269"/>
          <p:cNvSpPr/>
          <p:nvPr/>
        </p:nvSpPr>
        <p:spPr>
          <a:xfrm>
            <a:off x="1397175" y="11430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Oxanium"/>
              <a:buNone/>
            </a:pPr>
            <a:r>
              <a:rPr b="1" i="0" lang="en-US" sz="8000" u="none" cap="none" strike="noStrike">
                <a:solidFill>
                  <a:srgbClr val="0E0E0E"/>
                </a:solidFill>
                <a:latin typeface="Oxanium"/>
                <a:ea typeface="Oxanium"/>
                <a:cs typeface="Oxanium"/>
                <a:sym typeface="Oxanium"/>
              </a:rPr>
              <a:t>Some Data</a:t>
            </a:r>
            <a:endParaRPr b="0" i="0" sz="8000" u="none" cap="none" strike="noStrike">
              <a:solidFill>
                <a:schemeClr val="dk1"/>
              </a:solidFill>
              <a:latin typeface="Calibri"/>
              <a:ea typeface="Calibri"/>
              <a:cs typeface="Calibri"/>
              <a:sym typeface="Calibri"/>
            </a:endParaRPr>
          </a:p>
        </p:txBody>
      </p:sp>
      <p:sp>
        <p:nvSpPr>
          <p:cNvPr id="304" name="Google Shape;304;g2bf29f8e8ab_0_269"/>
          <p:cNvSpPr/>
          <p:nvPr/>
        </p:nvSpPr>
        <p:spPr>
          <a:xfrm>
            <a:off x="1244756" y="5029200"/>
            <a:ext cx="8573700" cy="628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2bf29f8e8ab_0_269"/>
          <p:cNvSpPr/>
          <p:nvPr/>
        </p:nvSpPr>
        <p:spPr>
          <a:xfrm>
            <a:off x="1244756" y="50292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bf29f8e8ab_0_269"/>
          <p:cNvSpPr/>
          <p:nvPr/>
        </p:nvSpPr>
        <p:spPr>
          <a:xfrm>
            <a:off x="1244756" y="5340350"/>
            <a:ext cx="20832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bf29f8e8ab_0_269"/>
          <p:cNvSpPr/>
          <p:nvPr/>
        </p:nvSpPr>
        <p:spPr>
          <a:xfrm>
            <a:off x="1244756" y="5340350"/>
            <a:ext cx="2421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75%</a:t>
            </a:r>
            <a:endParaRPr b="0" i="0" sz="8000" u="none" cap="none" strike="noStrike">
              <a:solidFill>
                <a:schemeClr val="dk1"/>
              </a:solidFill>
              <a:latin typeface="Calibri"/>
              <a:ea typeface="Calibri"/>
              <a:cs typeface="Calibri"/>
              <a:sym typeface="Calibri"/>
            </a:endParaRPr>
          </a:p>
        </p:txBody>
      </p:sp>
      <p:sp>
        <p:nvSpPr>
          <p:cNvPr id="308" name="Google Shape;308;g2bf29f8e8ab_0_269"/>
          <p:cNvSpPr/>
          <p:nvPr/>
        </p:nvSpPr>
        <p:spPr>
          <a:xfrm>
            <a:off x="3531041" y="5029200"/>
            <a:ext cx="62874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bf29f8e8ab_0_269"/>
          <p:cNvSpPr/>
          <p:nvPr/>
        </p:nvSpPr>
        <p:spPr>
          <a:xfrm>
            <a:off x="3531041" y="5029200"/>
            <a:ext cx="6439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Enchanted Creatures</a:t>
            </a:r>
            <a:endParaRPr b="0" i="0" sz="3600" u="none" cap="none" strike="noStrike">
              <a:solidFill>
                <a:schemeClr val="dk1"/>
              </a:solidFill>
              <a:latin typeface="Calibri"/>
              <a:ea typeface="Calibri"/>
              <a:cs typeface="Calibri"/>
              <a:sym typeface="Calibri"/>
            </a:endParaRPr>
          </a:p>
        </p:txBody>
      </p:sp>
      <p:sp>
        <p:nvSpPr>
          <p:cNvPr id="310" name="Google Shape;310;g2bf29f8e8ab_0_269"/>
          <p:cNvSpPr/>
          <p:nvPr/>
        </p:nvSpPr>
        <p:spPr>
          <a:xfrm>
            <a:off x="3531041" y="5702300"/>
            <a:ext cx="6422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1" name="Google Shape;311;g2bf29f8e8ab_0_269"/>
          <p:cNvSpPr/>
          <p:nvPr/>
        </p:nvSpPr>
        <p:spPr>
          <a:xfrm>
            <a:off x="1244756" y="7531100"/>
            <a:ext cx="85737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g2bf29f8e8ab_0_269"/>
          <p:cNvSpPr/>
          <p:nvPr/>
        </p:nvSpPr>
        <p:spPr>
          <a:xfrm>
            <a:off x="1244756" y="7537450"/>
            <a:ext cx="20832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bf29f8e8ab_0_269"/>
          <p:cNvSpPr/>
          <p:nvPr/>
        </p:nvSpPr>
        <p:spPr>
          <a:xfrm>
            <a:off x="1244756" y="7537450"/>
            <a:ext cx="2421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60%</a:t>
            </a:r>
            <a:endParaRPr b="0" i="0" sz="8000" u="none" cap="none" strike="noStrike">
              <a:solidFill>
                <a:schemeClr val="dk1"/>
              </a:solidFill>
              <a:latin typeface="Calibri"/>
              <a:ea typeface="Calibri"/>
              <a:cs typeface="Calibri"/>
              <a:sym typeface="Calibri"/>
            </a:endParaRPr>
          </a:p>
        </p:txBody>
      </p:sp>
      <p:sp>
        <p:nvSpPr>
          <p:cNvPr id="314" name="Google Shape;314;g2bf29f8e8ab_0_269"/>
          <p:cNvSpPr/>
          <p:nvPr/>
        </p:nvSpPr>
        <p:spPr>
          <a:xfrm>
            <a:off x="3531041" y="7531100"/>
            <a:ext cx="6287400" cy="128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g2bf29f8e8ab_0_269"/>
          <p:cNvSpPr/>
          <p:nvPr/>
        </p:nvSpPr>
        <p:spPr>
          <a:xfrm>
            <a:off x="3531041" y="7531100"/>
            <a:ext cx="6439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Magic-Wielding Individuals</a:t>
            </a:r>
            <a:endParaRPr b="0" i="0" sz="3600" u="none" cap="none" strike="noStrike">
              <a:solidFill>
                <a:schemeClr val="dk1"/>
              </a:solidFill>
              <a:latin typeface="Calibri"/>
              <a:ea typeface="Calibri"/>
              <a:cs typeface="Calibri"/>
              <a:sym typeface="Calibri"/>
            </a:endParaRPr>
          </a:p>
        </p:txBody>
      </p:sp>
      <p:sp>
        <p:nvSpPr>
          <p:cNvPr id="316" name="Google Shape;316;g2bf29f8e8ab_0_269"/>
          <p:cNvSpPr/>
          <p:nvPr/>
        </p:nvSpPr>
        <p:spPr>
          <a:xfrm>
            <a:off x="3531041" y="8204200"/>
            <a:ext cx="6422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7" name="Google Shape;317;g2bf29f8e8ab_0_269"/>
          <p:cNvSpPr/>
          <p:nvPr/>
        </p:nvSpPr>
        <p:spPr>
          <a:xfrm>
            <a:off x="1244756" y="9423400"/>
            <a:ext cx="85737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bf29f8e8ab_0_269"/>
          <p:cNvSpPr/>
          <p:nvPr/>
        </p:nvSpPr>
        <p:spPr>
          <a:xfrm>
            <a:off x="1244756" y="9734550"/>
            <a:ext cx="2083200" cy="126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bf29f8e8ab_0_269"/>
          <p:cNvSpPr/>
          <p:nvPr/>
        </p:nvSpPr>
        <p:spPr>
          <a:xfrm>
            <a:off x="1244756" y="9734550"/>
            <a:ext cx="24219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90%</a:t>
            </a:r>
            <a:endParaRPr b="0" i="0" sz="8000" u="none" cap="none" strike="noStrike">
              <a:solidFill>
                <a:schemeClr val="dk1"/>
              </a:solidFill>
              <a:latin typeface="Calibri"/>
              <a:ea typeface="Calibri"/>
              <a:cs typeface="Calibri"/>
              <a:sym typeface="Calibri"/>
            </a:endParaRPr>
          </a:p>
        </p:txBody>
      </p:sp>
      <p:sp>
        <p:nvSpPr>
          <p:cNvPr id="320" name="Google Shape;320;g2bf29f8e8ab_0_269"/>
          <p:cNvSpPr/>
          <p:nvPr/>
        </p:nvSpPr>
        <p:spPr>
          <a:xfrm>
            <a:off x="3531041" y="9423400"/>
            <a:ext cx="6287400" cy="1892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2bf29f8e8ab_0_269"/>
          <p:cNvSpPr/>
          <p:nvPr/>
        </p:nvSpPr>
        <p:spPr>
          <a:xfrm>
            <a:off x="3531041" y="9423400"/>
            <a:ext cx="64398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Spells Cast</a:t>
            </a:r>
            <a:endParaRPr b="0" i="0" sz="3600" u="none" cap="none" strike="noStrike">
              <a:solidFill>
                <a:schemeClr val="dk1"/>
              </a:solidFill>
              <a:latin typeface="Calibri"/>
              <a:ea typeface="Calibri"/>
              <a:cs typeface="Calibri"/>
              <a:sym typeface="Calibri"/>
            </a:endParaRPr>
          </a:p>
        </p:txBody>
      </p:sp>
      <p:sp>
        <p:nvSpPr>
          <p:cNvPr id="322" name="Google Shape;322;g2bf29f8e8ab_0_269"/>
          <p:cNvSpPr/>
          <p:nvPr/>
        </p:nvSpPr>
        <p:spPr>
          <a:xfrm>
            <a:off x="3531041" y="10096500"/>
            <a:ext cx="6422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7" name="Shape 327"/>
        <p:cNvGrpSpPr/>
        <p:nvPr/>
      </p:nvGrpSpPr>
      <p:grpSpPr>
        <a:xfrm>
          <a:off x="0" y="0"/>
          <a:ext cx="0" cy="0"/>
          <a:chOff x="0" y="0"/>
          <a:chExt cx="0" cy="0"/>
        </a:xfrm>
      </p:grpSpPr>
      <p:pic>
        <p:nvPicPr>
          <p:cNvPr descr=" " id="328" name="Google Shape;328;g2bf29f8e8ab_0_300"/>
          <p:cNvPicPr preferRelativeResize="0"/>
          <p:nvPr/>
        </p:nvPicPr>
        <p:blipFill rotWithShape="1">
          <a:blip r:embed="rId3">
            <a:alphaModFix/>
          </a:blip>
          <a:srcRect b="0" l="0" r="0" t="0"/>
          <a:stretch/>
        </p:blipFill>
        <p:spPr>
          <a:xfrm>
            <a:off x="15737267" y="10426700"/>
            <a:ext cx="7655420" cy="2336031"/>
          </a:xfrm>
          <a:prstGeom prst="rect">
            <a:avLst/>
          </a:prstGeom>
          <a:noFill/>
          <a:ln>
            <a:noFill/>
          </a:ln>
        </p:spPr>
      </p:pic>
      <p:pic>
        <p:nvPicPr>
          <p:cNvPr descr=" " id="329" name="Google Shape;329;g2bf29f8e8ab_0_300"/>
          <p:cNvPicPr preferRelativeResize="0"/>
          <p:nvPr/>
        </p:nvPicPr>
        <p:blipFill rotWithShape="1">
          <a:blip r:embed="rId4">
            <a:alphaModFix/>
          </a:blip>
          <a:srcRect b="0" l="0" r="0" t="0"/>
          <a:stretch/>
        </p:blipFill>
        <p:spPr>
          <a:xfrm>
            <a:off x="22761245" y="317500"/>
            <a:ext cx="1270159" cy="2514600"/>
          </a:xfrm>
          <a:prstGeom prst="rect">
            <a:avLst/>
          </a:prstGeom>
          <a:noFill/>
          <a:ln>
            <a:noFill/>
          </a:ln>
        </p:spPr>
      </p:pic>
      <p:pic>
        <p:nvPicPr>
          <p:cNvPr descr=" " id="330" name="Google Shape;330;g2bf29f8e8ab_0_300"/>
          <p:cNvPicPr preferRelativeResize="0"/>
          <p:nvPr/>
        </p:nvPicPr>
        <p:blipFill rotWithShape="1">
          <a:blip r:embed="rId5">
            <a:alphaModFix/>
          </a:blip>
          <a:srcRect b="0" l="0" r="0" t="0"/>
          <a:stretch/>
        </p:blipFill>
        <p:spPr>
          <a:xfrm>
            <a:off x="812902" y="825500"/>
            <a:ext cx="4267733" cy="4267200"/>
          </a:xfrm>
          <a:prstGeom prst="rect">
            <a:avLst/>
          </a:prstGeom>
          <a:noFill/>
          <a:ln>
            <a:noFill/>
          </a:ln>
        </p:spPr>
      </p:pic>
      <p:sp>
        <p:nvSpPr>
          <p:cNvPr id="331" name="Google Shape;331;g2bf29f8e8ab_0_3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2" name="Google Shape;332;g2bf29f8e8ab_0_3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3" name="Google Shape;333;g2bf29f8e8ab_0_300"/>
          <p:cNvSpPr/>
          <p:nvPr/>
        </p:nvSpPr>
        <p:spPr>
          <a:xfrm>
            <a:off x="4305838" y="3403600"/>
            <a:ext cx="15762600" cy="685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bf29f8e8ab_0_300"/>
          <p:cNvSpPr/>
          <p:nvPr/>
        </p:nvSpPr>
        <p:spPr>
          <a:xfrm>
            <a:off x="4305838" y="3403600"/>
            <a:ext cx="15762600" cy="5232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g2bf29f8e8ab_0_300"/>
          <p:cNvSpPr/>
          <p:nvPr/>
        </p:nvSpPr>
        <p:spPr>
          <a:xfrm>
            <a:off x="5963395" y="3403600"/>
            <a:ext cx="12447600" cy="4826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Oxanium"/>
              <a:buNone/>
            </a:pPr>
            <a:r>
              <a:rPr b="1" i="0" lang="en-US" sz="24000" u="none" cap="none" strike="noStrike">
                <a:solidFill>
                  <a:srgbClr val="272727"/>
                </a:solidFill>
                <a:latin typeface="Oxanium"/>
                <a:ea typeface="Oxanium"/>
                <a:cs typeface="Oxanium"/>
                <a:sym typeface="Oxanium"/>
              </a:rPr>
              <a:t>234,567</a:t>
            </a:r>
            <a:endParaRPr b="0" i="0" sz="24000" u="none" cap="none" strike="noStrike">
              <a:solidFill>
                <a:schemeClr val="dk1"/>
              </a:solidFill>
              <a:latin typeface="Calibri"/>
              <a:ea typeface="Calibri"/>
              <a:cs typeface="Calibri"/>
              <a:sym typeface="Calibri"/>
            </a:endParaRPr>
          </a:p>
        </p:txBody>
      </p:sp>
      <p:sp>
        <p:nvSpPr>
          <p:cNvPr id="336" name="Google Shape;336;g2bf29f8e8ab_0_300"/>
          <p:cNvSpPr/>
          <p:nvPr/>
        </p:nvSpPr>
        <p:spPr>
          <a:xfrm>
            <a:off x="4170355" y="74168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37" name="Google Shape;337;g2bf29f8e8ab_0_300"/>
          <p:cNvSpPr/>
          <p:nvPr/>
        </p:nvSpPr>
        <p:spPr>
          <a:xfrm>
            <a:off x="7483352" y="90424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2" name="Shape 342"/>
        <p:cNvGrpSpPr/>
        <p:nvPr/>
      </p:nvGrpSpPr>
      <p:grpSpPr>
        <a:xfrm>
          <a:off x="0" y="0"/>
          <a:ext cx="0" cy="0"/>
          <a:chOff x="0" y="0"/>
          <a:chExt cx="0" cy="0"/>
        </a:xfrm>
      </p:grpSpPr>
      <p:pic>
        <p:nvPicPr>
          <p:cNvPr descr=" " id="343" name="Google Shape;343;g2bf29f8e8ab_0_314"/>
          <p:cNvPicPr preferRelativeResize="0"/>
          <p:nvPr/>
        </p:nvPicPr>
        <p:blipFill rotWithShape="1">
          <a:blip r:embed="rId3">
            <a:alphaModFix/>
          </a:blip>
          <a:srcRect b="0" l="0" r="0" t="0"/>
          <a:stretch/>
        </p:blipFill>
        <p:spPr>
          <a:xfrm>
            <a:off x="444559" y="457200"/>
            <a:ext cx="7655420" cy="2336031"/>
          </a:xfrm>
          <a:prstGeom prst="rect">
            <a:avLst/>
          </a:prstGeom>
          <a:noFill/>
          <a:ln>
            <a:noFill/>
          </a:ln>
        </p:spPr>
      </p:pic>
      <p:pic>
        <p:nvPicPr>
          <p:cNvPr descr=" " id="344" name="Google Shape;344;g2bf29f8e8ab_0_314"/>
          <p:cNvPicPr preferRelativeResize="0"/>
          <p:nvPr/>
        </p:nvPicPr>
        <p:blipFill rotWithShape="1">
          <a:blip r:embed="rId4">
            <a:alphaModFix/>
          </a:blip>
          <a:srcRect b="0" l="0" r="0" t="0"/>
          <a:stretch/>
        </p:blipFill>
        <p:spPr>
          <a:xfrm>
            <a:off x="254032" y="12230100"/>
            <a:ext cx="2514914" cy="1270000"/>
          </a:xfrm>
          <a:prstGeom prst="rect">
            <a:avLst/>
          </a:prstGeom>
          <a:noFill/>
          <a:ln>
            <a:noFill/>
          </a:ln>
        </p:spPr>
      </p:pic>
      <p:pic>
        <p:nvPicPr>
          <p:cNvPr descr=" " id="345" name="Google Shape;345;g2bf29f8e8ab_0_314"/>
          <p:cNvPicPr preferRelativeResize="0"/>
          <p:nvPr/>
        </p:nvPicPr>
        <p:blipFill rotWithShape="1">
          <a:blip r:embed="rId5">
            <a:alphaModFix/>
          </a:blip>
          <a:srcRect b="0" l="0" r="0" t="0"/>
          <a:stretch/>
        </p:blipFill>
        <p:spPr>
          <a:xfrm>
            <a:off x="15940492" y="4876800"/>
            <a:ext cx="7366921" cy="7366000"/>
          </a:xfrm>
          <a:prstGeom prst="rect">
            <a:avLst/>
          </a:prstGeom>
          <a:noFill/>
          <a:ln>
            <a:noFill/>
          </a:ln>
        </p:spPr>
      </p:pic>
      <p:sp>
        <p:nvSpPr>
          <p:cNvPr id="346" name="Google Shape;346;g2bf29f8e8ab_0_31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7" name="Google Shape;347;g2bf29f8e8ab_0_31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8" name="Google Shape;348;g2bf29f8e8ab_0_314"/>
          <p:cNvSpPr/>
          <p:nvPr/>
        </p:nvSpPr>
        <p:spPr>
          <a:xfrm>
            <a:off x="339132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2bf29f8e8ab_0_314"/>
          <p:cNvSpPr/>
          <p:nvPr/>
        </p:nvSpPr>
        <p:spPr>
          <a:xfrm>
            <a:off x="3607251" y="3263900"/>
            <a:ext cx="7443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2bf29f8e8ab_0_314"/>
          <p:cNvSpPr/>
          <p:nvPr/>
        </p:nvSpPr>
        <p:spPr>
          <a:xfrm>
            <a:off x="3607251" y="3263900"/>
            <a:ext cx="7985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233 Coins</a:t>
            </a:r>
            <a:endParaRPr b="0" i="0" sz="12800" u="none" cap="none" strike="noStrike">
              <a:solidFill>
                <a:schemeClr val="dk1"/>
              </a:solidFill>
              <a:latin typeface="Calibri"/>
              <a:ea typeface="Calibri"/>
              <a:cs typeface="Calibri"/>
              <a:sym typeface="Calibri"/>
            </a:endParaRPr>
          </a:p>
        </p:txBody>
      </p:sp>
      <p:sp>
        <p:nvSpPr>
          <p:cNvPr id="351" name="Google Shape;351;g2bf29f8e8ab_0_314"/>
          <p:cNvSpPr/>
          <p:nvPr/>
        </p:nvSpPr>
        <p:spPr>
          <a:xfrm>
            <a:off x="339132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g2bf29f8e8ab_0_314"/>
          <p:cNvSpPr/>
          <p:nvPr/>
        </p:nvSpPr>
        <p:spPr>
          <a:xfrm>
            <a:off x="332358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3" name="Google Shape;353;g2bf29f8e8ab_0_314"/>
          <p:cNvSpPr/>
          <p:nvPr/>
        </p:nvSpPr>
        <p:spPr>
          <a:xfrm>
            <a:off x="339132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bf29f8e8ab_0_314"/>
          <p:cNvSpPr/>
          <p:nvPr/>
        </p:nvSpPr>
        <p:spPr>
          <a:xfrm>
            <a:off x="3442130" y="6985000"/>
            <a:ext cx="77733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bf29f8e8ab_0_314"/>
          <p:cNvSpPr/>
          <p:nvPr/>
        </p:nvSpPr>
        <p:spPr>
          <a:xfrm>
            <a:off x="3442130" y="6985000"/>
            <a:ext cx="83154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456 Hours</a:t>
            </a:r>
            <a:endParaRPr b="0" i="0" sz="12800" u="none" cap="none" strike="noStrike">
              <a:solidFill>
                <a:schemeClr val="dk1"/>
              </a:solidFill>
              <a:latin typeface="Calibri"/>
              <a:ea typeface="Calibri"/>
              <a:cs typeface="Calibri"/>
              <a:sym typeface="Calibri"/>
            </a:endParaRPr>
          </a:p>
        </p:txBody>
      </p:sp>
      <p:sp>
        <p:nvSpPr>
          <p:cNvPr id="356" name="Google Shape;356;g2bf29f8e8ab_0_314"/>
          <p:cNvSpPr/>
          <p:nvPr/>
        </p:nvSpPr>
        <p:spPr>
          <a:xfrm>
            <a:off x="339132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bf29f8e8ab_0_314"/>
          <p:cNvSpPr/>
          <p:nvPr/>
        </p:nvSpPr>
        <p:spPr>
          <a:xfrm>
            <a:off x="332358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58" name="Google Shape;358;g2bf29f8e8ab_0_314"/>
          <p:cNvSpPr/>
          <p:nvPr/>
        </p:nvSpPr>
        <p:spPr>
          <a:xfrm>
            <a:off x="13552594" y="32639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bf29f8e8ab_0_314"/>
          <p:cNvSpPr/>
          <p:nvPr/>
        </p:nvSpPr>
        <p:spPr>
          <a:xfrm>
            <a:off x="15832529" y="3263900"/>
            <a:ext cx="33150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bf29f8e8ab_0_314"/>
          <p:cNvSpPr/>
          <p:nvPr/>
        </p:nvSpPr>
        <p:spPr>
          <a:xfrm>
            <a:off x="15832529" y="3263900"/>
            <a:ext cx="385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85%</a:t>
            </a:r>
            <a:endParaRPr b="0" i="0" sz="12800" u="none" cap="none" strike="noStrike">
              <a:solidFill>
                <a:schemeClr val="dk1"/>
              </a:solidFill>
              <a:latin typeface="Calibri"/>
              <a:ea typeface="Calibri"/>
              <a:cs typeface="Calibri"/>
              <a:sym typeface="Calibri"/>
            </a:endParaRPr>
          </a:p>
        </p:txBody>
      </p:sp>
      <p:sp>
        <p:nvSpPr>
          <p:cNvPr id="361" name="Google Shape;361;g2bf29f8e8ab_0_314"/>
          <p:cNvSpPr/>
          <p:nvPr/>
        </p:nvSpPr>
        <p:spPr>
          <a:xfrm>
            <a:off x="13552594" y="52959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bf29f8e8ab_0_314"/>
          <p:cNvSpPr/>
          <p:nvPr/>
        </p:nvSpPr>
        <p:spPr>
          <a:xfrm>
            <a:off x="13484852" y="52959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3" name="Google Shape;363;g2bf29f8e8ab_0_314"/>
          <p:cNvSpPr/>
          <p:nvPr/>
        </p:nvSpPr>
        <p:spPr>
          <a:xfrm>
            <a:off x="13552594" y="6985000"/>
            <a:ext cx="7875000" cy="264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bf29f8e8ab_0_314"/>
          <p:cNvSpPr/>
          <p:nvPr/>
        </p:nvSpPr>
        <p:spPr>
          <a:xfrm>
            <a:off x="14600475" y="6985000"/>
            <a:ext cx="57792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bf29f8e8ab_0_314"/>
          <p:cNvSpPr/>
          <p:nvPr/>
        </p:nvSpPr>
        <p:spPr>
          <a:xfrm>
            <a:off x="14600475" y="6985000"/>
            <a:ext cx="63213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765 Km</a:t>
            </a:r>
            <a:endParaRPr b="0" i="0" sz="12800" u="none" cap="none" strike="noStrike">
              <a:solidFill>
                <a:schemeClr val="dk1"/>
              </a:solidFill>
              <a:latin typeface="Calibri"/>
              <a:ea typeface="Calibri"/>
              <a:cs typeface="Calibri"/>
              <a:sym typeface="Calibri"/>
            </a:endParaRPr>
          </a:p>
        </p:txBody>
      </p:sp>
      <p:sp>
        <p:nvSpPr>
          <p:cNvPr id="366" name="Google Shape;366;g2bf29f8e8ab_0_314"/>
          <p:cNvSpPr/>
          <p:nvPr/>
        </p:nvSpPr>
        <p:spPr>
          <a:xfrm>
            <a:off x="13552594" y="90170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bf29f8e8ab_0_314"/>
          <p:cNvSpPr/>
          <p:nvPr/>
        </p:nvSpPr>
        <p:spPr>
          <a:xfrm>
            <a:off x="13484852" y="90170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2" name="Shape 372"/>
        <p:cNvGrpSpPr/>
        <p:nvPr/>
      </p:nvGrpSpPr>
      <p:grpSpPr>
        <a:xfrm>
          <a:off x="0" y="0"/>
          <a:ext cx="0" cy="0"/>
          <a:chOff x="0" y="0"/>
          <a:chExt cx="0" cy="0"/>
        </a:xfrm>
      </p:grpSpPr>
      <p:pic>
        <p:nvPicPr>
          <p:cNvPr descr=" " id="373" name="Google Shape;373;g2bf29f8e8ab_0_343"/>
          <p:cNvPicPr preferRelativeResize="0"/>
          <p:nvPr/>
        </p:nvPicPr>
        <p:blipFill rotWithShape="1">
          <a:blip r:embed="rId3">
            <a:alphaModFix/>
          </a:blip>
          <a:srcRect b="0" l="0" r="0" t="0"/>
          <a:stretch/>
        </p:blipFill>
        <p:spPr>
          <a:xfrm>
            <a:off x="21694311" y="4406900"/>
            <a:ext cx="2336320" cy="7654453"/>
          </a:xfrm>
          <a:prstGeom prst="rect">
            <a:avLst/>
          </a:prstGeom>
          <a:noFill/>
          <a:ln>
            <a:noFill/>
          </a:ln>
        </p:spPr>
      </p:pic>
      <p:pic>
        <p:nvPicPr>
          <p:cNvPr descr=" " id="374" name="Google Shape;374;g2bf29f8e8ab_0_343"/>
          <p:cNvPicPr preferRelativeResize="0"/>
          <p:nvPr/>
        </p:nvPicPr>
        <p:blipFill rotWithShape="1">
          <a:blip r:embed="rId4">
            <a:alphaModFix/>
          </a:blip>
          <a:srcRect b="0" l="0" r="0" t="0"/>
          <a:stretch/>
        </p:blipFill>
        <p:spPr>
          <a:xfrm>
            <a:off x="215927" y="10807700"/>
            <a:ext cx="1270159" cy="2514600"/>
          </a:xfrm>
          <a:prstGeom prst="rect">
            <a:avLst/>
          </a:prstGeom>
          <a:noFill/>
          <a:ln>
            <a:noFill/>
          </a:ln>
        </p:spPr>
      </p:pic>
      <p:pic>
        <p:nvPicPr>
          <p:cNvPr descr=" " id="375" name="Google Shape;375;g2bf29f8e8ab_0_343"/>
          <p:cNvPicPr preferRelativeResize="0"/>
          <p:nvPr/>
        </p:nvPicPr>
        <p:blipFill rotWithShape="1">
          <a:blip r:embed="rId5">
            <a:alphaModFix/>
          </a:blip>
          <a:srcRect b="0" l="0" r="0" t="0"/>
          <a:stretch/>
        </p:blipFill>
        <p:spPr>
          <a:xfrm>
            <a:off x="16296137" y="8216900"/>
            <a:ext cx="4267733" cy="4267200"/>
          </a:xfrm>
          <a:prstGeom prst="rect">
            <a:avLst/>
          </a:prstGeom>
          <a:noFill/>
          <a:ln>
            <a:noFill/>
          </a:ln>
        </p:spPr>
      </p:pic>
      <p:pic>
        <p:nvPicPr>
          <p:cNvPr descr=" " id="376" name="Google Shape;376;g2bf29f8e8ab_0_343"/>
          <p:cNvPicPr preferRelativeResize="0"/>
          <p:nvPr/>
        </p:nvPicPr>
        <p:blipFill rotWithShape="1">
          <a:blip r:embed="rId5">
            <a:alphaModFix/>
          </a:blip>
          <a:srcRect b="0" l="0" r="0" t="0"/>
          <a:stretch/>
        </p:blipFill>
        <p:spPr>
          <a:xfrm>
            <a:off x="12053807" y="3975100"/>
            <a:ext cx="4267733" cy="4267200"/>
          </a:xfrm>
          <a:prstGeom prst="rect">
            <a:avLst/>
          </a:prstGeom>
          <a:noFill/>
          <a:ln>
            <a:noFill/>
          </a:ln>
        </p:spPr>
      </p:pic>
      <p:sp>
        <p:nvSpPr>
          <p:cNvPr id="377" name="Google Shape;377;g2bf29f8e8ab_0_34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8" name="Google Shape;378;g2bf29f8e8ab_0_34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79" name="Google Shape;379;g2bf29f8e8ab_0_343"/>
          <p:cNvSpPr/>
          <p:nvPr/>
        </p:nvSpPr>
        <p:spPr>
          <a:xfrm>
            <a:off x="6841922" y="1143000"/>
            <a:ext cx="106905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Some Graph</a:t>
            </a:r>
            <a:endParaRPr b="0" i="0" sz="8000" u="none" cap="none" strike="noStrike">
              <a:solidFill>
                <a:schemeClr val="dk1"/>
              </a:solidFill>
              <a:latin typeface="Calibri"/>
              <a:ea typeface="Calibri"/>
              <a:cs typeface="Calibri"/>
              <a:sym typeface="Calibri"/>
            </a:endParaRPr>
          </a:p>
        </p:txBody>
      </p:sp>
      <p:sp>
        <p:nvSpPr>
          <p:cNvPr id="380" name="Google Shape;380;g2bf29f8e8ab_0_343"/>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g2bf29f8e8ab_0_343"/>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2" name="Google Shape;382;g2bf29f8e8ab_0_343"/>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3" name="Google Shape;383;g2bf29f8e8ab_0_343"/>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4" name="Google Shape;384;g2bf29f8e8ab_0_343"/>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85" name="Google Shape;385;g2bf29f8e8ab_0_343"/>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86" name="Google Shape;386;g2bf29f8e8ab_0_343"/>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87" name="Google Shape;387;g2bf29f8e8ab_0_343"/>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88" name="Google Shape;388;g2bf29f8e8ab_0_343"/>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89" name="Google Shape;389;g2bf29f8e8ab_0_343"/>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2185"/>
              <a:buFont typeface="Lato"/>
              <a:buNone/>
            </a:pPr>
            <a:r>
              <a:rPr b="0" i="0" lang="en-US" sz="2185" u="none" cap="none" strike="noStrike">
                <a:solidFill>
                  <a:srgbClr val="F68C02"/>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0" name="Google Shape;390;g2bf29f8e8ab_0_343"/>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1" name="Google Shape;391;g2bf29f8e8ab_0_343"/>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2" name="Google Shape;392;g2bf29f8e8ab_0_343"/>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3" name="Google Shape;393;g2bf29f8e8ab_0_343"/>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4" name="Google Shape;394;g2bf29f8e8ab_0_343"/>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95" name="Google Shape;395;g2bf29f8e8ab_0_343"/>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96" name="Google Shape;396;g2bf29f8e8ab_0_343"/>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97" name="Google Shape;397;g2bf29f8e8ab_0_343"/>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98" name="Google Shape;398;g2bf29f8e8ab_0_343"/>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99" name="Google Shape;399;g2bf29f8e8ab_0_343"/>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68C02"/>
              </a:buClr>
              <a:buSzPts val="1820"/>
              <a:buFont typeface="Lato"/>
              <a:buNone/>
            </a:pPr>
            <a:r>
              <a:rPr b="0" i="0" lang="en-US" sz="1820" u="none" cap="none" strike="noStrike">
                <a:solidFill>
                  <a:srgbClr val="F68C02"/>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0" name="Google Shape;400;g2bf29f8e8ab_0_343"/>
          <p:cNvPicPr preferRelativeResize="0"/>
          <p:nvPr/>
        </p:nvPicPr>
        <p:blipFill rotWithShape="1">
          <a:blip r:embed="rId7">
            <a:alphaModFix/>
          </a:blip>
          <a:srcRect b="0" l="0" r="0" t="0"/>
          <a:stretch/>
        </p:blipFill>
        <p:spPr>
          <a:xfrm>
            <a:off x="3368467" y="3771900"/>
            <a:ext cx="8291592" cy="5511006"/>
          </a:xfrm>
          <a:prstGeom prst="rect">
            <a:avLst/>
          </a:prstGeom>
          <a:noFill/>
          <a:ln>
            <a:noFill/>
          </a:ln>
        </p:spPr>
      </p:pic>
      <p:pic>
        <p:nvPicPr>
          <p:cNvPr descr=" " id="401" name="Google Shape;401;g2bf29f8e8ab_0_343"/>
          <p:cNvPicPr preferRelativeResize="0"/>
          <p:nvPr/>
        </p:nvPicPr>
        <p:blipFill rotWithShape="1">
          <a:blip r:embed="rId8">
            <a:alphaModFix/>
          </a:blip>
          <a:srcRect b="0" l="0" r="0" t="0"/>
          <a:stretch/>
        </p:blipFill>
        <p:spPr>
          <a:xfrm>
            <a:off x="4512766" y="4185444"/>
            <a:ext cx="11567" cy="5258445"/>
          </a:xfrm>
          <a:prstGeom prst="rect">
            <a:avLst/>
          </a:prstGeom>
          <a:noFill/>
          <a:ln>
            <a:noFill/>
          </a:ln>
        </p:spPr>
      </p:pic>
      <p:pic>
        <p:nvPicPr>
          <p:cNvPr descr=" " id="402" name="Google Shape;402;g2bf29f8e8ab_0_343"/>
          <p:cNvPicPr preferRelativeResize="0"/>
          <p:nvPr/>
        </p:nvPicPr>
        <p:blipFill rotWithShape="1">
          <a:blip r:embed="rId9">
            <a:alphaModFix/>
          </a:blip>
          <a:srcRect b="0" l="0" r="0" t="0"/>
          <a:stretch/>
        </p:blipFill>
        <p:spPr>
          <a:xfrm>
            <a:off x="5651279" y="4185444"/>
            <a:ext cx="11567" cy="5258445"/>
          </a:xfrm>
          <a:prstGeom prst="rect">
            <a:avLst/>
          </a:prstGeom>
          <a:noFill/>
          <a:ln>
            <a:noFill/>
          </a:ln>
        </p:spPr>
      </p:pic>
      <p:pic>
        <p:nvPicPr>
          <p:cNvPr descr=" " id="403" name="Google Shape;403;g2bf29f8e8ab_0_343"/>
          <p:cNvPicPr preferRelativeResize="0"/>
          <p:nvPr/>
        </p:nvPicPr>
        <p:blipFill rotWithShape="1">
          <a:blip r:embed="rId10">
            <a:alphaModFix/>
          </a:blip>
          <a:srcRect b="0" l="0" r="0" t="0"/>
          <a:stretch/>
        </p:blipFill>
        <p:spPr>
          <a:xfrm>
            <a:off x="6789795" y="4185444"/>
            <a:ext cx="11567" cy="5258445"/>
          </a:xfrm>
          <a:prstGeom prst="rect">
            <a:avLst/>
          </a:prstGeom>
          <a:noFill/>
          <a:ln>
            <a:noFill/>
          </a:ln>
        </p:spPr>
      </p:pic>
      <p:pic>
        <p:nvPicPr>
          <p:cNvPr descr=" " id="404" name="Google Shape;404;g2bf29f8e8ab_0_343"/>
          <p:cNvPicPr preferRelativeResize="0"/>
          <p:nvPr/>
        </p:nvPicPr>
        <p:blipFill rotWithShape="1">
          <a:blip r:embed="rId11">
            <a:alphaModFix/>
          </a:blip>
          <a:srcRect b="0" l="0" r="0" t="0"/>
          <a:stretch/>
        </p:blipFill>
        <p:spPr>
          <a:xfrm>
            <a:off x="7928309" y="4185444"/>
            <a:ext cx="11567" cy="5258445"/>
          </a:xfrm>
          <a:prstGeom prst="rect">
            <a:avLst/>
          </a:prstGeom>
          <a:noFill/>
          <a:ln>
            <a:noFill/>
          </a:ln>
        </p:spPr>
      </p:pic>
      <p:pic>
        <p:nvPicPr>
          <p:cNvPr descr=" " id="405" name="Google Shape;405;g2bf29f8e8ab_0_343"/>
          <p:cNvPicPr preferRelativeResize="0"/>
          <p:nvPr/>
        </p:nvPicPr>
        <p:blipFill rotWithShape="1">
          <a:blip r:embed="rId12">
            <a:alphaModFix/>
          </a:blip>
          <a:srcRect b="0" l="0" r="0" t="0"/>
          <a:stretch/>
        </p:blipFill>
        <p:spPr>
          <a:xfrm>
            <a:off x="9066828" y="4185444"/>
            <a:ext cx="11567" cy="5258445"/>
          </a:xfrm>
          <a:prstGeom prst="rect">
            <a:avLst/>
          </a:prstGeom>
          <a:noFill/>
          <a:ln>
            <a:noFill/>
          </a:ln>
        </p:spPr>
      </p:pic>
      <p:pic>
        <p:nvPicPr>
          <p:cNvPr descr=" " id="406" name="Google Shape;406;g2bf29f8e8ab_0_343"/>
          <p:cNvPicPr preferRelativeResize="0"/>
          <p:nvPr/>
        </p:nvPicPr>
        <p:blipFill rotWithShape="1">
          <a:blip r:embed="rId13">
            <a:alphaModFix/>
          </a:blip>
          <a:srcRect b="0" l="0" r="0" t="0"/>
          <a:stretch/>
        </p:blipFill>
        <p:spPr>
          <a:xfrm>
            <a:off x="10205341" y="4185444"/>
            <a:ext cx="11567" cy="5258445"/>
          </a:xfrm>
          <a:prstGeom prst="rect">
            <a:avLst/>
          </a:prstGeom>
          <a:noFill/>
          <a:ln>
            <a:noFill/>
          </a:ln>
        </p:spPr>
      </p:pic>
      <p:pic>
        <p:nvPicPr>
          <p:cNvPr descr=" " id="407" name="Google Shape;407;g2bf29f8e8ab_0_343"/>
          <p:cNvPicPr preferRelativeResize="0"/>
          <p:nvPr/>
        </p:nvPicPr>
        <p:blipFill rotWithShape="1">
          <a:blip r:embed="rId14">
            <a:alphaModFix/>
          </a:blip>
          <a:srcRect b="0" l="0" r="0" t="0"/>
          <a:stretch/>
        </p:blipFill>
        <p:spPr>
          <a:xfrm>
            <a:off x="11343854" y="4185444"/>
            <a:ext cx="11567" cy="5258445"/>
          </a:xfrm>
          <a:prstGeom prst="rect">
            <a:avLst/>
          </a:prstGeom>
          <a:noFill/>
          <a:ln>
            <a:noFill/>
          </a:ln>
        </p:spPr>
      </p:pic>
      <p:pic>
        <p:nvPicPr>
          <p:cNvPr descr=" " id="408" name="Google Shape;408;g2bf29f8e8ab_0_343"/>
          <p:cNvPicPr preferRelativeResize="0"/>
          <p:nvPr/>
        </p:nvPicPr>
        <p:blipFill rotWithShape="1">
          <a:blip r:embed="rId15">
            <a:alphaModFix/>
          </a:blip>
          <a:srcRect b="0" l="0" r="0" t="0"/>
          <a:stretch/>
        </p:blipFill>
        <p:spPr>
          <a:xfrm>
            <a:off x="3355539" y="5483845"/>
            <a:ext cx="8050167" cy="2373585"/>
          </a:xfrm>
          <a:prstGeom prst="rect">
            <a:avLst/>
          </a:prstGeom>
          <a:noFill/>
          <a:ln>
            <a:noFill/>
          </a:ln>
        </p:spPr>
      </p:pic>
      <p:pic>
        <p:nvPicPr>
          <p:cNvPr descr=" " id="409" name="Google Shape;409;g2bf29f8e8ab_0_343"/>
          <p:cNvPicPr preferRelativeResize="0"/>
          <p:nvPr/>
        </p:nvPicPr>
        <p:blipFill rotWithShape="1">
          <a:blip r:embed="rId16">
            <a:alphaModFix/>
          </a:blip>
          <a:srcRect b="0" l="0" r="0" t="0"/>
          <a:stretch/>
        </p:blipFill>
        <p:spPr>
          <a:xfrm>
            <a:off x="3369143" y="6359525"/>
            <a:ext cx="8044030" cy="2268538"/>
          </a:xfrm>
          <a:prstGeom prst="rect">
            <a:avLst/>
          </a:prstGeom>
          <a:noFill/>
          <a:ln>
            <a:noFill/>
          </a:ln>
        </p:spPr>
      </p:pic>
      <p:pic>
        <p:nvPicPr>
          <p:cNvPr descr=" " id="410" name="Google Shape;410;g2bf29f8e8ab_0_343"/>
          <p:cNvPicPr preferRelativeResize="0"/>
          <p:nvPr/>
        </p:nvPicPr>
        <p:blipFill rotWithShape="1">
          <a:blip r:embed="rId17">
            <a:alphaModFix/>
          </a:blip>
          <a:srcRect b="0" l="0" r="0" t="0"/>
          <a:stretch/>
        </p:blipFill>
        <p:spPr>
          <a:xfrm>
            <a:off x="4441751" y="6055643"/>
            <a:ext cx="153591" cy="153566"/>
          </a:xfrm>
          <a:prstGeom prst="rect">
            <a:avLst/>
          </a:prstGeom>
          <a:noFill/>
          <a:ln>
            <a:noFill/>
          </a:ln>
        </p:spPr>
      </p:pic>
      <p:pic>
        <p:nvPicPr>
          <p:cNvPr descr=" " id="411" name="Google Shape;411;g2bf29f8e8ab_0_343"/>
          <p:cNvPicPr preferRelativeResize="0"/>
          <p:nvPr/>
        </p:nvPicPr>
        <p:blipFill rotWithShape="1">
          <a:blip r:embed="rId18">
            <a:alphaModFix/>
          </a:blip>
          <a:srcRect b="0" l="0" r="0" t="0"/>
          <a:stretch/>
        </p:blipFill>
        <p:spPr>
          <a:xfrm>
            <a:off x="4441751" y="6981130"/>
            <a:ext cx="153591" cy="153566"/>
          </a:xfrm>
          <a:prstGeom prst="rect">
            <a:avLst/>
          </a:prstGeom>
          <a:noFill/>
          <a:ln>
            <a:noFill/>
          </a:ln>
        </p:spPr>
      </p:pic>
      <p:pic>
        <p:nvPicPr>
          <p:cNvPr descr=" " id="412" name="Google Shape;412;g2bf29f8e8ab_0_343"/>
          <p:cNvPicPr preferRelativeResize="0"/>
          <p:nvPr/>
        </p:nvPicPr>
        <p:blipFill rotWithShape="1">
          <a:blip r:embed="rId19">
            <a:alphaModFix/>
          </a:blip>
          <a:srcRect b="0" l="0" r="0" t="0"/>
          <a:stretch/>
        </p:blipFill>
        <p:spPr>
          <a:xfrm>
            <a:off x="5580267" y="5651277"/>
            <a:ext cx="153591" cy="153566"/>
          </a:xfrm>
          <a:prstGeom prst="rect">
            <a:avLst/>
          </a:prstGeom>
          <a:noFill/>
          <a:ln>
            <a:noFill/>
          </a:ln>
        </p:spPr>
      </p:pic>
      <p:pic>
        <p:nvPicPr>
          <p:cNvPr descr=" " id="413" name="Google Shape;413;g2bf29f8e8ab_0_343"/>
          <p:cNvPicPr preferRelativeResize="0"/>
          <p:nvPr/>
        </p:nvPicPr>
        <p:blipFill rotWithShape="1">
          <a:blip r:embed="rId20">
            <a:alphaModFix/>
          </a:blip>
          <a:srcRect b="0" l="0" r="0" t="0"/>
          <a:stretch/>
        </p:blipFill>
        <p:spPr>
          <a:xfrm>
            <a:off x="5580267" y="7415510"/>
            <a:ext cx="153591" cy="153566"/>
          </a:xfrm>
          <a:prstGeom prst="rect">
            <a:avLst/>
          </a:prstGeom>
          <a:noFill/>
          <a:ln>
            <a:noFill/>
          </a:ln>
        </p:spPr>
      </p:pic>
      <p:pic>
        <p:nvPicPr>
          <p:cNvPr descr=" " id="414" name="Google Shape;414;g2bf29f8e8ab_0_343"/>
          <p:cNvPicPr preferRelativeResize="0"/>
          <p:nvPr/>
        </p:nvPicPr>
        <p:blipFill rotWithShape="1">
          <a:blip r:embed="rId21">
            <a:alphaModFix/>
          </a:blip>
          <a:srcRect b="0" l="0" r="0" t="0"/>
          <a:stretch/>
        </p:blipFill>
        <p:spPr>
          <a:xfrm>
            <a:off x="6718783" y="7732812"/>
            <a:ext cx="153591" cy="153566"/>
          </a:xfrm>
          <a:prstGeom prst="rect">
            <a:avLst/>
          </a:prstGeom>
          <a:noFill/>
          <a:ln>
            <a:noFill/>
          </a:ln>
        </p:spPr>
      </p:pic>
      <p:pic>
        <p:nvPicPr>
          <p:cNvPr descr=" " id="415" name="Google Shape;415;g2bf29f8e8ab_0_343"/>
          <p:cNvPicPr preferRelativeResize="0"/>
          <p:nvPr/>
        </p:nvPicPr>
        <p:blipFill rotWithShape="1">
          <a:blip r:embed="rId22">
            <a:alphaModFix/>
          </a:blip>
          <a:srcRect b="0" l="0" r="0" t="0"/>
          <a:stretch/>
        </p:blipFill>
        <p:spPr>
          <a:xfrm>
            <a:off x="6718783" y="6311826"/>
            <a:ext cx="153591" cy="153566"/>
          </a:xfrm>
          <a:prstGeom prst="rect">
            <a:avLst/>
          </a:prstGeom>
          <a:noFill/>
          <a:ln>
            <a:noFill/>
          </a:ln>
        </p:spPr>
      </p:pic>
      <p:pic>
        <p:nvPicPr>
          <p:cNvPr descr=" " id="416" name="Google Shape;416;g2bf29f8e8ab_0_343"/>
          <p:cNvPicPr preferRelativeResize="0"/>
          <p:nvPr/>
        </p:nvPicPr>
        <p:blipFill rotWithShape="1">
          <a:blip r:embed="rId23">
            <a:alphaModFix/>
          </a:blip>
          <a:srcRect b="0" l="0" r="0" t="0"/>
          <a:stretch/>
        </p:blipFill>
        <p:spPr>
          <a:xfrm>
            <a:off x="7861923" y="6733232"/>
            <a:ext cx="153591" cy="153566"/>
          </a:xfrm>
          <a:prstGeom prst="rect">
            <a:avLst/>
          </a:prstGeom>
          <a:noFill/>
          <a:ln>
            <a:noFill/>
          </a:ln>
        </p:spPr>
      </p:pic>
      <p:pic>
        <p:nvPicPr>
          <p:cNvPr descr=" " id="417" name="Google Shape;417;g2bf29f8e8ab_0_343"/>
          <p:cNvPicPr preferRelativeResize="0"/>
          <p:nvPr/>
        </p:nvPicPr>
        <p:blipFill rotWithShape="1">
          <a:blip r:embed="rId24">
            <a:alphaModFix/>
          </a:blip>
          <a:srcRect b="0" l="0" r="0" t="0"/>
          <a:stretch/>
        </p:blipFill>
        <p:spPr>
          <a:xfrm>
            <a:off x="7861923" y="6420644"/>
            <a:ext cx="153591" cy="153566"/>
          </a:xfrm>
          <a:prstGeom prst="rect">
            <a:avLst/>
          </a:prstGeom>
          <a:noFill/>
          <a:ln>
            <a:noFill/>
          </a:ln>
        </p:spPr>
      </p:pic>
      <p:pic>
        <p:nvPicPr>
          <p:cNvPr descr=" " id="418" name="Google Shape;418;g2bf29f8e8ab_0_343"/>
          <p:cNvPicPr preferRelativeResize="0"/>
          <p:nvPr/>
        </p:nvPicPr>
        <p:blipFill rotWithShape="1">
          <a:blip r:embed="rId25">
            <a:alphaModFix/>
          </a:blip>
          <a:srcRect b="0" l="0" r="0" t="0"/>
          <a:stretch/>
        </p:blipFill>
        <p:spPr>
          <a:xfrm>
            <a:off x="8995813" y="7667575"/>
            <a:ext cx="153591" cy="153566"/>
          </a:xfrm>
          <a:prstGeom prst="rect">
            <a:avLst/>
          </a:prstGeom>
          <a:noFill/>
          <a:ln>
            <a:noFill/>
          </a:ln>
        </p:spPr>
      </p:pic>
      <p:pic>
        <p:nvPicPr>
          <p:cNvPr descr=" " id="419" name="Google Shape;419;g2bf29f8e8ab_0_343"/>
          <p:cNvPicPr preferRelativeResize="0"/>
          <p:nvPr/>
        </p:nvPicPr>
        <p:blipFill rotWithShape="1">
          <a:blip r:embed="rId26">
            <a:alphaModFix/>
          </a:blip>
          <a:srcRect b="0" l="0" r="0" t="0"/>
          <a:stretch/>
        </p:blipFill>
        <p:spPr>
          <a:xfrm>
            <a:off x="8995813" y="7076877"/>
            <a:ext cx="153591" cy="153566"/>
          </a:xfrm>
          <a:prstGeom prst="rect">
            <a:avLst/>
          </a:prstGeom>
          <a:noFill/>
          <a:ln>
            <a:noFill/>
          </a:ln>
        </p:spPr>
      </p:pic>
      <p:pic>
        <p:nvPicPr>
          <p:cNvPr descr=" " id="420" name="Google Shape;420;g2bf29f8e8ab_0_343"/>
          <p:cNvPicPr preferRelativeResize="0"/>
          <p:nvPr/>
        </p:nvPicPr>
        <p:blipFill rotWithShape="1">
          <a:blip r:embed="rId27">
            <a:alphaModFix/>
          </a:blip>
          <a:srcRect b="0" l="0" r="0" t="0"/>
          <a:stretch/>
        </p:blipFill>
        <p:spPr>
          <a:xfrm>
            <a:off x="10138955" y="6972449"/>
            <a:ext cx="153591" cy="153566"/>
          </a:xfrm>
          <a:prstGeom prst="rect">
            <a:avLst/>
          </a:prstGeom>
          <a:noFill/>
          <a:ln>
            <a:noFill/>
          </a:ln>
        </p:spPr>
      </p:pic>
      <p:pic>
        <p:nvPicPr>
          <p:cNvPr descr=" " id="421" name="Google Shape;421;g2bf29f8e8ab_0_343"/>
          <p:cNvPicPr preferRelativeResize="0"/>
          <p:nvPr/>
        </p:nvPicPr>
        <p:blipFill rotWithShape="1">
          <a:blip r:embed="rId28">
            <a:alphaModFix/>
          </a:blip>
          <a:srcRect b="0" l="0" r="0" t="0"/>
          <a:stretch/>
        </p:blipFill>
        <p:spPr>
          <a:xfrm>
            <a:off x="10138955" y="6572771"/>
            <a:ext cx="153591" cy="153566"/>
          </a:xfrm>
          <a:prstGeom prst="rect">
            <a:avLst/>
          </a:prstGeom>
          <a:noFill/>
          <a:ln>
            <a:noFill/>
          </a:ln>
        </p:spPr>
      </p:pic>
      <p:sp>
        <p:nvSpPr>
          <p:cNvPr id="422" name="Google Shape;422;g2bf29f8e8ab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g2bf29f8e8ab_0_343"/>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4" name="Google Shape;424;g2bf29f8e8ab_0_343"/>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pic>
        <p:nvPicPr>
          <p:cNvPr descr=" " id="425" name="Google Shape;425;g2bf29f8e8ab_0_343"/>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sp>
        <p:nvSpPr>
          <p:cNvPr id="426" name="Google Shape;426;g2bf29f8e8ab_0_343"/>
          <p:cNvSpPr/>
          <p:nvPr/>
        </p:nvSpPr>
        <p:spPr>
          <a:xfrm>
            <a:off x="16226278" y="6365379"/>
            <a:ext cx="19434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2bf29f8e8ab_0_343"/>
          <p:cNvSpPr/>
          <p:nvPr/>
        </p:nvSpPr>
        <p:spPr>
          <a:xfrm>
            <a:off x="16226278" y="6292850"/>
            <a:ext cx="21465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34.574</a:t>
            </a:r>
            <a:endParaRPr b="0" i="0" sz="4800" u="none" cap="none" strike="noStrike">
              <a:solidFill>
                <a:schemeClr val="dk1"/>
              </a:solidFill>
              <a:latin typeface="Calibri"/>
              <a:ea typeface="Calibri"/>
              <a:cs typeface="Calibri"/>
              <a:sym typeface="Calibri"/>
            </a:endParaRPr>
          </a:p>
        </p:txBody>
      </p:sp>
      <p:sp>
        <p:nvSpPr>
          <p:cNvPr id="428" name="Google Shape;428;g2bf29f8e8ab_0_343"/>
          <p:cNvSpPr/>
          <p:nvPr/>
        </p:nvSpPr>
        <p:spPr>
          <a:xfrm>
            <a:off x="16696237" y="70548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29" name="Google Shape;429;g2bf29f8e8ab_0_343"/>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2bf29f8e8ab_0_343"/>
          <p:cNvSpPr/>
          <p:nvPr/>
        </p:nvSpPr>
        <p:spPr>
          <a:xfrm>
            <a:off x="13260457"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2bf29f8e8ab_0_343"/>
          <p:cNvSpPr/>
          <p:nvPr/>
        </p:nvSpPr>
        <p:spPr>
          <a:xfrm>
            <a:off x="13158845"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Treasure Found</a:t>
            </a:r>
            <a:endParaRPr b="0" i="0" sz="4800" u="none" cap="none" strike="noStrike">
              <a:solidFill>
                <a:schemeClr val="dk1"/>
              </a:solidFill>
              <a:latin typeface="Calibri"/>
              <a:ea typeface="Calibri"/>
              <a:cs typeface="Calibri"/>
              <a:sym typeface="Calibri"/>
            </a:endParaRPr>
          </a:p>
        </p:txBody>
      </p:sp>
      <p:sp>
        <p:nvSpPr>
          <p:cNvPr id="432" name="Google Shape;432;g2bf29f8e8ab_0_343"/>
          <p:cNvSpPr/>
          <p:nvPr/>
        </p:nvSpPr>
        <p:spPr>
          <a:xfrm>
            <a:off x="13192716"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3" name="Google Shape;433;g2bf29f8e8ab_0_343"/>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bf29f8e8ab_0_343"/>
          <p:cNvSpPr/>
          <p:nvPr/>
        </p:nvSpPr>
        <p:spPr>
          <a:xfrm>
            <a:off x="3251606" y="10515600"/>
            <a:ext cx="78750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bf29f8e8ab_0_343"/>
          <p:cNvSpPr/>
          <p:nvPr/>
        </p:nvSpPr>
        <p:spPr>
          <a:xfrm>
            <a:off x="3149994" y="10515600"/>
            <a:ext cx="80781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Spellcasting Progress</a:t>
            </a:r>
            <a:endParaRPr b="0" i="0" sz="4800" u="none" cap="none" strike="noStrike">
              <a:solidFill>
                <a:schemeClr val="dk1"/>
              </a:solidFill>
              <a:latin typeface="Calibri"/>
              <a:ea typeface="Calibri"/>
              <a:cs typeface="Calibri"/>
              <a:sym typeface="Calibri"/>
            </a:endParaRPr>
          </a:p>
        </p:txBody>
      </p:sp>
      <p:sp>
        <p:nvSpPr>
          <p:cNvPr id="436" name="Google Shape;436;g2bf29f8e8ab_0_343"/>
          <p:cNvSpPr/>
          <p:nvPr/>
        </p:nvSpPr>
        <p:spPr>
          <a:xfrm>
            <a:off x="3183865" y="113792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1" name="Shape 441"/>
        <p:cNvGrpSpPr/>
        <p:nvPr/>
      </p:nvGrpSpPr>
      <p:grpSpPr>
        <a:xfrm>
          <a:off x="0" y="0"/>
          <a:ext cx="0" cy="0"/>
          <a:chOff x="0" y="0"/>
          <a:chExt cx="0" cy="0"/>
        </a:xfrm>
      </p:grpSpPr>
      <p:pic>
        <p:nvPicPr>
          <p:cNvPr descr=" " id="442" name="Google Shape;442;g2bf29f8e8ab_0_411"/>
          <p:cNvPicPr preferRelativeResize="0"/>
          <p:nvPr/>
        </p:nvPicPr>
        <p:blipFill rotWithShape="1">
          <a:blip r:embed="rId3">
            <a:alphaModFix/>
          </a:blip>
          <a:srcRect b="0" l="0" r="0" t="0"/>
          <a:stretch/>
        </p:blipFill>
        <p:spPr>
          <a:xfrm>
            <a:off x="812902" y="876300"/>
            <a:ext cx="5563295" cy="5562600"/>
          </a:xfrm>
          <a:prstGeom prst="rect">
            <a:avLst/>
          </a:prstGeom>
          <a:noFill/>
          <a:ln>
            <a:noFill/>
          </a:ln>
        </p:spPr>
      </p:pic>
      <p:pic>
        <p:nvPicPr>
          <p:cNvPr descr=" " id="443" name="Google Shape;443;g2bf29f8e8ab_0_411"/>
          <p:cNvPicPr preferRelativeResize="0"/>
          <p:nvPr/>
        </p:nvPicPr>
        <p:blipFill rotWithShape="1">
          <a:blip r:embed="rId4">
            <a:alphaModFix/>
          </a:blip>
          <a:srcRect b="0" l="0" r="0" t="0"/>
          <a:stretch/>
        </p:blipFill>
        <p:spPr>
          <a:xfrm>
            <a:off x="825603" y="5080000"/>
            <a:ext cx="2336320" cy="7654453"/>
          </a:xfrm>
          <a:prstGeom prst="rect">
            <a:avLst/>
          </a:prstGeom>
          <a:noFill/>
          <a:ln>
            <a:noFill/>
          </a:ln>
        </p:spPr>
      </p:pic>
      <p:pic>
        <p:nvPicPr>
          <p:cNvPr descr=" " id="444" name="Google Shape;444;g2bf29f8e8ab_0_411"/>
          <p:cNvPicPr preferRelativeResize="0"/>
          <p:nvPr/>
        </p:nvPicPr>
        <p:blipFill rotWithShape="1">
          <a:blip r:embed="rId5">
            <a:alphaModFix/>
          </a:blip>
          <a:srcRect b="0" l="0" r="0" t="0"/>
          <a:stretch/>
        </p:blipFill>
        <p:spPr>
          <a:xfrm>
            <a:off x="21630804" y="254000"/>
            <a:ext cx="2514914" cy="1270000"/>
          </a:xfrm>
          <a:prstGeom prst="rect">
            <a:avLst/>
          </a:prstGeom>
          <a:noFill/>
          <a:ln>
            <a:noFill/>
          </a:ln>
        </p:spPr>
      </p:pic>
      <p:sp>
        <p:nvSpPr>
          <p:cNvPr id="445" name="Google Shape;445;g2bf29f8e8ab_0_4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2bf29f8e8ab_0_4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7" name="Google Shape;447;g2bf29f8e8ab_0_411"/>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2bf29f8e8ab_0_411"/>
          <p:cNvSpPr/>
          <p:nvPr/>
        </p:nvSpPr>
        <p:spPr>
          <a:xfrm>
            <a:off x="13450981" y="5753100"/>
            <a:ext cx="8738700" cy="21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bf29f8e8ab_0_411"/>
          <p:cNvSpPr/>
          <p:nvPr/>
        </p:nvSpPr>
        <p:spPr>
          <a:xfrm>
            <a:off x="13450981" y="57531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A web application</a:t>
            </a:r>
            <a:endParaRPr b="0" i="0" sz="4800" u="none" cap="none" strike="noStrike">
              <a:solidFill>
                <a:schemeClr val="dk1"/>
              </a:solidFill>
              <a:latin typeface="Calibri"/>
              <a:ea typeface="Calibri"/>
              <a:cs typeface="Calibri"/>
              <a:sym typeface="Calibri"/>
            </a:endParaRPr>
          </a:p>
        </p:txBody>
      </p:sp>
      <p:sp>
        <p:nvSpPr>
          <p:cNvPr id="450" name="Google Shape;450;g2bf29f8e8ab_0_411"/>
          <p:cNvSpPr/>
          <p:nvPr/>
        </p:nvSpPr>
        <p:spPr>
          <a:xfrm>
            <a:off x="13450981" y="67183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1" name="Google Shape;451;g2bf29f8e8ab_0_411"/>
          <p:cNvPicPr preferRelativeResize="0"/>
          <p:nvPr/>
        </p:nvPicPr>
        <p:blipFill rotWithShape="1">
          <a:blip r:embed="rId7">
            <a:alphaModFix/>
          </a:blip>
          <a:srcRect b="0" l="0" r="0" t="0"/>
          <a:stretch/>
        </p:blipFill>
        <p:spPr>
          <a:xfrm>
            <a:off x="254032" y="3251200"/>
            <a:ext cx="13768521" cy="8166100"/>
          </a:xfrm>
          <a:prstGeom prst="rect">
            <a:avLst/>
          </a:prstGeom>
          <a:noFill/>
          <a:ln>
            <a:noFill/>
          </a:ln>
        </p:spPr>
      </p:pic>
      <p:pic>
        <p:nvPicPr>
          <p:cNvPr descr=" " id="452" name="Google Shape;452;g2bf29f8e8ab_0_411"/>
          <p:cNvPicPr preferRelativeResize="0"/>
          <p:nvPr/>
        </p:nvPicPr>
        <p:blipFill rotWithShape="1">
          <a:blip r:embed="rId8">
            <a:alphaModFix/>
          </a:blip>
          <a:srcRect b="0" l="0" r="0" t="0"/>
          <a:stretch/>
        </p:blipFill>
        <p:spPr>
          <a:xfrm>
            <a:off x="2184673" y="3594100"/>
            <a:ext cx="9894537" cy="6489700"/>
          </a:xfrm>
          <a:prstGeom prst="rect">
            <a:avLst/>
          </a:prstGeom>
          <a:noFill/>
          <a:ln>
            <a:noFill/>
          </a:ln>
        </p:spPr>
      </p:pic>
      <p:sp>
        <p:nvSpPr>
          <p:cNvPr id="453" name="Google Shape;453;g2bf29f8e8ab_0_411"/>
          <p:cNvSpPr/>
          <p:nvPr/>
        </p:nvSpPr>
        <p:spPr>
          <a:xfrm>
            <a:off x="7011276" y="1219200"/>
            <a:ext cx="106905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58" name="Shape 458"/>
        <p:cNvGrpSpPr/>
        <p:nvPr/>
      </p:nvGrpSpPr>
      <p:grpSpPr>
        <a:xfrm>
          <a:off x="0" y="0"/>
          <a:ext cx="0" cy="0"/>
          <a:chOff x="0" y="0"/>
          <a:chExt cx="0" cy="0"/>
        </a:xfrm>
      </p:grpSpPr>
      <p:pic>
        <p:nvPicPr>
          <p:cNvPr descr=" " id="459" name="Google Shape;459;g2bf29f8e8ab_0_427"/>
          <p:cNvPicPr preferRelativeResize="0"/>
          <p:nvPr/>
        </p:nvPicPr>
        <p:blipFill rotWithShape="1">
          <a:blip r:embed="rId3">
            <a:alphaModFix/>
          </a:blip>
          <a:srcRect b="0" l="0" r="0" t="0"/>
          <a:stretch/>
        </p:blipFill>
        <p:spPr>
          <a:xfrm>
            <a:off x="444559" y="457200"/>
            <a:ext cx="7655420" cy="2336031"/>
          </a:xfrm>
          <a:prstGeom prst="rect">
            <a:avLst/>
          </a:prstGeom>
          <a:noFill/>
          <a:ln>
            <a:noFill/>
          </a:ln>
        </p:spPr>
      </p:pic>
      <p:pic>
        <p:nvPicPr>
          <p:cNvPr descr=" " id="460" name="Google Shape;460;g2bf29f8e8ab_0_427"/>
          <p:cNvPicPr preferRelativeResize="0"/>
          <p:nvPr/>
        </p:nvPicPr>
        <p:blipFill rotWithShape="1">
          <a:blip r:embed="rId4">
            <a:alphaModFix/>
          </a:blip>
          <a:srcRect b="0" l="0" r="0" t="0"/>
          <a:stretch/>
        </p:blipFill>
        <p:spPr>
          <a:xfrm>
            <a:off x="254032" y="12230100"/>
            <a:ext cx="2514914" cy="1270000"/>
          </a:xfrm>
          <a:prstGeom prst="rect">
            <a:avLst/>
          </a:prstGeom>
          <a:noFill/>
          <a:ln>
            <a:noFill/>
          </a:ln>
        </p:spPr>
      </p:pic>
      <p:pic>
        <p:nvPicPr>
          <p:cNvPr descr=" " id="461" name="Google Shape;461;g2bf29f8e8ab_0_427"/>
          <p:cNvPicPr preferRelativeResize="0"/>
          <p:nvPr/>
        </p:nvPicPr>
        <p:blipFill rotWithShape="1">
          <a:blip r:embed="rId5">
            <a:alphaModFix/>
          </a:blip>
          <a:srcRect b="0" l="0" r="0" t="0"/>
          <a:stretch/>
        </p:blipFill>
        <p:spPr>
          <a:xfrm>
            <a:off x="15940492" y="4876800"/>
            <a:ext cx="7366921" cy="7366000"/>
          </a:xfrm>
          <a:prstGeom prst="rect">
            <a:avLst/>
          </a:prstGeom>
          <a:noFill/>
          <a:ln>
            <a:noFill/>
          </a:ln>
        </p:spPr>
      </p:pic>
      <p:sp>
        <p:nvSpPr>
          <p:cNvPr id="462" name="Google Shape;462;g2bf29f8e8ab_0_4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3" name="Google Shape;463;g2bf29f8e8ab_0_4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64" name="Google Shape;464;g2bf29f8e8ab_0_427"/>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g2bf29f8e8ab_0_427"/>
          <p:cNvSpPr/>
          <p:nvPr/>
        </p:nvSpPr>
        <p:spPr>
          <a:xfrm>
            <a:off x="2946768" y="4152900"/>
            <a:ext cx="87387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2bf29f8e8ab_0_427"/>
          <p:cNvSpPr/>
          <p:nvPr/>
        </p:nvSpPr>
        <p:spPr>
          <a:xfrm>
            <a:off x="2946768" y="4152900"/>
            <a:ext cx="89418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An mobile app</a:t>
            </a:r>
            <a:endParaRPr b="0" i="0" sz="4800" u="none" cap="none" strike="noStrike">
              <a:solidFill>
                <a:schemeClr val="dk1"/>
              </a:solidFill>
              <a:latin typeface="Calibri"/>
              <a:ea typeface="Calibri"/>
              <a:cs typeface="Calibri"/>
              <a:sym typeface="Calibri"/>
            </a:endParaRPr>
          </a:p>
        </p:txBody>
      </p:sp>
      <p:sp>
        <p:nvSpPr>
          <p:cNvPr id="467" name="Google Shape;467;g2bf29f8e8ab_0_427"/>
          <p:cNvSpPr/>
          <p:nvPr/>
        </p:nvSpPr>
        <p:spPr>
          <a:xfrm>
            <a:off x="2946768" y="51181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68" name="Google Shape;468;g2bf29f8e8ab_0_427"/>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69" name="Google Shape;469;g2bf29f8e8ab_0_427"/>
          <p:cNvSpPr/>
          <p:nvPr/>
        </p:nvSpPr>
        <p:spPr>
          <a:xfrm>
            <a:off x="2895962" y="1854200"/>
            <a:ext cx="129006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The Future of Fantasy</a:t>
            </a:r>
            <a:endParaRPr b="0" i="0" sz="8000" u="none" cap="none" strike="noStrike">
              <a:solidFill>
                <a:schemeClr val="dk1"/>
              </a:solidFill>
              <a:latin typeface="Calibri"/>
              <a:ea typeface="Calibri"/>
              <a:cs typeface="Calibri"/>
              <a:sym typeface="Calibri"/>
            </a:endParaRPr>
          </a:p>
        </p:txBody>
      </p:sp>
      <p:pic>
        <p:nvPicPr>
          <p:cNvPr descr=" " id="470" name="Google Shape;470;g2bf29f8e8ab_0_427"/>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71" name="Google Shape;471;g2bf29f8e8ab_0_427"/>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6" name="Shape 476"/>
        <p:cNvGrpSpPr/>
        <p:nvPr/>
      </p:nvGrpSpPr>
      <p:grpSpPr>
        <a:xfrm>
          <a:off x="0" y="0"/>
          <a:ext cx="0" cy="0"/>
          <a:chOff x="0" y="0"/>
          <a:chExt cx="0" cy="0"/>
        </a:xfrm>
      </p:grpSpPr>
      <p:pic>
        <p:nvPicPr>
          <p:cNvPr descr=" " id="477" name="Google Shape;477;g2bf29f8e8ab_0_444"/>
          <p:cNvPicPr preferRelativeResize="0"/>
          <p:nvPr/>
        </p:nvPicPr>
        <p:blipFill rotWithShape="1">
          <a:blip r:embed="rId3">
            <a:alphaModFix/>
          </a:blip>
          <a:srcRect b="0" l="0" r="0" t="0"/>
          <a:stretch/>
        </p:blipFill>
        <p:spPr>
          <a:xfrm>
            <a:off x="21694311" y="4406900"/>
            <a:ext cx="2336320" cy="7654453"/>
          </a:xfrm>
          <a:prstGeom prst="rect">
            <a:avLst/>
          </a:prstGeom>
          <a:noFill/>
          <a:ln>
            <a:noFill/>
          </a:ln>
        </p:spPr>
      </p:pic>
      <p:pic>
        <p:nvPicPr>
          <p:cNvPr descr=" " id="478" name="Google Shape;478;g2bf29f8e8ab_0_444"/>
          <p:cNvPicPr preferRelativeResize="0"/>
          <p:nvPr/>
        </p:nvPicPr>
        <p:blipFill rotWithShape="1">
          <a:blip r:embed="rId4">
            <a:alphaModFix/>
          </a:blip>
          <a:srcRect b="0" l="0" r="0" t="0"/>
          <a:stretch/>
        </p:blipFill>
        <p:spPr>
          <a:xfrm>
            <a:off x="215927" y="10807700"/>
            <a:ext cx="1270159" cy="2514600"/>
          </a:xfrm>
          <a:prstGeom prst="rect">
            <a:avLst/>
          </a:prstGeom>
          <a:noFill/>
          <a:ln>
            <a:noFill/>
          </a:ln>
        </p:spPr>
      </p:pic>
      <p:pic>
        <p:nvPicPr>
          <p:cNvPr descr=" " id="479" name="Google Shape;479;g2bf29f8e8ab_0_444"/>
          <p:cNvPicPr preferRelativeResize="0"/>
          <p:nvPr/>
        </p:nvPicPr>
        <p:blipFill rotWithShape="1">
          <a:blip r:embed="rId5">
            <a:alphaModFix/>
          </a:blip>
          <a:srcRect b="0" l="0" r="0" t="0"/>
          <a:stretch/>
        </p:blipFill>
        <p:spPr>
          <a:xfrm>
            <a:off x="16296137" y="8216900"/>
            <a:ext cx="4267733" cy="4267200"/>
          </a:xfrm>
          <a:prstGeom prst="rect">
            <a:avLst/>
          </a:prstGeom>
          <a:noFill/>
          <a:ln>
            <a:noFill/>
          </a:ln>
        </p:spPr>
      </p:pic>
      <p:pic>
        <p:nvPicPr>
          <p:cNvPr descr=" " id="480" name="Google Shape;480;g2bf29f8e8ab_0_444"/>
          <p:cNvPicPr preferRelativeResize="0"/>
          <p:nvPr/>
        </p:nvPicPr>
        <p:blipFill rotWithShape="1">
          <a:blip r:embed="rId5">
            <a:alphaModFix/>
          </a:blip>
          <a:srcRect b="0" l="0" r="0" t="0"/>
          <a:stretch/>
        </p:blipFill>
        <p:spPr>
          <a:xfrm>
            <a:off x="12053807" y="3975100"/>
            <a:ext cx="4267733" cy="4267200"/>
          </a:xfrm>
          <a:prstGeom prst="rect">
            <a:avLst/>
          </a:prstGeom>
          <a:noFill/>
          <a:ln>
            <a:noFill/>
          </a:ln>
        </p:spPr>
      </p:pic>
      <p:sp>
        <p:nvSpPr>
          <p:cNvPr id="481" name="Google Shape;481;g2bf29f8e8ab_0_44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2" name="Google Shape;482;g2bf29f8e8ab_0_44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83" name="Google Shape;483;g2bf29f8e8ab_0_444"/>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g2bf29f8e8ab_0_444"/>
          <p:cNvSpPr/>
          <p:nvPr/>
        </p:nvSpPr>
        <p:spPr>
          <a:xfrm>
            <a:off x="876410" y="8305800"/>
            <a:ext cx="5715600" cy="279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g2bf29f8e8ab_0_444"/>
          <p:cNvSpPr/>
          <p:nvPr/>
        </p:nvSpPr>
        <p:spPr>
          <a:xfrm>
            <a:off x="876410" y="8305800"/>
            <a:ext cx="5919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A web application</a:t>
            </a:r>
            <a:endParaRPr b="0" i="0" sz="4800" u="none" cap="none" strike="noStrike">
              <a:solidFill>
                <a:schemeClr val="dk1"/>
              </a:solidFill>
              <a:latin typeface="Calibri"/>
              <a:ea typeface="Calibri"/>
              <a:cs typeface="Calibri"/>
              <a:sym typeface="Calibri"/>
            </a:endParaRPr>
          </a:p>
        </p:txBody>
      </p:sp>
      <p:sp>
        <p:nvSpPr>
          <p:cNvPr id="486" name="Google Shape;486;g2bf29f8e8ab_0_444"/>
          <p:cNvSpPr/>
          <p:nvPr/>
        </p:nvSpPr>
        <p:spPr>
          <a:xfrm>
            <a:off x="876410" y="92710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87" name="Google Shape;487;g2bf29f8e8ab_0_444"/>
          <p:cNvSpPr/>
          <p:nvPr/>
        </p:nvSpPr>
        <p:spPr>
          <a:xfrm>
            <a:off x="825603" y="1231900"/>
            <a:ext cx="7007100" cy="541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88" name="Google Shape;488;g2bf29f8e8ab_0_444"/>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89" name="Google Shape;489;g2bf29f8e8ab_0_444"/>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90" name="Google Shape;490;g2bf29f8e8ab_0_444"/>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95" name="Shape 495"/>
        <p:cNvGrpSpPr/>
        <p:nvPr/>
      </p:nvGrpSpPr>
      <p:grpSpPr>
        <a:xfrm>
          <a:off x="0" y="0"/>
          <a:ext cx="0" cy="0"/>
          <a:chOff x="0" y="0"/>
          <a:chExt cx="0" cy="0"/>
        </a:xfrm>
      </p:grpSpPr>
      <p:pic>
        <p:nvPicPr>
          <p:cNvPr descr=" " id="496" name="Google Shape;496;g2bf29f8e8ab_0_462"/>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97" name="Google Shape;497;g2bf29f8e8ab_0_46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8" name="Google Shape;498;g2bf29f8e8ab_0_462"/>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99" name="Google Shape;499;g2bf29f8e8ab_0_462"/>
          <p:cNvSpPr/>
          <p:nvPr/>
        </p:nvSpPr>
        <p:spPr>
          <a:xfrm>
            <a:off x="15690694" y="698500"/>
            <a:ext cx="7464300" cy="28788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8" name="Shape 28"/>
        <p:cNvGrpSpPr/>
        <p:nvPr/>
      </p:nvGrpSpPr>
      <p:grpSpPr>
        <a:xfrm>
          <a:off x="0" y="0"/>
          <a:ext cx="0" cy="0"/>
          <a:chOff x="0" y="0"/>
          <a:chExt cx="0" cy="0"/>
        </a:xfrm>
      </p:grpSpPr>
      <p:pic>
        <p:nvPicPr>
          <p:cNvPr descr=" " id="29" name="Google Shape;29;g2bf29f8e8ab_0_12"/>
          <p:cNvPicPr preferRelativeResize="0"/>
          <p:nvPr/>
        </p:nvPicPr>
        <p:blipFill rotWithShape="1">
          <a:blip r:embed="rId3">
            <a:alphaModFix/>
          </a:blip>
          <a:srcRect b="0" l="0" r="0" t="0"/>
          <a:stretch/>
        </p:blipFill>
        <p:spPr>
          <a:xfrm>
            <a:off x="15737267" y="10426700"/>
            <a:ext cx="7655420" cy="2336028"/>
          </a:xfrm>
          <a:prstGeom prst="rect">
            <a:avLst/>
          </a:prstGeom>
          <a:noFill/>
          <a:ln>
            <a:noFill/>
          </a:ln>
        </p:spPr>
      </p:pic>
      <p:pic>
        <p:nvPicPr>
          <p:cNvPr descr=" " id="30" name="Google Shape;30;g2bf29f8e8ab_0_12"/>
          <p:cNvPicPr preferRelativeResize="0"/>
          <p:nvPr/>
        </p:nvPicPr>
        <p:blipFill rotWithShape="1">
          <a:blip r:embed="rId4">
            <a:alphaModFix/>
          </a:blip>
          <a:srcRect b="0" l="0" r="0" t="0"/>
          <a:stretch/>
        </p:blipFill>
        <p:spPr>
          <a:xfrm>
            <a:off x="22761245" y="317500"/>
            <a:ext cx="1270159" cy="2514600"/>
          </a:xfrm>
          <a:prstGeom prst="rect">
            <a:avLst/>
          </a:prstGeom>
          <a:noFill/>
          <a:ln>
            <a:noFill/>
          </a:ln>
        </p:spPr>
      </p:pic>
      <p:pic>
        <p:nvPicPr>
          <p:cNvPr descr=" " id="31" name="Google Shape;31;g2bf29f8e8ab_0_12"/>
          <p:cNvPicPr preferRelativeResize="0"/>
          <p:nvPr/>
        </p:nvPicPr>
        <p:blipFill rotWithShape="1">
          <a:blip r:embed="rId5">
            <a:alphaModFix/>
          </a:blip>
          <a:srcRect b="0" l="0" r="0" t="0"/>
          <a:stretch/>
        </p:blipFill>
        <p:spPr>
          <a:xfrm>
            <a:off x="812902" y="825500"/>
            <a:ext cx="4267733" cy="4267200"/>
          </a:xfrm>
          <a:prstGeom prst="rect">
            <a:avLst/>
          </a:prstGeom>
          <a:noFill/>
          <a:ln>
            <a:noFill/>
          </a:ln>
        </p:spPr>
      </p:pic>
      <p:sp>
        <p:nvSpPr>
          <p:cNvPr id="32" name="Google Shape;32;g2bf29f8e8ab_0_1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g2bf29f8e8ab_0_1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4" name="Google Shape;34;g2bf29f8e8ab_0_12"/>
          <p:cNvSpPr/>
          <p:nvPr/>
        </p:nvSpPr>
        <p:spPr>
          <a:xfrm>
            <a:off x="1189715" y="3594100"/>
            <a:ext cx="77436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Welcome</a:t>
            </a:r>
            <a:endParaRPr b="0" i="0" sz="12800" u="none" cap="none" strike="noStrike">
              <a:solidFill>
                <a:schemeClr val="dk1"/>
              </a:solidFill>
              <a:latin typeface="Calibri"/>
              <a:ea typeface="Calibri"/>
              <a:cs typeface="Calibri"/>
              <a:sym typeface="Calibri"/>
            </a:endParaRPr>
          </a:p>
        </p:txBody>
      </p:sp>
      <p:pic>
        <p:nvPicPr>
          <p:cNvPr descr=" " id="35" name="Google Shape;35;g2bf29f8e8ab_0_12"/>
          <p:cNvPicPr preferRelativeResize="0"/>
          <p:nvPr/>
        </p:nvPicPr>
        <p:blipFill rotWithShape="1">
          <a:blip r:embed="rId7">
            <a:alphaModFix/>
          </a:blip>
          <a:srcRect b="0" l="0" r="0" t="0"/>
          <a:stretch/>
        </p:blipFill>
        <p:spPr>
          <a:xfrm>
            <a:off x="10389899" y="1193800"/>
            <a:ext cx="12981022" cy="11417300"/>
          </a:xfrm>
          <a:prstGeom prst="rect">
            <a:avLst/>
          </a:prstGeom>
          <a:noFill/>
          <a:ln>
            <a:noFill/>
          </a:ln>
        </p:spPr>
      </p:pic>
      <p:sp>
        <p:nvSpPr>
          <p:cNvPr id="36" name="Google Shape;36;g2bf29f8e8ab_0_12"/>
          <p:cNvSpPr/>
          <p:nvPr/>
        </p:nvSpPr>
        <p:spPr>
          <a:xfrm>
            <a:off x="1460683" y="5854700"/>
            <a:ext cx="8315400" cy="440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04" name="Shape 504"/>
        <p:cNvGrpSpPr/>
        <p:nvPr/>
      </p:nvGrpSpPr>
      <p:grpSpPr>
        <a:xfrm>
          <a:off x="0" y="0"/>
          <a:ext cx="0" cy="0"/>
          <a:chOff x="0" y="0"/>
          <a:chExt cx="0" cy="0"/>
        </a:xfrm>
      </p:grpSpPr>
      <p:pic>
        <p:nvPicPr>
          <p:cNvPr descr=" " id="505" name="Google Shape;505;g2bf29f8e8ab_0_470"/>
          <p:cNvPicPr preferRelativeResize="0"/>
          <p:nvPr/>
        </p:nvPicPr>
        <p:blipFill rotWithShape="1">
          <a:blip r:embed="rId3">
            <a:alphaModFix/>
          </a:blip>
          <a:srcRect b="0" l="0" r="0" t="0"/>
          <a:stretch/>
        </p:blipFill>
        <p:spPr>
          <a:xfrm>
            <a:off x="812902" y="876300"/>
            <a:ext cx="5563295" cy="5562600"/>
          </a:xfrm>
          <a:prstGeom prst="rect">
            <a:avLst/>
          </a:prstGeom>
          <a:noFill/>
          <a:ln>
            <a:noFill/>
          </a:ln>
        </p:spPr>
      </p:pic>
      <p:pic>
        <p:nvPicPr>
          <p:cNvPr descr=" " id="506" name="Google Shape;506;g2bf29f8e8ab_0_470"/>
          <p:cNvPicPr preferRelativeResize="0"/>
          <p:nvPr/>
        </p:nvPicPr>
        <p:blipFill rotWithShape="1">
          <a:blip r:embed="rId4">
            <a:alphaModFix/>
          </a:blip>
          <a:srcRect b="0" l="0" r="0" t="0"/>
          <a:stretch/>
        </p:blipFill>
        <p:spPr>
          <a:xfrm>
            <a:off x="825603" y="5080000"/>
            <a:ext cx="2336320" cy="7654453"/>
          </a:xfrm>
          <a:prstGeom prst="rect">
            <a:avLst/>
          </a:prstGeom>
          <a:noFill/>
          <a:ln>
            <a:noFill/>
          </a:ln>
        </p:spPr>
      </p:pic>
      <p:pic>
        <p:nvPicPr>
          <p:cNvPr descr=" " id="507" name="Google Shape;507;g2bf29f8e8ab_0_470"/>
          <p:cNvPicPr preferRelativeResize="0"/>
          <p:nvPr/>
        </p:nvPicPr>
        <p:blipFill rotWithShape="1">
          <a:blip r:embed="rId5">
            <a:alphaModFix/>
          </a:blip>
          <a:srcRect b="0" l="0" r="0" t="0"/>
          <a:stretch/>
        </p:blipFill>
        <p:spPr>
          <a:xfrm>
            <a:off x="21630804" y="254000"/>
            <a:ext cx="2514914" cy="1270000"/>
          </a:xfrm>
          <a:prstGeom prst="rect">
            <a:avLst/>
          </a:prstGeom>
          <a:noFill/>
          <a:ln>
            <a:noFill/>
          </a:ln>
        </p:spPr>
      </p:pic>
      <p:sp>
        <p:nvSpPr>
          <p:cNvPr id="508" name="Google Shape;508;g2bf29f8e8ab_0_47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9" name="Google Shape;509;g2bf29f8e8ab_0_47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10" name="Google Shape;510;g2bf29f8e8ab_0_470"/>
          <p:cNvPicPr preferRelativeResize="0"/>
          <p:nvPr/>
        </p:nvPicPr>
        <p:blipFill rotWithShape="1">
          <a:blip r:embed="rId7">
            <a:alphaModFix/>
          </a:blip>
          <a:srcRect b="0" l="0" r="0" t="0"/>
          <a:stretch/>
        </p:blipFill>
        <p:spPr>
          <a:xfrm>
            <a:off x="0" y="0"/>
            <a:ext cx="7646356" cy="13716000"/>
          </a:xfrm>
          <a:prstGeom prst="rect">
            <a:avLst/>
          </a:prstGeom>
          <a:noFill/>
          <a:ln>
            <a:noFill/>
          </a:ln>
        </p:spPr>
      </p:pic>
      <p:sp>
        <p:nvSpPr>
          <p:cNvPr id="511" name="Google Shape;511;g2bf29f8e8ab_0_470"/>
          <p:cNvSpPr/>
          <p:nvPr/>
        </p:nvSpPr>
        <p:spPr>
          <a:xfrm>
            <a:off x="8675184" y="25781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g2bf29f8e8ab_0_470"/>
          <p:cNvSpPr/>
          <p:nvPr/>
        </p:nvSpPr>
        <p:spPr>
          <a:xfrm>
            <a:off x="8675184" y="3289300"/>
            <a:ext cx="939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2bf29f8e8ab_0_470"/>
          <p:cNvSpPr/>
          <p:nvPr/>
        </p:nvSpPr>
        <p:spPr>
          <a:xfrm>
            <a:off x="8675184" y="3289300"/>
            <a:ext cx="1482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1</a:t>
            </a:r>
            <a:endParaRPr b="0" i="0" sz="12800" u="none" cap="none" strike="noStrike">
              <a:solidFill>
                <a:schemeClr val="dk1"/>
              </a:solidFill>
              <a:latin typeface="Calibri"/>
              <a:ea typeface="Calibri"/>
              <a:cs typeface="Calibri"/>
              <a:sym typeface="Calibri"/>
            </a:endParaRPr>
          </a:p>
        </p:txBody>
      </p:sp>
      <p:sp>
        <p:nvSpPr>
          <p:cNvPr id="514" name="Google Shape;514;g2bf29f8e8ab_0_470"/>
          <p:cNvSpPr/>
          <p:nvPr/>
        </p:nvSpPr>
        <p:spPr>
          <a:xfrm>
            <a:off x="9818327" y="2578100"/>
            <a:ext cx="5461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2bf29f8e8ab_0_470"/>
          <p:cNvSpPr/>
          <p:nvPr/>
        </p:nvSpPr>
        <p:spPr>
          <a:xfrm>
            <a:off x="9818327" y="2578100"/>
            <a:ext cx="56649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Discover the secrets</a:t>
            </a:r>
            <a:endParaRPr b="0" i="0" sz="4800" u="none" cap="none" strike="noStrike">
              <a:solidFill>
                <a:schemeClr val="dk1"/>
              </a:solidFill>
              <a:latin typeface="Calibri"/>
              <a:ea typeface="Calibri"/>
              <a:cs typeface="Calibri"/>
              <a:sym typeface="Calibri"/>
            </a:endParaRPr>
          </a:p>
        </p:txBody>
      </p:sp>
      <p:sp>
        <p:nvSpPr>
          <p:cNvPr id="516" name="Google Shape;516;g2bf29f8e8ab_0_470"/>
          <p:cNvSpPr/>
          <p:nvPr/>
        </p:nvSpPr>
        <p:spPr>
          <a:xfrm>
            <a:off x="9818327" y="42037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17" name="Google Shape;517;g2bf29f8e8ab_0_470"/>
          <p:cNvSpPr/>
          <p:nvPr/>
        </p:nvSpPr>
        <p:spPr>
          <a:xfrm>
            <a:off x="8675184" y="6997700"/>
            <a:ext cx="66048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g2bf29f8e8ab_0_470"/>
          <p:cNvSpPr/>
          <p:nvPr/>
        </p:nvSpPr>
        <p:spPr>
          <a:xfrm>
            <a:off x="8675184" y="8013700"/>
            <a:ext cx="939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bf29f8e8ab_0_470"/>
          <p:cNvSpPr/>
          <p:nvPr/>
        </p:nvSpPr>
        <p:spPr>
          <a:xfrm>
            <a:off x="8675184" y="8013700"/>
            <a:ext cx="1482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3</a:t>
            </a:r>
            <a:endParaRPr b="0" i="0" sz="12800" u="none" cap="none" strike="noStrike">
              <a:solidFill>
                <a:schemeClr val="dk1"/>
              </a:solidFill>
              <a:latin typeface="Calibri"/>
              <a:ea typeface="Calibri"/>
              <a:cs typeface="Calibri"/>
              <a:sym typeface="Calibri"/>
            </a:endParaRPr>
          </a:p>
        </p:txBody>
      </p:sp>
      <p:sp>
        <p:nvSpPr>
          <p:cNvPr id="520" name="Google Shape;520;g2bf29f8e8ab_0_470"/>
          <p:cNvSpPr/>
          <p:nvPr/>
        </p:nvSpPr>
        <p:spPr>
          <a:xfrm>
            <a:off x="9818327" y="6997700"/>
            <a:ext cx="5461800" cy="406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2bf29f8e8ab_0_470"/>
          <p:cNvSpPr/>
          <p:nvPr/>
        </p:nvSpPr>
        <p:spPr>
          <a:xfrm>
            <a:off x="9818327" y="6997700"/>
            <a:ext cx="56649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Meet the creatures</a:t>
            </a:r>
            <a:endParaRPr b="0" i="0" sz="4800" u="none" cap="none" strike="noStrike">
              <a:solidFill>
                <a:schemeClr val="dk1"/>
              </a:solidFill>
              <a:latin typeface="Calibri"/>
              <a:ea typeface="Calibri"/>
              <a:cs typeface="Calibri"/>
              <a:sym typeface="Calibri"/>
            </a:endParaRPr>
          </a:p>
        </p:txBody>
      </p:sp>
      <p:sp>
        <p:nvSpPr>
          <p:cNvPr id="522" name="Google Shape;522;g2bf29f8e8ab_0_470"/>
          <p:cNvSpPr/>
          <p:nvPr/>
        </p:nvSpPr>
        <p:spPr>
          <a:xfrm>
            <a:off x="9818327" y="86233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23" name="Google Shape;523;g2bf29f8e8ab_0_470"/>
          <p:cNvSpPr/>
          <p:nvPr/>
        </p:nvSpPr>
        <p:spPr>
          <a:xfrm>
            <a:off x="16181822" y="6997700"/>
            <a:ext cx="66048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g2bf29f8e8ab_0_470"/>
          <p:cNvSpPr/>
          <p:nvPr/>
        </p:nvSpPr>
        <p:spPr>
          <a:xfrm>
            <a:off x="16181822" y="7632700"/>
            <a:ext cx="939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bf29f8e8ab_0_470"/>
          <p:cNvSpPr/>
          <p:nvPr/>
        </p:nvSpPr>
        <p:spPr>
          <a:xfrm>
            <a:off x="16181822" y="7632700"/>
            <a:ext cx="1482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4</a:t>
            </a:r>
            <a:endParaRPr b="0" i="0" sz="12800" u="none" cap="none" strike="noStrike">
              <a:solidFill>
                <a:schemeClr val="dk1"/>
              </a:solidFill>
              <a:latin typeface="Calibri"/>
              <a:ea typeface="Calibri"/>
              <a:cs typeface="Calibri"/>
              <a:sym typeface="Calibri"/>
            </a:endParaRPr>
          </a:p>
        </p:txBody>
      </p:sp>
      <p:sp>
        <p:nvSpPr>
          <p:cNvPr id="526" name="Google Shape;526;g2bf29f8e8ab_0_470"/>
          <p:cNvSpPr/>
          <p:nvPr/>
        </p:nvSpPr>
        <p:spPr>
          <a:xfrm>
            <a:off x="17324965" y="6997700"/>
            <a:ext cx="5461800" cy="3302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g2bf29f8e8ab_0_470"/>
          <p:cNvSpPr/>
          <p:nvPr/>
        </p:nvSpPr>
        <p:spPr>
          <a:xfrm>
            <a:off x="17324965" y="6997700"/>
            <a:ext cx="56649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Uncover the magic</a:t>
            </a:r>
            <a:endParaRPr b="0" i="0" sz="4800" u="none" cap="none" strike="noStrike">
              <a:solidFill>
                <a:schemeClr val="dk1"/>
              </a:solidFill>
              <a:latin typeface="Calibri"/>
              <a:ea typeface="Calibri"/>
              <a:cs typeface="Calibri"/>
              <a:sym typeface="Calibri"/>
            </a:endParaRPr>
          </a:p>
        </p:txBody>
      </p:sp>
      <p:sp>
        <p:nvSpPr>
          <p:cNvPr id="528" name="Google Shape;528;g2bf29f8e8ab_0_470"/>
          <p:cNvSpPr/>
          <p:nvPr/>
        </p:nvSpPr>
        <p:spPr>
          <a:xfrm>
            <a:off x="17324965" y="7861300"/>
            <a:ext cx="5597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29" name="Google Shape;529;g2bf29f8e8ab_0_470"/>
          <p:cNvSpPr/>
          <p:nvPr/>
        </p:nvSpPr>
        <p:spPr>
          <a:xfrm>
            <a:off x="16181822" y="2578100"/>
            <a:ext cx="6604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2bf29f8e8ab_0_470"/>
          <p:cNvSpPr/>
          <p:nvPr/>
        </p:nvSpPr>
        <p:spPr>
          <a:xfrm>
            <a:off x="16181822" y="3289300"/>
            <a:ext cx="939900" cy="2031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bf29f8e8ab_0_470"/>
          <p:cNvSpPr/>
          <p:nvPr/>
        </p:nvSpPr>
        <p:spPr>
          <a:xfrm>
            <a:off x="16181822" y="3289300"/>
            <a:ext cx="14820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2</a:t>
            </a:r>
            <a:endParaRPr b="0" i="0" sz="12800" u="none" cap="none" strike="noStrike">
              <a:solidFill>
                <a:schemeClr val="dk1"/>
              </a:solidFill>
              <a:latin typeface="Calibri"/>
              <a:ea typeface="Calibri"/>
              <a:cs typeface="Calibri"/>
              <a:sym typeface="Calibri"/>
            </a:endParaRPr>
          </a:p>
        </p:txBody>
      </p:sp>
      <p:sp>
        <p:nvSpPr>
          <p:cNvPr id="532" name="Google Shape;532;g2bf29f8e8ab_0_470"/>
          <p:cNvSpPr/>
          <p:nvPr/>
        </p:nvSpPr>
        <p:spPr>
          <a:xfrm>
            <a:off x="17324965" y="2578100"/>
            <a:ext cx="5461800" cy="3454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g2bf29f8e8ab_0_470"/>
          <p:cNvSpPr/>
          <p:nvPr/>
        </p:nvSpPr>
        <p:spPr>
          <a:xfrm>
            <a:off x="17324965" y="2578100"/>
            <a:ext cx="56649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Find your own path</a:t>
            </a:r>
            <a:endParaRPr b="0" i="0" sz="4800" u="none" cap="none" strike="noStrike">
              <a:solidFill>
                <a:schemeClr val="dk1"/>
              </a:solidFill>
              <a:latin typeface="Calibri"/>
              <a:ea typeface="Calibri"/>
              <a:cs typeface="Calibri"/>
              <a:sym typeface="Calibri"/>
            </a:endParaRPr>
          </a:p>
        </p:txBody>
      </p:sp>
      <p:sp>
        <p:nvSpPr>
          <p:cNvPr id="534" name="Google Shape;534;g2bf29f8e8ab_0_470"/>
          <p:cNvSpPr/>
          <p:nvPr/>
        </p:nvSpPr>
        <p:spPr>
          <a:xfrm>
            <a:off x="17324965" y="4203700"/>
            <a:ext cx="5597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39" name="Shape 539"/>
        <p:cNvGrpSpPr/>
        <p:nvPr/>
      </p:nvGrpSpPr>
      <p:grpSpPr>
        <a:xfrm>
          <a:off x="0" y="0"/>
          <a:ext cx="0" cy="0"/>
          <a:chOff x="0" y="0"/>
          <a:chExt cx="0" cy="0"/>
        </a:xfrm>
      </p:grpSpPr>
      <p:pic>
        <p:nvPicPr>
          <p:cNvPr descr=" " id="540" name="Google Shape;540;g2bf29f8e8ab_0_504"/>
          <p:cNvPicPr preferRelativeResize="0"/>
          <p:nvPr/>
        </p:nvPicPr>
        <p:blipFill rotWithShape="1">
          <a:blip r:embed="rId3">
            <a:alphaModFix/>
          </a:blip>
          <a:srcRect b="0" l="0" r="0" t="0"/>
          <a:stretch/>
        </p:blipFill>
        <p:spPr>
          <a:xfrm>
            <a:off x="444559" y="457200"/>
            <a:ext cx="7655420" cy="2336031"/>
          </a:xfrm>
          <a:prstGeom prst="rect">
            <a:avLst/>
          </a:prstGeom>
          <a:noFill/>
          <a:ln>
            <a:noFill/>
          </a:ln>
        </p:spPr>
      </p:pic>
      <p:pic>
        <p:nvPicPr>
          <p:cNvPr descr=" " id="541" name="Google Shape;541;g2bf29f8e8ab_0_504"/>
          <p:cNvPicPr preferRelativeResize="0"/>
          <p:nvPr/>
        </p:nvPicPr>
        <p:blipFill rotWithShape="1">
          <a:blip r:embed="rId4">
            <a:alphaModFix/>
          </a:blip>
          <a:srcRect b="0" l="0" r="0" t="0"/>
          <a:stretch/>
        </p:blipFill>
        <p:spPr>
          <a:xfrm>
            <a:off x="254032" y="12230100"/>
            <a:ext cx="2514914" cy="1270000"/>
          </a:xfrm>
          <a:prstGeom prst="rect">
            <a:avLst/>
          </a:prstGeom>
          <a:noFill/>
          <a:ln>
            <a:noFill/>
          </a:ln>
        </p:spPr>
      </p:pic>
      <p:sp>
        <p:nvSpPr>
          <p:cNvPr id="542" name="Google Shape;542;g2bf29f8e8ab_0_5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2bf29f8e8ab_0_50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544" name="Google Shape;544;g2bf29f8e8ab_0_504"/>
          <p:cNvPicPr preferRelativeResize="0"/>
          <p:nvPr/>
        </p:nvPicPr>
        <p:blipFill rotWithShape="1">
          <a:blip r:embed="rId6">
            <a:alphaModFix/>
          </a:blip>
          <a:srcRect b="0" l="0" r="0" t="0"/>
          <a:stretch/>
        </p:blipFill>
        <p:spPr>
          <a:xfrm>
            <a:off x="508063" y="2933700"/>
            <a:ext cx="14479810" cy="7861300"/>
          </a:xfrm>
          <a:prstGeom prst="rect">
            <a:avLst/>
          </a:prstGeom>
          <a:noFill/>
          <a:ln>
            <a:noFill/>
          </a:ln>
        </p:spPr>
      </p:pic>
      <p:sp>
        <p:nvSpPr>
          <p:cNvPr id="545" name="Google Shape;545;g2bf29f8e8ab_0_504"/>
          <p:cNvSpPr/>
          <p:nvPr/>
        </p:nvSpPr>
        <p:spPr>
          <a:xfrm>
            <a:off x="5012893" y="11696700"/>
            <a:ext cx="14348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Fantasy Realm at a Glance</a:t>
            </a:r>
            <a:endParaRPr b="0" i="0" sz="8000" u="none" cap="none" strike="noStrike">
              <a:solidFill>
                <a:schemeClr val="dk1"/>
              </a:solidFill>
              <a:latin typeface="Calibri"/>
              <a:ea typeface="Calibri"/>
              <a:cs typeface="Calibri"/>
              <a:sym typeface="Calibri"/>
            </a:endParaRPr>
          </a:p>
        </p:txBody>
      </p:sp>
      <p:sp>
        <p:nvSpPr>
          <p:cNvPr id="546" name="Google Shape;546;g2bf29f8e8ab_0_504"/>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2bf29f8e8ab_0_504"/>
          <p:cNvSpPr/>
          <p:nvPr/>
        </p:nvSpPr>
        <p:spPr>
          <a:xfrm>
            <a:off x="15724565" y="1943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g2bf29f8e8ab_0_504"/>
          <p:cNvSpPr/>
          <p:nvPr/>
        </p:nvSpPr>
        <p:spPr>
          <a:xfrm>
            <a:off x="15724565" y="1943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The Forest</a:t>
            </a:r>
            <a:endParaRPr b="0" i="0" sz="4800" u="none" cap="none" strike="noStrike">
              <a:solidFill>
                <a:schemeClr val="dk1"/>
              </a:solidFill>
              <a:latin typeface="Calibri"/>
              <a:ea typeface="Calibri"/>
              <a:cs typeface="Calibri"/>
              <a:sym typeface="Calibri"/>
            </a:endParaRPr>
          </a:p>
        </p:txBody>
      </p:sp>
      <p:sp>
        <p:nvSpPr>
          <p:cNvPr id="549" name="Google Shape;549;g2bf29f8e8ab_0_504"/>
          <p:cNvSpPr/>
          <p:nvPr/>
        </p:nvSpPr>
        <p:spPr>
          <a:xfrm>
            <a:off x="15724565" y="2806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creatures.</a:t>
            </a:r>
            <a:endParaRPr b="0" i="0" sz="3200" u="none" cap="none" strike="noStrike">
              <a:solidFill>
                <a:schemeClr val="dk1"/>
              </a:solidFill>
              <a:latin typeface="Calibri"/>
              <a:ea typeface="Calibri"/>
              <a:cs typeface="Calibri"/>
              <a:sym typeface="Calibri"/>
            </a:endParaRPr>
          </a:p>
        </p:txBody>
      </p:sp>
      <p:sp>
        <p:nvSpPr>
          <p:cNvPr id="550" name="Google Shape;550;g2bf29f8e8ab_0_504"/>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g2bf29f8e8ab_0_504"/>
          <p:cNvSpPr/>
          <p:nvPr/>
        </p:nvSpPr>
        <p:spPr>
          <a:xfrm>
            <a:off x="15724565" y="52451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2bf29f8e8ab_0_504"/>
          <p:cNvSpPr/>
          <p:nvPr/>
        </p:nvSpPr>
        <p:spPr>
          <a:xfrm>
            <a:off x="15724565" y="52451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The Caves</a:t>
            </a:r>
            <a:endParaRPr b="0" i="0" sz="4800" u="none" cap="none" strike="noStrike">
              <a:solidFill>
                <a:schemeClr val="dk1"/>
              </a:solidFill>
              <a:latin typeface="Calibri"/>
              <a:ea typeface="Calibri"/>
              <a:cs typeface="Calibri"/>
              <a:sym typeface="Calibri"/>
            </a:endParaRPr>
          </a:p>
        </p:txBody>
      </p:sp>
      <p:sp>
        <p:nvSpPr>
          <p:cNvPr id="553" name="Google Shape;553;g2bf29f8e8ab_0_504"/>
          <p:cNvSpPr/>
          <p:nvPr/>
        </p:nvSpPr>
        <p:spPr>
          <a:xfrm>
            <a:off x="15724565" y="61087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gems.</a:t>
            </a:r>
            <a:endParaRPr b="0" i="0" sz="3200" u="none" cap="none" strike="noStrike">
              <a:solidFill>
                <a:schemeClr val="dk1"/>
              </a:solidFill>
              <a:latin typeface="Calibri"/>
              <a:ea typeface="Calibri"/>
              <a:cs typeface="Calibri"/>
              <a:sym typeface="Calibri"/>
            </a:endParaRPr>
          </a:p>
        </p:txBody>
      </p:sp>
      <p:sp>
        <p:nvSpPr>
          <p:cNvPr id="554" name="Google Shape;554;g2bf29f8e8ab_0_504"/>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bf29f8e8ab_0_504"/>
          <p:cNvSpPr/>
          <p:nvPr/>
        </p:nvSpPr>
        <p:spPr>
          <a:xfrm>
            <a:off x="15724565" y="8267700"/>
            <a:ext cx="69351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bf29f8e8ab_0_504"/>
          <p:cNvSpPr/>
          <p:nvPr/>
        </p:nvSpPr>
        <p:spPr>
          <a:xfrm>
            <a:off x="15724565" y="8267700"/>
            <a:ext cx="71382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The Lair</a:t>
            </a:r>
            <a:endParaRPr b="0" i="0" sz="4800" u="none" cap="none" strike="noStrike">
              <a:solidFill>
                <a:schemeClr val="dk1"/>
              </a:solidFill>
              <a:latin typeface="Calibri"/>
              <a:ea typeface="Calibri"/>
              <a:cs typeface="Calibri"/>
              <a:sym typeface="Calibri"/>
            </a:endParaRPr>
          </a:p>
        </p:txBody>
      </p:sp>
      <p:sp>
        <p:nvSpPr>
          <p:cNvPr id="557" name="Google Shape;557;g2bf29f8e8ab_0_504"/>
          <p:cNvSpPr/>
          <p:nvPr/>
        </p:nvSpPr>
        <p:spPr>
          <a:xfrm>
            <a:off x="15724565" y="913130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62" name="Shape 562"/>
        <p:cNvGrpSpPr/>
        <p:nvPr/>
      </p:nvGrpSpPr>
      <p:grpSpPr>
        <a:xfrm>
          <a:off x="0" y="0"/>
          <a:ext cx="0" cy="0"/>
          <a:chOff x="0" y="0"/>
          <a:chExt cx="0" cy="0"/>
        </a:xfrm>
      </p:grpSpPr>
      <p:pic>
        <p:nvPicPr>
          <p:cNvPr descr=" " id="563" name="Google Shape;563;g2bf29f8e8ab_0_526"/>
          <p:cNvPicPr preferRelativeResize="0"/>
          <p:nvPr/>
        </p:nvPicPr>
        <p:blipFill rotWithShape="1">
          <a:blip r:embed="rId3">
            <a:alphaModFix/>
          </a:blip>
          <a:srcRect b="0" l="0" r="0" t="0"/>
          <a:stretch/>
        </p:blipFill>
        <p:spPr>
          <a:xfrm>
            <a:off x="356417" y="4406900"/>
            <a:ext cx="2336320" cy="7654453"/>
          </a:xfrm>
          <a:prstGeom prst="rect">
            <a:avLst/>
          </a:prstGeom>
          <a:noFill/>
          <a:ln>
            <a:noFill/>
          </a:ln>
        </p:spPr>
      </p:pic>
      <p:pic>
        <p:nvPicPr>
          <p:cNvPr descr=" " id="564" name="Google Shape;564;g2bf29f8e8ab_0_526"/>
          <p:cNvPicPr preferRelativeResize="0"/>
          <p:nvPr/>
        </p:nvPicPr>
        <p:blipFill rotWithShape="1">
          <a:blip r:embed="rId4">
            <a:alphaModFix/>
          </a:blip>
          <a:srcRect b="0" l="0" r="0" t="0"/>
          <a:stretch/>
        </p:blipFill>
        <p:spPr>
          <a:xfrm>
            <a:off x="22900962" y="10807700"/>
            <a:ext cx="1270159" cy="2514600"/>
          </a:xfrm>
          <a:prstGeom prst="rect">
            <a:avLst/>
          </a:prstGeom>
          <a:noFill/>
          <a:ln>
            <a:noFill/>
          </a:ln>
        </p:spPr>
      </p:pic>
      <p:pic>
        <p:nvPicPr>
          <p:cNvPr descr=" " id="565" name="Google Shape;565;g2bf29f8e8ab_0_526"/>
          <p:cNvPicPr preferRelativeResize="0"/>
          <p:nvPr/>
        </p:nvPicPr>
        <p:blipFill rotWithShape="1">
          <a:blip r:embed="rId5">
            <a:alphaModFix/>
          </a:blip>
          <a:srcRect b="0" l="0" r="0" t="0"/>
          <a:stretch/>
        </p:blipFill>
        <p:spPr>
          <a:xfrm>
            <a:off x="3823178" y="8216900"/>
            <a:ext cx="4267733" cy="4267200"/>
          </a:xfrm>
          <a:prstGeom prst="rect">
            <a:avLst/>
          </a:prstGeom>
          <a:noFill/>
          <a:ln>
            <a:noFill/>
          </a:ln>
        </p:spPr>
      </p:pic>
      <p:sp>
        <p:nvSpPr>
          <p:cNvPr id="566" name="Google Shape;566;g2bf29f8e8ab_0_5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7" name="Google Shape;567;g2bf29f8e8ab_0_5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68" name="Google Shape;568;g2bf29f8e8ab_0_526"/>
          <p:cNvSpPr/>
          <p:nvPr/>
        </p:nvSpPr>
        <p:spPr>
          <a:xfrm>
            <a:off x="6054423" y="965200"/>
            <a:ext cx="122781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The Timeline</a:t>
            </a:r>
            <a:endParaRPr b="0" i="0" sz="8000" u="none" cap="none" strike="noStrike">
              <a:solidFill>
                <a:schemeClr val="dk1"/>
              </a:solidFill>
              <a:latin typeface="Calibri"/>
              <a:ea typeface="Calibri"/>
              <a:cs typeface="Calibri"/>
              <a:sym typeface="Calibri"/>
            </a:endParaRPr>
          </a:p>
        </p:txBody>
      </p:sp>
      <p:pic>
        <p:nvPicPr>
          <p:cNvPr descr=" " id="569" name="Google Shape;569;g2bf29f8e8ab_0_526"/>
          <p:cNvPicPr preferRelativeResize="0"/>
          <p:nvPr/>
        </p:nvPicPr>
        <p:blipFill rotWithShape="1">
          <a:blip r:embed="rId7">
            <a:alphaModFix/>
          </a:blip>
          <a:srcRect b="0" l="0" r="0" t="0"/>
          <a:stretch/>
        </p:blipFill>
        <p:spPr>
          <a:xfrm>
            <a:off x="927216" y="4470400"/>
            <a:ext cx="22532616" cy="7251700"/>
          </a:xfrm>
          <a:prstGeom prst="rect">
            <a:avLst/>
          </a:prstGeom>
          <a:noFill/>
          <a:ln>
            <a:noFill/>
          </a:ln>
        </p:spPr>
      </p:pic>
      <p:sp>
        <p:nvSpPr>
          <p:cNvPr id="570" name="Google Shape;570;g2bf29f8e8ab_0_526"/>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1" name="Google Shape;571;g2bf29f8e8ab_0_526"/>
          <p:cNvPicPr preferRelativeResize="0"/>
          <p:nvPr/>
        </p:nvPicPr>
        <p:blipFill rotWithShape="1">
          <a:blip r:embed="rId8">
            <a:alphaModFix/>
          </a:blip>
          <a:srcRect b="0" l="0" r="0" t="0"/>
          <a:stretch/>
        </p:blipFill>
        <p:spPr>
          <a:xfrm>
            <a:off x="3035679" y="7200900"/>
            <a:ext cx="1625803" cy="1625600"/>
          </a:xfrm>
          <a:prstGeom prst="rect">
            <a:avLst/>
          </a:prstGeom>
          <a:noFill/>
          <a:ln>
            <a:noFill/>
          </a:ln>
        </p:spPr>
      </p:pic>
      <p:sp>
        <p:nvSpPr>
          <p:cNvPr id="572" name="Google Shape;572;g2bf29f8e8ab_0_526"/>
          <p:cNvSpPr/>
          <p:nvPr/>
        </p:nvSpPr>
        <p:spPr>
          <a:xfrm>
            <a:off x="3035679" y="7200900"/>
            <a:ext cx="1625700" cy="1625700"/>
          </a:xfrm>
          <a:prstGeom prst="roundRect">
            <a:avLst>
              <a:gd fmla="val 781313" name="adj"/>
            </a:avLst>
          </a:prstGeom>
          <a:no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2bf29f8e8ab_0_526"/>
          <p:cNvSpPr/>
          <p:nvPr/>
        </p:nvSpPr>
        <p:spPr>
          <a:xfrm>
            <a:off x="3042030" y="7531100"/>
            <a:ext cx="1613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2022</a:t>
            </a:r>
            <a:endParaRPr b="0" i="0" sz="4800" u="none" cap="none" strike="noStrike">
              <a:solidFill>
                <a:schemeClr val="dk1"/>
              </a:solidFill>
              <a:latin typeface="Calibri"/>
              <a:ea typeface="Calibri"/>
              <a:cs typeface="Calibri"/>
              <a:sym typeface="Calibri"/>
            </a:endParaRPr>
          </a:p>
        </p:txBody>
      </p:sp>
      <p:sp>
        <p:nvSpPr>
          <p:cNvPr id="574" name="Google Shape;574;g2bf29f8e8ab_0_526"/>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5" name="Google Shape;575;g2bf29f8e8ab_0_526"/>
          <p:cNvPicPr preferRelativeResize="0"/>
          <p:nvPr/>
        </p:nvPicPr>
        <p:blipFill rotWithShape="1">
          <a:blip r:embed="rId9">
            <a:alphaModFix/>
          </a:blip>
          <a:srcRect b="0" l="0" r="0" t="0"/>
          <a:stretch/>
        </p:blipFill>
        <p:spPr>
          <a:xfrm>
            <a:off x="4661483" y="7975600"/>
            <a:ext cx="3861283" cy="38100"/>
          </a:xfrm>
          <a:prstGeom prst="rect">
            <a:avLst/>
          </a:prstGeom>
          <a:noFill/>
          <a:ln>
            <a:noFill/>
          </a:ln>
        </p:spPr>
      </p:pic>
      <p:pic>
        <p:nvPicPr>
          <p:cNvPr descr=" " id="576" name="Google Shape;576;g2bf29f8e8ab_0_526"/>
          <p:cNvPicPr preferRelativeResize="0"/>
          <p:nvPr/>
        </p:nvPicPr>
        <p:blipFill rotWithShape="1">
          <a:blip r:embed="rId8">
            <a:alphaModFix/>
          </a:blip>
          <a:srcRect b="0" l="0" r="0" t="0"/>
          <a:stretch/>
        </p:blipFill>
        <p:spPr>
          <a:xfrm>
            <a:off x="8522765" y="7200900"/>
            <a:ext cx="1625803" cy="1625600"/>
          </a:xfrm>
          <a:prstGeom prst="rect">
            <a:avLst/>
          </a:prstGeom>
          <a:noFill/>
          <a:ln>
            <a:noFill/>
          </a:ln>
        </p:spPr>
      </p:pic>
      <p:sp>
        <p:nvSpPr>
          <p:cNvPr id="577" name="Google Shape;577;g2bf29f8e8ab_0_526"/>
          <p:cNvSpPr/>
          <p:nvPr/>
        </p:nvSpPr>
        <p:spPr>
          <a:xfrm>
            <a:off x="8522765" y="7200900"/>
            <a:ext cx="1625700" cy="1625700"/>
          </a:xfrm>
          <a:prstGeom prst="roundRect">
            <a:avLst>
              <a:gd fmla="val 781313" name="adj"/>
            </a:avLst>
          </a:prstGeom>
          <a:no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g2bf29f8e8ab_0_526"/>
          <p:cNvSpPr/>
          <p:nvPr/>
        </p:nvSpPr>
        <p:spPr>
          <a:xfrm>
            <a:off x="8529116" y="7531100"/>
            <a:ext cx="1613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2023</a:t>
            </a:r>
            <a:endParaRPr b="0" i="0" sz="4800" u="none" cap="none" strike="noStrike">
              <a:solidFill>
                <a:schemeClr val="dk1"/>
              </a:solidFill>
              <a:latin typeface="Calibri"/>
              <a:ea typeface="Calibri"/>
              <a:cs typeface="Calibri"/>
              <a:sym typeface="Calibri"/>
            </a:endParaRPr>
          </a:p>
        </p:txBody>
      </p:sp>
      <p:sp>
        <p:nvSpPr>
          <p:cNvPr id="579" name="Google Shape;579;g2bf29f8e8ab_0_526"/>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bf29f8e8ab_0_526"/>
          <p:cNvPicPr preferRelativeResize="0"/>
          <p:nvPr/>
        </p:nvPicPr>
        <p:blipFill rotWithShape="1">
          <a:blip r:embed="rId9">
            <a:alphaModFix/>
          </a:blip>
          <a:srcRect b="0" l="0" r="0" t="0"/>
          <a:stretch/>
        </p:blipFill>
        <p:spPr>
          <a:xfrm>
            <a:off x="10148568" y="7975600"/>
            <a:ext cx="3861283" cy="38100"/>
          </a:xfrm>
          <a:prstGeom prst="rect">
            <a:avLst/>
          </a:prstGeom>
          <a:noFill/>
          <a:ln>
            <a:noFill/>
          </a:ln>
        </p:spPr>
      </p:pic>
      <p:pic>
        <p:nvPicPr>
          <p:cNvPr descr=" " id="581" name="Google Shape;581;g2bf29f8e8ab_0_526"/>
          <p:cNvPicPr preferRelativeResize="0"/>
          <p:nvPr/>
        </p:nvPicPr>
        <p:blipFill rotWithShape="1">
          <a:blip r:embed="rId8">
            <a:alphaModFix/>
          </a:blip>
          <a:srcRect b="0" l="0" r="0" t="0"/>
          <a:stretch/>
        </p:blipFill>
        <p:spPr>
          <a:xfrm>
            <a:off x="14009851" y="7200900"/>
            <a:ext cx="1625803" cy="1625600"/>
          </a:xfrm>
          <a:prstGeom prst="rect">
            <a:avLst/>
          </a:prstGeom>
          <a:noFill/>
          <a:ln>
            <a:noFill/>
          </a:ln>
        </p:spPr>
      </p:pic>
      <p:sp>
        <p:nvSpPr>
          <p:cNvPr id="582" name="Google Shape;582;g2bf29f8e8ab_0_526"/>
          <p:cNvSpPr/>
          <p:nvPr/>
        </p:nvSpPr>
        <p:spPr>
          <a:xfrm>
            <a:off x="14009851" y="7200900"/>
            <a:ext cx="1625700" cy="1625700"/>
          </a:xfrm>
          <a:prstGeom prst="roundRect">
            <a:avLst>
              <a:gd fmla="val 781313" name="adj"/>
            </a:avLst>
          </a:prstGeom>
          <a:no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g2bf29f8e8ab_0_526"/>
          <p:cNvSpPr/>
          <p:nvPr/>
        </p:nvSpPr>
        <p:spPr>
          <a:xfrm>
            <a:off x="14016202" y="7531100"/>
            <a:ext cx="1613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2024</a:t>
            </a:r>
            <a:endParaRPr b="0" i="0" sz="4800" u="none" cap="none" strike="noStrike">
              <a:solidFill>
                <a:schemeClr val="dk1"/>
              </a:solidFill>
              <a:latin typeface="Calibri"/>
              <a:ea typeface="Calibri"/>
              <a:cs typeface="Calibri"/>
              <a:sym typeface="Calibri"/>
            </a:endParaRPr>
          </a:p>
        </p:txBody>
      </p:sp>
      <p:sp>
        <p:nvSpPr>
          <p:cNvPr id="584" name="Google Shape;584;g2bf29f8e8ab_0_526"/>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5" name="Google Shape;585;g2bf29f8e8ab_0_526"/>
          <p:cNvPicPr preferRelativeResize="0"/>
          <p:nvPr/>
        </p:nvPicPr>
        <p:blipFill rotWithShape="1">
          <a:blip r:embed="rId9">
            <a:alphaModFix/>
          </a:blip>
          <a:srcRect b="0" l="0" r="0" t="0"/>
          <a:stretch/>
        </p:blipFill>
        <p:spPr>
          <a:xfrm>
            <a:off x="15635654" y="7975600"/>
            <a:ext cx="3861283" cy="38100"/>
          </a:xfrm>
          <a:prstGeom prst="rect">
            <a:avLst/>
          </a:prstGeom>
          <a:noFill/>
          <a:ln>
            <a:noFill/>
          </a:ln>
        </p:spPr>
      </p:pic>
      <p:pic>
        <p:nvPicPr>
          <p:cNvPr descr=" " id="586" name="Google Shape;586;g2bf29f8e8ab_0_526"/>
          <p:cNvPicPr preferRelativeResize="0"/>
          <p:nvPr/>
        </p:nvPicPr>
        <p:blipFill rotWithShape="1">
          <a:blip r:embed="rId8">
            <a:alphaModFix/>
          </a:blip>
          <a:srcRect b="0" l="0" r="0" t="0"/>
          <a:stretch/>
        </p:blipFill>
        <p:spPr>
          <a:xfrm>
            <a:off x="19496937" y="7200900"/>
            <a:ext cx="1625803" cy="1625600"/>
          </a:xfrm>
          <a:prstGeom prst="rect">
            <a:avLst/>
          </a:prstGeom>
          <a:noFill/>
          <a:ln>
            <a:noFill/>
          </a:ln>
        </p:spPr>
      </p:pic>
      <p:sp>
        <p:nvSpPr>
          <p:cNvPr id="587" name="Google Shape;587;g2bf29f8e8ab_0_526"/>
          <p:cNvSpPr/>
          <p:nvPr/>
        </p:nvSpPr>
        <p:spPr>
          <a:xfrm>
            <a:off x="19496937" y="7200900"/>
            <a:ext cx="1625700" cy="1625700"/>
          </a:xfrm>
          <a:prstGeom prst="roundRect">
            <a:avLst>
              <a:gd fmla="val 781313" name="adj"/>
            </a:avLst>
          </a:prstGeom>
          <a:no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g2bf29f8e8ab_0_526"/>
          <p:cNvSpPr/>
          <p:nvPr/>
        </p:nvSpPr>
        <p:spPr>
          <a:xfrm>
            <a:off x="19503288" y="7531100"/>
            <a:ext cx="16131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2025</a:t>
            </a:r>
            <a:endParaRPr b="0" i="0" sz="4800" u="none" cap="none" strike="noStrike">
              <a:solidFill>
                <a:schemeClr val="dk1"/>
              </a:solidFill>
              <a:latin typeface="Calibri"/>
              <a:ea typeface="Calibri"/>
              <a:cs typeface="Calibri"/>
              <a:sym typeface="Calibri"/>
            </a:endParaRPr>
          </a:p>
        </p:txBody>
      </p:sp>
      <p:sp>
        <p:nvSpPr>
          <p:cNvPr id="589" name="Google Shape;589;g2bf29f8e8ab_0_526"/>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2bf29f8e8ab_0_526"/>
          <p:cNvSpPr/>
          <p:nvPr/>
        </p:nvSpPr>
        <p:spPr>
          <a:xfrm>
            <a:off x="927216"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2bf29f8e8ab_0_526"/>
          <p:cNvSpPr/>
          <p:nvPr/>
        </p:nvSpPr>
        <p:spPr>
          <a:xfrm>
            <a:off x="825603"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Dragon Taming</a:t>
            </a:r>
            <a:endParaRPr b="0" i="0" sz="4800" u="none" cap="none" strike="noStrike">
              <a:solidFill>
                <a:schemeClr val="dk1"/>
              </a:solidFill>
              <a:latin typeface="Calibri"/>
              <a:ea typeface="Calibri"/>
              <a:cs typeface="Calibri"/>
              <a:sym typeface="Calibri"/>
            </a:endParaRPr>
          </a:p>
        </p:txBody>
      </p:sp>
      <p:sp>
        <p:nvSpPr>
          <p:cNvPr id="592" name="Google Shape;592;g2bf29f8e8ab_0_526"/>
          <p:cNvSpPr/>
          <p:nvPr/>
        </p:nvSpPr>
        <p:spPr>
          <a:xfrm>
            <a:off x="859474"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593" name="Google Shape;593;g2bf29f8e8ab_0_526"/>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g2bf29f8e8ab_0_526"/>
          <p:cNvSpPr/>
          <p:nvPr/>
        </p:nvSpPr>
        <p:spPr>
          <a:xfrm>
            <a:off x="11926791" y="45466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2bf29f8e8ab_0_526"/>
          <p:cNvSpPr/>
          <p:nvPr/>
        </p:nvSpPr>
        <p:spPr>
          <a:xfrm>
            <a:off x="11825178" y="45466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Unicorn Migration</a:t>
            </a:r>
            <a:endParaRPr b="0" i="0" sz="4800" u="none" cap="none" strike="noStrike">
              <a:solidFill>
                <a:schemeClr val="dk1"/>
              </a:solidFill>
              <a:latin typeface="Calibri"/>
              <a:ea typeface="Calibri"/>
              <a:cs typeface="Calibri"/>
              <a:sym typeface="Calibri"/>
            </a:endParaRPr>
          </a:p>
        </p:txBody>
      </p:sp>
      <p:sp>
        <p:nvSpPr>
          <p:cNvPr id="596" name="Google Shape;596;g2bf29f8e8ab_0_526"/>
          <p:cNvSpPr/>
          <p:nvPr/>
        </p:nvSpPr>
        <p:spPr>
          <a:xfrm>
            <a:off x="11859049" y="54102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597" name="Google Shape;597;g2bf29f8e8ab_0_526"/>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g2bf29f8e8ab_0_526"/>
          <p:cNvSpPr/>
          <p:nvPr/>
        </p:nvSpPr>
        <p:spPr>
          <a:xfrm>
            <a:off x="17363070"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bf29f8e8ab_0_526"/>
          <p:cNvSpPr/>
          <p:nvPr/>
        </p:nvSpPr>
        <p:spPr>
          <a:xfrm>
            <a:off x="17261457"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Rainbow Sightings</a:t>
            </a:r>
            <a:endParaRPr b="0" i="0" sz="4800" u="none" cap="none" strike="noStrike">
              <a:solidFill>
                <a:schemeClr val="dk1"/>
              </a:solidFill>
              <a:latin typeface="Calibri"/>
              <a:ea typeface="Calibri"/>
              <a:cs typeface="Calibri"/>
              <a:sym typeface="Calibri"/>
            </a:endParaRPr>
          </a:p>
        </p:txBody>
      </p:sp>
      <p:sp>
        <p:nvSpPr>
          <p:cNvPr id="600" name="Google Shape;600;g2bf29f8e8ab_0_526"/>
          <p:cNvSpPr/>
          <p:nvPr/>
        </p:nvSpPr>
        <p:spPr>
          <a:xfrm>
            <a:off x="17295328"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01" name="Google Shape;601;g2bf29f8e8ab_0_526"/>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g2bf29f8e8ab_0_526"/>
          <p:cNvSpPr/>
          <p:nvPr/>
        </p:nvSpPr>
        <p:spPr>
          <a:xfrm>
            <a:off x="6490511" y="9563100"/>
            <a:ext cx="6096900" cy="208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bf29f8e8ab_0_526"/>
          <p:cNvSpPr/>
          <p:nvPr/>
        </p:nvSpPr>
        <p:spPr>
          <a:xfrm>
            <a:off x="6388899" y="9563100"/>
            <a:ext cx="63000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Enchanted Pool</a:t>
            </a:r>
            <a:endParaRPr b="0" i="0" sz="4800" u="none" cap="none" strike="noStrike">
              <a:solidFill>
                <a:schemeClr val="dk1"/>
              </a:solidFill>
              <a:latin typeface="Calibri"/>
              <a:ea typeface="Calibri"/>
              <a:cs typeface="Calibri"/>
              <a:sym typeface="Calibri"/>
            </a:endParaRPr>
          </a:p>
        </p:txBody>
      </p:sp>
      <p:sp>
        <p:nvSpPr>
          <p:cNvPr id="604" name="Google Shape;604;g2bf29f8e8ab_0_526"/>
          <p:cNvSpPr/>
          <p:nvPr/>
        </p:nvSpPr>
        <p:spPr>
          <a:xfrm>
            <a:off x="6422769" y="1042670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09" name="Shape 609"/>
        <p:cNvGrpSpPr/>
        <p:nvPr/>
      </p:nvGrpSpPr>
      <p:grpSpPr>
        <a:xfrm>
          <a:off x="0" y="0"/>
          <a:ext cx="0" cy="0"/>
          <a:chOff x="0" y="0"/>
          <a:chExt cx="0" cy="0"/>
        </a:xfrm>
      </p:grpSpPr>
      <p:pic>
        <p:nvPicPr>
          <p:cNvPr descr=" " id="610" name="Google Shape;610;g2bf29f8e8ab_0_572"/>
          <p:cNvPicPr preferRelativeResize="0"/>
          <p:nvPr/>
        </p:nvPicPr>
        <p:blipFill rotWithShape="1">
          <a:blip r:embed="rId3">
            <a:alphaModFix/>
          </a:blip>
          <a:srcRect b="0" l="0" r="0" t="0"/>
          <a:stretch/>
        </p:blipFill>
        <p:spPr>
          <a:xfrm>
            <a:off x="812902" y="876300"/>
            <a:ext cx="5563295" cy="5562600"/>
          </a:xfrm>
          <a:prstGeom prst="rect">
            <a:avLst/>
          </a:prstGeom>
          <a:noFill/>
          <a:ln>
            <a:noFill/>
          </a:ln>
        </p:spPr>
      </p:pic>
      <p:pic>
        <p:nvPicPr>
          <p:cNvPr descr=" " id="611" name="Google Shape;611;g2bf29f8e8ab_0_572"/>
          <p:cNvPicPr preferRelativeResize="0"/>
          <p:nvPr/>
        </p:nvPicPr>
        <p:blipFill rotWithShape="1">
          <a:blip r:embed="rId4">
            <a:alphaModFix/>
          </a:blip>
          <a:srcRect b="0" l="0" r="0" t="0"/>
          <a:stretch/>
        </p:blipFill>
        <p:spPr>
          <a:xfrm>
            <a:off x="825603" y="5080000"/>
            <a:ext cx="2336320" cy="7654453"/>
          </a:xfrm>
          <a:prstGeom prst="rect">
            <a:avLst/>
          </a:prstGeom>
          <a:noFill/>
          <a:ln>
            <a:noFill/>
          </a:ln>
        </p:spPr>
      </p:pic>
      <p:pic>
        <p:nvPicPr>
          <p:cNvPr descr=" " id="612" name="Google Shape;612;g2bf29f8e8ab_0_572"/>
          <p:cNvPicPr preferRelativeResize="0"/>
          <p:nvPr/>
        </p:nvPicPr>
        <p:blipFill rotWithShape="1">
          <a:blip r:embed="rId5">
            <a:alphaModFix/>
          </a:blip>
          <a:srcRect b="0" l="0" r="0" t="0"/>
          <a:stretch/>
        </p:blipFill>
        <p:spPr>
          <a:xfrm>
            <a:off x="21630804" y="254000"/>
            <a:ext cx="2514914" cy="1270000"/>
          </a:xfrm>
          <a:prstGeom prst="rect">
            <a:avLst/>
          </a:prstGeom>
          <a:noFill/>
          <a:ln>
            <a:noFill/>
          </a:ln>
        </p:spPr>
      </p:pic>
      <p:sp>
        <p:nvSpPr>
          <p:cNvPr id="613" name="Google Shape;613;g2bf29f8e8ab_0_57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4" name="Google Shape;614;g2bf29f8e8ab_0_572"/>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15" name="Google Shape;615;g2bf29f8e8ab_0_572"/>
          <p:cNvSpPr/>
          <p:nvPr/>
        </p:nvSpPr>
        <p:spPr>
          <a:xfrm>
            <a:off x="3581848" y="711200"/>
            <a:ext cx="58512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Our Team</a:t>
            </a:r>
            <a:endParaRPr b="0" i="0" sz="8000" u="none" cap="none" strike="noStrike">
              <a:solidFill>
                <a:schemeClr val="dk1"/>
              </a:solidFill>
              <a:latin typeface="Calibri"/>
              <a:ea typeface="Calibri"/>
              <a:cs typeface="Calibri"/>
              <a:sym typeface="Calibri"/>
            </a:endParaRPr>
          </a:p>
        </p:txBody>
      </p:sp>
      <p:sp>
        <p:nvSpPr>
          <p:cNvPr id="616" name="Google Shape;616;g2bf29f8e8ab_0_572"/>
          <p:cNvSpPr/>
          <p:nvPr/>
        </p:nvSpPr>
        <p:spPr>
          <a:xfrm>
            <a:off x="35564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7" name="Google Shape;617;g2bf29f8e8ab_0_572"/>
          <p:cNvPicPr preferRelativeResize="0"/>
          <p:nvPr/>
        </p:nvPicPr>
        <p:blipFill rotWithShape="1">
          <a:blip r:embed="rId7">
            <a:alphaModFix/>
          </a:blip>
          <a:srcRect b="0" l="0" r="0" t="0"/>
          <a:stretch/>
        </p:blipFill>
        <p:spPr>
          <a:xfrm>
            <a:off x="3556445" y="2832100"/>
            <a:ext cx="4788498" cy="8229600"/>
          </a:xfrm>
          <a:prstGeom prst="rect">
            <a:avLst/>
          </a:prstGeom>
          <a:noFill/>
          <a:ln>
            <a:noFill/>
          </a:ln>
        </p:spPr>
      </p:pic>
      <p:sp>
        <p:nvSpPr>
          <p:cNvPr id="618" name="Google Shape;618;g2bf29f8e8ab_0_572"/>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g2bf29f8e8ab_0_572"/>
          <p:cNvSpPr/>
          <p:nvPr/>
        </p:nvSpPr>
        <p:spPr>
          <a:xfrm>
            <a:off x="35564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g2bf29f8e8ab_0_572"/>
          <p:cNvSpPr/>
          <p:nvPr/>
        </p:nvSpPr>
        <p:spPr>
          <a:xfrm>
            <a:off x="34548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Eldruin</a:t>
            </a:r>
            <a:endParaRPr b="0" i="0" sz="4800" u="none" cap="none" strike="noStrike">
              <a:solidFill>
                <a:schemeClr val="dk1"/>
              </a:solidFill>
              <a:latin typeface="Calibri"/>
              <a:ea typeface="Calibri"/>
              <a:cs typeface="Calibri"/>
              <a:sym typeface="Calibri"/>
            </a:endParaRPr>
          </a:p>
        </p:txBody>
      </p:sp>
      <p:sp>
        <p:nvSpPr>
          <p:cNvPr id="621" name="Google Shape;621;g2bf29f8e8ab_0_572"/>
          <p:cNvSpPr/>
          <p:nvPr/>
        </p:nvSpPr>
        <p:spPr>
          <a:xfrm>
            <a:off x="34887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22" name="Google Shape;622;g2bf29f8e8ab_0_572"/>
          <p:cNvSpPr/>
          <p:nvPr/>
        </p:nvSpPr>
        <p:spPr>
          <a:xfrm>
            <a:off x="91578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3" name="Google Shape;623;g2bf29f8e8ab_0_572"/>
          <p:cNvPicPr preferRelativeResize="0"/>
          <p:nvPr/>
        </p:nvPicPr>
        <p:blipFill rotWithShape="1">
          <a:blip r:embed="rId8">
            <a:alphaModFix/>
          </a:blip>
          <a:srcRect b="0" l="0" r="0" t="0"/>
          <a:stretch/>
        </p:blipFill>
        <p:spPr>
          <a:xfrm>
            <a:off x="9157845" y="2832100"/>
            <a:ext cx="4788498" cy="8229600"/>
          </a:xfrm>
          <a:prstGeom prst="rect">
            <a:avLst/>
          </a:prstGeom>
          <a:noFill/>
          <a:ln>
            <a:noFill/>
          </a:ln>
        </p:spPr>
      </p:pic>
      <p:sp>
        <p:nvSpPr>
          <p:cNvPr id="624" name="Google Shape;624;g2bf29f8e8ab_0_572"/>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2bf29f8e8ab_0_572"/>
          <p:cNvSpPr/>
          <p:nvPr/>
        </p:nvSpPr>
        <p:spPr>
          <a:xfrm>
            <a:off x="91578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2bf29f8e8ab_0_572"/>
          <p:cNvSpPr/>
          <p:nvPr/>
        </p:nvSpPr>
        <p:spPr>
          <a:xfrm>
            <a:off x="90562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Elementalen</a:t>
            </a:r>
            <a:endParaRPr b="0" i="0" sz="4800" u="none" cap="none" strike="noStrike">
              <a:solidFill>
                <a:schemeClr val="dk1"/>
              </a:solidFill>
              <a:latin typeface="Calibri"/>
              <a:ea typeface="Calibri"/>
              <a:cs typeface="Calibri"/>
              <a:sym typeface="Calibri"/>
            </a:endParaRPr>
          </a:p>
        </p:txBody>
      </p:sp>
      <p:sp>
        <p:nvSpPr>
          <p:cNvPr id="627" name="Google Shape;627;g2bf29f8e8ab_0_572"/>
          <p:cNvSpPr/>
          <p:nvPr/>
        </p:nvSpPr>
        <p:spPr>
          <a:xfrm>
            <a:off x="90901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28" name="Google Shape;628;g2bf29f8e8ab_0_572"/>
          <p:cNvSpPr/>
          <p:nvPr/>
        </p:nvSpPr>
        <p:spPr>
          <a:xfrm>
            <a:off x="14759245" y="2832100"/>
            <a:ext cx="4788600" cy="995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9" name="Google Shape;629;g2bf29f8e8ab_0_572"/>
          <p:cNvPicPr preferRelativeResize="0"/>
          <p:nvPr/>
        </p:nvPicPr>
        <p:blipFill rotWithShape="1">
          <a:blip r:embed="rId9">
            <a:alphaModFix/>
          </a:blip>
          <a:srcRect b="0" l="0" r="0" t="0"/>
          <a:stretch/>
        </p:blipFill>
        <p:spPr>
          <a:xfrm>
            <a:off x="14759245" y="2832100"/>
            <a:ext cx="4788498" cy="8229600"/>
          </a:xfrm>
          <a:prstGeom prst="rect">
            <a:avLst/>
          </a:prstGeom>
          <a:noFill/>
          <a:ln>
            <a:noFill/>
          </a:ln>
        </p:spPr>
      </p:pic>
      <p:sp>
        <p:nvSpPr>
          <p:cNvPr id="630" name="Google Shape;630;g2bf29f8e8ab_0_572"/>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g2bf29f8e8ab_0_572"/>
          <p:cNvSpPr/>
          <p:nvPr/>
        </p:nvSpPr>
        <p:spPr>
          <a:xfrm>
            <a:off x="14759245" y="11264900"/>
            <a:ext cx="4788600" cy="152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g2bf29f8e8ab_0_572"/>
          <p:cNvSpPr/>
          <p:nvPr/>
        </p:nvSpPr>
        <p:spPr>
          <a:xfrm>
            <a:off x="14657632" y="11264900"/>
            <a:ext cx="4991700" cy="965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Lunaria</a:t>
            </a:r>
            <a:endParaRPr b="0" i="0" sz="4800" u="none" cap="none" strike="noStrike">
              <a:solidFill>
                <a:schemeClr val="dk1"/>
              </a:solidFill>
              <a:latin typeface="Calibri"/>
              <a:ea typeface="Calibri"/>
              <a:cs typeface="Calibri"/>
              <a:sym typeface="Calibri"/>
            </a:endParaRPr>
          </a:p>
        </p:txBody>
      </p:sp>
      <p:sp>
        <p:nvSpPr>
          <p:cNvPr id="633" name="Google Shape;633;g2bf29f8e8ab_0_572"/>
          <p:cNvSpPr/>
          <p:nvPr/>
        </p:nvSpPr>
        <p:spPr>
          <a:xfrm>
            <a:off x="14691503" y="1217930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38" name="Shape 638"/>
        <p:cNvGrpSpPr/>
        <p:nvPr/>
      </p:nvGrpSpPr>
      <p:grpSpPr>
        <a:xfrm>
          <a:off x="0" y="0"/>
          <a:ext cx="0" cy="0"/>
          <a:chOff x="0" y="0"/>
          <a:chExt cx="0" cy="0"/>
        </a:xfrm>
      </p:grpSpPr>
      <p:pic>
        <p:nvPicPr>
          <p:cNvPr descr=" " id="639" name="Google Shape;639;g2bf29f8e8ab_0_600"/>
          <p:cNvPicPr preferRelativeResize="0"/>
          <p:nvPr/>
        </p:nvPicPr>
        <p:blipFill rotWithShape="1">
          <a:blip r:embed="rId3">
            <a:alphaModFix/>
          </a:blip>
          <a:srcRect b="0" l="0" r="0" t="0"/>
          <a:stretch/>
        </p:blipFill>
        <p:spPr>
          <a:xfrm>
            <a:off x="444559" y="457200"/>
            <a:ext cx="7655420" cy="2336031"/>
          </a:xfrm>
          <a:prstGeom prst="rect">
            <a:avLst/>
          </a:prstGeom>
          <a:noFill/>
          <a:ln>
            <a:noFill/>
          </a:ln>
        </p:spPr>
      </p:pic>
      <p:pic>
        <p:nvPicPr>
          <p:cNvPr descr=" " id="640" name="Google Shape;640;g2bf29f8e8ab_0_600"/>
          <p:cNvPicPr preferRelativeResize="0"/>
          <p:nvPr/>
        </p:nvPicPr>
        <p:blipFill rotWithShape="1">
          <a:blip r:embed="rId4">
            <a:alphaModFix/>
          </a:blip>
          <a:srcRect b="0" l="0" r="0" t="0"/>
          <a:stretch/>
        </p:blipFill>
        <p:spPr>
          <a:xfrm>
            <a:off x="254032" y="12230100"/>
            <a:ext cx="2514914" cy="1270000"/>
          </a:xfrm>
          <a:prstGeom prst="rect">
            <a:avLst/>
          </a:prstGeom>
          <a:noFill/>
          <a:ln>
            <a:noFill/>
          </a:ln>
        </p:spPr>
      </p:pic>
      <p:pic>
        <p:nvPicPr>
          <p:cNvPr descr=" " id="641" name="Google Shape;641;g2bf29f8e8ab_0_600"/>
          <p:cNvPicPr preferRelativeResize="0"/>
          <p:nvPr/>
        </p:nvPicPr>
        <p:blipFill rotWithShape="1">
          <a:blip r:embed="rId5">
            <a:alphaModFix/>
          </a:blip>
          <a:srcRect b="0" l="0" r="0" t="0"/>
          <a:stretch/>
        </p:blipFill>
        <p:spPr>
          <a:xfrm>
            <a:off x="15940492" y="4876800"/>
            <a:ext cx="7366921" cy="7366000"/>
          </a:xfrm>
          <a:prstGeom prst="rect">
            <a:avLst/>
          </a:prstGeom>
          <a:noFill/>
          <a:ln>
            <a:noFill/>
          </a:ln>
        </p:spPr>
      </p:pic>
      <p:sp>
        <p:nvSpPr>
          <p:cNvPr id="642" name="Google Shape;642;g2bf29f8e8ab_0_6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3" name="Google Shape;643;g2bf29f8e8ab_0_6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644" name="Google Shape;644;g2bf29f8e8ab_0_600"/>
          <p:cNvPicPr preferRelativeResize="0"/>
          <p:nvPr/>
        </p:nvPicPr>
        <p:blipFill rotWithShape="1">
          <a:blip r:embed="rId7">
            <a:alphaModFix/>
          </a:blip>
          <a:srcRect b="0" l="0" r="0" t="0"/>
          <a:stretch/>
        </p:blipFill>
        <p:spPr>
          <a:xfrm>
            <a:off x="1867133" y="2108200"/>
            <a:ext cx="7125591" cy="11061700"/>
          </a:xfrm>
          <a:prstGeom prst="rect">
            <a:avLst/>
          </a:prstGeom>
          <a:noFill/>
          <a:ln>
            <a:noFill/>
          </a:ln>
        </p:spPr>
      </p:pic>
      <p:sp>
        <p:nvSpPr>
          <p:cNvPr id="645" name="Google Shape;645;g2bf29f8e8ab_0_600"/>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g2bf29f8e8ab_0_600"/>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47" name="Google Shape;647;g2bf29f8e8ab_0_600"/>
          <p:cNvPicPr preferRelativeResize="0"/>
          <p:nvPr/>
        </p:nvPicPr>
        <p:blipFill rotWithShape="1">
          <a:blip r:embed="rId8">
            <a:alphaModFix/>
          </a:blip>
          <a:srcRect b="0" l="0" r="0" t="0"/>
          <a:stretch/>
        </p:blipFill>
        <p:spPr>
          <a:xfrm>
            <a:off x="9831116" y="2108200"/>
            <a:ext cx="888941" cy="1016000"/>
          </a:xfrm>
          <a:prstGeom prst="rect">
            <a:avLst/>
          </a:prstGeom>
          <a:noFill/>
          <a:ln>
            <a:noFill/>
          </a:ln>
        </p:spPr>
      </p:pic>
      <p:pic>
        <p:nvPicPr>
          <p:cNvPr descr=" " id="648" name="Google Shape;648;g2bf29f8e8ab_0_600"/>
          <p:cNvPicPr preferRelativeResize="0"/>
          <p:nvPr/>
        </p:nvPicPr>
        <p:blipFill rotWithShape="1">
          <a:blip r:embed="rId9">
            <a:alphaModFix/>
          </a:blip>
          <a:srcRect b="0" l="0" r="0" t="0"/>
          <a:stretch/>
        </p:blipFill>
        <p:spPr>
          <a:xfrm>
            <a:off x="10237480" y="3429000"/>
            <a:ext cx="38105" cy="1625600"/>
          </a:xfrm>
          <a:prstGeom prst="rect">
            <a:avLst/>
          </a:prstGeom>
          <a:noFill/>
          <a:ln>
            <a:noFill/>
          </a:ln>
        </p:spPr>
      </p:pic>
      <p:sp>
        <p:nvSpPr>
          <p:cNvPr id="649" name="Google Shape;649;g2bf29f8e8ab_0_600"/>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0" name="Google Shape;650;g2bf29f8e8ab_0_600"/>
          <p:cNvPicPr preferRelativeResize="0"/>
          <p:nvPr/>
        </p:nvPicPr>
        <p:blipFill rotWithShape="1">
          <a:blip r:embed="rId10">
            <a:alphaModFix/>
          </a:blip>
          <a:srcRect b="0" l="0" r="0" t="0"/>
          <a:stretch/>
        </p:blipFill>
        <p:spPr>
          <a:xfrm>
            <a:off x="9765412" y="5359400"/>
            <a:ext cx="1020344" cy="1016000"/>
          </a:xfrm>
          <a:prstGeom prst="rect">
            <a:avLst/>
          </a:prstGeom>
          <a:noFill/>
          <a:ln>
            <a:noFill/>
          </a:ln>
        </p:spPr>
      </p:pic>
      <p:pic>
        <p:nvPicPr>
          <p:cNvPr descr=" " id="651" name="Google Shape;651;g2bf29f8e8ab_0_600"/>
          <p:cNvPicPr preferRelativeResize="0"/>
          <p:nvPr/>
        </p:nvPicPr>
        <p:blipFill rotWithShape="1">
          <a:blip r:embed="rId9">
            <a:alphaModFix/>
          </a:blip>
          <a:srcRect b="0" l="0" r="0" t="0"/>
          <a:stretch/>
        </p:blipFill>
        <p:spPr>
          <a:xfrm>
            <a:off x="10237480" y="6680200"/>
            <a:ext cx="38105" cy="1625600"/>
          </a:xfrm>
          <a:prstGeom prst="rect">
            <a:avLst/>
          </a:prstGeom>
          <a:noFill/>
          <a:ln>
            <a:noFill/>
          </a:ln>
        </p:spPr>
      </p:pic>
      <p:sp>
        <p:nvSpPr>
          <p:cNvPr id="652" name="Google Shape;652;g2bf29f8e8ab_0_600"/>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g2bf29f8e8ab_0_600"/>
          <p:cNvPicPr preferRelativeResize="0"/>
          <p:nvPr/>
        </p:nvPicPr>
        <p:blipFill rotWithShape="1">
          <a:blip r:embed="rId11">
            <a:alphaModFix/>
          </a:blip>
          <a:srcRect b="0" l="0" r="0" t="0"/>
          <a:stretch/>
        </p:blipFill>
        <p:spPr>
          <a:xfrm>
            <a:off x="9829032" y="8610600"/>
            <a:ext cx="893108" cy="1016000"/>
          </a:xfrm>
          <a:prstGeom prst="rect">
            <a:avLst/>
          </a:prstGeom>
          <a:noFill/>
          <a:ln>
            <a:noFill/>
          </a:ln>
        </p:spPr>
      </p:pic>
      <p:pic>
        <p:nvPicPr>
          <p:cNvPr descr=" " id="654" name="Google Shape;654;g2bf29f8e8ab_0_600"/>
          <p:cNvPicPr preferRelativeResize="0"/>
          <p:nvPr/>
        </p:nvPicPr>
        <p:blipFill rotWithShape="1">
          <a:blip r:embed="rId9">
            <a:alphaModFix/>
          </a:blip>
          <a:srcRect b="0" l="0" r="0" t="0"/>
          <a:stretch/>
        </p:blipFill>
        <p:spPr>
          <a:xfrm>
            <a:off x="10237480" y="9931400"/>
            <a:ext cx="38105" cy="1625600"/>
          </a:xfrm>
          <a:prstGeom prst="rect">
            <a:avLst/>
          </a:prstGeom>
          <a:noFill/>
          <a:ln>
            <a:noFill/>
          </a:ln>
        </p:spPr>
      </p:pic>
      <p:sp>
        <p:nvSpPr>
          <p:cNvPr id="655" name="Google Shape;655;g2bf29f8e8ab_0_600"/>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6" name="Google Shape;656;g2bf29f8e8ab_0_600"/>
          <p:cNvPicPr preferRelativeResize="0"/>
          <p:nvPr/>
        </p:nvPicPr>
        <p:blipFill rotWithShape="1">
          <a:blip r:embed="rId12">
            <a:alphaModFix/>
          </a:blip>
          <a:srcRect b="0" l="0" r="0" t="0"/>
          <a:stretch/>
        </p:blipFill>
        <p:spPr>
          <a:xfrm>
            <a:off x="9767583" y="11861800"/>
            <a:ext cx="1016003" cy="1016000"/>
          </a:xfrm>
          <a:prstGeom prst="rect">
            <a:avLst/>
          </a:prstGeom>
          <a:noFill/>
          <a:ln>
            <a:noFill/>
          </a:ln>
        </p:spPr>
      </p:pic>
      <p:sp>
        <p:nvSpPr>
          <p:cNvPr id="657" name="Google Shape;657;g2bf29f8e8ab_0_600"/>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58" name="Google Shape;658;g2bf29f8e8ab_0_600"/>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59" name="Google Shape;659;g2bf29f8e8ab_0_600"/>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60" name="Google Shape;660;g2bf29f8e8ab_0_600"/>
          <p:cNvSpPr/>
          <p:nvPr/>
        </p:nvSpPr>
        <p:spPr>
          <a:xfrm>
            <a:off x="7794541" y="279400"/>
            <a:ext cx="8810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65" name="Shape 665"/>
        <p:cNvGrpSpPr/>
        <p:nvPr/>
      </p:nvGrpSpPr>
      <p:grpSpPr>
        <a:xfrm>
          <a:off x="0" y="0"/>
          <a:ext cx="0" cy="0"/>
          <a:chOff x="0" y="0"/>
          <a:chExt cx="0" cy="0"/>
        </a:xfrm>
      </p:grpSpPr>
      <p:pic>
        <p:nvPicPr>
          <p:cNvPr descr=" " id="666" name="Google Shape;666;g2bf29f8e8ab_0_626"/>
          <p:cNvPicPr preferRelativeResize="0"/>
          <p:nvPr/>
        </p:nvPicPr>
        <p:blipFill rotWithShape="1">
          <a:blip r:embed="rId3">
            <a:alphaModFix/>
          </a:blip>
          <a:srcRect b="0" l="0" r="0" t="0"/>
          <a:stretch/>
        </p:blipFill>
        <p:spPr>
          <a:xfrm>
            <a:off x="21694311" y="4406900"/>
            <a:ext cx="2336320" cy="7654479"/>
          </a:xfrm>
          <a:prstGeom prst="rect">
            <a:avLst/>
          </a:prstGeom>
          <a:noFill/>
          <a:ln>
            <a:noFill/>
          </a:ln>
        </p:spPr>
      </p:pic>
      <p:pic>
        <p:nvPicPr>
          <p:cNvPr descr=" " id="667" name="Google Shape;667;g2bf29f8e8ab_0_626"/>
          <p:cNvPicPr preferRelativeResize="0"/>
          <p:nvPr/>
        </p:nvPicPr>
        <p:blipFill rotWithShape="1">
          <a:blip r:embed="rId4">
            <a:alphaModFix/>
          </a:blip>
          <a:srcRect b="0" l="0" r="0" t="0"/>
          <a:stretch/>
        </p:blipFill>
        <p:spPr>
          <a:xfrm>
            <a:off x="215927" y="10807700"/>
            <a:ext cx="1270159" cy="2514600"/>
          </a:xfrm>
          <a:prstGeom prst="rect">
            <a:avLst/>
          </a:prstGeom>
          <a:noFill/>
          <a:ln>
            <a:noFill/>
          </a:ln>
        </p:spPr>
      </p:pic>
      <p:pic>
        <p:nvPicPr>
          <p:cNvPr descr=" " id="668" name="Google Shape;668;g2bf29f8e8ab_0_626"/>
          <p:cNvPicPr preferRelativeResize="0"/>
          <p:nvPr/>
        </p:nvPicPr>
        <p:blipFill rotWithShape="1">
          <a:blip r:embed="rId5">
            <a:alphaModFix/>
          </a:blip>
          <a:srcRect b="0" l="0" r="0" t="0"/>
          <a:stretch/>
        </p:blipFill>
        <p:spPr>
          <a:xfrm>
            <a:off x="16296137" y="8216900"/>
            <a:ext cx="4267733" cy="4267200"/>
          </a:xfrm>
          <a:prstGeom prst="rect">
            <a:avLst/>
          </a:prstGeom>
          <a:noFill/>
          <a:ln>
            <a:noFill/>
          </a:ln>
        </p:spPr>
      </p:pic>
      <p:pic>
        <p:nvPicPr>
          <p:cNvPr descr=" " id="669" name="Google Shape;669;g2bf29f8e8ab_0_626"/>
          <p:cNvPicPr preferRelativeResize="0"/>
          <p:nvPr/>
        </p:nvPicPr>
        <p:blipFill rotWithShape="1">
          <a:blip r:embed="rId5">
            <a:alphaModFix/>
          </a:blip>
          <a:srcRect b="0" l="0" r="0" t="0"/>
          <a:stretch/>
        </p:blipFill>
        <p:spPr>
          <a:xfrm>
            <a:off x="12053807" y="3975100"/>
            <a:ext cx="4267733" cy="4267200"/>
          </a:xfrm>
          <a:prstGeom prst="rect">
            <a:avLst/>
          </a:prstGeom>
          <a:noFill/>
          <a:ln>
            <a:noFill/>
          </a:ln>
        </p:spPr>
      </p:pic>
      <p:sp>
        <p:nvSpPr>
          <p:cNvPr id="670" name="Google Shape;670;g2bf29f8e8ab_0_6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1" name="Google Shape;671;g2bf29f8e8ab_0_6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672" name="Google Shape;672;g2bf29f8e8ab_0_626"/>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g2bf29f8e8ab_0_626"/>
          <p:cNvSpPr/>
          <p:nvPr/>
        </p:nvSpPr>
        <p:spPr>
          <a:xfrm>
            <a:off x="10173972" y="31242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g2bf29f8e8ab_0_626"/>
          <p:cNvPicPr preferRelativeResize="0"/>
          <p:nvPr/>
        </p:nvPicPr>
        <p:blipFill rotWithShape="1">
          <a:blip r:embed="rId7">
            <a:alphaModFix/>
          </a:blip>
          <a:srcRect b="0" l="0" r="0" t="0"/>
          <a:stretch/>
        </p:blipFill>
        <p:spPr>
          <a:xfrm>
            <a:off x="10478810" y="3409950"/>
            <a:ext cx="1117740" cy="1117600"/>
          </a:xfrm>
          <a:prstGeom prst="rect">
            <a:avLst/>
          </a:prstGeom>
          <a:noFill/>
          <a:ln>
            <a:noFill/>
          </a:ln>
        </p:spPr>
      </p:pic>
      <p:sp>
        <p:nvSpPr>
          <p:cNvPr id="675" name="Google Shape;675;g2bf29f8e8ab_0_626"/>
          <p:cNvSpPr/>
          <p:nvPr/>
        </p:nvSpPr>
        <p:spPr>
          <a:xfrm>
            <a:off x="11799775" y="3327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g2bf29f8e8ab_0_626"/>
          <p:cNvSpPr/>
          <p:nvPr/>
        </p:nvSpPr>
        <p:spPr>
          <a:xfrm>
            <a:off x="11799775" y="3327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Chloe Ng</a:t>
            </a:r>
            <a:endParaRPr b="0" i="0" sz="3600" u="none" cap="none" strike="noStrike">
              <a:solidFill>
                <a:schemeClr val="dk1"/>
              </a:solidFill>
              <a:latin typeface="Calibri"/>
              <a:ea typeface="Calibri"/>
              <a:cs typeface="Calibri"/>
              <a:sym typeface="Calibri"/>
            </a:endParaRPr>
          </a:p>
        </p:txBody>
      </p:sp>
      <p:sp>
        <p:nvSpPr>
          <p:cNvPr id="677" name="Google Shape;677;g2bf29f8e8ab_0_626"/>
          <p:cNvSpPr/>
          <p:nvPr/>
        </p:nvSpPr>
        <p:spPr>
          <a:xfrm>
            <a:off x="11799775" y="4000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678" name="Google Shape;678;g2bf29f8e8ab_0_626"/>
          <p:cNvSpPr/>
          <p:nvPr/>
        </p:nvSpPr>
        <p:spPr>
          <a:xfrm>
            <a:off x="787498" y="54864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9" name="Google Shape;679;g2bf29f8e8ab_0_626"/>
          <p:cNvPicPr preferRelativeResize="0"/>
          <p:nvPr/>
        </p:nvPicPr>
        <p:blipFill rotWithShape="1">
          <a:blip r:embed="rId8">
            <a:alphaModFix/>
          </a:blip>
          <a:srcRect b="0" l="0" r="0" t="0"/>
          <a:stretch/>
        </p:blipFill>
        <p:spPr>
          <a:xfrm>
            <a:off x="1092337" y="5772150"/>
            <a:ext cx="1117740" cy="1117600"/>
          </a:xfrm>
          <a:prstGeom prst="rect">
            <a:avLst/>
          </a:prstGeom>
          <a:noFill/>
          <a:ln>
            <a:noFill/>
          </a:ln>
        </p:spPr>
      </p:pic>
      <p:sp>
        <p:nvSpPr>
          <p:cNvPr id="680" name="Google Shape;680;g2bf29f8e8ab_0_626"/>
          <p:cNvSpPr/>
          <p:nvPr/>
        </p:nvSpPr>
        <p:spPr>
          <a:xfrm>
            <a:off x="2413302"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g2bf29f8e8ab_0_626"/>
          <p:cNvSpPr/>
          <p:nvPr/>
        </p:nvSpPr>
        <p:spPr>
          <a:xfrm>
            <a:off x="2413302"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Valtorin</a:t>
            </a:r>
            <a:endParaRPr b="0" i="0" sz="3600" u="none" cap="none" strike="noStrike">
              <a:solidFill>
                <a:schemeClr val="dk1"/>
              </a:solidFill>
              <a:latin typeface="Calibri"/>
              <a:ea typeface="Calibri"/>
              <a:cs typeface="Calibri"/>
              <a:sym typeface="Calibri"/>
            </a:endParaRPr>
          </a:p>
        </p:txBody>
      </p:sp>
      <p:sp>
        <p:nvSpPr>
          <p:cNvPr id="682" name="Google Shape;682;g2bf29f8e8ab_0_626"/>
          <p:cNvSpPr/>
          <p:nvPr/>
        </p:nvSpPr>
        <p:spPr>
          <a:xfrm>
            <a:off x="2413302"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683" name="Google Shape;683;g2bf29f8e8ab_0_626"/>
          <p:cNvSpPr/>
          <p:nvPr/>
        </p:nvSpPr>
        <p:spPr>
          <a:xfrm>
            <a:off x="3835879" y="78232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4" name="Google Shape;684;g2bf29f8e8ab_0_626"/>
          <p:cNvPicPr preferRelativeResize="0"/>
          <p:nvPr/>
        </p:nvPicPr>
        <p:blipFill rotWithShape="1">
          <a:blip r:embed="rId9">
            <a:alphaModFix/>
          </a:blip>
          <a:srcRect b="0" l="0" r="0" t="0"/>
          <a:stretch/>
        </p:blipFill>
        <p:spPr>
          <a:xfrm>
            <a:off x="4140718" y="8108950"/>
            <a:ext cx="1117740" cy="1117600"/>
          </a:xfrm>
          <a:prstGeom prst="rect">
            <a:avLst/>
          </a:prstGeom>
          <a:noFill/>
          <a:ln>
            <a:noFill/>
          </a:ln>
        </p:spPr>
      </p:pic>
      <p:sp>
        <p:nvSpPr>
          <p:cNvPr id="685" name="Google Shape;685;g2bf29f8e8ab_0_626"/>
          <p:cNvSpPr/>
          <p:nvPr/>
        </p:nvSpPr>
        <p:spPr>
          <a:xfrm>
            <a:off x="5461683" y="80264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g2bf29f8e8ab_0_626"/>
          <p:cNvSpPr/>
          <p:nvPr/>
        </p:nvSpPr>
        <p:spPr>
          <a:xfrm>
            <a:off x="5461683" y="80264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Lucian</a:t>
            </a:r>
            <a:endParaRPr b="0" i="0" sz="3600" u="none" cap="none" strike="noStrike">
              <a:solidFill>
                <a:schemeClr val="dk1"/>
              </a:solidFill>
              <a:latin typeface="Calibri"/>
              <a:ea typeface="Calibri"/>
              <a:cs typeface="Calibri"/>
              <a:sym typeface="Calibri"/>
            </a:endParaRPr>
          </a:p>
        </p:txBody>
      </p:sp>
      <p:sp>
        <p:nvSpPr>
          <p:cNvPr id="687" name="Google Shape;687;g2bf29f8e8ab_0_626"/>
          <p:cNvSpPr/>
          <p:nvPr/>
        </p:nvSpPr>
        <p:spPr>
          <a:xfrm>
            <a:off x="5461683" y="86995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688" name="Google Shape;688;g2bf29f8e8ab_0_626"/>
          <p:cNvSpPr/>
          <p:nvPr/>
        </p:nvSpPr>
        <p:spPr>
          <a:xfrm>
            <a:off x="3835879" y="102108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9" name="Google Shape;689;g2bf29f8e8ab_0_626"/>
          <p:cNvPicPr preferRelativeResize="0"/>
          <p:nvPr/>
        </p:nvPicPr>
        <p:blipFill rotWithShape="1">
          <a:blip r:embed="rId10">
            <a:alphaModFix/>
          </a:blip>
          <a:srcRect b="0" l="0" r="0" t="0"/>
          <a:stretch/>
        </p:blipFill>
        <p:spPr>
          <a:xfrm>
            <a:off x="4140718" y="10496550"/>
            <a:ext cx="1117740" cy="1117600"/>
          </a:xfrm>
          <a:prstGeom prst="rect">
            <a:avLst/>
          </a:prstGeom>
          <a:noFill/>
          <a:ln>
            <a:noFill/>
          </a:ln>
        </p:spPr>
      </p:pic>
      <p:sp>
        <p:nvSpPr>
          <p:cNvPr id="690" name="Google Shape;690;g2bf29f8e8ab_0_626"/>
          <p:cNvSpPr/>
          <p:nvPr/>
        </p:nvSpPr>
        <p:spPr>
          <a:xfrm>
            <a:off x="5461683"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bf29f8e8ab_0_626"/>
          <p:cNvSpPr/>
          <p:nvPr/>
        </p:nvSpPr>
        <p:spPr>
          <a:xfrm>
            <a:off x="5461683"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Cedric</a:t>
            </a:r>
            <a:endParaRPr b="0" i="0" sz="3600" u="none" cap="none" strike="noStrike">
              <a:solidFill>
                <a:schemeClr val="dk1"/>
              </a:solidFill>
              <a:latin typeface="Calibri"/>
              <a:ea typeface="Calibri"/>
              <a:cs typeface="Calibri"/>
              <a:sym typeface="Calibri"/>
            </a:endParaRPr>
          </a:p>
        </p:txBody>
      </p:sp>
      <p:sp>
        <p:nvSpPr>
          <p:cNvPr id="692" name="Google Shape;692;g2bf29f8e8ab_0_626"/>
          <p:cNvSpPr/>
          <p:nvPr/>
        </p:nvSpPr>
        <p:spPr>
          <a:xfrm>
            <a:off x="5461683"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693" name="Google Shape;693;g2bf29f8e8ab_0_626"/>
          <p:cNvSpPr/>
          <p:nvPr/>
        </p:nvSpPr>
        <p:spPr>
          <a:xfrm>
            <a:off x="15343518" y="78486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4" name="Google Shape;694;g2bf29f8e8ab_0_626"/>
          <p:cNvPicPr preferRelativeResize="0"/>
          <p:nvPr/>
        </p:nvPicPr>
        <p:blipFill rotWithShape="1">
          <a:blip r:embed="rId11">
            <a:alphaModFix/>
          </a:blip>
          <a:srcRect b="0" l="0" r="0" t="0"/>
          <a:stretch/>
        </p:blipFill>
        <p:spPr>
          <a:xfrm>
            <a:off x="15648356" y="8134350"/>
            <a:ext cx="1117740" cy="1117600"/>
          </a:xfrm>
          <a:prstGeom prst="rect">
            <a:avLst/>
          </a:prstGeom>
          <a:noFill/>
          <a:ln>
            <a:noFill/>
          </a:ln>
        </p:spPr>
      </p:pic>
      <p:sp>
        <p:nvSpPr>
          <p:cNvPr id="695" name="Google Shape;695;g2bf29f8e8ab_0_626"/>
          <p:cNvSpPr/>
          <p:nvPr/>
        </p:nvSpPr>
        <p:spPr>
          <a:xfrm>
            <a:off x="16969321" y="80518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g2bf29f8e8ab_0_626"/>
          <p:cNvSpPr/>
          <p:nvPr/>
        </p:nvSpPr>
        <p:spPr>
          <a:xfrm>
            <a:off x="16969321" y="80518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Elvina</a:t>
            </a:r>
            <a:endParaRPr b="0" i="0" sz="3600" u="none" cap="none" strike="noStrike">
              <a:solidFill>
                <a:schemeClr val="dk1"/>
              </a:solidFill>
              <a:latin typeface="Calibri"/>
              <a:ea typeface="Calibri"/>
              <a:cs typeface="Calibri"/>
              <a:sym typeface="Calibri"/>
            </a:endParaRPr>
          </a:p>
        </p:txBody>
      </p:sp>
      <p:sp>
        <p:nvSpPr>
          <p:cNvPr id="697" name="Google Shape;697;g2bf29f8e8ab_0_626"/>
          <p:cNvSpPr/>
          <p:nvPr/>
        </p:nvSpPr>
        <p:spPr>
          <a:xfrm>
            <a:off x="16969321" y="87249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698" name="Google Shape;698;g2bf29f8e8ab_0_626"/>
          <p:cNvSpPr/>
          <p:nvPr/>
        </p:nvSpPr>
        <p:spPr>
          <a:xfrm>
            <a:off x="15343518" y="102108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g2bf29f8e8ab_0_626"/>
          <p:cNvPicPr preferRelativeResize="0"/>
          <p:nvPr/>
        </p:nvPicPr>
        <p:blipFill rotWithShape="1">
          <a:blip r:embed="rId12">
            <a:alphaModFix/>
          </a:blip>
          <a:srcRect b="0" l="0" r="0" t="0"/>
          <a:stretch/>
        </p:blipFill>
        <p:spPr>
          <a:xfrm>
            <a:off x="15648356" y="10496550"/>
            <a:ext cx="1117740" cy="1117600"/>
          </a:xfrm>
          <a:prstGeom prst="rect">
            <a:avLst/>
          </a:prstGeom>
          <a:noFill/>
          <a:ln>
            <a:noFill/>
          </a:ln>
        </p:spPr>
      </p:pic>
      <p:sp>
        <p:nvSpPr>
          <p:cNvPr id="700" name="Google Shape;700;g2bf29f8e8ab_0_626"/>
          <p:cNvSpPr/>
          <p:nvPr/>
        </p:nvSpPr>
        <p:spPr>
          <a:xfrm>
            <a:off x="16969321" y="104140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g2bf29f8e8ab_0_626"/>
          <p:cNvSpPr/>
          <p:nvPr/>
        </p:nvSpPr>
        <p:spPr>
          <a:xfrm>
            <a:off x="16969321" y="104140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Seraphina</a:t>
            </a:r>
            <a:endParaRPr b="0" i="0" sz="3600" u="none" cap="none" strike="noStrike">
              <a:solidFill>
                <a:schemeClr val="dk1"/>
              </a:solidFill>
              <a:latin typeface="Calibri"/>
              <a:ea typeface="Calibri"/>
              <a:cs typeface="Calibri"/>
              <a:sym typeface="Calibri"/>
            </a:endParaRPr>
          </a:p>
        </p:txBody>
      </p:sp>
      <p:sp>
        <p:nvSpPr>
          <p:cNvPr id="702" name="Google Shape;702;g2bf29f8e8ab_0_626"/>
          <p:cNvSpPr/>
          <p:nvPr/>
        </p:nvSpPr>
        <p:spPr>
          <a:xfrm>
            <a:off x="16969321" y="110871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03" name="Google Shape;703;g2bf29f8e8ab_0_626"/>
          <p:cNvSpPr/>
          <p:nvPr/>
        </p:nvSpPr>
        <p:spPr>
          <a:xfrm>
            <a:off x="6681035" y="54864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4" name="Google Shape;704;g2bf29f8e8ab_0_626"/>
          <p:cNvPicPr preferRelativeResize="0"/>
          <p:nvPr/>
        </p:nvPicPr>
        <p:blipFill rotWithShape="1">
          <a:blip r:embed="rId13">
            <a:alphaModFix/>
          </a:blip>
          <a:srcRect b="0" l="0" r="0" t="0"/>
          <a:stretch/>
        </p:blipFill>
        <p:spPr>
          <a:xfrm>
            <a:off x="6985873" y="5772150"/>
            <a:ext cx="1117740" cy="1117600"/>
          </a:xfrm>
          <a:prstGeom prst="rect">
            <a:avLst/>
          </a:prstGeom>
          <a:noFill/>
          <a:ln>
            <a:noFill/>
          </a:ln>
        </p:spPr>
      </p:pic>
      <p:sp>
        <p:nvSpPr>
          <p:cNvPr id="705" name="Google Shape;705;g2bf29f8e8ab_0_626"/>
          <p:cNvSpPr/>
          <p:nvPr/>
        </p:nvSpPr>
        <p:spPr>
          <a:xfrm>
            <a:off x="8306838"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g2bf29f8e8ab_0_626"/>
          <p:cNvSpPr/>
          <p:nvPr/>
        </p:nvSpPr>
        <p:spPr>
          <a:xfrm>
            <a:off x="8306838"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Aurielle</a:t>
            </a:r>
            <a:endParaRPr b="0" i="0" sz="3600" u="none" cap="none" strike="noStrike">
              <a:solidFill>
                <a:schemeClr val="dk1"/>
              </a:solidFill>
              <a:latin typeface="Calibri"/>
              <a:ea typeface="Calibri"/>
              <a:cs typeface="Calibri"/>
              <a:sym typeface="Calibri"/>
            </a:endParaRPr>
          </a:p>
        </p:txBody>
      </p:sp>
      <p:sp>
        <p:nvSpPr>
          <p:cNvPr id="707" name="Google Shape;707;g2bf29f8e8ab_0_626"/>
          <p:cNvSpPr/>
          <p:nvPr/>
        </p:nvSpPr>
        <p:spPr>
          <a:xfrm>
            <a:off x="8306838"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08" name="Google Shape;708;g2bf29f8e8ab_0_626"/>
          <p:cNvSpPr/>
          <p:nvPr/>
        </p:nvSpPr>
        <p:spPr>
          <a:xfrm>
            <a:off x="18468108" y="54864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09" name="Google Shape;709;g2bf29f8e8ab_0_626"/>
          <p:cNvPicPr preferRelativeResize="0"/>
          <p:nvPr/>
        </p:nvPicPr>
        <p:blipFill rotWithShape="1">
          <a:blip r:embed="rId14">
            <a:alphaModFix/>
          </a:blip>
          <a:srcRect b="0" l="0" r="0" t="0"/>
          <a:stretch/>
        </p:blipFill>
        <p:spPr>
          <a:xfrm>
            <a:off x="18772946" y="5772150"/>
            <a:ext cx="1117740" cy="1117600"/>
          </a:xfrm>
          <a:prstGeom prst="rect">
            <a:avLst/>
          </a:prstGeom>
          <a:noFill/>
          <a:ln>
            <a:noFill/>
          </a:ln>
        </p:spPr>
      </p:pic>
      <p:sp>
        <p:nvSpPr>
          <p:cNvPr id="710" name="Google Shape;710;g2bf29f8e8ab_0_626"/>
          <p:cNvSpPr/>
          <p:nvPr/>
        </p:nvSpPr>
        <p:spPr>
          <a:xfrm>
            <a:off x="20093911"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g2bf29f8e8ab_0_626"/>
          <p:cNvSpPr/>
          <p:nvPr/>
        </p:nvSpPr>
        <p:spPr>
          <a:xfrm>
            <a:off x="20093911"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Dariana</a:t>
            </a:r>
            <a:endParaRPr b="0" i="0" sz="3600" u="none" cap="none" strike="noStrike">
              <a:solidFill>
                <a:schemeClr val="dk1"/>
              </a:solidFill>
              <a:latin typeface="Calibri"/>
              <a:ea typeface="Calibri"/>
              <a:cs typeface="Calibri"/>
              <a:sym typeface="Calibri"/>
            </a:endParaRPr>
          </a:p>
        </p:txBody>
      </p:sp>
      <p:sp>
        <p:nvSpPr>
          <p:cNvPr id="712" name="Google Shape;712;g2bf29f8e8ab_0_626"/>
          <p:cNvSpPr/>
          <p:nvPr/>
        </p:nvSpPr>
        <p:spPr>
          <a:xfrm>
            <a:off x="20093911"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13" name="Google Shape;713;g2bf29f8e8ab_0_626"/>
          <p:cNvSpPr/>
          <p:nvPr/>
        </p:nvSpPr>
        <p:spPr>
          <a:xfrm>
            <a:off x="12574572" y="5486400"/>
            <a:ext cx="5487000" cy="1689000"/>
          </a:xfrm>
          <a:prstGeom prst="rect">
            <a:avLst/>
          </a:prstGeom>
          <a:solidFill>
            <a:srgbClr val="FFFFFF"/>
          </a:solidFill>
          <a:ln cap="flat" cmpd="sng" w="12700">
            <a:solidFill>
              <a:srgbClr val="F68C0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4" name="Google Shape;714;g2bf29f8e8ab_0_626"/>
          <p:cNvPicPr preferRelativeResize="0"/>
          <p:nvPr/>
        </p:nvPicPr>
        <p:blipFill rotWithShape="1">
          <a:blip r:embed="rId15">
            <a:alphaModFix/>
          </a:blip>
          <a:srcRect b="0" l="0" r="0" t="0"/>
          <a:stretch/>
        </p:blipFill>
        <p:spPr>
          <a:xfrm>
            <a:off x="12879410" y="5772150"/>
            <a:ext cx="1117740" cy="1117600"/>
          </a:xfrm>
          <a:prstGeom prst="rect">
            <a:avLst/>
          </a:prstGeom>
          <a:noFill/>
          <a:ln>
            <a:noFill/>
          </a:ln>
        </p:spPr>
      </p:pic>
      <p:sp>
        <p:nvSpPr>
          <p:cNvPr id="715" name="Google Shape;715;g2bf29f8e8ab_0_626"/>
          <p:cNvSpPr/>
          <p:nvPr/>
        </p:nvSpPr>
        <p:spPr>
          <a:xfrm>
            <a:off x="14200375" y="5689600"/>
            <a:ext cx="3556500" cy="1282800"/>
          </a:xfrm>
          <a:prstGeom prst="roundRect">
            <a:avLst>
              <a:gd fmla="val 4277"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g2bf29f8e8ab_0_626"/>
          <p:cNvSpPr/>
          <p:nvPr/>
        </p:nvSpPr>
        <p:spPr>
          <a:xfrm>
            <a:off x="14200375" y="5689600"/>
            <a:ext cx="37089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Theronis</a:t>
            </a:r>
            <a:endParaRPr b="0" i="0" sz="3600" u="none" cap="none" strike="noStrike">
              <a:solidFill>
                <a:schemeClr val="dk1"/>
              </a:solidFill>
              <a:latin typeface="Calibri"/>
              <a:ea typeface="Calibri"/>
              <a:cs typeface="Calibri"/>
              <a:sym typeface="Calibri"/>
            </a:endParaRPr>
          </a:p>
        </p:txBody>
      </p:sp>
      <p:sp>
        <p:nvSpPr>
          <p:cNvPr id="717" name="Google Shape;717;g2bf29f8e8ab_0_626"/>
          <p:cNvSpPr/>
          <p:nvPr/>
        </p:nvSpPr>
        <p:spPr>
          <a:xfrm>
            <a:off x="14200375" y="63627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18" name="Google Shape;718;g2bf29f8e8ab_0_626"/>
          <p:cNvPicPr preferRelativeResize="0"/>
          <p:nvPr/>
        </p:nvPicPr>
        <p:blipFill rotWithShape="1">
          <a:blip r:embed="rId16">
            <a:alphaModFix/>
          </a:blip>
          <a:srcRect b="0" l="0" r="0" t="0"/>
          <a:stretch/>
        </p:blipFill>
        <p:spPr>
          <a:xfrm>
            <a:off x="3353219" y="5067300"/>
            <a:ext cx="17680610" cy="12700"/>
          </a:xfrm>
          <a:prstGeom prst="rect">
            <a:avLst/>
          </a:prstGeom>
          <a:noFill/>
          <a:ln>
            <a:noFill/>
          </a:ln>
        </p:spPr>
      </p:pic>
      <p:pic>
        <p:nvPicPr>
          <p:cNvPr descr=" " id="719" name="Google Shape;719;g2bf29f8e8ab_0_626"/>
          <p:cNvPicPr preferRelativeResize="0"/>
          <p:nvPr/>
        </p:nvPicPr>
        <p:blipFill rotWithShape="1">
          <a:blip r:embed="rId17">
            <a:alphaModFix/>
          </a:blip>
          <a:srcRect b="0" l="0" r="0" t="0"/>
          <a:stretch/>
        </p:blipFill>
        <p:spPr>
          <a:xfrm>
            <a:off x="13006426" y="4673600"/>
            <a:ext cx="12702" cy="406400"/>
          </a:xfrm>
          <a:prstGeom prst="rect">
            <a:avLst/>
          </a:prstGeom>
          <a:noFill/>
          <a:ln>
            <a:noFill/>
          </a:ln>
        </p:spPr>
      </p:pic>
      <p:pic>
        <p:nvPicPr>
          <p:cNvPr descr=" " id="720" name="Google Shape;720;g2bf29f8e8ab_0_626"/>
          <p:cNvPicPr preferRelativeResize="0"/>
          <p:nvPr/>
        </p:nvPicPr>
        <p:blipFill rotWithShape="1">
          <a:blip r:embed="rId18">
            <a:alphaModFix/>
          </a:blip>
          <a:srcRect b="0" l="0" r="0" t="0"/>
          <a:stretch/>
        </p:blipFill>
        <p:spPr>
          <a:xfrm>
            <a:off x="3353219" y="5080000"/>
            <a:ext cx="12702" cy="419100"/>
          </a:xfrm>
          <a:prstGeom prst="rect">
            <a:avLst/>
          </a:prstGeom>
          <a:noFill/>
          <a:ln>
            <a:noFill/>
          </a:ln>
        </p:spPr>
      </p:pic>
      <p:pic>
        <p:nvPicPr>
          <p:cNvPr descr=" " id="721" name="Google Shape;721;g2bf29f8e8ab_0_626"/>
          <p:cNvPicPr preferRelativeResize="0"/>
          <p:nvPr/>
        </p:nvPicPr>
        <p:blipFill rotWithShape="1">
          <a:blip r:embed="rId18">
            <a:alphaModFix/>
          </a:blip>
          <a:srcRect b="0" l="0" r="0" t="0"/>
          <a:stretch/>
        </p:blipFill>
        <p:spPr>
          <a:xfrm>
            <a:off x="9513489" y="5080000"/>
            <a:ext cx="12702" cy="419100"/>
          </a:xfrm>
          <a:prstGeom prst="rect">
            <a:avLst/>
          </a:prstGeom>
          <a:noFill/>
          <a:ln>
            <a:noFill/>
          </a:ln>
        </p:spPr>
      </p:pic>
      <p:pic>
        <p:nvPicPr>
          <p:cNvPr descr=" " id="722" name="Google Shape;722;g2bf29f8e8ab_0_626"/>
          <p:cNvPicPr preferRelativeResize="0"/>
          <p:nvPr/>
        </p:nvPicPr>
        <p:blipFill rotWithShape="1">
          <a:blip r:embed="rId18">
            <a:alphaModFix/>
          </a:blip>
          <a:srcRect b="0" l="0" r="0" t="0"/>
          <a:stretch/>
        </p:blipFill>
        <p:spPr>
          <a:xfrm>
            <a:off x="15407026" y="5080000"/>
            <a:ext cx="12702" cy="419100"/>
          </a:xfrm>
          <a:prstGeom prst="rect">
            <a:avLst/>
          </a:prstGeom>
          <a:noFill/>
          <a:ln>
            <a:noFill/>
          </a:ln>
        </p:spPr>
      </p:pic>
      <p:pic>
        <p:nvPicPr>
          <p:cNvPr descr=" " id="723" name="Google Shape;723;g2bf29f8e8ab_0_626"/>
          <p:cNvPicPr preferRelativeResize="0"/>
          <p:nvPr/>
        </p:nvPicPr>
        <p:blipFill rotWithShape="1">
          <a:blip r:embed="rId18">
            <a:alphaModFix/>
          </a:blip>
          <a:srcRect b="0" l="0" r="0" t="0"/>
          <a:stretch/>
        </p:blipFill>
        <p:spPr>
          <a:xfrm>
            <a:off x="21021127" y="5080000"/>
            <a:ext cx="12702" cy="419100"/>
          </a:xfrm>
          <a:prstGeom prst="rect">
            <a:avLst/>
          </a:prstGeom>
          <a:noFill/>
          <a:ln>
            <a:noFill/>
          </a:ln>
        </p:spPr>
      </p:pic>
      <p:pic>
        <p:nvPicPr>
          <p:cNvPr descr=" " id="724" name="Google Shape;724;g2bf29f8e8ab_0_626"/>
          <p:cNvPicPr preferRelativeResize="0"/>
          <p:nvPr/>
        </p:nvPicPr>
        <p:blipFill rotWithShape="1">
          <a:blip r:embed="rId19">
            <a:alphaModFix/>
          </a:blip>
          <a:srcRect b="0" l="0" r="0" t="0"/>
          <a:stretch/>
        </p:blipFill>
        <p:spPr>
          <a:xfrm>
            <a:off x="9513489" y="6896100"/>
            <a:ext cx="12702" cy="4165600"/>
          </a:xfrm>
          <a:prstGeom prst="rect">
            <a:avLst/>
          </a:prstGeom>
          <a:noFill/>
          <a:ln>
            <a:noFill/>
          </a:ln>
        </p:spPr>
      </p:pic>
      <p:pic>
        <p:nvPicPr>
          <p:cNvPr descr=" " id="725" name="Google Shape;725;g2bf29f8e8ab_0_626"/>
          <p:cNvPicPr preferRelativeResize="0"/>
          <p:nvPr/>
        </p:nvPicPr>
        <p:blipFill rotWithShape="1">
          <a:blip r:embed="rId20">
            <a:alphaModFix/>
          </a:blip>
          <a:srcRect b="0" l="0" r="0" t="0"/>
          <a:stretch/>
        </p:blipFill>
        <p:spPr>
          <a:xfrm>
            <a:off x="9322965" y="8585200"/>
            <a:ext cx="203225" cy="12700"/>
          </a:xfrm>
          <a:prstGeom prst="rect">
            <a:avLst/>
          </a:prstGeom>
          <a:noFill/>
          <a:ln>
            <a:noFill/>
          </a:ln>
        </p:spPr>
      </p:pic>
      <p:pic>
        <p:nvPicPr>
          <p:cNvPr descr=" " id="726" name="Google Shape;726;g2bf29f8e8ab_0_626"/>
          <p:cNvPicPr preferRelativeResize="0"/>
          <p:nvPr/>
        </p:nvPicPr>
        <p:blipFill rotWithShape="1">
          <a:blip r:embed="rId20">
            <a:alphaModFix/>
          </a:blip>
          <a:srcRect b="0" l="0" r="0" t="0"/>
          <a:stretch/>
        </p:blipFill>
        <p:spPr>
          <a:xfrm>
            <a:off x="20830603" y="8585200"/>
            <a:ext cx="203225" cy="12700"/>
          </a:xfrm>
          <a:prstGeom prst="rect">
            <a:avLst/>
          </a:prstGeom>
          <a:noFill/>
          <a:ln>
            <a:noFill/>
          </a:ln>
        </p:spPr>
      </p:pic>
      <p:pic>
        <p:nvPicPr>
          <p:cNvPr descr=" " id="727" name="Google Shape;727;g2bf29f8e8ab_0_626"/>
          <p:cNvPicPr preferRelativeResize="0"/>
          <p:nvPr/>
        </p:nvPicPr>
        <p:blipFill rotWithShape="1">
          <a:blip r:embed="rId20">
            <a:alphaModFix/>
          </a:blip>
          <a:srcRect b="0" l="0" r="0" t="0"/>
          <a:stretch/>
        </p:blipFill>
        <p:spPr>
          <a:xfrm>
            <a:off x="9322965" y="11049000"/>
            <a:ext cx="203225" cy="12700"/>
          </a:xfrm>
          <a:prstGeom prst="rect">
            <a:avLst/>
          </a:prstGeom>
          <a:noFill/>
          <a:ln>
            <a:noFill/>
          </a:ln>
        </p:spPr>
      </p:pic>
      <p:pic>
        <p:nvPicPr>
          <p:cNvPr descr=" " id="728" name="Google Shape;728;g2bf29f8e8ab_0_626"/>
          <p:cNvPicPr preferRelativeResize="0"/>
          <p:nvPr/>
        </p:nvPicPr>
        <p:blipFill rotWithShape="1">
          <a:blip r:embed="rId20">
            <a:alphaModFix/>
          </a:blip>
          <a:srcRect b="0" l="0" r="0" t="0"/>
          <a:stretch/>
        </p:blipFill>
        <p:spPr>
          <a:xfrm>
            <a:off x="20830603" y="11049000"/>
            <a:ext cx="203225" cy="12700"/>
          </a:xfrm>
          <a:prstGeom prst="rect">
            <a:avLst/>
          </a:prstGeom>
          <a:noFill/>
          <a:ln>
            <a:noFill/>
          </a:ln>
        </p:spPr>
      </p:pic>
      <p:pic>
        <p:nvPicPr>
          <p:cNvPr descr=" " id="729" name="Google Shape;729;g2bf29f8e8ab_0_626"/>
          <p:cNvPicPr preferRelativeResize="0"/>
          <p:nvPr/>
        </p:nvPicPr>
        <p:blipFill rotWithShape="1">
          <a:blip r:embed="rId21">
            <a:alphaModFix/>
          </a:blip>
          <a:srcRect b="0" l="0" r="0" t="0"/>
          <a:stretch/>
        </p:blipFill>
        <p:spPr>
          <a:xfrm>
            <a:off x="21021127" y="7035800"/>
            <a:ext cx="12702" cy="4025900"/>
          </a:xfrm>
          <a:prstGeom prst="rect">
            <a:avLst/>
          </a:prstGeom>
          <a:noFill/>
          <a:ln>
            <a:noFill/>
          </a:ln>
        </p:spPr>
      </p:pic>
      <p:sp>
        <p:nvSpPr>
          <p:cNvPr id="730" name="Google Shape;730;g2bf29f8e8ab_0_626"/>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2">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31" name="Google Shape;731;g2bf29f8e8ab_0_626"/>
          <p:cNvSpPr/>
          <p:nvPr/>
        </p:nvSpPr>
        <p:spPr>
          <a:xfrm>
            <a:off x="6985873" y="571500"/>
            <a:ext cx="10754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736" name="Shape 736"/>
        <p:cNvGrpSpPr/>
        <p:nvPr/>
      </p:nvGrpSpPr>
      <p:grpSpPr>
        <a:xfrm>
          <a:off x="0" y="0"/>
          <a:ext cx="0" cy="0"/>
          <a:chOff x="0" y="0"/>
          <a:chExt cx="0" cy="0"/>
        </a:xfrm>
      </p:grpSpPr>
      <p:pic>
        <p:nvPicPr>
          <p:cNvPr descr=" " id="737" name="Google Shape;737;g2bf29f8e8ab_0_696"/>
          <p:cNvPicPr preferRelativeResize="0"/>
          <p:nvPr/>
        </p:nvPicPr>
        <p:blipFill rotWithShape="1">
          <a:blip r:embed="rId3">
            <a:alphaModFix/>
          </a:blip>
          <a:srcRect b="0" l="0" r="0" t="0"/>
          <a:stretch/>
        </p:blipFill>
        <p:spPr>
          <a:xfrm>
            <a:off x="15737267" y="10426700"/>
            <a:ext cx="7655420" cy="2336006"/>
          </a:xfrm>
          <a:prstGeom prst="rect">
            <a:avLst/>
          </a:prstGeom>
          <a:noFill/>
          <a:ln>
            <a:noFill/>
          </a:ln>
        </p:spPr>
      </p:pic>
      <p:pic>
        <p:nvPicPr>
          <p:cNvPr descr=" " id="738" name="Google Shape;738;g2bf29f8e8ab_0_696"/>
          <p:cNvPicPr preferRelativeResize="0"/>
          <p:nvPr/>
        </p:nvPicPr>
        <p:blipFill rotWithShape="1">
          <a:blip r:embed="rId4">
            <a:alphaModFix/>
          </a:blip>
          <a:srcRect b="0" l="0" r="0" t="0"/>
          <a:stretch/>
        </p:blipFill>
        <p:spPr>
          <a:xfrm>
            <a:off x="22761245" y="317500"/>
            <a:ext cx="1270159" cy="2514600"/>
          </a:xfrm>
          <a:prstGeom prst="rect">
            <a:avLst/>
          </a:prstGeom>
          <a:noFill/>
          <a:ln>
            <a:noFill/>
          </a:ln>
        </p:spPr>
      </p:pic>
      <p:pic>
        <p:nvPicPr>
          <p:cNvPr descr=" " id="739" name="Google Shape;739;g2bf29f8e8ab_0_696"/>
          <p:cNvPicPr preferRelativeResize="0"/>
          <p:nvPr/>
        </p:nvPicPr>
        <p:blipFill rotWithShape="1">
          <a:blip r:embed="rId5">
            <a:alphaModFix/>
          </a:blip>
          <a:srcRect b="0" l="0" r="0" t="0"/>
          <a:stretch/>
        </p:blipFill>
        <p:spPr>
          <a:xfrm>
            <a:off x="812902" y="825500"/>
            <a:ext cx="4267733" cy="4267200"/>
          </a:xfrm>
          <a:prstGeom prst="rect">
            <a:avLst/>
          </a:prstGeom>
          <a:noFill/>
          <a:ln>
            <a:noFill/>
          </a:ln>
        </p:spPr>
      </p:pic>
      <p:sp>
        <p:nvSpPr>
          <p:cNvPr id="740" name="Google Shape;740;g2bf29f8e8ab_0_69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1" name="Google Shape;741;g2bf29f8e8ab_0_69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742" name="Google Shape;742;g2bf29f8e8ab_0_696"/>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7">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43" name="Google Shape;743;g2bf29f8e8ab_0_696"/>
          <p:cNvPicPr preferRelativeResize="0"/>
          <p:nvPr/>
        </p:nvPicPr>
        <p:blipFill rotWithShape="1">
          <a:blip r:embed="rId8">
            <a:alphaModFix/>
          </a:blip>
          <a:srcRect b="0" l="0" r="0" t="0"/>
          <a:stretch/>
        </p:blipFill>
        <p:spPr>
          <a:xfrm>
            <a:off x="0" y="723900"/>
            <a:ext cx="11787073" cy="12992100"/>
          </a:xfrm>
          <a:prstGeom prst="rect">
            <a:avLst/>
          </a:prstGeom>
          <a:noFill/>
          <a:ln>
            <a:noFill/>
          </a:ln>
        </p:spPr>
      </p:pic>
      <p:sp>
        <p:nvSpPr>
          <p:cNvPr id="744" name="Google Shape;744;g2bf29f8e8ab_0_696"/>
          <p:cNvSpPr/>
          <p:nvPr/>
        </p:nvSpPr>
        <p:spPr>
          <a:xfrm>
            <a:off x="12701588" y="2641600"/>
            <a:ext cx="10093500" cy="2878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Thank you for choosing EaTemp</a:t>
            </a:r>
            <a:endParaRPr b="0" i="0" sz="8000" u="none" cap="none" strike="noStrike">
              <a:solidFill>
                <a:schemeClr val="dk1"/>
              </a:solidFill>
              <a:latin typeface="Calibri"/>
              <a:ea typeface="Calibri"/>
              <a:cs typeface="Calibri"/>
              <a:sym typeface="Calibri"/>
            </a:endParaRPr>
          </a:p>
        </p:txBody>
      </p:sp>
      <p:sp>
        <p:nvSpPr>
          <p:cNvPr id="745" name="Google Shape;745;g2bf29f8e8ab_0_696"/>
          <p:cNvSpPr/>
          <p:nvPr/>
        </p:nvSpPr>
        <p:spPr>
          <a:xfrm>
            <a:off x="12701588" y="62992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1" name="Shape 41"/>
        <p:cNvGrpSpPr/>
        <p:nvPr/>
      </p:nvGrpSpPr>
      <p:grpSpPr>
        <a:xfrm>
          <a:off x="0" y="0"/>
          <a:ext cx="0" cy="0"/>
          <a:chOff x="0" y="0"/>
          <a:chExt cx="0" cy="0"/>
        </a:xfrm>
      </p:grpSpPr>
      <p:pic>
        <p:nvPicPr>
          <p:cNvPr descr=" " id="42" name="Google Shape;42;g2bf29f8e8ab_0_24"/>
          <p:cNvPicPr preferRelativeResize="0"/>
          <p:nvPr/>
        </p:nvPicPr>
        <p:blipFill rotWithShape="1">
          <a:blip r:embed="rId3">
            <a:alphaModFix/>
          </a:blip>
          <a:srcRect b="0" l="0" r="0" t="0"/>
          <a:stretch/>
        </p:blipFill>
        <p:spPr>
          <a:xfrm>
            <a:off x="16287070" y="457200"/>
            <a:ext cx="7655420" cy="2336028"/>
          </a:xfrm>
          <a:prstGeom prst="rect">
            <a:avLst/>
          </a:prstGeom>
          <a:noFill/>
          <a:ln>
            <a:noFill/>
          </a:ln>
        </p:spPr>
      </p:pic>
      <p:pic>
        <p:nvPicPr>
          <p:cNvPr descr=" " id="43" name="Google Shape;43;g2bf29f8e8ab_0_24"/>
          <p:cNvPicPr preferRelativeResize="0"/>
          <p:nvPr/>
        </p:nvPicPr>
        <p:blipFill rotWithShape="1">
          <a:blip r:embed="rId4">
            <a:alphaModFix/>
          </a:blip>
          <a:srcRect b="0" l="0" r="0" t="0"/>
          <a:stretch/>
        </p:blipFill>
        <p:spPr>
          <a:xfrm>
            <a:off x="21618102" y="12230100"/>
            <a:ext cx="2514914" cy="1270000"/>
          </a:xfrm>
          <a:prstGeom prst="rect">
            <a:avLst/>
          </a:prstGeom>
          <a:noFill/>
          <a:ln>
            <a:noFill/>
          </a:ln>
        </p:spPr>
      </p:pic>
      <p:pic>
        <p:nvPicPr>
          <p:cNvPr descr=" " id="44" name="Google Shape;44;g2bf29f8e8ab_0_24"/>
          <p:cNvPicPr preferRelativeResize="0"/>
          <p:nvPr/>
        </p:nvPicPr>
        <p:blipFill rotWithShape="1">
          <a:blip r:embed="rId5">
            <a:alphaModFix/>
          </a:blip>
          <a:srcRect b="0" l="0" r="0" t="0"/>
          <a:stretch/>
        </p:blipFill>
        <p:spPr>
          <a:xfrm>
            <a:off x="1079635" y="4876800"/>
            <a:ext cx="7366921" cy="7366000"/>
          </a:xfrm>
          <a:prstGeom prst="rect">
            <a:avLst/>
          </a:prstGeom>
          <a:noFill/>
          <a:ln>
            <a:noFill/>
          </a:ln>
        </p:spPr>
      </p:pic>
      <p:sp>
        <p:nvSpPr>
          <p:cNvPr id="45" name="Google Shape;45;g2bf29f8e8ab_0_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 name="Google Shape;46;g2bf29f8e8ab_0_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 name="Google Shape;47;g2bf29f8e8ab_0_24"/>
          <p:cNvSpPr/>
          <p:nvPr/>
        </p:nvSpPr>
        <p:spPr>
          <a:xfrm>
            <a:off x="5347368" y="762000"/>
            <a:ext cx="14234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Oxanium"/>
              <a:buNone/>
            </a:pPr>
            <a:r>
              <a:rPr b="1" i="0" lang="en-US" sz="12800" u="none" cap="none" strike="noStrike">
                <a:solidFill>
                  <a:srgbClr val="272727"/>
                </a:solidFill>
                <a:latin typeface="Oxanium"/>
                <a:ea typeface="Oxanium"/>
                <a:cs typeface="Oxanium"/>
                <a:sym typeface="Oxanium"/>
              </a:rPr>
              <a:t>Table of Contents</a:t>
            </a:r>
            <a:endParaRPr b="0" i="0" sz="12800" u="none" cap="none" strike="noStrike">
              <a:solidFill>
                <a:schemeClr val="dk1"/>
              </a:solidFill>
              <a:latin typeface="Calibri"/>
              <a:ea typeface="Calibri"/>
              <a:cs typeface="Calibri"/>
              <a:sym typeface="Calibri"/>
            </a:endParaRPr>
          </a:p>
        </p:txBody>
      </p:sp>
      <p:sp>
        <p:nvSpPr>
          <p:cNvPr id="48" name="Google Shape;48;g2bf29f8e8ab_0_24"/>
          <p:cNvSpPr/>
          <p:nvPr/>
        </p:nvSpPr>
        <p:spPr>
          <a:xfrm>
            <a:off x="925945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g2bf29f8e8ab_0_24"/>
          <p:cNvSpPr/>
          <p:nvPr/>
        </p:nvSpPr>
        <p:spPr>
          <a:xfrm>
            <a:off x="9259457" y="4051300"/>
            <a:ext cx="1625700" cy="1625700"/>
          </a:xfrm>
          <a:prstGeom prst="roundRect">
            <a:avLst>
              <a:gd fmla="val 781313" name="adj"/>
            </a:avLst>
          </a:prstGeom>
          <a:solidFill>
            <a:srgbClr val="F68C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g2bf29f8e8ab_0_24"/>
          <p:cNvSpPr/>
          <p:nvPr/>
        </p:nvSpPr>
        <p:spPr>
          <a:xfrm>
            <a:off x="9615102" y="43815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01</a:t>
            </a:r>
            <a:endParaRPr b="0" i="0" sz="4800" u="none" cap="none" strike="noStrike">
              <a:solidFill>
                <a:schemeClr val="dk1"/>
              </a:solidFill>
              <a:latin typeface="Calibri"/>
              <a:ea typeface="Calibri"/>
              <a:cs typeface="Calibri"/>
              <a:sym typeface="Calibri"/>
            </a:endParaRPr>
          </a:p>
        </p:txBody>
      </p:sp>
      <p:sp>
        <p:nvSpPr>
          <p:cNvPr id="51" name="Google Shape;51;g2bf29f8e8ab_0_24"/>
          <p:cNvSpPr/>
          <p:nvPr/>
        </p:nvSpPr>
        <p:spPr>
          <a:xfrm>
            <a:off x="11088486"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g2bf29f8e8ab_0_24"/>
          <p:cNvSpPr/>
          <p:nvPr/>
        </p:nvSpPr>
        <p:spPr>
          <a:xfrm>
            <a:off x="11088486"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Introduction</a:t>
            </a:r>
            <a:endParaRPr b="0" i="0" sz="4800" u="none" cap="none" strike="noStrike">
              <a:solidFill>
                <a:schemeClr val="dk1"/>
              </a:solidFill>
              <a:latin typeface="Calibri"/>
              <a:ea typeface="Calibri"/>
              <a:cs typeface="Calibri"/>
              <a:sym typeface="Calibri"/>
            </a:endParaRPr>
          </a:p>
        </p:txBody>
      </p:sp>
      <p:sp>
        <p:nvSpPr>
          <p:cNvPr id="53" name="Google Shape;53;g2bf29f8e8ab_0_24"/>
          <p:cNvSpPr/>
          <p:nvPr/>
        </p:nvSpPr>
        <p:spPr>
          <a:xfrm>
            <a:off x="11088486"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4" name="Google Shape;54;g2bf29f8e8ab_0_24"/>
          <p:cNvSpPr/>
          <p:nvPr/>
        </p:nvSpPr>
        <p:spPr>
          <a:xfrm>
            <a:off x="16727991"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2bf29f8e8ab_0_24"/>
          <p:cNvSpPr/>
          <p:nvPr/>
        </p:nvSpPr>
        <p:spPr>
          <a:xfrm>
            <a:off x="16727991" y="4051300"/>
            <a:ext cx="1625700" cy="1625700"/>
          </a:xfrm>
          <a:prstGeom prst="roundRect">
            <a:avLst>
              <a:gd fmla="val 781313" name="adj"/>
            </a:avLst>
          </a:prstGeom>
          <a:solidFill>
            <a:srgbClr val="2727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bf29f8e8ab_0_24"/>
          <p:cNvSpPr/>
          <p:nvPr/>
        </p:nvSpPr>
        <p:spPr>
          <a:xfrm>
            <a:off x="17083635" y="43815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02</a:t>
            </a:r>
            <a:endParaRPr b="0" i="0" sz="4800" u="none" cap="none" strike="noStrike">
              <a:solidFill>
                <a:schemeClr val="dk1"/>
              </a:solidFill>
              <a:latin typeface="Calibri"/>
              <a:ea typeface="Calibri"/>
              <a:cs typeface="Calibri"/>
              <a:sym typeface="Calibri"/>
            </a:endParaRPr>
          </a:p>
        </p:txBody>
      </p:sp>
      <p:sp>
        <p:nvSpPr>
          <p:cNvPr id="57" name="Google Shape;57;g2bf29f8e8ab_0_24"/>
          <p:cNvSpPr/>
          <p:nvPr/>
        </p:nvSpPr>
        <p:spPr>
          <a:xfrm>
            <a:off x="18557019" y="4127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g2bf29f8e8ab_0_24"/>
          <p:cNvSpPr/>
          <p:nvPr/>
        </p:nvSpPr>
        <p:spPr>
          <a:xfrm>
            <a:off x="18557019" y="4127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Encounters</a:t>
            </a:r>
            <a:endParaRPr b="0" i="0" sz="4800" u="none" cap="none" strike="noStrike">
              <a:solidFill>
                <a:schemeClr val="dk1"/>
              </a:solidFill>
              <a:latin typeface="Calibri"/>
              <a:ea typeface="Calibri"/>
              <a:cs typeface="Calibri"/>
              <a:sym typeface="Calibri"/>
            </a:endParaRPr>
          </a:p>
        </p:txBody>
      </p:sp>
      <p:sp>
        <p:nvSpPr>
          <p:cNvPr id="59" name="Google Shape;59;g2bf29f8e8ab_0_24"/>
          <p:cNvSpPr/>
          <p:nvPr/>
        </p:nvSpPr>
        <p:spPr>
          <a:xfrm>
            <a:off x="18557019" y="4991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0" name="Google Shape;60;g2bf29f8e8ab_0_24"/>
          <p:cNvSpPr/>
          <p:nvPr/>
        </p:nvSpPr>
        <p:spPr>
          <a:xfrm>
            <a:off x="925945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g2bf29f8e8ab_0_24"/>
          <p:cNvSpPr/>
          <p:nvPr/>
        </p:nvSpPr>
        <p:spPr>
          <a:xfrm>
            <a:off x="9259457" y="7035800"/>
            <a:ext cx="1625700" cy="1625700"/>
          </a:xfrm>
          <a:prstGeom prst="roundRect">
            <a:avLst>
              <a:gd fmla="val 781313" name="adj"/>
            </a:avLst>
          </a:prstGeom>
          <a:solidFill>
            <a:srgbClr val="2727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bf29f8e8ab_0_24"/>
          <p:cNvSpPr/>
          <p:nvPr/>
        </p:nvSpPr>
        <p:spPr>
          <a:xfrm>
            <a:off x="9615102" y="73660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03</a:t>
            </a:r>
            <a:endParaRPr b="0" i="0" sz="4800" u="none" cap="none" strike="noStrike">
              <a:solidFill>
                <a:schemeClr val="dk1"/>
              </a:solidFill>
              <a:latin typeface="Calibri"/>
              <a:ea typeface="Calibri"/>
              <a:cs typeface="Calibri"/>
              <a:sym typeface="Calibri"/>
            </a:endParaRPr>
          </a:p>
        </p:txBody>
      </p:sp>
      <p:sp>
        <p:nvSpPr>
          <p:cNvPr id="63" name="Google Shape;63;g2bf29f8e8ab_0_24"/>
          <p:cNvSpPr/>
          <p:nvPr/>
        </p:nvSpPr>
        <p:spPr>
          <a:xfrm>
            <a:off x="11088486"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g2bf29f8e8ab_0_24"/>
          <p:cNvSpPr/>
          <p:nvPr/>
        </p:nvSpPr>
        <p:spPr>
          <a:xfrm>
            <a:off x="11088486"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Wonders</a:t>
            </a:r>
            <a:endParaRPr b="0" i="0" sz="4800" u="none" cap="none" strike="noStrike">
              <a:solidFill>
                <a:schemeClr val="dk1"/>
              </a:solidFill>
              <a:latin typeface="Calibri"/>
              <a:ea typeface="Calibri"/>
              <a:cs typeface="Calibri"/>
              <a:sym typeface="Calibri"/>
            </a:endParaRPr>
          </a:p>
        </p:txBody>
      </p:sp>
      <p:sp>
        <p:nvSpPr>
          <p:cNvPr id="65" name="Google Shape;65;g2bf29f8e8ab_0_24"/>
          <p:cNvSpPr/>
          <p:nvPr/>
        </p:nvSpPr>
        <p:spPr>
          <a:xfrm>
            <a:off x="11088486"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6" name="Google Shape;66;g2bf29f8e8ab_0_24"/>
          <p:cNvSpPr/>
          <p:nvPr/>
        </p:nvSpPr>
        <p:spPr>
          <a:xfrm>
            <a:off x="16727991"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2bf29f8e8ab_0_24"/>
          <p:cNvSpPr/>
          <p:nvPr/>
        </p:nvSpPr>
        <p:spPr>
          <a:xfrm>
            <a:off x="16727991" y="7035800"/>
            <a:ext cx="1625700" cy="1625700"/>
          </a:xfrm>
          <a:prstGeom prst="roundRect">
            <a:avLst>
              <a:gd fmla="val 781313" name="adj"/>
            </a:avLst>
          </a:prstGeom>
          <a:solidFill>
            <a:srgbClr val="F68C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bf29f8e8ab_0_24"/>
          <p:cNvSpPr/>
          <p:nvPr/>
        </p:nvSpPr>
        <p:spPr>
          <a:xfrm>
            <a:off x="17083635" y="73660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04</a:t>
            </a:r>
            <a:endParaRPr b="0" i="0" sz="4800" u="none" cap="none" strike="noStrike">
              <a:solidFill>
                <a:schemeClr val="dk1"/>
              </a:solidFill>
              <a:latin typeface="Calibri"/>
              <a:ea typeface="Calibri"/>
              <a:cs typeface="Calibri"/>
              <a:sym typeface="Calibri"/>
            </a:endParaRPr>
          </a:p>
        </p:txBody>
      </p:sp>
      <p:sp>
        <p:nvSpPr>
          <p:cNvPr id="69" name="Google Shape;69;g2bf29f8e8ab_0_24"/>
          <p:cNvSpPr/>
          <p:nvPr/>
        </p:nvSpPr>
        <p:spPr>
          <a:xfrm>
            <a:off x="18557019" y="71120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g2bf29f8e8ab_0_24"/>
          <p:cNvSpPr/>
          <p:nvPr/>
        </p:nvSpPr>
        <p:spPr>
          <a:xfrm>
            <a:off x="18557019" y="71120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Magic</a:t>
            </a:r>
            <a:endParaRPr b="0" i="0" sz="4800" u="none" cap="none" strike="noStrike">
              <a:solidFill>
                <a:schemeClr val="dk1"/>
              </a:solidFill>
              <a:latin typeface="Calibri"/>
              <a:ea typeface="Calibri"/>
              <a:cs typeface="Calibri"/>
              <a:sym typeface="Calibri"/>
            </a:endParaRPr>
          </a:p>
        </p:txBody>
      </p:sp>
      <p:sp>
        <p:nvSpPr>
          <p:cNvPr id="71" name="Google Shape;71;g2bf29f8e8ab_0_24"/>
          <p:cNvSpPr/>
          <p:nvPr/>
        </p:nvSpPr>
        <p:spPr>
          <a:xfrm>
            <a:off x="18557019" y="79756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2" name="Google Shape;72;g2bf29f8e8ab_0_24"/>
          <p:cNvSpPr/>
          <p:nvPr/>
        </p:nvSpPr>
        <p:spPr>
          <a:xfrm>
            <a:off x="925945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g2bf29f8e8ab_0_24"/>
          <p:cNvSpPr/>
          <p:nvPr/>
        </p:nvSpPr>
        <p:spPr>
          <a:xfrm>
            <a:off x="9259457" y="10020300"/>
            <a:ext cx="1625700" cy="1625700"/>
          </a:xfrm>
          <a:prstGeom prst="roundRect">
            <a:avLst>
              <a:gd fmla="val 781313" name="adj"/>
            </a:avLst>
          </a:prstGeom>
          <a:solidFill>
            <a:srgbClr val="F68C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bf29f8e8ab_0_24"/>
          <p:cNvSpPr/>
          <p:nvPr/>
        </p:nvSpPr>
        <p:spPr>
          <a:xfrm>
            <a:off x="9615102" y="103505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05</a:t>
            </a:r>
            <a:endParaRPr b="0" i="0" sz="4800" u="none" cap="none" strike="noStrike">
              <a:solidFill>
                <a:schemeClr val="dk1"/>
              </a:solidFill>
              <a:latin typeface="Calibri"/>
              <a:ea typeface="Calibri"/>
              <a:cs typeface="Calibri"/>
              <a:sym typeface="Calibri"/>
            </a:endParaRPr>
          </a:p>
        </p:txBody>
      </p:sp>
      <p:sp>
        <p:nvSpPr>
          <p:cNvPr id="75" name="Google Shape;75;g2bf29f8e8ab_0_24"/>
          <p:cNvSpPr/>
          <p:nvPr/>
        </p:nvSpPr>
        <p:spPr>
          <a:xfrm>
            <a:off x="11088486"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g2bf29f8e8ab_0_24"/>
          <p:cNvSpPr/>
          <p:nvPr/>
        </p:nvSpPr>
        <p:spPr>
          <a:xfrm>
            <a:off x="11088486"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Adventure</a:t>
            </a:r>
            <a:endParaRPr b="0" i="0" sz="4800" u="none" cap="none" strike="noStrike">
              <a:solidFill>
                <a:schemeClr val="dk1"/>
              </a:solidFill>
              <a:latin typeface="Calibri"/>
              <a:ea typeface="Calibri"/>
              <a:cs typeface="Calibri"/>
              <a:sym typeface="Calibri"/>
            </a:endParaRPr>
          </a:p>
        </p:txBody>
      </p:sp>
      <p:sp>
        <p:nvSpPr>
          <p:cNvPr id="77" name="Google Shape;77;g2bf29f8e8ab_0_24"/>
          <p:cNvSpPr/>
          <p:nvPr/>
        </p:nvSpPr>
        <p:spPr>
          <a:xfrm>
            <a:off x="11088486"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78" name="Google Shape;78;g2bf29f8e8ab_0_24"/>
          <p:cNvSpPr/>
          <p:nvPr/>
        </p:nvSpPr>
        <p:spPr>
          <a:xfrm>
            <a:off x="16727991"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g2bf29f8e8ab_0_24"/>
          <p:cNvSpPr/>
          <p:nvPr/>
        </p:nvSpPr>
        <p:spPr>
          <a:xfrm>
            <a:off x="16727991" y="10020300"/>
            <a:ext cx="1625700" cy="1625700"/>
          </a:xfrm>
          <a:prstGeom prst="roundRect">
            <a:avLst>
              <a:gd fmla="val 781313" name="adj"/>
            </a:avLst>
          </a:prstGeom>
          <a:solidFill>
            <a:srgbClr val="27272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bf29f8e8ab_0_24"/>
          <p:cNvSpPr/>
          <p:nvPr/>
        </p:nvSpPr>
        <p:spPr>
          <a:xfrm>
            <a:off x="17083635" y="10350500"/>
            <a:ext cx="9144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06</a:t>
            </a:r>
            <a:endParaRPr b="0" i="0" sz="4800" u="none" cap="none" strike="noStrike">
              <a:solidFill>
                <a:schemeClr val="dk1"/>
              </a:solidFill>
              <a:latin typeface="Calibri"/>
              <a:ea typeface="Calibri"/>
              <a:cs typeface="Calibri"/>
              <a:sym typeface="Calibri"/>
            </a:endParaRPr>
          </a:p>
        </p:txBody>
      </p:sp>
      <p:sp>
        <p:nvSpPr>
          <p:cNvPr id="81" name="Google Shape;81;g2bf29f8e8ab_0_24"/>
          <p:cNvSpPr/>
          <p:nvPr/>
        </p:nvSpPr>
        <p:spPr>
          <a:xfrm>
            <a:off x="18557019" y="10096500"/>
            <a:ext cx="5487000" cy="147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g2bf29f8e8ab_0_24"/>
          <p:cNvSpPr/>
          <p:nvPr/>
        </p:nvSpPr>
        <p:spPr>
          <a:xfrm>
            <a:off x="18557019" y="10096500"/>
            <a:ext cx="5690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Conclusion</a:t>
            </a:r>
            <a:endParaRPr b="0" i="0" sz="4800" u="none" cap="none" strike="noStrike">
              <a:solidFill>
                <a:schemeClr val="dk1"/>
              </a:solidFill>
              <a:latin typeface="Calibri"/>
              <a:ea typeface="Calibri"/>
              <a:cs typeface="Calibri"/>
              <a:sym typeface="Calibri"/>
            </a:endParaRPr>
          </a:p>
        </p:txBody>
      </p:sp>
      <p:sp>
        <p:nvSpPr>
          <p:cNvPr id="83" name="Google Shape;83;g2bf29f8e8ab_0_24"/>
          <p:cNvSpPr/>
          <p:nvPr/>
        </p:nvSpPr>
        <p:spPr>
          <a:xfrm>
            <a:off x="18557019" y="1096010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pic>
        <p:nvPicPr>
          <p:cNvPr descr=" " id="84" name="Google Shape;84;g2bf29f8e8ab_0_24"/>
          <p:cNvPicPr preferRelativeResize="0"/>
          <p:nvPr/>
        </p:nvPicPr>
        <p:blipFill rotWithShape="1">
          <a:blip r:embed="rId7">
            <a:alphaModFix/>
          </a:blip>
          <a:srcRect b="0" l="0" r="0" t="0"/>
          <a:stretch/>
        </p:blipFill>
        <p:spPr>
          <a:xfrm>
            <a:off x="419152" y="3568700"/>
            <a:ext cx="8891111" cy="8191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89" name="Shape 89"/>
        <p:cNvGrpSpPr/>
        <p:nvPr/>
      </p:nvGrpSpPr>
      <p:grpSpPr>
        <a:xfrm>
          <a:off x="0" y="0"/>
          <a:ext cx="0" cy="0"/>
          <a:chOff x="0" y="0"/>
          <a:chExt cx="0" cy="0"/>
        </a:xfrm>
      </p:grpSpPr>
      <p:pic>
        <p:nvPicPr>
          <p:cNvPr descr=" " id="90" name="Google Shape;90;g2bf29f8e8ab_0_71"/>
          <p:cNvPicPr preferRelativeResize="0"/>
          <p:nvPr/>
        </p:nvPicPr>
        <p:blipFill rotWithShape="1">
          <a:blip r:embed="rId3">
            <a:alphaModFix/>
          </a:blip>
          <a:srcRect b="0" l="0" r="0" t="0"/>
          <a:stretch/>
        </p:blipFill>
        <p:spPr>
          <a:xfrm>
            <a:off x="21694311" y="4406900"/>
            <a:ext cx="2336320" cy="7654465"/>
          </a:xfrm>
          <a:prstGeom prst="rect">
            <a:avLst/>
          </a:prstGeom>
          <a:noFill/>
          <a:ln>
            <a:noFill/>
          </a:ln>
        </p:spPr>
      </p:pic>
      <p:pic>
        <p:nvPicPr>
          <p:cNvPr descr=" " id="91" name="Google Shape;91;g2bf29f8e8ab_0_71"/>
          <p:cNvPicPr preferRelativeResize="0"/>
          <p:nvPr/>
        </p:nvPicPr>
        <p:blipFill rotWithShape="1">
          <a:blip r:embed="rId4">
            <a:alphaModFix/>
          </a:blip>
          <a:srcRect b="0" l="0" r="0" t="0"/>
          <a:stretch/>
        </p:blipFill>
        <p:spPr>
          <a:xfrm>
            <a:off x="215927" y="10807700"/>
            <a:ext cx="1270159" cy="2514600"/>
          </a:xfrm>
          <a:prstGeom prst="rect">
            <a:avLst/>
          </a:prstGeom>
          <a:noFill/>
          <a:ln>
            <a:noFill/>
          </a:ln>
        </p:spPr>
      </p:pic>
      <p:pic>
        <p:nvPicPr>
          <p:cNvPr descr=" " id="92" name="Google Shape;92;g2bf29f8e8ab_0_71"/>
          <p:cNvPicPr preferRelativeResize="0"/>
          <p:nvPr/>
        </p:nvPicPr>
        <p:blipFill rotWithShape="1">
          <a:blip r:embed="rId5">
            <a:alphaModFix/>
          </a:blip>
          <a:srcRect b="0" l="0" r="0" t="0"/>
          <a:stretch/>
        </p:blipFill>
        <p:spPr>
          <a:xfrm>
            <a:off x="16296137" y="8216900"/>
            <a:ext cx="4267733" cy="4267200"/>
          </a:xfrm>
          <a:prstGeom prst="rect">
            <a:avLst/>
          </a:prstGeom>
          <a:noFill/>
          <a:ln>
            <a:noFill/>
          </a:ln>
        </p:spPr>
      </p:pic>
      <p:pic>
        <p:nvPicPr>
          <p:cNvPr descr=" " id="93" name="Google Shape;93;g2bf29f8e8ab_0_71"/>
          <p:cNvPicPr preferRelativeResize="0"/>
          <p:nvPr/>
        </p:nvPicPr>
        <p:blipFill rotWithShape="1">
          <a:blip r:embed="rId5">
            <a:alphaModFix/>
          </a:blip>
          <a:srcRect b="0" l="0" r="0" t="0"/>
          <a:stretch/>
        </p:blipFill>
        <p:spPr>
          <a:xfrm>
            <a:off x="12053807" y="3975100"/>
            <a:ext cx="4267733" cy="4267200"/>
          </a:xfrm>
          <a:prstGeom prst="rect">
            <a:avLst/>
          </a:prstGeom>
          <a:noFill/>
          <a:ln>
            <a:noFill/>
          </a:ln>
        </p:spPr>
      </p:pic>
      <p:sp>
        <p:nvSpPr>
          <p:cNvPr id="94" name="Google Shape;94;g2bf29f8e8ab_0_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2bf29f8e8ab_0_7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96" name="Google Shape;96;g2bf29f8e8ab_0_71"/>
          <p:cNvSpPr/>
          <p:nvPr/>
        </p:nvSpPr>
        <p:spPr>
          <a:xfrm>
            <a:off x="2959470" y="2743200"/>
            <a:ext cx="15428100" cy="1608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The Realm of the Extraordinary</a:t>
            </a:r>
            <a:endParaRPr b="0" i="0" sz="8000" u="none" cap="none" strike="noStrike">
              <a:solidFill>
                <a:schemeClr val="dk1"/>
              </a:solidFill>
              <a:latin typeface="Calibri"/>
              <a:ea typeface="Calibri"/>
              <a:cs typeface="Calibri"/>
              <a:sym typeface="Calibri"/>
            </a:endParaRPr>
          </a:p>
        </p:txBody>
      </p:sp>
      <p:sp>
        <p:nvSpPr>
          <p:cNvPr id="97" name="Google Shape;97;g2bf29f8e8ab_0_71"/>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98" name="Google Shape;98;g2bf29f8e8ab_0_71"/>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03" name="Shape 103"/>
        <p:cNvGrpSpPr/>
        <p:nvPr/>
      </p:nvGrpSpPr>
      <p:grpSpPr>
        <a:xfrm>
          <a:off x="0" y="0"/>
          <a:ext cx="0" cy="0"/>
          <a:chOff x="0" y="0"/>
          <a:chExt cx="0" cy="0"/>
        </a:xfrm>
      </p:grpSpPr>
      <p:pic>
        <p:nvPicPr>
          <p:cNvPr descr=" " id="104" name="Google Shape;104;g2bf29f8e8ab_0_84"/>
          <p:cNvPicPr preferRelativeResize="0"/>
          <p:nvPr/>
        </p:nvPicPr>
        <p:blipFill rotWithShape="1">
          <a:blip r:embed="rId3">
            <a:alphaModFix/>
          </a:blip>
          <a:srcRect b="0" l="0" r="0" t="0"/>
          <a:stretch/>
        </p:blipFill>
        <p:spPr>
          <a:xfrm>
            <a:off x="812902" y="876300"/>
            <a:ext cx="5563295" cy="5562600"/>
          </a:xfrm>
          <a:prstGeom prst="rect">
            <a:avLst/>
          </a:prstGeom>
          <a:noFill/>
          <a:ln>
            <a:noFill/>
          </a:ln>
        </p:spPr>
      </p:pic>
      <p:pic>
        <p:nvPicPr>
          <p:cNvPr descr=" " id="105" name="Google Shape;105;g2bf29f8e8ab_0_84"/>
          <p:cNvPicPr preferRelativeResize="0"/>
          <p:nvPr/>
        </p:nvPicPr>
        <p:blipFill rotWithShape="1">
          <a:blip r:embed="rId4">
            <a:alphaModFix/>
          </a:blip>
          <a:srcRect b="0" l="0" r="0" t="0"/>
          <a:stretch/>
        </p:blipFill>
        <p:spPr>
          <a:xfrm>
            <a:off x="825603" y="5080000"/>
            <a:ext cx="2336320" cy="7654465"/>
          </a:xfrm>
          <a:prstGeom prst="rect">
            <a:avLst/>
          </a:prstGeom>
          <a:noFill/>
          <a:ln>
            <a:noFill/>
          </a:ln>
        </p:spPr>
      </p:pic>
      <p:pic>
        <p:nvPicPr>
          <p:cNvPr descr=" " id="106" name="Google Shape;106;g2bf29f8e8ab_0_84"/>
          <p:cNvPicPr preferRelativeResize="0"/>
          <p:nvPr/>
        </p:nvPicPr>
        <p:blipFill rotWithShape="1">
          <a:blip r:embed="rId5">
            <a:alphaModFix/>
          </a:blip>
          <a:srcRect b="0" l="0" r="0" t="0"/>
          <a:stretch/>
        </p:blipFill>
        <p:spPr>
          <a:xfrm>
            <a:off x="21630804" y="254000"/>
            <a:ext cx="2514914" cy="1270000"/>
          </a:xfrm>
          <a:prstGeom prst="rect">
            <a:avLst/>
          </a:prstGeom>
          <a:noFill/>
          <a:ln>
            <a:noFill/>
          </a:ln>
        </p:spPr>
      </p:pic>
      <p:sp>
        <p:nvSpPr>
          <p:cNvPr id="107" name="Google Shape;107;g2bf29f8e8ab_0_8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8" name="Google Shape;108;g2bf29f8e8ab_0_8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09" name="Google Shape;109;g2bf29f8e8ab_0_84"/>
          <p:cNvPicPr preferRelativeResize="0"/>
          <p:nvPr/>
        </p:nvPicPr>
        <p:blipFill rotWithShape="1">
          <a:blip r:embed="rId7">
            <a:alphaModFix/>
          </a:blip>
          <a:srcRect b="0" l="0" r="0" t="0"/>
          <a:stretch/>
        </p:blipFill>
        <p:spPr>
          <a:xfrm>
            <a:off x="0" y="0"/>
            <a:ext cx="11685461" cy="13716000"/>
          </a:xfrm>
          <a:prstGeom prst="rect">
            <a:avLst/>
          </a:prstGeom>
          <a:noFill/>
          <a:ln>
            <a:noFill/>
          </a:ln>
        </p:spPr>
      </p:pic>
      <p:sp>
        <p:nvSpPr>
          <p:cNvPr id="110" name="Google Shape;110;g2bf29f8e8ab_0_84"/>
          <p:cNvSpPr/>
          <p:nvPr/>
        </p:nvSpPr>
        <p:spPr>
          <a:xfrm>
            <a:off x="13057232" y="27051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2bf29f8e8ab_0_84"/>
          <p:cNvPicPr preferRelativeResize="0"/>
          <p:nvPr/>
        </p:nvPicPr>
        <p:blipFill rotWithShape="1">
          <a:blip r:embed="rId8">
            <a:alphaModFix/>
          </a:blip>
          <a:srcRect b="0" l="0" r="0" t="0"/>
          <a:stretch/>
        </p:blipFill>
        <p:spPr>
          <a:xfrm>
            <a:off x="13057232" y="3594100"/>
            <a:ext cx="1625803" cy="1625600"/>
          </a:xfrm>
          <a:prstGeom prst="rect">
            <a:avLst/>
          </a:prstGeom>
          <a:noFill/>
          <a:ln>
            <a:noFill/>
          </a:ln>
        </p:spPr>
      </p:pic>
      <p:sp>
        <p:nvSpPr>
          <p:cNvPr id="112" name="Google Shape;112;g2bf29f8e8ab_0_84"/>
          <p:cNvSpPr/>
          <p:nvPr/>
        </p:nvSpPr>
        <p:spPr>
          <a:xfrm>
            <a:off x="15089486" y="2705100"/>
            <a:ext cx="78750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g2bf29f8e8ab_0_84"/>
          <p:cNvSpPr/>
          <p:nvPr/>
        </p:nvSpPr>
        <p:spPr>
          <a:xfrm>
            <a:off x="15089486" y="2705100"/>
            <a:ext cx="8078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Unicorn Sightings</a:t>
            </a:r>
            <a:endParaRPr b="0" i="0" sz="4800" u="none" cap="none" strike="noStrike">
              <a:solidFill>
                <a:schemeClr val="dk1"/>
              </a:solidFill>
              <a:latin typeface="Calibri"/>
              <a:ea typeface="Calibri"/>
              <a:cs typeface="Calibri"/>
              <a:sym typeface="Calibri"/>
            </a:endParaRPr>
          </a:p>
        </p:txBody>
      </p:sp>
      <p:sp>
        <p:nvSpPr>
          <p:cNvPr id="114" name="Google Shape;114;g2bf29f8e8ab_0_84"/>
          <p:cNvSpPr/>
          <p:nvPr/>
        </p:nvSpPr>
        <p:spPr>
          <a:xfrm>
            <a:off x="15089486" y="36703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5" name="Google Shape;115;g2bf29f8e8ab_0_84"/>
          <p:cNvSpPr/>
          <p:nvPr/>
        </p:nvSpPr>
        <p:spPr>
          <a:xfrm>
            <a:off x="13057232" y="6858000"/>
            <a:ext cx="99072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6" name="Google Shape;116;g2bf29f8e8ab_0_84"/>
          <p:cNvPicPr preferRelativeResize="0"/>
          <p:nvPr/>
        </p:nvPicPr>
        <p:blipFill rotWithShape="1">
          <a:blip r:embed="rId9">
            <a:alphaModFix/>
          </a:blip>
          <a:srcRect b="0" l="0" r="0" t="0"/>
          <a:stretch/>
        </p:blipFill>
        <p:spPr>
          <a:xfrm>
            <a:off x="13057232" y="7747000"/>
            <a:ext cx="1622008" cy="1625600"/>
          </a:xfrm>
          <a:prstGeom prst="rect">
            <a:avLst/>
          </a:prstGeom>
          <a:noFill/>
          <a:ln>
            <a:noFill/>
          </a:ln>
        </p:spPr>
      </p:pic>
      <p:sp>
        <p:nvSpPr>
          <p:cNvPr id="117" name="Google Shape;117;g2bf29f8e8ab_0_84"/>
          <p:cNvSpPr/>
          <p:nvPr/>
        </p:nvSpPr>
        <p:spPr>
          <a:xfrm>
            <a:off x="15085690" y="6858000"/>
            <a:ext cx="7878900" cy="340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 name="Google Shape;118;g2bf29f8e8ab_0_84"/>
          <p:cNvSpPr/>
          <p:nvPr/>
        </p:nvSpPr>
        <p:spPr>
          <a:xfrm>
            <a:off x="15085690" y="6858000"/>
            <a:ext cx="80820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Dragon Taming</a:t>
            </a:r>
            <a:endParaRPr b="0" i="0" sz="4800" u="none" cap="none" strike="noStrike">
              <a:solidFill>
                <a:schemeClr val="dk1"/>
              </a:solidFill>
              <a:latin typeface="Calibri"/>
              <a:ea typeface="Calibri"/>
              <a:cs typeface="Calibri"/>
              <a:sym typeface="Calibri"/>
            </a:endParaRPr>
          </a:p>
        </p:txBody>
      </p:sp>
      <p:sp>
        <p:nvSpPr>
          <p:cNvPr id="119" name="Google Shape;119;g2bf29f8e8ab_0_84"/>
          <p:cNvSpPr/>
          <p:nvPr/>
        </p:nvSpPr>
        <p:spPr>
          <a:xfrm>
            <a:off x="15085690" y="7823200"/>
            <a:ext cx="80142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24" name="Shape 124"/>
        <p:cNvGrpSpPr/>
        <p:nvPr/>
      </p:nvGrpSpPr>
      <p:grpSpPr>
        <a:xfrm>
          <a:off x="0" y="0"/>
          <a:ext cx="0" cy="0"/>
          <a:chOff x="0" y="0"/>
          <a:chExt cx="0" cy="0"/>
        </a:xfrm>
      </p:grpSpPr>
      <p:pic>
        <p:nvPicPr>
          <p:cNvPr descr=" " id="125" name="Google Shape;125;g2bf29f8e8ab_0_104"/>
          <p:cNvPicPr preferRelativeResize="0"/>
          <p:nvPr/>
        </p:nvPicPr>
        <p:blipFill rotWithShape="1">
          <a:blip r:embed="rId3">
            <a:alphaModFix/>
          </a:blip>
          <a:srcRect b="0" l="0" r="0" t="0"/>
          <a:stretch/>
        </p:blipFill>
        <p:spPr>
          <a:xfrm>
            <a:off x="444559" y="457200"/>
            <a:ext cx="7655420" cy="2336031"/>
          </a:xfrm>
          <a:prstGeom prst="rect">
            <a:avLst/>
          </a:prstGeom>
          <a:noFill/>
          <a:ln>
            <a:noFill/>
          </a:ln>
        </p:spPr>
      </p:pic>
      <p:pic>
        <p:nvPicPr>
          <p:cNvPr descr=" " id="126" name="Google Shape;126;g2bf29f8e8ab_0_104"/>
          <p:cNvPicPr preferRelativeResize="0"/>
          <p:nvPr/>
        </p:nvPicPr>
        <p:blipFill rotWithShape="1">
          <a:blip r:embed="rId4">
            <a:alphaModFix/>
          </a:blip>
          <a:srcRect b="0" l="0" r="0" t="0"/>
          <a:stretch/>
        </p:blipFill>
        <p:spPr>
          <a:xfrm>
            <a:off x="254032" y="12230100"/>
            <a:ext cx="2514914" cy="1270000"/>
          </a:xfrm>
          <a:prstGeom prst="rect">
            <a:avLst/>
          </a:prstGeom>
          <a:noFill/>
          <a:ln>
            <a:noFill/>
          </a:ln>
        </p:spPr>
      </p:pic>
      <p:pic>
        <p:nvPicPr>
          <p:cNvPr descr=" " id="127" name="Google Shape;127;g2bf29f8e8ab_0_104"/>
          <p:cNvPicPr preferRelativeResize="0"/>
          <p:nvPr/>
        </p:nvPicPr>
        <p:blipFill rotWithShape="1">
          <a:blip r:embed="rId5">
            <a:alphaModFix/>
          </a:blip>
          <a:srcRect b="0" l="0" r="0" t="0"/>
          <a:stretch/>
        </p:blipFill>
        <p:spPr>
          <a:xfrm>
            <a:off x="15940492" y="4876800"/>
            <a:ext cx="7366921" cy="7366000"/>
          </a:xfrm>
          <a:prstGeom prst="rect">
            <a:avLst/>
          </a:prstGeom>
          <a:noFill/>
          <a:ln>
            <a:noFill/>
          </a:ln>
        </p:spPr>
      </p:pic>
      <p:sp>
        <p:nvSpPr>
          <p:cNvPr id="128" name="Google Shape;128;g2bf29f8e8ab_0_10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9" name="Google Shape;129;g2bf29f8e8ab_0_10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0" name="Google Shape;130;g2bf29f8e8ab_0_104"/>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1" name="Google Shape;131;g2bf29f8e8ab_0_104"/>
          <p:cNvPicPr preferRelativeResize="0"/>
          <p:nvPr/>
        </p:nvPicPr>
        <p:blipFill rotWithShape="1">
          <a:blip r:embed="rId7">
            <a:alphaModFix/>
          </a:blip>
          <a:srcRect b="0" l="0" r="0" t="0"/>
          <a:stretch/>
        </p:blipFill>
        <p:spPr>
          <a:xfrm>
            <a:off x="6795399" y="1384300"/>
            <a:ext cx="1625704" cy="1625600"/>
          </a:xfrm>
          <a:prstGeom prst="rect">
            <a:avLst/>
          </a:prstGeom>
          <a:noFill/>
          <a:ln>
            <a:noFill/>
          </a:ln>
        </p:spPr>
      </p:pic>
      <p:sp>
        <p:nvSpPr>
          <p:cNvPr id="132" name="Google Shape;132;g2bf29f8e8ab_0_104"/>
          <p:cNvSpPr/>
          <p:nvPr/>
        </p:nvSpPr>
        <p:spPr>
          <a:xfrm>
            <a:off x="5055232" y="3619500"/>
            <a:ext cx="5106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g2bf29f8e8ab_0_104"/>
          <p:cNvSpPr/>
          <p:nvPr/>
        </p:nvSpPr>
        <p:spPr>
          <a:xfrm>
            <a:off x="5055232" y="3619500"/>
            <a:ext cx="53094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Unicorn Sightings</a:t>
            </a:r>
            <a:endParaRPr b="0" i="0" sz="4800" u="none" cap="none" strike="noStrike">
              <a:solidFill>
                <a:schemeClr val="dk1"/>
              </a:solidFill>
              <a:latin typeface="Calibri"/>
              <a:ea typeface="Calibri"/>
              <a:cs typeface="Calibri"/>
              <a:sym typeface="Calibri"/>
            </a:endParaRPr>
          </a:p>
        </p:txBody>
      </p:sp>
      <p:sp>
        <p:nvSpPr>
          <p:cNvPr id="134" name="Google Shape;134;g2bf29f8e8ab_0_104"/>
          <p:cNvSpPr/>
          <p:nvPr/>
        </p:nvSpPr>
        <p:spPr>
          <a:xfrm>
            <a:off x="3543743" y="4991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g2bf29f8e8ab_0_104"/>
          <p:cNvSpPr/>
          <p:nvPr/>
        </p:nvSpPr>
        <p:spPr>
          <a:xfrm>
            <a:off x="3476001" y="4991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36" name="Google Shape;136;g2bf29f8e8ab_0_104"/>
          <p:cNvPicPr preferRelativeResize="0"/>
          <p:nvPr/>
        </p:nvPicPr>
        <p:blipFill rotWithShape="1">
          <a:blip r:embed="rId8">
            <a:alphaModFix/>
          </a:blip>
          <a:srcRect b="0" l="0" r="0" t="0"/>
          <a:stretch/>
        </p:blipFill>
        <p:spPr>
          <a:xfrm>
            <a:off x="3543743" y="7429500"/>
            <a:ext cx="8129016" cy="5168900"/>
          </a:xfrm>
          <a:prstGeom prst="rect">
            <a:avLst/>
          </a:prstGeom>
          <a:noFill/>
          <a:ln>
            <a:noFill/>
          </a:ln>
        </p:spPr>
      </p:pic>
      <p:sp>
        <p:nvSpPr>
          <p:cNvPr id="137" name="Google Shape;137;g2bf29f8e8ab_0_104"/>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8" name="Google Shape;138;g2bf29f8e8ab_0_104"/>
          <p:cNvPicPr preferRelativeResize="0"/>
          <p:nvPr/>
        </p:nvPicPr>
        <p:blipFill rotWithShape="1">
          <a:blip r:embed="rId9">
            <a:alphaModFix/>
          </a:blip>
          <a:srcRect b="0" l="0" r="0" t="0"/>
          <a:stretch/>
        </p:blipFill>
        <p:spPr>
          <a:xfrm>
            <a:off x="15915086" y="1384300"/>
            <a:ext cx="1625809" cy="1625600"/>
          </a:xfrm>
          <a:prstGeom prst="rect">
            <a:avLst/>
          </a:prstGeom>
          <a:noFill/>
          <a:ln>
            <a:noFill/>
          </a:ln>
        </p:spPr>
      </p:pic>
      <p:sp>
        <p:nvSpPr>
          <p:cNvPr id="139" name="Google Shape;139;g2bf29f8e8ab_0_104"/>
          <p:cNvSpPr/>
          <p:nvPr/>
        </p:nvSpPr>
        <p:spPr>
          <a:xfrm>
            <a:off x="14556019" y="3619500"/>
            <a:ext cx="4344000" cy="762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g2bf29f8e8ab_0_104"/>
          <p:cNvSpPr/>
          <p:nvPr/>
        </p:nvSpPr>
        <p:spPr>
          <a:xfrm>
            <a:off x="14556019" y="3619500"/>
            <a:ext cx="4547100" cy="96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Dragon Taming</a:t>
            </a:r>
            <a:endParaRPr b="0" i="0" sz="4800" u="none" cap="none" strike="noStrike">
              <a:solidFill>
                <a:schemeClr val="dk1"/>
              </a:solidFill>
              <a:latin typeface="Calibri"/>
              <a:ea typeface="Calibri"/>
              <a:cs typeface="Calibri"/>
              <a:sym typeface="Calibri"/>
            </a:endParaRPr>
          </a:p>
        </p:txBody>
      </p:sp>
      <p:sp>
        <p:nvSpPr>
          <p:cNvPr id="141" name="Google Shape;141;g2bf29f8e8ab_0_104"/>
          <p:cNvSpPr/>
          <p:nvPr/>
        </p:nvSpPr>
        <p:spPr>
          <a:xfrm>
            <a:off x="12663483" y="49911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bf29f8e8ab_0_104"/>
          <p:cNvSpPr/>
          <p:nvPr/>
        </p:nvSpPr>
        <p:spPr>
          <a:xfrm>
            <a:off x="12595741" y="49911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3" name="Google Shape;143;g2bf29f8e8ab_0_104"/>
          <p:cNvPicPr preferRelativeResize="0"/>
          <p:nvPr/>
        </p:nvPicPr>
        <p:blipFill rotWithShape="1">
          <a:blip r:embed="rId10">
            <a:alphaModFix/>
          </a:blip>
          <a:srcRect b="0" l="0" r="0" t="0"/>
          <a:stretch/>
        </p:blipFill>
        <p:spPr>
          <a:xfrm>
            <a:off x="12663483" y="7429500"/>
            <a:ext cx="8129016" cy="5168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48" name="Shape 148"/>
        <p:cNvGrpSpPr/>
        <p:nvPr/>
      </p:nvGrpSpPr>
      <p:grpSpPr>
        <a:xfrm>
          <a:off x="0" y="0"/>
          <a:ext cx="0" cy="0"/>
          <a:chOff x="0" y="0"/>
          <a:chExt cx="0" cy="0"/>
        </a:xfrm>
      </p:grpSpPr>
      <p:pic>
        <p:nvPicPr>
          <p:cNvPr descr=" " id="149" name="Google Shape;149;g2bf29f8e8ab_0_127"/>
          <p:cNvPicPr preferRelativeResize="0"/>
          <p:nvPr/>
        </p:nvPicPr>
        <p:blipFill rotWithShape="1">
          <a:blip r:embed="rId3">
            <a:alphaModFix/>
          </a:blip>
          <a:srcRect b="0" l="0" r="0" t="0"/>
          <a:stretch/>
        </p:blipFill>
        <p:spPr>
          <a:xfrm>
            <a:off x="15737267" y="10426700"/>
            <a:ext cx="7655420" cy="2336031"/>
          </a:xfrm>
          <a:prstGeom prst="rect">
            <a:avLst/>
          </a:prstGeom>
          <a:noFill/>
          <a:ln>
            <a:noFill/>
          </a:ln>
        </p:spPr>
      </p:pic>
      <p:pic>
        <p:nvPicPr>
          <p:cNvPr descr=" " id="150" name="Google Shape;150;g2bf29f8e8ab_0_127"/>
          <p:cNvPicPr preferRelativeResize="0"/>
          <p:nvPr/>
        </p:nvPicPr>
        <p:blipFill rotWithShape="1">
          <a:blip r:embed="rId4">
            <a:alphaModFix/>
          </a:blip>
          <a:srcRect b="0" l="0" r="0" t="0"/>
          <a:stretch/>
        </p:blipFill>
        <p:spPr>
          <a:xfrm>
            <a:off x="22761245" y="317500"/>
            <a:ext cx="1270159" cy="2514600"/>
          </a:xfrm>
          <a:prstGeom prst="rect">
            <a:avLst/>
          </a:prstGeom>
          <a:noFill/>
          <a:ln>
            <a:noFill/>
          </a:ln>
        </p:spPr>
      </p:pic>
      <p:pic>
        <p:nvPicPr>
          <p:cNvPr descr=" " id="151" name="Google Shape;151;g2bf29f8e8ab_0_127"/>
          <p:cNvPicPr preferRelativeResize="0"/>
          <p:nvPr/>
        </p:nvPicPr>
        <p:blipFill rotWithShape="1">
          <a:blip r:embed="rId5">
            <a:alphaModFix/>
          </a:blip>
          <a:srcRect b="0" l="0" r="0" t="0"/>
          <a:stretch/>
        </p:blipFill>
        <p:spPr>
          <a:xfrm>
            <a:off x="812902" y="825500"/>
            <a:ext cx="4267733" cy="4267200"/>
          </a:xfrm>
          <a:prstGeom prst="rect">
            <a:avLst/>
          </a:prstGeom>
          <a:noFill/>
          <a:ln>
            <a:noFill/>
          </a:ln>
        </p:spPr>
      </p:pic>
      <p:sp>
        <p:nvSpPr>
          <p:cNvPr id="152" name="Google Shape;152;g2bf29f8e8ab_0_1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2bf29f8e8ab_0_12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4" name="Google Shape;154;g2bf29f8e8ab_0_127"/>
          <p:cNvPicPr preferRelativeResize="0"/>
          <p:nvPr/>
        </p:nvPicPr>
        <p:blipFill rotWithShape="1">
          <a:blip r:embed="rId7">
            <a:alphaModFix/>
          </a:blip>
          <a:srcRect b="0" l="0" r="0" t="0"/>
          <a:stretch/>
        </p:blipFill>
        <p:spPr>
          <a:xfrm>
            <a:off x="0" y="1384300"/>
            <a:ext cx="5458634" cy="4437893"/>
          </a:xfrm>
          <a:prstGeom prst="rect">
            <a:avLst/>
          </a:prstGeom>
          <a:noFill/>
          <a:ln>
            <a:noFill/>
          </a:ln>
        </p:spPr>
      </p:pic>
      <p:sp>
        <p:nvSpPr>
          <p:cNvPr id="155" name="Google Shape;155;g2bf29f8e8ab_0_127"/>
          <p:cNvSpPr/>
          <p:nvPr/>
        </p:nvSpPr>
        <p:spPr>
          <a:xfrm>
            <a:off x="5842730" y="4229100"/>
            <a:ext cx="13603500" cy="544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2bf29f8e8ab_0_127"/>
          <p:cNvSpPr/>
          <p:nvPr/>
        </p:nvSpPr>
        <p:spPr>
          <a:xfrm>
            <a:off x="5842730" y="4229100"/>
            <a:ext cx="13806600" cy="4775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57" name="Google Shape;157;g2bf29f8e8ab_0_127"/>
          <p:cNvSpPr/>
          <p:nvPr/>
        </p:nvSpPr>
        <p:spPr>
          <a:xfrm>
            <a:off x="15318115" y="9105900"/>
            <a:ext cx="4280400"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Oxanium"/>
              <a:buNone/>
            </a:pPr>
            <a:r>
              <a:rPr b="1" i="0" lang="en-US" sz="3600" u="none" cap="none" strike="noStrike">
                <a:solidFill>
                  <a:srgbClr val="0E0E0E"/>
                </a:solidFill>
                <a:latin typeface="Oxanium"/>
                <a:ea typeface="Oxanium"/>
                <a:cs typeface="Oxanium"/>
                <a:sym typeface="Oxanium"/>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62" name="Shape 162"/>
        <p:cNvGrpSpPr/>
        <p:nvPr/>
      </p:nvGrpSpPr>
      <p:grpSpPr>
        <a:xfrm>
          <a:off x="0" y="0"/>
          <a:ext cx="0" cy="0"/>
          <a:chOff x="0" y="0"/>
          <a:chExt cx="0" cy="0"/>
        </a:xfrm>
      </p:grpSpPr>
      <p:pic>
        <p:nvPicPr>
          <p:cNvPr descr=" " id="163" name="Google Shape;163;g2bf29f8e8ab_0_140"/>
          <p:cNvPicPr preferRelativeResize="0"/>
          <p:nvPr/>
        </p:nvPicPr>
        <p:blipFill rotWithShape="1">
          <a:blip r:embed="rId3">
            <a:alphaModFix/>
          </a:blip>
          <a:srcRect b="0" l="0" r="0" t="0"/>
          <a:stretch/>
        </p:blipFill>
        <p:spPr>
          <a:xfrm>
            <a:off x="21694311" y="4406900"/>
            <a:ext cx="2336320" cy="7654465"/>
          </a:xfrm>
          <a:prstGeom prst="rect">
            <a:avLst/>
          </a:prstGeom>
          <a:noFill/>
          <a:ln>
            <a:noFill/>
          </a:ln>
        </p:spPr>
      </p:pic>
      <p:pic>
        <p:nvPicPr>
          <p:cNvPr descr=" " id="164" name="Google Shape;164;g2bf29f8e8ab_0_140"/>
          <p:cNvPicPr preferRelativeResize="0"/>
          <p:nvPr/>
        </p:nvPicPr>
        <p:blipFill rotWithShape="1">
          <a:blip r:embed="rId4">
            <a:alphaModFix/>
          </a:blip>
          <a:srcRect b="0" l="0" r="0" t="0"/>
          <a:stretch/>
        </p:blipFill>
        <p:spPr>
          <a:xfrm>
            <a:off x="215927" y="10807700"/>
            <a:ext cx="1270159" cy="2514600"/>
          </a:xfrm>
          <a:prstGeom prst="rect">
            <a:avLst/>
          </a:prstGeom>
          <a:noFill/>
          <a:ln>
            <a:noFill/>
          </a:ln>
        </p:spPr>
      </p:pic>
      <p:pic>
        <p:nvPicPr>
          <p:cNvPr descr=" " id="165" name="Google Shape;165;g2bf29f8e8ab_0_140"/>
          <p:cNvPicPr preferRelativeResize="0"/>
          <p:nvPr/>
        </p:nvPicPr>
        <p:blipFill rotWithShape="1">
          <a:blip r:embed="rId5">
            <a:alphaModFix/>
          </a:blip>
          <a:srcRect b="0" l="0" r="0" t="0"/>
          <a:stretch/>
        </p:blipFill>
        <p:spPr>
          <a:xfrm>
            <a:off x="16296137" y="8216900"/>
            <a:ext cx="4267733" cy="4267200"/>
          </a:xfrm>
          <a:prstGeom prst="rect">
            <a:avLst/>
          </a:prstGeom>
          <a:noFill/>
          <a:ln>
            <a:noFill/>
          </a:ln>
        </p:spPr>
      </p:pic>
      <p:pic>
        <p:nvPicPr>
          <p:cNvPr descr=" " id="166" name="Google Shape;166;g2bf29f8e8ab_0_140"/>
          <p:cNvPicPr preferRelativeResize="0"/>
          <p:nvPr/>
        </p:nvPicPr>
        <p:blipFill rotWithShape="1">
          <a:blip r:embed="rId5">
            <a:alphaModFix/>
          </a:blip>
          <a:srcRect b="0" l="0" r="0" t="0"/>
          <a:stretch/>
        </p:blipFill>
        <p:spPr>
          <a:xfrm>
            <a:off x="12053807" y="3975100"/>
            <a:ext cx="4267733" cy="4267200"/>
          </a:xfrm>
          <a:prstGeom prst="rect">
            <a:avLst/>
          </a:prstGeom>
          <a:noFill/>
          <a:ln>
            <a:noFill/>
          </a:ln>
        </p:spPr>
      </p:pic>
      <p:sp>
        <p:nvSpPr>
          <p:cNvPr id="167" name="Google Shape;167;g2bf29f8e8ab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8" name="Google Shape;168;g2bf29f8e8ab_0_14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69" name="Google Shape;169;g2bf29f8e8ab_0_140"/>
          <p:cNvPicPr preferRelativeResize="0"/>
          <p:nvPr/>
        </p:nvPicPr>
        <p:blipFill rotWithShape="1">
          <a:blip r:embed="rId7">
            <a:alphaModFix/>
          </a:blip>
          <a:srcRect b="0" l="0" r="0" t="0"/>
          <a:stretch/>
        </p:blipFill>
        <p:spPr>
          <a:xfrm>
            <a:off x="8395749" y="1866900"/>
            <a:ext cx="7595549" cy="10147300"/>
          </a:xfrm>
          <a:prstGeom prst="rect">
            <a:avLst/>
          </a:prstGeom>
          <a:noFill/>
          <a:ln>
            <a:noFill/>
          </a:ln>
        </p:spPr>
      </p:pic>
      <p:sp>
        <p:nvSpPr>
          <p:cNvPr id="170" name="Google Shape;170;g2bf29f8e8ab_0_140"/>
          <p:cNvSpPr/>
          <p:nvPr/>
        </p:nvSpPr>
        <p:spPr>
          <a:xfrm>
            <a:off x="3086486" y="1866900"/>
            <a:ext cx="4369200" cy="4267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g2bf29f8e8ab_0_140"/>
          <p:cNvSpPr/>
          <p:nvPr/>
        </p:nvSpPr>
        <p:spPr>
          <a:xfrm>
            <a:off x="3086486" y="1866900"/>
            <a:ext cx="4572600" cy="1727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Dragon Taming Technique</a:t>
            </a:r>
            <a:endParaRPr b="0" i="0" sz="4800" u="none" cap="none" strike="noStrike">
              <a:solidFill>
                <a:schemeClr val="dk1"/>
              </a:solidFill>
              <a:latin typeface="Calibri"/>
              <a:ea typeface="Calibri"/>
              <a:cs typeface="Calibri"/>
              <a:sym typeface="Calibri"/>
            </a:endParaRPr>
          </a:p>
        </p:txBody>
      </p:sp>
      <p:sp>
        <p:nvSpPr>
          <p:cNvPr id="172" name="Google Shape;172;g2bf29f8e8ab_0_140"/>
          <p:cNvSpPr/>
          <p:nvPr/>
        </p:nvSpPr>
        <p:spPr>
          <a:xfrm>
            <a:off x="3086486" y="36957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73" name="Google Shape;173;g2bf29f8e8ab_0_140"/>
          <p:cNvSpPr/>
          <p:nvPr/>
        </p:nvSpPr>
        <p:spPr>
          <a:xfrm>
            <a:off x="16931216" y="6527800"/>
            <a:ext cx="4369200" cy="502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g2bf29f8e8ab_0_140"/>
          <p:cNvSpPr/>
          <p:nvPr/>
        </p:nvSpPr>
        <p:spPr>
          <a:xfrm>
            <a:off x="16931216" y="6527800"/>
            <a:ext cx="4572600" cy="248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Oxanium"/>
              <a:buNone/>
            </a:pPr>
            <a:r>
              <a:rPr b="1" i="0" lang="en-US" sz="4800" u="none" cap="none" strike="noStrike">
                <a:solidFill>
                  <a:srgbClr val="0E0E0E"/>
                </a:solidFill>
                <a:latin typeface="Oxanium"/>
                <a:ea typeface="Oxanium"/>
                <a:cs typeface="Oxanium"/>
                <a:sym typeface="Oxanium"/>
              </a:rPr>
              <a:t>The Art of Unicorn Sighting</a:t>
            </a:r>
            <a:endParaRPr b="0" i="0" sz="4800" u="none" cap="none" strike="noStrike">
              <a:solidFill>
                <a:schemeClr val="dk1"/>
              </a:solidFill>
              <a:latin typeface="Calibri"/>
              <a:ea typeface="Calibri"/>
              <a:cs typeface="Calibri"/>
              <a:sym typeface="Calibri"/>
            </a:endParaRPr>
          </a:p>
        </p:txBody>
      </p:sp>
      <p:sp>
        <p:nvSpPr>
          <p:cNvPr id="175" name="Google Shape;175;g2bf29f8e8ab_0_140"/>
          <p:cNvSpPr/>
          <p:nvPr/>
        </p:nvSpPr>
        <p:spPr>
          <a:xfrm>
            <a:off x="16931216" y="9118600"/>
            <a:ext cx="45048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80" name="Shape 180"/>
        <p:cNvGrpSpPr/>
        <p:nvPr/>
      </p:nvGrpSpPr>
      <p:grpSpPr>
        <a:xfrm>
          <a:off x="0" y="0"/>
          <a:ext cx="0" cy="0"/>
          <a:chOff x="0" y="0"/>
          <a:chExt cx="0" cy="0"/>
        </a:xfrm>
      </p:grpSpPr>
      <p:pic>
        <p:nvPicPr>
          <p:cNvPr descr=" " id="181" name="Google Shape;181;g2bf29f8e8ab_0_157"/>
          <p:cNvPicPr preferRelativeResize="0"/>
          <p:nvPr/>
        </p:nvPicPr>
        <p:blipFill rotWithShape="1">
          <a:blip r:embed="rId3">
            <a:alphaModFix/>
          </a:blip>
          <a:srcRect b="0" l="0" r="0" t="0"/>
          <a:stretch/>
        </p:blipFill>
        <p:spPr>
          <a:xfrm>
            <a:off x="812902" y="876300"/>
            <a:ext cx="5563295" cy="5562600"/>
          </a:xfrm>
          <a:prstGeom prst="rect">
            <a:avLst/>
          </a:prstGeom>
          <a:noFill/>
          <a:ln>
            <a:noFill/>
          </a:ln>
        </p:spPr>
      </p:pic>
      <p:pic>
        <p:nvPicPr>
          <p:cNvPr descr=" " id="182" name="Google Shape;182;g2bf29f8e8ab_0_157"/>
          <p:cNvPicPr preferRelativeResize="0"/>
          <p:nvPr/>
        </p:nvPicPr>
        <p:blipFill rotWithShape="1">
          <a:blip r:embed="rId4">
            <a:alphaModFix/>
          </a:blip>
          <a:srcRect b="0" l="0" r="0" t="0"/>
          <a:stretch/>
        </p:blipFill>
        <p:spPr>
          <a:xfrm>
            <a:off x="825603" y="5080000"/>
            <a:ext cx="2336320" cy="7654465"/>
          </a:xfrm>
          <a:prstGeom prst="rect">
            <a:avLst/>
          </a:prstGeom>
          <a:noFill/>
          <a:ln>
            <a:noFill/>
          </a:ln>
        </p:spPr>
      </p:pic>
      <p:pic>
        <p:nvPicPr>
          <p:cNvPr descr=" " id="183" name="Google Shape;183;g2bf29f8e8ab_0_157"/>
          <p:cNvPicPr preferRelativeResize="0"/>
          <p:nvPr/>
        </p:nvPicPr>
        <p:blipFill rotWithShape="1">
          <a:blip r:embed="rId5">
            <a:alphaModFix/>
          </a:blip>
          <a:srcRect b="0" l="0" r="0" t="0"/>
          <a:stretch/>
        </p:blipFill>
        <p:spPr>
          <a:xfrm>
            <a:off x="21630804" y="254000"/>
            <a:ext cx="2514914" cy="1270000"/>
          </a:xfrm>
          <a:prstGeom prst="rect">
            <a:avLst/>
          </a:prstGeom>
          <a:noFill/>
          <a:ln>
            <a:noFill/>
          </a:ln>
        </p:spPr>
      </p:pic>
      <p:sp>
        <p:nvSpPr>
          <p:cNvPr id="184" name="Google Shape;184;g2bf29f8e8ab_0_157"/>
          <p:cNvSpPr/>
          <p:nvPr/>
        </p:nvSpPr>
        <p:spPr>
          <a:xfrm>
            <a:off x="2091528" y="749300"/>
            <a:ext cx="20216700" cy="1608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Oxanium"/>
              <a:buNone/>
            </a:pPr>
            <a:r>
              <a:rPr b="1" i="0" lang="en-US" sz="8000" u="none" cap="none" strike="noStrike">
                <a:solidFill>
                  <a:srgbClr val="272727"/>
                </a:solidFill>
                <a:latin typeface="Oxanium"/>
                <a:ea typeface="Oxanium"/>
                <a:cs typeface="Oxanium"/>
                <a:sym typeface="Oxanium"/>
              </a:rPr>
              <a:t>The Magic of Dragons: A Research</a:t>
            </a:r>
            <a:endParaRPr b="0" i="0" sz="8000" u="none" cap="none" strike="noStrike">
              <a:solidFill>
                <a:schemeClr val="dk1"/>
              </a:solidFill>
              <a:latin typeface="Calibri"/>
              <a:ea typeface="Calibri"/>
              <a:cs typeface="Calibri"/>
              <a:sym typeface="Calibri"/>
            </a:endParaRPr>
          </a:p>
        </p:txBody>
      </p:sp>
      <p:sp>
        <p:nvSpPr>
          <p:cNvPr id="185" name="Google Shape;185;g2bf29f8e8ab_0_157"/>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2bf29f8e8ab_0_157"/>
          <p:cNvSpPr/>
          <p:nvPr/>
        </p:nvSpPr>
        <p:spPr>
          <a:xfrm>
            <a:off x="2146568" y="4025900"/>
            <a:ext cx="8205300" cy="8204100"/>
          </a:xfrm>
          <a:prstGeom prst="ellipse">
            <a:avLst/>
          </a:prstGeom>
          <a:solidFill>
            <a:srgbClr val="F68C0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2bf29f8e8ab_0_157"/>
          <p:cNvSpPr/>
          <p:nvPr/>
        </p:nvSpPr>
        <p:spPr>
          <a:xfrm>
            <a:off x="3175397" y="5918200"/>
            <a:ext cx="6160200" cy="6159600"/>
          </a:xfrm>
          <a:prstGeom prst="ellipse">
            <a:avLst/>
          </a:prstGeom>
          <a:solidFill>
            <a:srgbClr val="EBC2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g2bf29f8e8ab_0_157"/>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2bf29f8e8ab_0_157"/>
          <p:cNvSpPr/>
          <p:nvPr/>
        </p:nvSpPr>
        <p:spPr>
          <a:xfrm>
            <a:off x="5423578" y="4546600"/>
            <a:ext cx="1625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6.7M</a:t>
            </a:r>
            <a:endParaRPr b="0" i="0" sz="4800" u="none" cap="none" strike="noStrike">
              <a:solidFill>
                <a:schemeClr val="dk1"/>
              </a:solidFill>
              <a:latin typeface="Calibri"/>
              <a:ea typeface="Calibri"/>
              <a:cs typeface="Calibri"/>
              <a:sym typeface="Calibri"/>
            </a:endParaRPr>
          </a:p>
        </p:txBody>
      </p:sp>
      <p:sp>
        <p:nvSpPr>
          <p:cNvPr id="190" name="Google Shape;190;g2bf29f8e8ab_0_157"/>
          <p:cNvSpPr/>
          <p:nvPr/>
        </p:nvSpPr>
        <p:spPr>
          <a:xfrm>
            <a:off x="5436279" y="9359900"/>
            <a:ext cx="1625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68C02"/>
              </a:buClr>
              <a:buSzPts val="4800"/>
              <a:buFont typeface="Oxanium"/>
              <a:buNone/>
            </a:pPr>
            <a:r>
              <a:rPr b="1" i="0" lang="en-US" sz="4800" u="none" cap="none" strike="noStrike">
                <a:solidFill>
                  <a:srgbClr val="F68C02"/>
                </a:solidFill>
                <a:latin typeface="Oxanium"/>
                <a:ea typeface="Oxanium"/>
                <a:cs typeface="Oxanium"/>
                <a:sym typeface="Oxanium"/>
              </a:rPr>
              <a:t>2.3M</a:t>
            </a:r>
            <a:endParaRPr b="0" i="0" sz="4800" u="none" cap="none" strike="noStrike">
              <a:solidFill>
                <a:schemeClr val="dk1"/>
              </a:solidFill>
              <a:latin typeface="Calibri"/>
              <a:ea typeface="Calibri"/>
              <a:cs typeface="Calibri"/>
              <a:sym typeface="Calibri"/>
            </a:endParaRPr>
          </a:p>
        </p:txBody>
      </p:sp>
      <p:sp>
        <p:nvSpPr>
          <p:cNvPr id="191" name="Google Shape;191;g2bf29f8e8ab_0_157"/>
          <p:cNvSpPr/>
          <p:nvPr/>
        </p:nvSpPr>
        <p:spPr>
          <a:xfrm>
            <a:off x="5436279" y="6426200"/>
            <a:ext cx="1625700" cy="965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Oxanium"/>
              <a:buNone/>
            </a:pPr>
            <a:r>
              <a:rPr b="1" i="0" lang="en-US" sz="4800" u="none" cap="none" strike="noStrike">
                <a:solidFill>
                  <a:srgbClr val="FFFFFF"/>
                </a:solidFill>
                <a:latin typeface="Oxanium"/>
                <a:ea typeface="Oxanium"/>
                <a:cs typeface="Oxanium"/>
                <a:sym typeface="Oxanium"/>
              </a:rPr>
              <a:t>4.4M</a:t>
            </a:r>
            <a:endParaRPr b="0" i="0" sz="4800" u="none" cap="none" strike="noStrike">
              <a:solidFill>
                <a:schemeClr val="dk1"/>
              </a:solidFill>
              <a:latin typeface="Calibri"/>
              <a:ea typeface="Calibri"/>
              <a:cs typeface="Calibri"/>
              <a:sym typeface="Calibri"/>
            </a:endParaRPr>
          </a:p>
        </p:txBody>
      </p:sp>
      <p:sp>
        <p:nvSpPr>
          <p:cNvPr id="192" name="Google Shape;192;g2bf29f8e8ab_0_1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3" name="Google Shape;193;g2bf29f8e8ab_0_15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94" name="Google Shape;194;g2bf29f8e8ab_0_157"/>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bf29f8e8ab_0_157"/>
          <p:cNvSpPr/>
          <p:nvPr/>
        </p:nvSpPr>
        <p:spPr>
          <a:xfrm>
            <a:off x="12638080" y="35941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6" name="Google Shape;196;g2bf29f8e8ab_0_157"/>
          <p:cNvPicPr preferRelativeResize="0"/>
          <p:nvPr/>
        </p:nvPicPr>
        <p:blipFill rotWithShape="1">
          <a:blip r:embed="rId7">
            <a:alphaModFix/>
          </a:blip>
          <a:srcRect b="0" l="0" r="0" t="0"/>
          <a:stretch/>
        </p:blipFill>
        <p:spPr>
          <a:xfrm>
            <a:off x="12638080" y="3594100"/>
            <a:ext cx="1016127" cy="1016000"/>
          </a:xfrm>
          <a:prstGeom prst="rect">
            <a:avLst/>
          </a:prstGeom>
          <a:noFill/>
          <a:ln>
            <a:noFill/>
          </a:ln>
        </p:spPr>
      </p:pic>
      <p:pic>
        <p:nvPicPr>
          <p:cNvPr descr=" " id="197" name="Google Shape;197;g2bf29f8e8ab_0_157"/>
          <p:cNvPicPr preferRelativeResize="0"/>
          <p:nvPr/>
        </p:nvPicPr>
        <p:blipFill rotWithShape="1">
          <a:blip r:embed="rId8">
            <a:alphaModFix/>
          </a:blip>
          <a:srcRect b="0" l="0" r="0" t="0"/>
          <a:stretch/>
        </p:blipFill>
        <p:spPr>
          <a:xfrm>
            <a:off x="12799826" y="3689350"/>
            <a:ext cx="693626" cy="825537"/>
          </a:xfrm>
          <a:prstGeom prst="rect">
            <a:avLst/>
          </a:prstGeom>
          <a:noFill/>
          <a:ln>
            <a:noFill/>
          </a:ln>
        </p:spPr>
      </p:pic>
      <p:sp>
        <p:nvSpPr>
          <p:cNvPr id="198" name="Google Shape;198;g2bf29f8e8ab_0_157"/>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g2bf29f8e8ab_0_157"/>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0" name="Google Shape;200;g2bf29f8e8ab_0_157"/>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2bf29f8e8ab_0_157"/>
          <p:cNvSpPr/>
          <p:nvPr/>
        </p:nvSpPr>
        <p:spPr>
          <a:xfrm>
            <a:off x="12638080" y="69469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2bf29f8e8ab_0_157"/>
          <p:cNvPicPr preferRelativeResize="0"/>
          <p:nvPr/>
        </p:nvPicPr>
        <p:blipFill rotWithShape="1">
          <a:blip r:embed="rId7">
            <a:alphaModFix/>
          </a:blip>
          <a:srcRect b="0" l="0" r="0" t="0"/>
          <a:stretch/>
        </p:blipFill>
        <p:spPr>
          <a:xfrm>
            <a:off x="12638080" y="6946900"/>
            <a:ext cx="1016127" cy="1016000"/>
          </a:xfrm>
          <a:prstGeom prst="rect">
            <a:avLst/>
          </a:prstGeom>
          <a:noFill/>
          <a:ln>
            <a:noFill/>
          </a:ln>
        </p:spPr>
      </p:pic>
      <p:pic>
        <p:nvPicPr>
          <p:cNvPr descr=" " id="203" name="Google Shape;203;g2bf29f8e8ab_0_157"/>
          <p:cNvPicPr preferRelativeResize="0"/>
          <p:nvPr/>
        </p:nvPicPr>
        <p:blipFill rotWithShape="1">
          <a:blip r:embed="rId9">
            <a:alphaModFix/>
          </a:blip>
          <a:srcRect b="0" l="0" r="0" t="0"/>
          <a:stretch/>
        </p:blipFill>
        <p:spPr>
          <a:xfrm>
            <a:off x="12733341" y="7089775"/>
            <a:ext cx="777972" cy="762000"/>
          </a:xfrm>
          <a:prstGeom prst="rect">
            <a:avLst/>
          </a:prstGeom>
          <a:noFill/>
          <a:ln>
            <a:noFill/>
          </a:ln>
        </p:spPr>
      </p:pic>
      <p:sp>
        <p:nvSpPr>
          <p:cNvPr id="204" name="Google Shape;204;g2bf29f8e8ab_0_157"/>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bf29f8e8ab_0_157"/>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06" name="Google Shape;206;g2bf29f8e8ab_0_157"/>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g2bf29f8e8ab_0_157"/>
          <p:cNvSpPr/>
          <p:nvPr/>
        </p:nvSpPr>
        <p:spPr>
          <a:xfrm>
            <a:off x="12638080" y="10299700"/>
            <a:ext cx="1016100" cy="1016100"/>
          </a:xfrm>
          <a:prstGeom prst="roundRect">
            <a:avLst>
              <a:gd fmla="val 1251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8" name="Google Shape;208;g2bf29f8e8ab_0_157"/>
          <p:cNvPicPr preferRelativeResize="0"/>
          <p:nvPr/>
        </p:nvPicPr>
        <p:blipFill rotWithShape="1">
          <a:blip r:embed="rId7">
            <a:alphaModFix/>
          </a:blip>
          <a:srcRect b="0" l="0" r="0" t="0"/>
          <a:stretch/>
        </p:blipFill>
        <p:spPr>
          <a:xfrm>
            <a:off x="12638080" y="10299700"/>
            <a:ext cx="1016127" cy="1016000"/>
          </a:xfrm>
          <a:prstGeom prst="rect">
            <a:avLst/>
          </a:prstGeom>
          <a:noFill/>
          <a:ln>
            <a:noFill/>
          </a:ln>
        </p:spPr>
      </p:pic>
      <p:pic>
        <p:nvPicPr>
          <p:cNvPr descr=" " id="209" name="Google Shape;209;g2bf29f8e8ab_0_157"/>
          <p:cNvPicPr preferRelativeResize="0"/>
          <p:nvPr/>
        </p:nvPicPr>
        <p:blipFill rotWithShape="1">
          <a:blip r:embed="rId10">
            <a:alphaModFix/>
          </a:blip>
          <a:srcRect b="0" l="0" r="0" t="0"/>
          <a:stretch/>
        </p:blipFill>
        <p:spPr>
          <a:xfrm>
            <a:off x="12780972" y="10442575"/>
            <a:ext cx="730341" cy="730250"/>
          </a:xfrm>
          <a:prstGeom prst="rect">
            <a:avLst/>
          </a:prstGeom>
          <a:noFill/>
          <a:ln>
            <a:noFill/>
          </a:ln>
        </p:spPr>
      </p:pic>
      <p:sp>
        <p:nvSpPr>
          <p:cNvPr id="210" name="Google Shape;210;g2bf29f8e8ab_0_157"/>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g2bf29f8e8ab_0_157"/>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2024-03-04T06:17:06Z</dcterms:created>
  <dc:creator>PptxGenJS</dc:creator>
</cp:coreProperties>
</file>