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</p:sldMasterIdLst>
  <p:notesMasterIdLst>
    <p:notesMasterId r:id="rId94"/>
  </p:notesMasterIdLst>
  <p:sldIdLst>
    <p:sldId id="2134805884" r:id="rId3"/>
    <p:sldId id="2134808272" r:id="rId4"/>
    <p:sldId id="2134808393" r:id="rId5"/>
    <p:sldId id="2134805583" r:id="rId6"/>
    <p:sldId id="2134808443" r:id="rId7"/>
    <p:sldId id="2134805475" r:id="rId8"/>
    <p:sldId id="2134808573" r:id="rId9"/>
    <p:sldId id="2134808321" r:id="rId10"/>
    <p:sldId id="2134808384" r:id="rId11"/>
    <p:sldId id="2134808322" r:id="rId12"/>
    <p:sldId id="2134808413" r:id="rId13"/>
    <p:sldId id="2134808388" r:id="rId14"/>
    <p:sldId id="2134808127" r:id="rId15"/>
    <p:sldId id="2134808543" r:id="rId16"/>
    <p:sldId id="2134808542" r:id="rId17"/>
    <p:sldId id="2134808142" r:id="rId18"/>
    <p:sldId id="2134808129" r:id="rId19"/>
    <p:sldId id="2134808385" r:id="rId20"/>
    <p:sldId id="2134808526" r:id="rId21"/>
    <p:sldId id="2134808527" r:id="rId22"/>
    <p:sldId id="2134808516" r:id="rId23"/>
    <p:sldId id="2134808517" r:id="rId24"/>
    <p:sldId id="2134808247" r:id="rId25"/>
    <p:sldId id="2134808514" r:id="rId26"/>
    <p:sldId id="2134808515" r:id="rId27"/>
    <p:sldId id="2134808533" r:id="rId28"/>
    <p:sldId id="2134808534" r:id="rId29"/>
    <p:sldId id="2134808242" r:id="rId30"/>
    <p:sldId id="2134808243" r:id="rId31"/>
    <p:sldId id="2134808537" r:id="rId32"/>
    <p:sldId id="2134808538" r:id="rId33"/>
    <p:sldId id="2134808162" r:id="rId34"/>
    <p:sldId id="2134808535" r:id="rId35"/>
    <p:sldId id="2134808536" r:id="rId36"/>
    <p:sldId id="2134808136" r:id="rId37"/>
    <p:sldId id="2134808499" r:id="rId38"/>
    <p:sldId id="2134808500" r:id="rId39"/>
    <p:sldId id="2134808501" r:id="rId40"/>
    <p:sldId id="2134808510" r:id="rId41"/>
    <p:sldId id="2134808220" r:id="rId42"/>
    <p:sldId id="2134808529" r:id="rId43"/>
    <p:sldId id="2134808530" r:id="rId44"/>
    <p:sldId id="2134808262" r:id="rId45"/>
    <p:sldId id="2134808240" r:id="rId46"/>
    <p:sldId id="2134808539" r:id="rId47"/>
    <p:sldId id="2134808475" r:id="rId48"/>
    <p:sldId id="2134808183" r:id="rId49"/>
    <p:sldId id="2134808184" r:id="rId50"/>
    <p:sldId id="2134808185" r:id="rId51"/>
    <p:sldId id="2134808186" r:id="rId52"/>
    <p:sldId id="2134808192" r:id="rId53"/>
    <p:sldId id="2134808525" r:id="rId54"/>
    <p:sldId id="2134808520" r:id="rId55"/>
    <p:sldId id="2134808358" r:id="rId56"/>
    <p:sldId id="2134808359" r:id="rId57"/>
    <p:sldId id="2134808378" r:id="rId58"/>
    <p:sldId id="2134808379" r:id="rId59"/>
    <p:sldId id="2134808476" r:id="rId60"/>
    <p:sldId id="2134808540" r:id="rId61"/>
    <p:sldId id="2134808280" r:id="rId62"/>
    <p:sldId id="2134808531" r:id="rId63"/>
    <p:sldId id="2134808282" r:id="rId64"/>
    <p:sldId id="2134808283" r:id="rId65"/>
    <p:sldId id="2134808574" r:id="rId66"/>
    <p:sldId id="2134808523" r:id="rId67"/>
    <p:sldId id="2134808326" r:id="rId68"/>
    <p:sldId id="2134808327" r:id="rId69"/>
    <p:sldId id="2134808314" r:id="rId70"/>
    <p:sldId id="2134808315" r:id="rId71"/>
    <p:sldId id="2134808392" r:id="rId72"/>
    <p:sldId id="2134808394" r:id="rId73"/>
    <p:sldId id="2134808300" r:id="rId74"/>
    <p:sldId id="2134808395" r:id="rId75"/>
    <p:sldId id="2134808396" r:id="rId76"/>
    <p:sldId id="2134808365" r:id="rId77"/>
    <p:sldId id="2134808541" r:id="rId78"/>
    <p:sldId id="2134808331" r:id="rId79"/>
    <p:sldId id="2134808405" r:id="rId80"/>
    <p:sldId id="2134808403" r:id="rId81"/>
    <p:sldId id="2134808402" r:id="rId82"/>
    <p:sldId id="2134808406" r:id="rId83"/>
    <p:sldId id="2134808408" r:id="rId84"/>
    <p:sldId id="2134808532" r:id="rId85"/>
    <p:sldId id="2134808133" r:id="rId86"/>
    <p:sldId id="2134808410" r:id="rId87"/>
    <p:sldId id="2134808412" r:id="rId88"/>
    <p:sldId id="2134808147" r:id="rId89"/>
    <p:sldId id="2134808411" r:id="rId90"/>
    <p:sldId id="2134808135" r:id="rId91"/>
    <p:sldId id="2134808544" r:id="rId92"/>
    <p:sldId id="2134808345" r:id="rId93"/>
  </p:sldIdLst>
  <p:sldSz cx="13716000" cy="10287000"/>
  <p:notesSz cx="6858000" cy="9144000"/>
  <p:embeddedFontLst>
    <p:embeddedFont>
      <p:font typeface="Abadi" panose="020B0604020104020204" pitchFamily="34" charset="0"/>
      <p:regular r:id="rId95"/>
    </p:embeddedFont>
    <p:embeddedFont>
      <p:font typeface="Cambria" panose="02040503050406030204" pitchFamily="18" charset="0"/>
      <p:regular r:id="rId96"/>
      <p:bold r:id="rId97"/>
      <p:italic r:id="rId98"/>
      <p:boldItalic r:id="rId99"/>
    </p:embeddedFont>
    <p:embeddedFont>
      <p:font typeface="Dosis" pitchFamily="2" charset="0"/>
      <p:regular r:id="rId100"/>
      <p:bold r:id="rId101"/>
    </p:embeddedFont>
    <p:embeddedFont>
      <p:font typeface="Dosis Bold" pitchFamily="2" charset="0"/>
      <p:bold r:id="rId102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584"/>
    <a:srgbClr val="5C9ED1"/>
    <a:srgbClr val="BFBFBF"/>
    <a:srgbClr val="7F7F7F"/>
    <a:srgbClr val="F2F2F2"/>
    <a:srgbClr val="E46C0A"/>
    <a:srgbClr val="FDEADA"/>
    <a:srgbClr val="106585"/>
    <a:srgbClr val="63A2D1"/>
    <a:srgbClr val="FCB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99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8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font" Target="fonts/font1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99" Type="http://schemas.openxmlformats.org/officeDocument/2006/relationships/font" Target="fonts/font5.fntdata"/><Relationship Id="rId10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3.fntdata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6.fntdata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font" Target="fonts/font4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14/08/2025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6.xml"/><Relationship Id="rId7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13.sv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12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2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18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svg"/><Relationship Id="rId5" Type="http://schemas.openxmlformats.org/officeDocument/2006/relationships/tags" Target="../tags/tag131.xml"/><Relationship Id="rId10" Type="http://schemas.openxmlformats.org/officeDocument/2006/relationships/image" Target="../media/image3.png"/><Relationship Id="rId4" Type="http://schemas.openxmlformats.org/officeDocument/2006/relationships/tags" Target="../tags/tag13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6.sv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15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38.xml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146.xml"/><Relationship Id="rId21" Type="http://schemas.openxmlformats.org/officeDocument/2006/relationships/image" Target="../media/image33.png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image" Target="../media/image21.png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image" Target="../media/image16.sv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image" Target="../media/image36.png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image" Target="../media/image35.png"/><Relationship Id="rId10" Type="http://schemas.openxmlformats.org/officeDocument/2006/relationships/tags" Target="../tags/tag153.xml"/><Relationship Id="rId19" Type="http://schemas.openxmlformats.org/officeDocument/2006/relationships/image" Target="../media/image15.pn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68.xml"/><Relationship Id="rId13" Type="http://schemas.openxmlformats.org/officeDocument/2006/relationships/tags" Target="../tags/tag173.xml"/><Relationship Id="rId18" Type="http://schemas.openxmlformats.org/officeDocument/2006/relationships/image" Target="../media/image33.png"/><Relationship Id="rId3" Type="http://schemas.openxmlformats.org/officeDocument/2006/relationships/tags" Target="../tags/tag163.xml"/><Relationship Id="rId21" Type="http://schemas.openxmlformats.org/officeDocument/2006/relationships/image" Target="../media/image36.png"/><Relationship Id="rId7" Type="http://schemas.openxmlformats.org/officeDocument/2006/relationships/tags" Target="../tags/tag167.xml"/><Relationship Id="rId12" Type="http://schemas.openxmlformats.org/officeDocument/2006/relationships/tags" Target="../tags/tag172.xml"/><Relationship Id="rId17" Type="http://schemas.openxmlformats.org/officeDocument/2006/relationships/image" Target="../media/image22.png"/><Relationship Id="rId2" Type="http://schemas.openxmlformats.org/officeDocument/2006/relationships/tags" Target="../tags/tag162.xml"/><Relationship Id="rId16" Type="http://schemas.openxmlformats.org/officeDocument/2006/relationships/image" Target="../media/image16.svg"/><Relationship Id="rId20" Type="http://schemas.openxmlformats.org/officeDocument/2006/relationships/image" Target="../media/image35.png"/><Relationship Id="rId1" Type="http://schemas.openxmlformats.org/officeDocument/2006/relationships/tags" Target="../tags/tag161.xml"/><Relationship Id="rId6" Type="http://schemas.openxmlformats.org/officeDocument/2006/relationships/tags" Target="../tags/tag166.xml"/><Relationship Id="rId11" Type="http://schemas.openxmlformats.org/officeDocument/2006/relationships/tags" Target="../tags/tag171.xml"/><Relationship Id="rId5" Type="http://schemas.openxmlformats.org/officeDocument/2006/relationships/tags" Target="../tags/tag165.xml"/><Relationship Id="rId15" Type="http://schemas.openxmlformats.org/officeDocument/2006/relationships/image" Target="../media/image15.png"/><Relationship Id="rId10" Type="http://schemas.openxmlformats.org/officeDocument/2006/relationships/tags" Target="../tags/tag170.xml"/><Relationship Id="rId19" Type="http://schemas.openxmlformats.org/officeDocument/2006/relationships/image" Target="../media/image34.png"/><Relationship Id="rId4" Type="http://schemas.openxmlformats.org/officeDocument/2006/relationships/tags" Target="../tags/tag164.xml"/><Relationship Id="rId9" Type="http://schemas.openxmlformats.org/officeDocument/2006/relationships/tags" Target="../tags/tag169.xml"/><Relationship Id="rId1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image" Target="../media/image16.sv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15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78.xml"/><Relationship Id="rId10" Type="http://schemas.openxmlformats.org/officeDocument/2006/relationships/tags" Target="../tags/tag183.xml"/><Relationship Id="rId4" Type="http://schemas.openxmlformats.org/officeDocument/2006/relationships/tags" Target="../tags/tag177.xml"/><Relationship Id="rId9" Type="http://schemas.openxmlformats.org/officeDocument/2006/relationships/tags" Target="../tags/tag182.xml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13" Type="http://schemas.openxmlformats.org/officeDocument/2006/relationships/image" Target="../media/image38.png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image" Target="../media/image16.sv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tags" Target="../tags/tag189.xml"/><Relationship Id="rId11" Type="http://schemas.openxmlformats.org/officeDocument/2006/relationships/image" Target="../media/image15.png"/><Relationship Id="rId5" Type="http://schemas.openxmlformats.org/officeDocument/2006/relationships/tags" Target="../tags/tag18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87.xml"/><Relationship Id="rId9" Type="http://schemas.openxmlformats.org/officeDocument/2006/relationships/tags" Target="../tags/tag192.xml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image" Target="../media/image15.png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194.xml"/><Relationship Id="rId16" Type="http://schemas.openxmlformats.org/officeDocument/2006/relationships/image" Target="../media/image38.png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5" Type="http://schemas.openxmlformats.org/officeDocument/2006/relationships/tags" Target="../tags/tag197.xml"/><Relationship Id="rId15" Type="http://schemas.openxmlformats.org/officeDocument/2006/relationships/image" Target="../media/image40.jpeg"/><Relationship Id="rId10" Type="http://schemas.openxmlformats.org/officeDocument/2006/relationships/tags" Target="../tags/tag202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13" Type="http://schemas.openxmlformats.org/officeDocument/2006/relationships/image" Target="../media/image41.png"/><Relationship Id="rId3" Type="http://schemas.openxmlformats.org/officeDocument/2006/relationships/tags" Target="../tags/tag206.xml"/><Relationship Id="rId7" Type="http://schemas.openxmlformats.org/officeDocument/2006/relationships/tags" Target="../tags/tag210.xml"/><Relationship Id="rId12" Type="http://schemas.openxmlformats.org/officeDocument/2006/relationships/image" Target="../media/image16.svg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image" Target="../media/image15.png"/><Relationship Id="rId5" Type="http://schemas.openxmlformats.org/officeDocument/2006/relationships/tags" Target="../tags/tag20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07.xml"/><Relationship Id="rId9" Type="http://schemas.openxmlformats.org/officeDocument/2006/relationships/tags" Target="../tags/tag212.xml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image" Target="../media/image15.png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14.xml"/><Relationship Id="rId16" Type="http://schemas.openxmlformats.org/officeDocument/2006/relationships/image" Target="../media/image41.png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tags" Target="../tags/tag223.xml"/><Relationship Id="rId5" Type="http://schemas.openxmlformats.org/officeDocument/2006/relationships/tags" Target="../tags/tag217.xml"/><Relationship Id="rId15" Type="http://schemas.openxmlformats.org/officeDocument/2006/relationships/image" Target="../media/image40.jpeg"/><Relationship Id="rId10" Type="http://schemas.openxmlformats.org/officeDocument/2006/relationships/tags" Target="../tags/tag222.xml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image" Target="../media/image42.png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image" Target="../media/image16.sv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15.png"/><Relationship Id="rId5" Type="http://schemas.openxmlformats.org/officeDocument/2006/relationships/tags" Target="../tags/tag22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image" Target="../media/image15.png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34.xml"/><Relationship Id="rId16" Type="http://schemas.openxmlformats.org/officeDocument/2006/relationships/image" Target="../media/image42.png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5" Type="http://schemas.openxmlformats.org/officeDocument/2006/relationships/tags" Target="../tags/tag237.xml"/><Relationship Id="rId15" Type="http://schemas.openxmlformats.org/officeDocument/2006/relationships/image" Target="../media/image40.jpeg"/><Relationship Id="rId10" Type="http://schemas.openxmlformats.org/officeDocument/2006/relationships/tags" Target="../tags/tag242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1.m4a"/><Relationship Id="rId13" Type="http://schemas.openxmlformats.org/officeDocument/2006/relationships/tags" Target="../tags/tag254.xml"/><Relationship Id="rId18" Type="http://schemas.openxmlformats.org/officeDocument/2006/relationships/image" Target="../media/image44.png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12" Type="http://schemas.openxmlformats.org/officeDocument/2006/relationships/tags" Target="../tags/tag253.xml"/><Relationship Id="rId17" Type="http://schemas.openxmlformats.org/officeDocument/2006/relationships/image" Target="../media/image40.jpeg"/><Relationship Id="rId2" Type="http://schemas.openxmlformats.org/officeDocument/2006/relationships/tags" Target="../tags/tag245.xml"/><Relationship Id="rId16" Type="http://schemas.openxmlformats.org/officeDocument/2006/relationships/image" Target="../media/image16.svg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tags" Target="../tags/tag252.xml"/><Relationship Id="rId5" Type="http://schemas.openxmlformats.org/officeDocument/2006/relationships/tags" Target="../tags/tag248.xml"/><Relationship Id="rId15" Type="http://schemas.openxmlformats.org/officeDocument/2006/relationships/image" Target="../media/image15.png"/><Relationship Id="rId10" Type="http://schemas.openxmlformats.org/officeDocument/2006/relationships/tags" Target="../tags/tag251.xml"/><Relationship Id="rId19" Type="http://schemas.openxmlformats.org/officeDocument/2006/relationships/image" Target="../media/image45.png"/><Relationship Id="rId4" Type="http://schemas.openxmlformats.org/officeDocument/2006/relationships/tags" Target="../tags/tag247.xml"/><Relationship Id="rId9" Type="http://schemas.openxmlformats.org/officeDocument/2006/relationships/audio" Target="../media/media1.m4a"/><Relationship Id="rId14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image" Target="../media/image46.png"/><Relationship Id="rId3" Type="http://schemas.openxmlformats.org/officeDocument/2006/relationships/tags" Target="../tags/tag257.xml"/><Relationship Id="rId7" Type="http://schemas.openxmlformats.org/officeDocument/2006/relationships/tags" Target="../tags/tag261.xml"/><Relationship Id="rId12" Type="http://schemas.openxmlformats.org/officeDocument/2006/relationships/image" Target="../media/image16.sv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image" Target="../media/image15.png"/><Relationship Id="rId5" Type="http://schemas.openxmlformats.org/officeDocument/2006/relationships/tags" Target="../tags/tag25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image" Target="../media/image15.png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65.xml"/><Relationship Id="rId16" Type="http://schemas.openxmlformats.org/officeDocument/2006/relationships/image" Target="../media/image46.png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tags" Target="../tags/tag274.xml"/><Relationship Id="rId5" Type="http://schemas.openxmlformats.org/officeDocument/2006/relationships/tags" Target="../tags/tag268.xml"/><Relationship Id="rId15" Type="http://schemas.openxmlformats.org/officeDocument/2006/relationships/image" Target="../media/image40.jpeg"/><Relationship Id="rId10" Type="http://schemas.openxmlformats.org/officeDocument/2006/relationships/tags" Target="../tags/tag273.xml"/><Relationship Id="rId4" Type="http://schemas.openxmlformats.org/officeDocument/2006/relationships/tags" Target="../tags/tag267.xml"/><Relationship Id="rId9" Type="http://schemas.openxmlformats.org/officeDocument/2006/relationships/tags" Target="../tags/tag272.xml"/><Relationship Id="rId14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image" Target="../media/image47.png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image" Target="../media/image16.sv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15.png"/><Relationship Id="rId5" Type="http://schemas.openxmlformats.org/officeDocument/2006/relationships/tags" Target="../tags/tag27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image" Target="../media/image15.pn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85.xml"/><Relationship Id="rId16" Type="http://schemas.openxmlformats.org/officeDocument/2006/relationships/image" Target="../media/image47.png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5" Type="http://schemas.openxmlformats.org/officeDocument/2006/relationships/tags" Target="../tags/tag288.xml"/><Relationship Id="rId15" Type="http://schemas.openxmlformats.org/officeDocument/2006/relationships/image" Target="../media/image48.png"/><Relationship Id="rId10" Type="http://schemas.openxmlformats.org/officeDocument/2006/relationships/tags" Target="../tags/tag293.xml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image" Target="../media/image47.png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image" Target="../media/image16.sv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image" Target="../media/image15.png"/><Relationship Id="rId5" Type="http://schemas.openxmlformats.org/officeDocument/2006/relationships/tags" Target="../tags/tag29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11.xml"/><Relationship Id="rId13" Type="http://schemas.openxmlformats.org/officeDocument/2006/relationships/image" Target="../media/image15.png"/><Relationship Id="rId3" Type="http://schemas.openxmlformats.org/officeDocument/2006/relationships/tags" Target="../tags/tag306.xml"/><Relationship Id="rId7" Type="http://schemas.openxmlformats.org/officeDocument/2006/relationships/tags" Target="../tags/tag310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05.xml"/><Relationship Id="rId16" Type="http://schemas.openxmlformats.org/officeDocument/2006/relationships/image" Target="../media/image47.png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tags" Target="../tags/tag314.xml"/><Relationship Id="rId5" Type="http://schemas.openxmlformats.org/officeDocument/2006/relationships/tags" Target="../tags/tag308.xml"/><Relationship Id="rId15" Type="http://schemas.openxmlformats.org/officeDocument/2006/relationships/image" Target="../media/image48.png"/><Relationship Id="rId10" Type="http://schemas.openxmlformats.org/officeDocument/2006/relationships/tags" Target="../tags/tag313.xml"/><Relationship Id="rId4" Type="http://schemas.openxmlformats.org/officeDocument/2006/relationships/tags" Target="../tags/tag307.xml"/><Relationship Id="rId9" Type="http://schemas.openxmlformats.org/officeDocument/2006/relationships/tags" Target="../tags/tag312.xml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image" Target="../media/image49.JPG"/><Relationship Id="rId3" Type="http://schemas.openxmlformats.org/officeDocument/2006/relationships/tags" Target="../tags/tag317.xml"/><Relationship Id="rId7" Type="http://schemas.openxmlformats.org/officeDocument/2006/relationships/tags" Target="../tags/tag321.xml"/><Relationship Id="rId12" Type="http://schemas.openxmlformats.org/officeDocument/2006/relationships/image" Target="../media/image16.svg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image" Target="../media/image15.png"/><Relationship Id="rId5" Type="http://schemas.openxmlformats.org/officeDocument/2006/relationships/tags" Target="../tags/tag31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31.xml"/><Relationship Id="rId13" Type="http://schemas.openxmlformats.org/officeDocument/2006/relationships/image" Target="../media/image15.png"/><Relationship Id="rId3" Type="http://schemas.openxmlformats.org/officeDocument/2006/relationships/tags" Target="../tags/tag326.xml"/><Relationship Id="rId7" Type="http://schemas.openxmlformats.org/officeDocument/2006/relationships/tags" Target="../tags/tag330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25.xml"/><Relationship Id="rId16" Type="http://schemas.openxmlformats.org/officeDocument/2006/relationships/image" Target="../media/image49.JPG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tags" Target="../tags/tag334.xml"/><Relationship Id="rId5" Type="http://schemas.openxmlformats.org/officeDocument/2006/relationships/tags" Target="../tags/tag328.xml"/><Relationship Id="rId15" Type="http://schemas.openxmlformats.org/officeDocument/2006/relationships/image" Target="../media/image48.png"/><Relationship Id="rId10" Type="http://schemas.openxmlformats.org/officeDocument/2006/relationships/tags" Target="../tags/tag333.xml"/><Relationship Id="rId4" Type="http://schemas.openxmlformats.org/officeDocument/2006/relationships/tags" Target="../tags/tag327.xml"/><Relationship Id="rId9" Type="http://schemas.openxmlformats.org/officeDocument/2006/relationships/tags" Target="../tags/tag332.xml"/><Relationship Id="rId1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4a"/><Relationship Id="rId13" Type="http://schemas.openxmlformats.org/officeDocument/2006/relationships/tags" Target="../tags/tag345.xml"/><Relationship Id="rId18" Type="http://schemas.openxmlformats.org/officeDocument/2006/relationships/image" Target="../media/image45.png"/><Relationship Id="rId3" Type="http://schemas.openxmlformats.org/officeDocument/2006/relationships/tags" Target="../tags/tag337.xml"/><Relationship Id="rId7" Type="http://schemas.microsoft.com/office/2007/relationships/media" Target="../media/media2.m4a"/><Relationship Id="rId12" Type="http://schemas.openxmlformats.org/officeDocument/2006/relationships/tags" Target="../tags/tag344.xml"/><Relationship Id="rId17" Type="http://schemas.openxmlformats.org/officeDocument/2006/relationships/image" Target="../media/image40.jpeg"/><Relationship Id="rId2" Type="http://schemas.openxmlformats.org/officeDocument/2006/relationships/tags" Target="../tags/tag336.xml"/><Relationship Id="rId16" Type="http://schemas.openxmlformats.org/officeDocument/2006/relationships/image" Target="../media/image16.svg"/><Relationship Id="rId1" Type="http://schemas.openxmlformats.org/officeDocument/2006/relationships/tags" Target="../tags/tag335.xml"/><Relationship Id="rId6" Type="http://schemas.openxmlformats.org/officeDocument/2006/relationships/tags" Target="../tags/tag340.xml"/><Relationship Id="rId11" Type="http://schemas.openxmlformats.org/officeDocument/2006/relationships/tags" Target="../tags/tag343.xml"/><Relationship Id="rId5" Type="http://schemas.openxmlformats.org/officeDocument/2006/relationships/tags" Target="../tags/tag339.xml"/><Relationship Id="rId15" Type="http://schemas.openxmlformats.org/officeDocument/2006/relationships/image" Target="../media/image15.png"/><Relationship Id="rId10" Type="http://schemas.openxmlformats.org/officeDocument/2006/relationships/tags" Target="../tags/tag342.xml"/><Relationship Id="rId19" Type="http://schemas.openxmlformats.org/officeDocument/2006/relationships/image" Target="../media/image50.png"/><Relationship Id="rId4" Type="http://schemas.openxmlformats.org/officeDocument/2006/relationships/tags" Target="../tags/tag338.xml"/><Relationship Id="rId9" Type="http://schemas.openxmlformats.org/officeDocument/2006/relationships/tags" Target="../tags/tag341.xml"/><Relationship Id="rId14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53.xml"/><Relationship Id="rId13" Type="http://schemas.openxmlformats.org/officeDocument/2006/relationships/image" Target="../media/image51.png"/><Relationship Id="rId3" Type="http://schemas.openxmlformats.org/officeDocument/2006/relationships/tags" Target="../tags/tag348.xml"/><Relationship Id="rId7" Type="http://schemas.openxmlformats.org/officeDocument/2006/relationships/tags" Target="../tags/tag352.xml"/><Relationship Id="rId12" Type="http://schemas.openxmlformats.org/officeDocument/2006/relationships/image" Target="../media/image16.svg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11" Type="http://schemas.openxmlformats.org/officeDocument/2006/relationships/image" Target="../media/image15.png"/><Relationship Id="rId5" Type="http://schemas.openxmlformats.org/officeDocument/2006/relationships/tags" Target="../tags/tag35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62.xml"/><Relationship Id="rId13" Type="http://schemas.openxmlformats.org/officeDocument/2006/relationships/image" Target="../media/image15.png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56.xml"/><Relationship Id="rId16" Type="http://schemas.openxmlformats.org/officeDocument/2006/relationships/image" Target="../media/image51.png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tags" Target="../tags/tag365.xml"/><Relationship Id="rId5" Type="http://schemas.openxmlformats.org/officeDocument/2006/relationships/tags" Target="../tags/tag359.xml"/><Relationship Id="rId15" Type="http://schemas.openxmlformats.org/officeDocument/2006/relationships/image" Target="../media/image40.jpeg"/><Relationship Id="rId10" Type="http://schemas.openxmlformats.org/officeDocument/2006/relationships/tags" Target="../tags/tag364.xml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73.xml"/><Relationship Id="rId13" Type="http://schemas.openxmlformats.org/officeDocument/2006/relationships/tags" Target="../tags/tag378.xml"/><Relationship Id="rId18" Type="http://schemas.openxmlformats.org/officeDocument/2006/relationships/image" Target="../media/image52.png"/><Relationship Id="rId3" Type="http://schemas.openxmlformats.org/officeDocument/2006/relationships/tags" Target="../tags/tag368.xml"/><Relationship Id="rId7" Type="http://schemas.openxmlformats.org/officeDocument/2006/relationships/tags" Target="../tags/tag372.xml"/><Relationship Id="rId12" Type="http://schemas.openxmlformats.org/officeDocument/2006/relationships/tags" Target="../tags/tag377.xml"/><Relationship Id="rId17" Type="http://schemas.openxmlformats.org/officeDocument/2006/relationships/image" Target="../media/image20.png"/><Relationship Id="rId2" Type="http://schemas.openxmlformats.org/officeDocument/2006/relationships/tags" Target="../tags/tag367.xml"/><Relationship Id="rId16" Type="http://schemas.openxmlformats.org/officeDocument/2006/relationships/image" Target="../media/image16.svg"/><Relationship Id="rId20" Type="http://schemas.openxmlformats.org/officeDocument/2006/relationships/image" Target="../media/image54.png"/><Relationship Id="rId1" Type="http://schemas.openxmlformats.org/officeDocument/2006/relationships/tags" Target="../tags/tag366.xml"/><Relationship Id="rId6" Type="http://schemas.openxmlformats.org/officeDocument/2006/relationships/tags" Target="../tags/tag371.xml"/><Relationship Id="rId11" Type="http://schemas.openxmlformats.org/officeDocument/2006/relationships/tags" Target="../tags/tag376.xml"/><Relationship Id="rId5" Type="http://schemas.openxmlformats.org/officeDocument/2006/relationships/tags" Target="../tags/tag370.xml"/><Relationship Id="rId15" Type="http://schemas.openxmlformats.org/officeDocument/2006/relationships/image" Target="../media/image15.png"/><Relationship Id="rId10" Type="http://schemas.openxmlformats.org/officeDocument/2006/relationships/tags" Target="../tags/tag375.xml"/><Relationship Id="rId19" Type="http://schemas.openxmlformats.org/officeDocument/2006/relationships/image" Target="../media/image53.png"/><Relationship Id="rId4" Type="http://schemas.openxmlformats.org/officeDocument/2006/relationships/tags" Target="../tags/tag369.xml"/><Relationship Id="rId9" Type="http://schemas.openxmlformats.org/officeDocument/2006/relationships/tags" Target="../tags/tag374.xml"/><Relationship Id="rId14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40.jpeg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tags" Target="../tags/tag390.xml"/><Relationship Id="rId17" Type="http://schemas.openxmlformats.org/officeDocument/2006/relationships/image" Target="../media/image53.png"/><Relationship Id="rId2" Type="http://schemas.openxmlformats.org/officeDocument/2006/relationships/tags" Target="../tags/tag380.xml"/><Relationship Id="rId16" Type="http://schemas.openxmlformats.org/officeDocument/2006/relationships/image" Target="../media/image52.png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tags" Target="../tags/tag389.xml"/><Relationship Id="rId5" Type="http://schemas.openxmlformats.org/officeDocument/2006/relationships/tags" Target="../tags/tag383.xml"/><Relationship Id="rId15" Type="http://schemas.openxmlformats.org/officeDocument/2006/relationships/image" Target="../media/image16.svg"/><Relationship Id="rId10" Type="http://schemas.openxmlformats.org/officeDocument/2006/relationships/tags" Target="../tags/tag388.xml"/><Relationship Id="rId4" Type="http://schemas.openxmlformats.org/officeDocument/2006/relationships/tags" Target="../tags/tag382.xml"/><Relationship Id="rId9" Type="http://schemas.openxmlformats.org/officeDocument/2006/relationships/tags" Target="../tags/tag387.xml"/><Relationship Id="rId1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98.xml"/><Relationship Id="rId13" Type="http://schemas.openxmlformats.org/officeDocument/2006/relationships/image" Target="../media/image15.png"/><Relationship Id="rId18" Type="http://schemas.openxmlformats.org/officeDocument/2006/relationships/image" Target="../media/image55.png"/><Relationship Id="rId3" Type="http://schemas.openxmlformats.org/officeDocument/2006/relationships/tags" Target="../tags/tag393.xml"/><Relationship Id="rId7" Type="http://schemas.openxmlformats.org/officeDocument/2006/relationships/tags" Target="../tags/tag397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3.png"/><Relationship Id="rId2" Type="http://schemas.openxmlformats.org/officeDocument/2006/relationships/tags" Target="../tags/tag392.xml"/><Relationship Id="rId16" Type="http://schemas.openxmlformats.org/officeDocument/2006/relationships/image" Target="../media/image52.png"/><Relationship Id="rId1" Type="http://schemas.openxmlformats.org/officeDocument/2006/relationships/tags" Target="../tags/tag391.xml"/><Relationship Id="rId6" Type="http://schemas.openxmlformats.org/officeDocument/2006/relationships/tags" Target="../tags/tag396.xml"/><Relationship Id="rId11" Type="http://schemas.openxmlformats.org/officeDocument/2006/relationships/tags" Target="../tags/tag401.xml"/><Relationship Id="rId5" Type="http://schemas.openxmlformats.org/officeDocument/2006/relationships/tags" Target="../tags/tag395.xml"/><Relationship Id="rId15" Type="http://schemas.openxmlformats.org/officeDocument/2006/relationships/image" Target="../media/image20.png"/><Relationship Id="rId10" Type="http://schemas.openxmlformats.org/officeDocument/2006/relationships/tags" Target="../tags/tag400.xml"/><Relationship Id="rId4" Type="http://schemas.openxmlformats.org/officeDocument/2006/relationships/tags" Target="../tags/tag394.xml"/><Relationship Id="rId9" Type="http://schemas.openxmlformats.org/officeDocument/2006/relationships/tags" Target="../tags/tag399.xml"/><Relationship Id="rId14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409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53.png"/><Relationship Id="rId3" Type="http://schemas.openxmlformats.org/officeDocument/2006/relationships/tags" Target="../tags/tag404.xml"/><Relationship Id="rId7" Type="http://schemas.openxmlformats.org/officeDocument/2006/relationships/tags" Target="../tags/tag408.xml"/><Relationship Id="rId12" Type="http://schemas.openxmlformats.org/officeDocument/2006/relationships/tags" Target="../tags/tag413.xml"/><Relationship Id="rId17" Type="http://schemas.openxmlformats.org/officeDocument/2006/relationships/image" Target="../media/image52.png"/><Relationship Id="rId2" Type="http://schemas.openxmlformats.org/officeDocument/2006/relationships/tags" Target="../tags/tag403.xml"/><Relationship Id="rId16" Type="http://schemas.openxmlformats.org/officeDocument/2006/relationships/image" Target="../media/image40.jpeg"/><Relationship Id="rId1" Type="http://schemas.openxmlformats.org/officeDocument/2006/relationships/tags" Target="../tags/tag402.xml"/><Relationship Id="rId6" Type="http://schemas.openxmlformats.org/officeDocument/2006/relationships/tags" Target="../tags/tag407.xml"/><Relationship Id="rId11" Type="http://schemas.openxmlformats.org/officeDocument/2006/relationships/tags" Target="../tags/tag412.xml"/><Relationship Id="rId5" Type="http://schemas.openxmlformats.org/officeDocument/2006/relationships/tags" Target="../tags/tag406.xml"/><Relationship Id="rId15" Type="http://schemas.openxmlformats.org/officeDocument/2006/relationships/image" Target="../media/image16.svg"/><Relationship Id="rId10" Type="http://schemas.openxmlformats.org/officeDocument/2006/relationships/tags" Target="../tags/tag411.xml"/><Relationship Id="rId19" Type="http://schemas.openxmlformats.org/officeDocument/2006/relationships/image" Target="../media/image55.png"/><Relationship Id="rId4" Type="http://schemas.openxmlformats.org/officeDocument/2006/relationships/tags" Target="../tags/tag405.xml"/><Relationship Id="rId9" Type="http://schemas.openxmlformats.org/officeDocument/2006/relationships/tags" Target="../tags/tag410.xml"/><Relationship Id="rId1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21.xml"/><Relationship Id="rId13" Type="http://schemas.openxmlformats.org/officeDocument/2006/relationships/tags" Target="../tags/tag426.xml"/><Relationship Id="rId18" Type="http://schemas.openxmlformats.org/officeDocument/2006/relationships/image" Target="../media/image56.png"/><Relationship Id="rId3" Type="http://schemas.openxmlformats.org/officeDocument/2006/relationships/tags" Target="../tags/tag416.xml"/><Relationship Id="rId21" Type="http://schemas.openxmlformats.org/officeDocument/2006/relationships/image" Target="../media/image55.png"/><Relationship Id="rId7" Type="http://schemas.openxmlformats.org/officeDocument/2006/relationships/tags" Target="../tags/tag420.xml"/><Relationship Id="rId12" Type="http://schemas.openxmlformats.org/officeDocument/2006/relationships/tags" Target="../tags/tag425.xml"/><Relationship Id="rId17" Type="http://schemas.openxmlformats.org/officeDocument/2006/relationships/image" Target="../media/image20.png"/><Relationship Id="rId2" Type="http://schemas.openxmlformats.org/officeDocument/2006/relationships/tags" Target="../tags/tag415.xml"/><Relationship Id="rId16" Type="http://schemas.openxmlformats.org/officeDocument/2006/relationships/image" Target="../media/image16.svg"/><Relationship Id="rId20" Type="http://schemas.openxmlformats.org/officeDocument/2006/relationships/image" Target="../media/image53.png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tags" Target="../tags/tag424.xml"/><Relationship Id="rId5" Type="http://schemas.openxmlformats.org/officeDocument/2006/relationships/tags" Target="../tags/tag418.xml"/><Relationship Id="rId15" Type="http://schemas.openxmlformats.org/officeDocument/2006/relationships/image" Target="../media/image15.png"/><Relationship Id="rId10" Type="http://schemas.openxmlformats.org/officeDocument/2006/relationships/tags" Target="../tags/tag423.xml"/><Relationship Id="rId19" Type="http://schemas.openxmlformats.org/officeDocument/2006/relationships/image" Target="../media/image52.png"/><Relationship Id="rId4" Type="http://schemas.openxmlformats.org/officeDocument/2006/relationships/tags" Target="../tags/tag417.xml"/><Relationship Id="rId9" Type="http://schemas.openxmlformats.org/officeDocument/2006/relationships/tags" Target="../tags/tag422.xml"/><Relationship Id="rId1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13" Type="http://schemas.openxmlformats.org/officeDocument/2006/relationships/tags" Target="../tags/tag437.xml"/><Relationship Id="rId18" Type="http://schemas.openxmlformats.org/officeDocument/2006/relationships/image" Target="../media/image16.svg"/><Relationship Id="rId3" Type="http://schemas.openxmlformats.org/officeDocument/2006/relationships/tags" Target="../tags/tag429.xml"/><Relationship Id="rId21" Type="http://schemas.openxmlformats.org/officeDocument/2006/relationships/image" Target="../media/image52.png"/><Relationship Id="rId7" Type="http://schemas.openxmlformats.org/officeDocument/2006/relationships/tags" Target="../tags/tag433.xml"/><Relationship Id="rId12" Type="http://schemas.openxmlformats.org/officeDocument/2006/relationships/tags" Target="../tags/tag436.xml"/><Relationship Id="rId17" Type="http://schemas.openxmlformats.org/officeDocument/2006/relationships/image" Target="../media/image15.png"/><Relationship Id="rId2" Type="http://schemas.openxmlformats.org/officeDocument/2006/relationships/tags" Target="../tags/tag428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6.png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11" Type="http://schemas.openxmlformats.org/officeDocument/2006/relationships/audio" Target="../media/media3.m4a"/><Relationship Id="rId24" Type="http://schemas.openxmlformats.org/officeDocument/2006/relationships/image" Target="../media/image45.png"/><Relationship Id="rId5" Type="http://schemas.openxmlformats.org/officeDocument/2006/relationships/tags" Target="../tags/tag431.xml"/><Relationship Id="rId15" Type="http://schemas.openxmlformats.org/officeDocument/2006/relationships/tags" Target="../tags/tag439.xml"/><Relationship Id="rId23" Type="http://schemas.openxmlformats.org/officeDocument/2006/relationships/image" Target="../media/image55.png"/><Relationship Id="rId10" Type="http://schemas.microsoft.com/office/2007/relationships/media" Target="../media/media3.m4a"/><Relationship Id="rId19" Type="http://schemas.openxmlformats.org/officeDocument/2006/relationships/image" Target="../media/image40.jpeg"/><Relationship Id="rId4" Type="http://schemas.openxmlformats.org/officeDocument/2006/relationships/tags" Target="../tags/tag430.xml"/><Relationship Id="rId9" Type="http://schemas.openxmlformats.org/officeDocument/2006/relationships/tags" Target="../tags/tag435.xml"/><Relationship Id="rId14" Type="http://schemas.openxmlformats.org/officeDocument/2006/relationships/tags" Target="../tags/tag438.xml"/><Relationship Id="rId22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47.xml"/><Relationship Id="rId13" Type="http://schemas.openxmlformats.org/officeDocument/2006/relationships/image" Target="../media/image16.svg"/><Relationship Id="rId18" Type="http://schemas.openxmlformats.org/officeDocument/2006/relationships/image" Target="../media/image49.JPG"/><Relationship Id="rId3" Type="http://schemas.openxmlformats.org/officeDocument/2006/relationships/tags" Target="../tags/tag442.xml"/><Relationship Id="rId21" Type="http://schemas.openxmlformats.org/officeDocument/2006/relationships/image" Target="../media/image41.png"/><Relationship Id="rId7" Type="http://schemas.openxmlformats.org/officeDocument/2006/relationships/tags" Target="../tags/tag446.xml"/><Relationship Id="rId12" Type="http://schemas.openxmlformats.org/officeDocument/2006/relationships/image" Target="../media/image15.png"/><Relationship Id="rId17" Type="http://schemas.openxmlformats.org/officeDocument/2006/relationships/image" Target="../media/image47.png"/><Relationship Id="rId2" Type="http://schemas.openxmlformats.org/officeDocument/2006/relationships/tags" Target="../tags/tag441.xml"/><Relationship Id="rId16" Type="http://schemas.openxmlformats.org/officeDocument/2006/relationships/image" Target="../media/image42.png"/><Relationship Id="rId20" Type="http://schemas.openxmlformats.org/officeDocument/2006/relationships/image" Target="../media/image38.png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44.xml"/><Relationship Id="rId15" Type="http://schemas.openxmlformats.org/officeDocument/2006/relationships/image" Target="../media/image51.png"/><Relationship Id="rId10" Type="http://schemas.openxmlformats.org/officeDocument/2006/relationships/tags" Target="../tags/tag449.xml"/><Relationship Id="rId19" Type="http://schemas.openxmlformats.org/officeDocument/2006/relationships/image" Target="../media/image46.png"/><Relationship Id="rId4" Type="http://schemas.openxmlformats.org/officeDocument/2006/relationships/tags" Target="../tags/tag443.xml"/><Relationship Id="rId9" Type="http://schemas.openxmlformats.org/officeDocument/2006/relationships/tags" Target="../tags/tag448.xml"/><Relationship Id="rId1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457.xml"/><Relationship Id="rId13" Type="http://schemas.openxmlformats.org/officeDocument/2006/relationships/image" Target="../media/image15.png"/><Relationship Id="rId18" Type="http://schemas.openxmlformats.org/officeDocument/2006/relationships/image" Target="../media/image41.png"/><Relationship Id="rId3" Type="http://schemas.openxmlformats.org/officeDocument/2006/relationships/tags" Target="../tags/tag452.xml"/><Relationship Id="rId7" Type="http://schemas.openxmlformats.org/officeDocument/2006/relationships/tags" Target="../tags/tag456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8.png"/><Relationship Id="rId2" Type="http://schemas.openxmlformats.org/officeDocument/2006/relationships/tags" Target="../tags/tag451.xml"/><Relationship Id="rId16" Type="http://schemas.openxmlformats.org/officeDocument/2006/relationships/image" Target="../media/image46.png"/><Relationship Id="rId1" Type="http://schemas.openxmlformats.org/officeDocument/2006/relationships/tags" Target="../tags/tag450.xml"/><Relationship Id="rId6" Type="http://schemas.openxmlformats.org/officeDocument/2006/relationships/tags" Target="../tags/tag455.xml"/><Relationship Id="rId11" Type="http://schemas.openxmlformats.org/officeDocument/2006/relationships/tags" Target="../tags/tag460.xml"/><Relationship Id="rId5" Type="http://schemas.openxmlformats.org/officeDocument/2006/relationships/tags" Target="../tags/tag454.xml"/><Relationship Id="rId15" Type="http://schemas.openxmlformats.org/officeDocument/2006/relationships/image" Target="../media/image22.png"/><Relationship Id="rId10" Type="http://schemas.openxmlformats.org/officeDocument/2006/relationships/tags" Target="../tags/tag459.xml"/><Relationship Id="rId19" Type="http://schemas.openxmlformats.org/officeDocument/2006/relationships/image" Target="../media/image42.png"/><Relationship Id="rId4" Type="http://schemas.openxmlformats.org/officeDocument/2006/relationships/tags" Target="../tags/tag453.xml"/><Relationship Id="rId9" Type="http://schemas.openxmlformats.org/officeDocument/2006/relationships/tags" Target="../tags/tag458.xml"/><Relationship Id="rId14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68.xml"/><Relationship Id="rId13" Type="http://schemas.openxmlformats.org/officeDocument/2006/relationships/image" Target="../media/image16.svg"/><Relationship Id="rId3" Type="http://schemas.openxmlformats.org/officeDocument/2006/relationships/tags" Target="../tags/tag463.xml"/><Relationship Id="rId7" Type="http://schemas.openxmlformats.org/officeDocument/2006/relationships/tags" Target="../tags/tag467.xml"/><Relationship Id="rId12" Type="http://schemas.openxmlformats.org/officeDocument/2006/relationships/image" Target="../media/image15.png"/><Relationship Id="rId17" Type="http://schemas.openxmlformats.org/officeDocument/2006/relationships/image" Target="../media/image49.JPG"/><Relationship Id="rId2" Type="http://schemas.openxmlformats.org/officeDocument/2006/relationships/tags" Target="../tags/tag462.xml"/><Relationship Id="rId16" Type="http://schemas.openxmlformats.org/officeDocument/2006/relationships/image" Target="../media/image47.png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65.xml"/><Relationship Id="rId15" Type="http://schemas.openxmlformats.org/officeDocument/2006/relationships/image" Target="../media/image51.png"/><Relationship Id="rId10" Type="http://schemas.openxmlformats.org/officeDocument/2006/relationships/tags" Target="../tags/tag470.xml"/><Relationship Id="rId4" Type="http://schemas.openxmlformats.org/officeDocument/2006/relationships/tags" Target="../tags/tag464.xml"/><Relationship Id="rId9" Type="http://schemas.openxmlformats.org/officeDocument/2006/relationships/tags" Target="../tags/tag469.xml"/><Relationship Id="rId1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78.xml"/><Relationship Id="rId13" Type="http://schemas.openxmlformats.org/officeDocument/2006/relationships/image" Target="../media/image16.svg"/><Relationship Id="rId3" Type="http://schemas.openxmlformats.org/officeDocument/2006/relationships/tags" Target="../tags/tag473.xml"/><Relationship Id="rId7" Type="http://schemas.openxmlformats.org/officeDocument/2006/relationships/tags" Target="../tags/tag477.xml"/><Relationship Id="rId12" Type="http://schemas.openxmlformats.org/officeDocument/2006/relationships/image" Target="../media/image15.png"/><Relationship Id="rId2" Type="http://schemas.openxmlformats.org/officeDocument/2006/relationships/tags" Target="../tags/tag472.xml"/><Relationship Id="rId16" Type="http://schemas.openxmlformats.org/officeDocument/2006/relationships/image" Target="../media/image44.png"/><Relationship Id="rId1" Type="http://schemas.openxmlformats.org/officeDocument/2006/relationships/tags" Target="../tags/tag471.xml"/><Relationship Id="rId6" Type="http://schemas.openxmlformats.org/officeDocument/2006/relationships/tags" Target="../tags/tag476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475.xml"/><Relationship Id="rId15" Type="http://schemas.openxmlformats.org/officeDocument/2006/relationships/image" Target="../media/image50.png"/><Relationship Id="rId10" Type="http://schemas.openxmlformats.org/officeDocument/2006/relationships/tags" Target="../tags/tag480.xml"/><Relationship Id="rId4" Type="http://schemas.openxmlformats.org/officeDocument/2006/relationships/tags" Target="../tags/tag474.xml"/><Relationship Id="rId9" Type="http://schemas.openxmlformats.org/officeDocument/2006/relationships/tags" Target="../tags/tag479.xml"/><Relationship Id="rId1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483.xml"/><Relationship Id="rId7" Type="http://schemas.openxmlformats.org/officeDocument/2006/relationships/tags" Target="../tags/tag487.xml"/><Relationship Id="rId12" Type="http://schemas.openxmlformats.org/officeDocument/2006/relationships/image" Target="../media/image5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tags" Target="../tags/tag486.xml"/><Relationship Id="rId11" Type="http://schemas.openxmlformats.org/officeDocument/2006/relationships/image" Target="../media/image4.svg"/><Relationship Id="rId5" Type="http://schemas.openxmlformats.org/officeDocument/2006/relationships/tags" Target="../tags/tag485.xml"/><Relationship Id="rId10" Type="http://schemas.openxmlformats.org/officeDocument/2006/relationships/image" Target="../media/image3.png"/><Relationship Id="rId4" Type="http://schemas.openxmlformats.org/officeDocument/2006/relationships/tags" Target="../tags/tag484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95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58.PNG"/><Relationship Id="rId3" Type="http://schemas.openxmlformats.org/officeDocument/2006/relationships/tags" Target="../tags/tag490.xml"/><Relationship Id="rId7" Type="http://schemas.openxmlformats.org/officeDocument/2006/relationships/tags" Target="../tags/tag494.xml"/><Relationship Id="rId12" Type="http://schemas.openxmlformats.org/officeDocument/2006/relationships/tags" Target="../tags/tag499.xml"/><Relationship Id="rId17" Type="http://schemas.openxmlformats.org/officeDocument/2006/relationships/image" Target="../media/image57.png"/><Relationship Id="rId2" Type="http://schemas.openxmlformats.org/officeDocument/2006/relationships/tags" Target="../tags/tag489.xml"/><Relationship Id="rId16" Type="http://schemas.openxmlformats.org/officeDocument/2006/relationships/image" Target="../media/image48.png"/><Relationship Id="rId1" Type="http://schemas.openxmlformats.org/officeDocument/2006/relationships/tags" Target="../tags/tag488.xml"/><Relationship Id="rId6" Type="http://schemas.openxmlformats.org/officeDocument/2006/relationships/tags" Target="../tags/tag493.xml"/><Relationship Id="rId11" Type="http://schemas.openxmlformats.org/officeDocument/2006/relationships/tags" Target="../tags/tag498.xml"/><Relationship Id="rId5" Type="http://schemas.openxmlformats.org/officeDocument/2006/relationships/tags" Target="../tags/tag492.xml"/><Relationship Id="rId15" Type="http://schemas.openxmlformats.org/officeDocument/2006/relationships/image" Target="../media/image16.svg"/><Relationship Id="rId10" Type="http://schemas.openxmlformats.org/officeDocument/2006/relationships/tags" Target="../tags/tag497.xml"/><Relationship Id="rId4" Type="http://schemas.openxmlformats.org/officeDocument/2006/relationships/tags" Target="../tags/tag491.xml"/><Relationship Id="rId9" Type="http://schemas.openxmlformats.org/officeDocument/2006/relationships/tags" Target="../tags/tag496.xml"/><Relationship Id="rId14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507.xml"/><Relationship Id="rId13" Type="http://schemas.openxmlformats.org/officeDocument/2006/relationships/tags" Target="../tags/tag512.xml"/><Relationship Id="rId18" Type="http://schemas.openxmlformats.org/officeDocument/2006/relationships/image" Target="../media/image57.png"/><Relationship Id="rId3" Type="http://schemas.openxmlformats.org/officeDocument/2006/relationships/tags" Target="../tags/tag502.xml"/><Relationship Id="rId7" Type="http://schemas.openxmlformats.org/officeDocument/2006/relationships/tags" Target="../tags/tag506.xml"/><Relationship Id="rId12" Type="http://schemas.openxmlformats.org/officeDocument/2006/relationships/tags" Target="../tags/tag511.xml"/><Relationship Id="rId17" Type="http://schemas.openxmlformats.org/officeDocument/2006/relationships/image" Target="../media/image48.png"/><Relationship Id="rId2" Type="http://schemas.openxmlformats.org/officeDocument/2006/relationships/tags" Target="../tags/tag501.xml"/><Relationship Id="rId16" Type="http://schemas.openxmlformats.org/officeDocument/2006/relationships/image" Target="../media/image16.svg"/><Relationship Id="rId1" Type="http://schemas.openxmlformats.org/officeDocument/2006/relationships/tags" Target="../tags/tag500.xml"/><Relationship Id="rId6" Type="http://schemas.openxmlformats.org/officeDocument/2006/relationships/tags" Target="../tags/tag505.xml"/><Relationship Id="rId11" Type="http://schemas.openxmlformats.org/officeDocument/2006/relationships/tags" Target="../tags/tag510.xml"/><Relationship Id="rId5" Type="http://schemas.openxmlformats.org/officeDocument/2006/relationships/tags" Target="../tags/tag504.xml"/><Relationship Id="rId15" Type="http://schemas.openxmlformats.org/officeDocument/2006/relationships/image" Target="../media/image15.png"/><Relationship Id="rId10" Type="http://schemas.openxmlformats.org/officeDocument/2006/relationships/tags" Target="../tags/tag509.xml"/><Relationship Id="rId19" Type="http://schemas.openxmlformats.org/officeDocument/2006/relationships/image" Target="../media/image58.PNG"/><Relationship Id="rId4" Type="http://schemas.openxmlformats.org/officeDocument/2006/relationships/tags" Target="../tags/tag503.xml"/><Relationship Id="rId9" Type="http://schemas.openxmlformats.org/officeDocument/2006/relationships/tags" Target="../tags/tag508.xml"/><Relationship Id="rId14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520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43.png"/><Relationship Id="rId3" Type="http://schemas.openxmlformats.org/officeDocument/2006/relationships/tags" Target="../tags/tag515.xml"/><Relationship Id="rId7" Type="http://schemas.openxmlformats.org/officeDocument/2006/relationships/tags" Target="../tags/tag519.xml"/><Relationship Id="rId12" Type="http://schemas.openxmlformats.org/officeDocument/2006/relationships/tags" Target="../tags/tag524.xml"/><Relationship Id="rId17" Type="http://schemas.openxmlformats.org/officeDocument/2006/relationships/image" Target="../media/image58.PNG"/><Relationship Id="rId2" Type="http://schemas.openxmlformats.org/officeDocument/2006/relationships/tags" Target="../tags/tag514.xml"/><Relationship Id="rId16" Type="http://schemas.openxmlformats.org/officeDocument/2006/relationships/image" Target="../media/image57.png"/><Relationship Id="rId1" Type="http://schemas.openxmlformats.org/officeDocument/2006/relationships/tags" Target="../tags/tag513.xml"/><Relationship Id="rId6" Type="http://schemas.openxmlformats.org/officeDocument/2006/relationships/tags" Target="../tags/tag518.xml"/><Relationship Id="rId11" Type="http://schemas.openxmlformats.org/officeDocument/2006/relationships/tags" Target="../tags/tag523.xml"/><Relationship Id="rId5" Type="http://schemas.openxmlformats.org/officeDocument/2006/relationships/tags" Target="../tags/tag517.xml"/><Relationship Id="rId15" Type="http://schemas.openxmlformats.org/officeDocument/2006/relationships/image" Target="../media/image16.svg"/><Relationship Id="rId10" Type="http://schemas.openxmlformats.org/officeDocument/2006/relationships/tags" Target="../tags/tag522.xml"/><Relationship Id="rId4" Type="http://schemas.openxmlformats.org/officeDocument/2006/relationships/tags" Target="../tags/tag516.xml"/><Relationship Id="rId9" Type="http://schemas.openxmlformats.org/officeDocument/2006/relationships/tags" Target="../tags/tag521.xml"/><Relationship Id="rId1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532.xml"/><Relationship Id="rId13" Type="http://schemas.openxmlformats.org/officeDocument/2006/relationships/tags" Target="../tags/tag537.xml"/><Relationship Id="rId18" Type="http://schemas.openxmlformats.org/officeDocument/2006/relationships/image" Target="../media/image16.svg"/><Relationship Id="rId3" Type="http://schemas.openxmlformats.org/officeDocument/2006/relationships/tags" Target="../tags/tag527.xml"/><Relationship Id="rId21" Type="http://schemas.openxmlformats.org/officeDocument/2006/relationships/image" Target="../media/image58.PNG"/><Relationship Id="rId7" Type="http://schemas.openxmlformats.org/officeDocument/2006/relationships/tags" Target="../tags/tag531.xml"/><Relationship Id="rId12" Type="http://schemas.openxmlformats.org/officeDocument/2006/relationships/tags" Target="../tags/tag536.xml"/><Relationship Id="rId17" Type="http://schemas.openxmlformats.org/officeDocument/2006/relationships/image" Target="../media/image15.png"/><Relationship Id="rId2" Type="http://schemas.openxmlformats.org/officeDocument/2006/relationships/tags" Target="../tags/tag526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7.png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11" Type="http://schemas.openxmlformats.org/officeDocument/2006/relationships/tags" Target="../tags/tag535.xml"/><Relationship Id="rId24" Type="http://schemas.openxmlformats.org/officeDocument/2006/relationships/image" Target="../media/image55.png"/><Relationship Id="rId5" Type="http://schemas.openxmlformats.org/officeDocument/2006/relationships/tags" Target="../tags/tag529.xml"/><Relationship Id="rId15" Type="http://schemas.openxmlformats.org/officeDocument/2006/relationships/tags" Target="../tags/tag539.xml"/><Relationship Id="rId23" Type="http://schemas.openxmlformats.org/officeDocument/2006/relationships/image" Target="../media/image53.png"/><Relationship Id="rId10" Type="http://schemas.openxmlformats.org/officeDocument/2006/relationships/tags" Target="../tags/tag534.xml"/><Relationship Id="rId19" Type="http://schemas.openxmlformats.org/officeDocument/2006/relationships/image" Target="../media/image48.png"/><Relationship Id="rId4" Type="http://schemas.openxmlformats.org/officeDocument/2006/relationships/tags" Target="../tags/tag528.xml"/><Relationship Id="rId9" Type="http://schemas.openxmlformats.org/officeDocument/2006/relationships/tags" Target="../tags/tag533.xml"/><Relationship Id="rId14" Type="http://schemas.openxmlformats.org/officeDocument/2006/relationships/tags" Target="../tags/tag538.xml"/><Relationship Id="rId2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svg"/><Relationship Id="rId32" Type="http://schemas.openxmlformats.org/officeDocument/2006/relationships/image" Target="../media/image26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2.png"/><Relationship Id="rId28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5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.jpeg"/><Relationship Id="rId27" Type="http://schemas.openxmlformats.org/officeDocument/2006/relationships/image" Target="../media/image21.png"/><Relationship Id="rId30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547.xml"/><Relationship Id="rId13" Type="http://schemas.openxmlformats.org/officeDocument/2006/relationships/tags" Target="../tags/tag552.xml"/><Relationship Id="rId18" Type="http://schemas.openxmlformats.org/officeDocument/2006/relationships/image" Target="../media/image57.png"/><Relationship Id="rId3" Type="http://schemas.openxmlformats.org/officeDocument/2006/relationships/tags" Target="../tags/tag542.xml"/><Relationship Id="rId21" Type="http://schemas.openxmlformats.org/officeDocument/2006/relationships/image" Target="../media/image52.png"/><Relationship Id="rId7" Type="http://schemas.openxmlformats.org/officeDocument/2006/relationships/tags" Target="../tags/tag546.xml"/><Relationship Id="rId12" Type="http://schemas.openxmlformats.org/officeDocument/2006/relationships/tags" Target="../tags/tag551.xml"/><Relationship Id="rId17" Type="http://schemas.openxmlformats.org/officeDocument/2006/relationships/image" Target="../media/image16.svg"/><Relationship Id="rId2" Type="http://schemas.openxmlformats.org/officeDocument/2006/relationships/tags" Target="../tags/tag541.xml"/><Relationship Id="rId16" Type="http://schemas.openxmlformats.org/officeDocument/2006/relationships/image" Target="../media/image15.png"/><Relationship Id="rId20" Type="http://schemas.openxmlformats.org/officeDocument/2006/relationships/image" Target="../media/image43.png"/><Relationship Id="rId1" Type="http://schemas.openxmlformats.org/officeDocument/2006/relationships/tags" Target="../tags/tag540.xml"/><Relationship Id="rId6" Type="http://schemas.openxmlformats.org/officeDocument/2006/relationships/tags" Target="../tags/tag545.xml"/><Relationship Id="rId11" Type="http://schemas.openxmlformats.org/officeDocument/2006/relationships/tags" Target="../tags/tag550.xml"/><Relationship Id="rId5" Type="http://schemas.openxmlformats.org/officeDocument/2006/relationships/tags" Target="../tags/tag544.xml"/><Relationship Id="rId15" Type="http://schemas.openxmlformats.org/officeDocument/2006/relationships/slideLayout" Target="../slideLayouts/slideLayout18.xml"/><Relationship Id="rId23" Type="http://schemas.openxmlformats.org/officeDocument/2006/relationships/image" Target="../media/image55.png"/><Relationship Id="rId10" Type="http://schemas.openxmlformats.org/officeDocument/2006/relationships/tags" Target="../tags/tag549.xml"/><Relationship Id="rId19" Type="http://schemas.openxmlformats.org/officeDocument/2006/relationships/image" Target="../media/image58.PNG"/><Relationship Id="rId4" Type="http://schemas.openxmlformats.org/officeDocument/2006/relationships/tags" Target="../tags/tag543.xml"/><Relationship Id="rId9" Type="http://schemas.openxmlformats.org/officeDocument/2006/relationships/tags" Target="../tags/tag548.xml"/><Relationship Id="rId14" Type="http://schemas.openxmlformats.org/officeDocument/2006/relationships/tags" Target="../tags/tag553.xml"/><Relationship Id="rId22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61.xml"/><Relationship Id="rId13" Type="http://schemas.openxmlformats.org/officeDocument/2006/relationships/tags" Target="../tags/tag566.xml"/><Relationship Id="rId18" Type="http://schemas.openxmlformats.org/officeDocument/2006/relationships/image" Target="../media/image16.svg"/><Relationship Id="rId3" Type="http://schemas.openxmlformats.org/officeDocument/2006/relationships/tags" Target="../tags/tag556.xml"/><Relationship Id="rId21" Type="http://schemas.openxmlformats.org/officeDocument/2006/relationships/image" Target="../media/image59.png"/><Relationship Id="rId7" Type="http://schemas.openxmlformats.org/officeDocument/2006/relationships/tags" Target="../tags/tag560.xml"/><Relationship Id="rId12" Type="http://schemas.openxmlformats.org/officeDocument/2006/relationships/tags" Target="../tags/tag565.xml"/><Relationship Id="rId17" Type="http://schemas.openxmlformats.org/officeDocument/2006/relationships/image" Target="../media/image15.png"/><Relationship Id="rId2" Type="http://schemas.openxmlformats.org/officeDocument/2006/relationships/tags" Target="../tags/tag555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8.PNG"/><Relationship Id="rId1" Type="http://schemas.openxmlformats.org/officeDocument/2006/relationships/tags" Target="../tags/tag554.xml"/><Relationship Id="rId6" Type="http://schemas.openxmlformats.org/officeDocument/2006/relationships/tags" Target="../tags/tag559.xml"/><Relationship Id="rId11" Type="http://schemas.openxmlformats.org/officeDocument/2006/relationships/tags" Target="../tags/tag564.xml"/><Relationship Id="rId24" Type="http://schemas.openxmlformats.org/officeDocument/2006/relationships/image" Target="../media/image55.png"/><Relationship Id="rId5" Type="http://schemas.openxmlformats.org/officeDocument/2006/relationships/tags" Target="../tags/tag558.xml"/><Relationship Id="rId15" Type="http://schemas.openxmlformats.org/officeDocument/2006/relationships/tags" Target="../tags/tag568.xml"/><Relationship Id="rId23" Type="http://schemas.openxmlformats.org/officeDocument/2006/relationships/image" Target="../media/image53.png"/><Relationship Id="rId10" Type="http://schemas.openxmlformats.org/officeDocument/2006/relationships/tags" Target="../tags/tag563.xml"/><Relationship Id="rId19" Type="http://schemas.openxmlformats.org/officeDocument/2006/relationships/image" Target="../media/image40.jpeg"/><Relationship Id="rId4" Type="http://schemas.openxmlformats.org/officeDocument/2006/relationships/tags" Target="../tags/tag557.xml"/><Relationship Id="rId9" Type="http://schemas.openxmlformats.org/officeDocument/2006/relationships/tags" Target="../tags/tag562.xml"/><Relationship Id="rId14" Type="http://schemas.openxmlformats.org/officeDocument/2006/relationships/tags" Target="../tags/tag567.xml"/><Relationship Id="rId2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76.xml"/><Relationship Id="rId13" Type="http://schemas.openxmlformats.org/officeDocument/2006/relationships/tags" Target="../tags/tag581.xml"/><Relationship Id="rId18" Type="http://schemas.openxmlformats.org/officeDocument/2006/relationships/image" Target="../media/image16.svg"/><Relationship Id="rId3" Type="http://schemas.openxmlformats.org/officeDocument/2006/relationships/tags" Target="../tags/tag571.xml"/><Relationship Id="rId21" Type="http://schemas.openxmlformats.org/officeDocument/2006/relationships/image" Target="../media/image43.png"/><Relationship Id="rId7" Type="http://schemas.openxmlformats.org/officeDocument/2006/relationships/tags" Target="../tags/tag575.xml"/><Relationship Id="rId12" Type="http://schemas.openxmlformats.org/officeDocument/2006/relationships/tags" Target="../tags/tag580.xml"/><Relationship Id="rId17" Type="http://schemas.openxmlformats.org/officeDocument/2006/relationships/image" Target="../media/image15.png"/><Relationship Id="rId2" Type="http://schemas.openxmlformats.org/officeDocument/2006/relationships/tags" Target="../tags/tag570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9.png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11" Type="http://schemas.openxmlformats.org/officeDocument/2006/relationships/tags" Target="../tags/tag579.xml"/><Relationship Id="rId24" Type="http://schemas.openxmlformats.org/officeDocument/2006/relationships/image" Target="../media/image55.png"/><Relationship Id="rId5" Type="http://schemas.openxmlformats.org/officeDocument/2006/relationships/tags" Target="../tags/tag573.xml"/><Relationship Id="rId15" Type="http://schemas.openxmlformats.org/officeDocument/2006/relationships/tags" Target="../tags/tag583.xml"/><Relationship Id="rId23" Type="http://schemas.openxmlformats.org/officeDocument/2006/relationships/image" Target="../media/image53.png"/><Relationship Id="rId10" Type="http://schemas.openxmlformats.org/officeDocument/2006/relationships/tags" Target="../tags/tag578.xml"/><Relationship Id="rId19" Type="http://schemas.openxmlformats.org/officeDocument/2006/relationships/image" Target="../media/image58.PNG"/><Relationship Id="rId4" Type="http://schemas.openxmlformats.org/officeDocument/2006/relationships/tags" Target="../tags/tag572.xml"/><Relationship Id="rId9" Type="http://schemas.openxmlformats.org/officeDocument/2006/relationships/tags" Target="../tags/tag577.xml"/><Relationship Id="rId14" Type="http://schemas.openxmlformats.org/officeDocument/2006/relationships/tags" Target="../tags/tag582.xml"/><Relationship Id="rId2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91.xml"/><Relationship Id="rId13" Type="http://schemas.openxmlformats.org/officeDocument/2006/relationships/tags" Target="../tags/tag596.xml"/><Relationship Id="rId18" Type="http://schemas.openxmlformats.org/officeDocument/2006/relationships/image" Target="../media/image48.png"/><Relationship Id="rId3" Type="http://schemas.openxmlformats.org/officeDocument/2006/relationships/tags" Target="../tags/tag586.xml"/><Relationship Id="rId7" Type="http://schemas.openxmlformats.org/officeDocument/2006/relationships/tags" Target="../tags/tag590.xml"/><Relationship Id="rId12" Type="http://schemas.openxmlformats.org/officeDocument/2006/relationships/tags" Target="../tags/tag595.xml"/><Relationship Id="rId17" Type="http://schemas.openxmlformats.org/officeDocument/2006/relationships/image" Target="../media/image16.svg"/><Relationship Id="rId2" Type="http://schemas.openxmlformats.org/officeDocument/2006/relationships/tags" Target="../tags/tag585.xml"/><Relationship Id="rId16" Type="http://schemas.openxmlformats.org/officeDocument/2006/relationships/image" Target="../media/image15.png"/><Relationship Id="rId20" Type="http://schemas.openxmlformats.org/officeDocument/2006/relationships/image" Target="../media/image59.png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11" Type="http://schemas.openxmlformats.org/officeDocument/2006/relationships/tags" Target="../tags/tag594.xml"/><Relationship Id="rId5" Type="http://schemas.openxmlformats.org/officeDocument/2006/relationships/tags" Target="../tags/tag588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593.xml"/><Relationship Id="rId19" Type="http://schemas.openxmlformats.org/officeDocument/2006/relationships/image" Target="../media/image60.png"/><Relationship Id="rId4" Type="http://schemas.openxmlformats.org/officeDocument/2006/relationships/tags" Target="../tags/tag587.xml"/><Relationship Id="rId9" Type="http://schemas.openxmlformats.org/officeDocument/2006/relationships/tags" Target="../tags/tag592.xml"/><Relationship Id="rId14" Type="http://schemas.openxmlformats.org/officeDocument/2006/relationships/tags" Target="../tags/tag59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4.png"/><Relationship Id="rId3" Type="http://schemas.openxmlformats.org/officeDocument/2006/relationships/tags" Target="../tags/tag600.xml"/><Relationship Id="rId7" Type="http://schemas.openxmlformats.org/officeDocument/2006/relationships/tags" Target="../tags/tag604.xml"/><Relationship Id="rId12" Type="http://schemas.openxmlformats.org/officeDocument/2006/relationships/image" Target="../media/image60.png"/><Relationship Id="rId2" Type="http://schemas.openxmlformats.org/officeDocument/2006/relationships/tags" Target="../tags/tag599.xml"/><Relationship Id="rId1" Type="http://schemas.openxmlformats.org/officeDocument/2006/relationships/tags" Target="../tags/tag598.xml"/><Relationship Id="rId6" Type="http://schemas.openxmlformats.org/officeDocument/2006/relationships/tags" Target="../tags/tag603.xml"/><Relationship Id="rId11" Type="http://schemas.openxmlformats.org/officeDocument/2006/relationships/image" Target="../media/image20.png"/><Relationship Id="rId5" Type="http://schemas.openxmlformats.org/officeDocument/2006/relationships/tags" Target="../tags/tag602.xml"/><Relationship Id="rId10" Type="http://schemas.openxmlformats.org/officeDocument/2006/relationships/image" Target="../media/image16.svg"/><Relationship Id="rId4" Type="http://schemas.openxmlformats.org/officeDocument/2006/relationships/tags" Target="../tags/tag601.xml"/><Relationship Id="rId9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612.xml"/><Relationship Id="rId13" Type="http://schemas.openxmlformats.org/officeDocument/2006/relationships/image" Target="../media/image62.jpeg"/><Relationship Id="rId3" Type="http://schemas.openxmlformats.org/officeDocument/2006/relationships/tags" Target="../tags/tag607.xml"/><Relationship Id="rId7" Type="http://schemas.openxmlformats.org/officeDocument/2006/relationships/tags" Target="../tags/tag611.xml"/><Relationship Id="rId12" Type="http://schemas.openxmlformats.org/officeDocument/2006/relationships/image" Target="../media/image61.jpg"/><Relationship Id="rId17" Type="http://schemas.openxmlformats.org/officeDocument/2006/relationships/image" Target="../media/image55.png"/><Relationship Id="rId2" Type="http://schemas.openxmlformats.org/officeDocument/2006/relationships/tags" Target="../tags/tag606.xml"/><Relationship Id="rId16" Type="http://schemas.openxmlformats.org/officeDocument/2006/relationships/image" Target="../media/image53.png"/><Relationship Id="rId1" Type="http://schemas.openxmlformats.org/officeDocument/2006/relationships/tags" Target="../tags/tag605.xml"/><Relationship Id="rId6" Type="http://schemas.openxmlformats.org/officeDocument/2006/relationships/tags" Target="../tags/tag610.xml"/><Relationship Id="rId11" Type="http://schemas.openxmlformats.org/officeDocument/2006/relationships/image" Target="../media/image16.svg"/><Relationship Id="rId5" Type="http://schemas.openxmlformats.org/officeDocument/2006/relationships/tags" Target="../tags/tag609.xml"/><Relationship Id="rId15" Type="http://schemas.openxmlformats.org/officeDocument/2006/relationships/image" Target="../media/image52.png"/><Relationship Id="rId10" Type="http://schemas.openxmlformats.org/officeDocument/2006/relationships/image" Target="../media/image15.png"/><Relationship Id="rId4" Type="http://schemas.openxmlformats.org/officeDocument/2006/relationships/tags" Target="../tags/tag608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620.xml"/><Relationship Id="rId13" Type="http://schemas.openxmlformats.org/officeDocument/2006/relationships/image" Target="../media/image63.PNG"/><Relationship Id="rId3" Type="http://schemas.openxmlformats.org/officeDocument/2006/relationships/tags" Target="../tags/tag615.xml"/><Relationship Id="rId7" Type="http://schemas.openxmlformats.org/officeDocument/2006/relationships/tags" Target="../tags/tag619.xml"/><Relationship Id="rId12" Type="http://schemas.openxmlformats.org/officeDocument/2006/relationships/image" Target="../media/image20.png"/><Relationship Id="rId2" Type="http://schemas.openxmlformats.org/officeDocument/2006/relationships/tags" Target="../tags/tag614.xml"/><Relationship Id="rId1" Type="http://schemas.openxmlformats.org/officeDocument/2006/relationships/tags" Target="../tags/tag613.xml"/><Relationship Id="rId6" Type="http://schemas.openxmlformats.org/officeDocument/2006/relationships/tags" Target="../tags/tag618.xml"/><Relationship Id="rId11" Type="http://schemas.openxmlformats.org/officeDocument/2006/relationships/image" Target="../media/image16.svg"/><Relationship Id="rId5" Type="http://schemas.openxmlformats.org/officeDocument/2006/relationships/tags" Target="../tags/tag617.xml"/><Relationship Id="rId15" Type="http://schemas.openxmlformats.org/officeDocument/2006/relationships/image" Target="../media/image54.png"/><Relationship Id="rId10" Type="http://schemas.openxmlformats.org/officeDocument/2006/relationships/image" Target="../media/image15.png"/><Relationship Id="rId4" Type="http://schemas.openxmlformats.org/officeDocument/2006/relationships/tags" Target="../tags/tag6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2.png"/><Relationship Id="rId3" Type="http://schemas.openxmlformats.org/officeDocument/2006/relationships/tags" Target="../tags/tag623.xml"/><Relationship Id="rId7" Type="http://schemas.openxmlformats.org/officeDocument/2006/relationships/tags" Target="../tags/tag627.xml"/><Relationship Id="rId12" Type="http://schemas.openxmlformats.org/officeDocument/2006/relationships/image" Target="../media/image65.PNG"/><Relationship Id="rId2" Type="http://schemas.openxmlformats.org/officeDocument/2006/relationships/tags" Target="../tags/tag622.xml"/><Relationship Id="rId1" Type="http://schemas.openxmlformats.org/officeDocument/2006/relationships/tags" Target="../tags/tag621.xml"/><Relationship Id="rId6" Type="http://schemas.openxmlformats.org/officeDocument/2006/relationships/tags" Target="../tags/tag626.xml"/><Relationship Id="rId11" Type="http://schemas.openxmlformats.org/officeDocument/2006/relationships/image" Target="../media/image20.png"/><Relationship Id="rId5" Type="http://schemas.openxmlformats.org/officeDocument/2006/relationships/tags" Target="../tags/tag625.xml"/><Relationship Id="rId15" Type="http://schemas.openxmlformats.org/officeDocument/2006/relationships/image" Target="../media/image55.png"/><Relationship Id="rId10" Type="http://schemas.openxmlformats.org/officeDocument/2006/relationships/image" Target="../media/image16.svg"/><Relationship Id="rId4" Type="http://schemas.openxmlformats.org/officeDocument/2006/relationships/tags" Target="../tags/tag624.xml"/><Relationship Id="rId9" Type="http://schemas.openxmlformats.org/officeDocument/2006/relationships/image" Target="../media/image15.png"/><Relationship Id="rId1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635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630.xml"/><Relationship Id="rId7" Type="http://schemas.openxmlformats.org/officeDocument/2006/relationships/tags" Target="../tags/tag634.xml"/><Relationship Id="rId12" Type="http://schemas.openxmlformats.org/officeDocument/2006/relationships/tags" Target="../tags/tag639.xml"/><Relationship Id="rId17" Type="http://schemas.openxmlformats.org/officeDocument/2006/relationships/image" Target="../media/image20.png"/><Relationship Id="rId2" Type="http://schemas.openxmlformats.org/officeDocument/2006/relationships/tags" Target="../tags/tag629.xml"/><Relationship Id="rId16" Type="http://schemas.openxmlformats.org/officeDocument/2006/relationships/image" Target="../media/image66.jpeg"/><Relationship Id="rId1" Type="http://schemas.openxmlformats.org/officeDocument/2006/relationships/tags" Target="../tags/tag628.xml"/><Relationship Id="rId6" Type="http://schemas.openxmlformats.org/officeDocument/2006/relationships/tags" Target="../tags/tag633.xml"/><Relationship Id="rId11" Type="http://schemas.openxmlformats.org/officeDocument/2006/relationships/tags" Target="../tags/tag638.xml"/><Relationship Id="rId5" Type="http://schemas.openxmlformats.org/officeDocument/2006/relationships/tags" Target="../tags/tag632.xml"/><Relationship Id="rId15" Type="http://schemas.openxmlformats.org/officeDocument/2006/relationships/image" Target="../media/image16.svg"/><Relationship Id="rId10" Type="http://schemas.openxmlformats.org/officeDocument/2006/relationships/tags" Target="../tags/tag637.xml"/><Relationship Id="rId4" Type="http://schemas.openxmlformats.org/officeDocument/2006/relationships/tags" Target="../tags/tag631.xml"/><Relationship Id="rId9" Type="http://schemas.openxmlformats.org/officeDocument/2006/relationships/tags" Target="../tags/tag636.xml"/><Relationship Id="rId14" Type="http://schemas.openxmlformats.org/officeDocument/2006/relationships/image" Target="../media/image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642.xml"/><Relationship Id="rId7" Type="http://schemas.openxmlformats.org/officeDocument/2006/relationships/tags" Target="../tags/tag646.xml"/><Relationship Id="rId12" Type="http://schemas.openxmlformats.org/officeDocument/2006/relationships/image" Target="../media/image5.png"/><Relationship Id="rId2" Type="http://schemas.openxmlformats.org/officeDocument/2006/relationships/tags" Target="../tags/tag641.xml"/><Relationship Id="rId1" Type="http://schemas.openxmlformats.org/officeDocument/2006/relationships/tags" Target="../tags/tag640.xml"/><Relationship Id="rId6" Type="http://schemas.openxmlformats.org/officeDocument/2006/relationships/tags" Target="../tags/tag645.xml"/><Relationship Id="rId11" Type="http://schemas.openxmlformats.org/officeDocument/2006/relationships/image" Target="../media/image4.svg"/><Relationship Id="rId5" Type="http://schemas.openxmlformats.org/officeDocument/2006/relationships/tags" Target="../tags/tag644.xml"/><Relationship Id="rId10" Type="http://schemas.openxmlformats.org/officeDocument/2006/relationships/image" Target="../media/image3.png"/><Relationship Id="rId4" Type="http://schemas.openxmlformats.org/officeDocument/2006/relationships/tags" Target="../tags/tag643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62.xml"/><Relationship Id="rId21" Type="http://schemas.openxmlformats.org/officeDocument/2006/relationships/image" Target="../media/image18.sv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29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image" Target="../media/image1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8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27.png"/><Relationship Id="rId10" Type="http://schemas.openxmlformats.org/officeDocument/2006/relationships/tags" Target="../tags/tag69.xml"/><Relationship Id="rId19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654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649.xml"/><Relationship Id="rId7" Type="http://schemas.openxmlformats.org/officeDocument/2006/relationships/tags" Target="../tags/tag653.xml"/><Relationship Id="rId12" Type="http://schemas.openxmlformats.org/officeDocument/2006/relationships/tags" Target="../tags/tag658.xml"/><Relationship Id="rId2" Type="http://schemas.openxmlformats.org/officeDocument/2006/relationships/tags" Target="../tags/tag648.xml"/><Relationship Id="rId16" Type="http://schemas.openxmlformats.org/officeDocument/2006/relationships/image" Target="../media/image40.jpeg"/><Relationship Id="rId1" Type="http://schemas.openxmlformats.org/officeDocument/2006/relationships/tags" Target="../tags/tag647.xml"/><Relationship Id="rId6" Type="http://schemas.openxmlformats.org/officeDocument/2006/relationships/tags" Target="../tags/tag652.xml"/><Relationship Id="rId11" Type="http://schemas.openxmlformats.org/officeDocument/2006/relationships/tags" Target="../tags/tag657.xml"/><Relationship Id="rId5" Type="http://schemas.openxmlformats.org/officeDocument/2006/relationships/tags" Target="../tags/tag651.xml"/><Relationship Id="rId15" Type="http://schemas.openxmlformats.org/officeDocument/2006/relationships/image" Target="../media/image16.svg"/><Relationship Id="rId10" Type="http://schemas.openxmlformats.org/officeDocument/2006/relationships/tags" Target="../tags/tag656.xml"/><Relationship Id="rId4" Type="http://schemas.openxmlformats.org/officeDocument/2006/relationships/tags" Target="../tags/tag650.xml"/><Relationship Id="rId9" Type="http://schemas.openxmlformats.org/officeDocument/2006/relationships/tags" Target="../tags/tag655.xml"/><Relationship Id="rId14" Type="http://schemas.openxmlformats.org/officeDocument/2006/relationships/image" Target="../media/image1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666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661.xml"/><Relationship Id="rId7" Type="http://schemas.openxmlformats.org/officeDocument/2006/relationships/tags" Target="../tags/tag665.xml"/><Relationship Id="rId12" Type="http://schemas.openxmlformats.org/officeDocument/2006/relationships/tags" Target="../tags/tag670.xml"/><Relationship Id="rId2" Type="http://schemas.openxmlformats.org/officeDocument/2006/relationships/tags" Target="../tags/tag660.xml"/><Relationship Id="rId16" Type="http://schemas.openxmlformats.org/officeDocument/2006/relationships/image" Target="../media/image20.png"/><Relationship Id="rId1" Type="http://schemas.openxmlformats.org/officeDocument/2006/relationships/tags" Target="../tags/tag659.xml"/><Relationship Id="rId6" Type="http://schemas.openxmlformats.org/officeDocument/2006/relationships/tags" Target="../tags/tag664.xml"/><Relationship Id="rId11" Type="http://schemas.openxmlformats.org/officeDocument/2006/relationships/tags" Target="../tags/tag669.xml"/><Relationship Id="rId5" Type="http://schemas.openxmlformats.org/officeDocument/2006/relationships/tags" Target="../tags/tag663.xml"/><Relationship Id="rId15" Type="http://schemas.openxmlformats.org/officeDocument/2006/relationships/image" Target="../media/image16.svg"/><Relationship Id="rId10" Type="http://schemas.openxmlformats.org/officeDocument/2006/relationships/tags" Target="../tags/tag668.xml"/><Relationship Id="rId4" Type="http://schemas.openxmlformats.org/officeDocument/2006/relationships/tags" Target="../tags/tag662.xml"/><Relationship Id="rId9" Type="http://schemas.openxmlformats.org/officeDocument/2006/relationships/tags" Target="../tags/tag667.xml"/><Relationship Id="rId14" Type="http://schemas.openxmlformats.org/officeDocument/2006/relationships/image" Target="../media/image1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678.xml"/><Relationship Id="rId13" Type="http://schemas.openxmlformats.org/officeDocument/2006/relationships/image" Target="../media/image15.png"/><Relationship Id="rId3" Type="http://schemas.openxmlformats.org/officeDocument/2006/relationships/tags" Target="../tags/tag673.xml"/><Relationship Id="rId7" Type="http://schemas.openxmlformats.org/officeDocument/2006/relationships/tags" Target="../tags/tag677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672.xml"/><Relationship Id="rId1" Type="http://schemas.openxmlformats.org/officeDocument/2006/relationships/tags" Target="../tags/tag671.xml"/><Relationship Id="rId6" Type="http://schemas.openxmlformats.org/officeDocument/2006/relationships/tags" Target="../tags/tag676.xml"/><Relationship Id="rId11" Type="http://schemas.openxmlformats.org/officeDocument/2006/relationships/tags" Target="../tags/tag681.xml"/><Relationship Id="rId5" Type="http://schemas.openxmlformats.org/officeDocument/2006/relationships/tags" Target="../tags/tag675.xml"/><Relationship Id="rId15" Type="http://schemas.openxmlformats.org/officeDocument/2006/relationships/image" Target="../media/image20.png"/><Relationship Id="rId10" Type="http://schemas.openxmlformats.org/officeDocument/2006/relationships/tags" Target="../tags/tag680.xml"/><Relationship Id="rId4" Type="http://schemas.openxmlformats.org/officeDocument/2006/relationships/tags" Target="../tags/tag674.xml"/><Relationship Id="rId9" Type="http://schemas.openxmlformats.org/officeDocument/2006/relationships/tags" Target="../tags/tag679.xml"/><Relationship Id="rId14" Type="http://schemas.openxmlformats.org/officeDocument/2006/relationships/image" Target="../media/image16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689.xml"/><Relationship Id="rId13" Type="http://schemas.openxmlformats.org/officeDocument/2006/relationships/image" Target="../media/image15.png"/><Relationship Id="rId3" Type="http://schemas.openxmlformats.org/officeDocument/2006/relationships/tags" Target="../tags/tag684.xml"/><Relationship Id="rId7" Type="http://schemas.openxmlformats.org/officeDocument/2006/relationships/tags" Target="../tags/tag688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683.xml"/><Relationship Id="rId1" Type="http://schemas.openxmlformats.org/officeDocument/2006/relationships/tags" Target="../tags/tag682.xml"/><Relationship Id="rId6" Type="http://schemas.openxmlformats.org/officeDocument/2006/relationships/tags" Target="../tags/tag687.xml"/><Relationship Id="rId11" Type="http://schemas.openxmlformats.org/officeDocument/2006/relationships/tags" Target="../tags/tag692.xml"/><Relationship Id="rId5" Type="http://schemas.openxmlformats.org/officeDocument/2006/relationships/tags" Target="../tags/tag686.xml"/><Relationship Id="rId15" Type="http://schemas.openxmlformats.org/officeDocument/2006/relationships/image" Target="../media/image40.jpeg"/><Relationship Id="rId10" Type="http://schemas.openxmlformats.org/officeDocument/2006/relationships/tags" Target="../tags/tag691.xml"/><Relationship Id="rId4" Type="http://schemas.openxmlformats.org/officeDocument/2006/relationships/tags" Target="../tags/tag685.xml"/><Relationship Id="rId9" Type="http://schemas.openxmlformats.org/officeDocument/2006/relationships/tags" Target="../tags/tag690.xml"/><Relationship Id="rId14" Type="http://schemas.openxmlformats.org/officeDocument/2006/relationships/image" Target="../media/image16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700.xml"/><Relationship Id="rId13" Type="http://schemas.openxmlformats.org/officeDocument/2006/relationships/slideLayout" Target="../slideLayouts/slideLayout18.xml"/><Relationship Id="rId3" Type="http://schemas.openxmlformats.org/officeDocument/2006/relationships/tags" Target="../tags/tag695.xml"/><Relationship Id="rId7" Type="http://schemas.openxmlformats.org/officeDocument/2006/relationships/tags" Target="../tags/tag699.xml"/><Relationship Id="rId12" Type="http://schemas.openxmlformats.org/officeDocument/2006/relationships/tags" Target="../tags/tag704.xml"/><Relationship Id="rId2" Type="http://schemas.openxmlformats.org/officeDocument/2006/relationships/tags" Target="../tags/tag694.xml"/><Relationship Id="rId16" Type="http://schemas.openxmlformats.org/officeDocument/2006/relationships/image" Target="../media/image20.png"/><Relationship Id="rId1" Type="http://schemas.openxmlformats.org/officeDocument/2006/relationships/tags" Target="../tags/tag693.xml"/><Relationship Id="rId6" Type="http://schemas.openxmlformats.org/officeDocument/2006/relationships/tags" Target="../tags/tag698.xml"/><Relationship Id="rId11" Type="http://schemas.openxmlformats.org/officeDocument/2006/relationships/tags" Target="../tags/tag703.xml"/><Relationship Id="rId5" Type="http://schemas.openxmlformats.org/officeDocument/2006/relationships/tags" Target="../tags/tag697.xml"/><Relationship Id="rId15" Type="http://schemas.openxmlformats.org/officeDocument/2006/relationships/image" Target="../media/image16.svg"/><Relationship Id="rId10" Type="http://schemas.openxmlformats.org/officeDocument/2006/relationships/tags" Target="../tags/tag702.xml"/><Relationship Id="rId4" Type="http://schemas.openxmlformats.org/officeDocument/2006/relationships/tags" Target="../tags/tag696.xml"/><Relationship Id="rId9" Type="http://schemas.openxmlformats.org/officeDocument/2006/relationships/tags" Target="../tags/tag701.xml"/><Relationship Id="rId14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712.xml"/><Relationship Id="rId13" Type="http://schemas.openxmlformats.org/officeDocument/2006/relationships/tags" Target="../tags/tag717.xml"/><Relationship Id="rId3" Type="http://schemas.openxmlformats.org/officeDocument/2006/relationships/tags" Target="../tags/tag707.xml"/><Relationship Id="rId7" Type="http://schemas.openxmlformats.org/officeDocument/2006/relationships/tags" Target="../tags/tag711.xml"/><Relationship Id="rId12" Type="http://schemas.openxmlformats.org/officeDocument/2006/relationships/tags" Target="../tags/tag716.xml"/><Relationship Id="rId17" Type="http://schemas.openxmlformats.org/officeDocument/2006/relationships/image" Target="../media/image20.png"/><Relationship Id="rId2" Type="http://schemas.openxmlformats.org/officeDocument/2006/relationships/tags" Target="../tags/tag706.xml"/><Relationship Id="rId16" Type="http://schemas.openxmlformats.org/officeDocument/2006/relationships/image" Target="../media/image16.svg"/><Relationship Id="rId1" Type="http://schemas.openxmlformats.org/officeDocument/2006/relationships/tags" Target="../tags/tag705.xml"/><Relationship Id="rId6" Type="http://schemas.openxmlformats.org/officeDocument/2006/relationships/tags" Target="../tags/tag710.xml"/><Relationship Id="rId11" Type="http://schemas.openxmlformats.org/officeDocument/2006/relationships/tags" Target="../tags/tag715.xml"/><Relationship Id="rId5" Type="http://schemas.openxmlformats.org/officeDocument/2006/relationships/tags" Target="../tags/tag709.xml"/><Relationship Id="rId15" Type="http://schemas.openxmlformats.org/officeDocument/2006/relationships/image" Target="../media/image15.png"/><Relationship Id="rId10" Type="http://schemas.openxmlformats.org/officeDocument/2006/relationships/tags" Target="../tags/tag714.xml"/><Relationship Id="rId4" Type="http://schemas.openxmlformats.org/officeDocument/2006/relationships/tags" Target="../tags/tag708.xml"/><Relationship Id="rId9" Type="http://schemas.openxmlformats.org/officeDocument/2006/relationships/tags" Target="../tags/tag713.xml"/><Relationship Id="rId14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720.xml"/><Relationship Id="rId7" Type="http://schemas.openxmlformats.org/officeDocument/2006/relationships/image" Target="../media/image15.png"/><Relationship Id="rId2" Type="http://schemas.openxmlformats.org/officeDocument/2006/relationships/tags" Target="../tags/tag719.xml"/><Relationship Id="rId1" Type="http://schemas.openxmlformats.org/officeDocument/2006/relationships/tags" Target="../tags/tag7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22.xml"/><Relationship Id="rId4" Type="http://schemas.openxmlformats.org/officeDocument/2006/relationships/tags" Target="../tags/tag721.xml"/><Relationship Id="rId9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725.xml"/><Relationship Id="rId7" Type="http://schemas.openxmlformats.org/officeDocument/2006/relationships/image" Target="../media/image15.png"/><Relationship Id="rId2" Type="http://schemas.openxmlformats.org/officeDocument/2006/relationships/tags" Target="../tags/tag724.xml"/><Relationship Id="rId1" Type="http://schemas.openxmlformats.org/officeDocument/2006/relationships/tags" Target="../tags/tag7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27.xml"/><Relationship Id="rId4" Type="http://schemas.openxmlformats.org/officeDocument/2006/relationships/tags" Target="../tags/tag726.xml"/><Relationship Id="rId9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730.xml"/><Relationship Id="rId7" Type="http://schemas.openxmlformats.org/officeDocument/2006/relationships/image" Target="../media/image15.png"/><Relationship Id="rId2" Type="http://schemas.openxmlformats.org/officeDocument/2006/relationships/tags" Target="../tags/tag729.xml"/><Relationship Id="rId1" Type="http://schemas.openxmlformats.org/officeDocument/2006/relationships/tags" Target="../tags/tag72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32.xml"/><Relationship Id="rId4" Type="http://schemas.openxmlformats.org/officeDocument/2006/relationships/tags" Target="../tags/tag731.xml"/><Relationship Id="rId9" Type="http://schemas.openxmlformats.org/officeDocument/2006/relationships/image" Target="../media/image40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735.xml"/><Relationship Id="rId7" Type="http://schemas.openxmlformats.org/officeDocument/2006/relationships/image" Target="../media/image15.png"/><Relationship Id="rId2" Type="http://schemas.openxmlformats.org/officeDocument/2006/relationships/tags" Target="../tags/tag734.xml"/><Relationship Id="rId1" Type="http://schemas.openxmlformats.org/officeDocument/2006/relationships/tags" Target="../tags/tag73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37.xml"/><Relationship Id="rId4" Type="http://schemas.openxmlformats.org/officeDocument/2006/relationships/tags" Target="../tags/tag73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9.xml"/><Relationship Id="rId7" Type="http://schemas.openxmlformats.org/officeDocument/2006/relationships/image" Target="../media/image18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740.xml"/><Relationship Id="rId7" Type="http://schemas.openxmlformats.org/officeDocument/2006/relationships/image" Target="../media/image15.png"/><Relationship Id="rId2" Type="http://schemas.openxmlformats.org/officeDocument/2006/relationships/tags" Target="../tags/tag739.xml"/><Relationship Id="rId1" Type="http://schemas.openxmlformats.org/officeDocument/2006/relationships/tags" Target="../tags/tag73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42.xml"/><Relationship Id="rId4" Type="http://schemas.openxmlformats.org/officeDocument/2006/relationships/tags" Target="../tags/tag741.xml"/><Relationship Id="rId9" Type="http://schemas.openxmlformats.org/officeDocument/2006/relationships/image" Target="../media/image2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745.xml"/><Relationship Id="rId7" Type="http://schemas.openxmlformats.org/officeDocument/2006/relationships/image" Target="../media/image15.png"/><Relationship Id="rId2" Type="http://schemas.openxmlformats.org/officeDocument/2006/relationships/tags" Target="../tags/tag744.xml"/><Relationship Id="rId1" Type="http://schemas.openxmlformats.org/officeDocument/2006/relationships/tags" Target="../tags/tag74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47.xml"/><Relationship Id="rId4" Type="http://schemas.openxmlformats.org/officeDocument/2006/relationships/tags" Target="../tags/tag746.xml"/><Relationship Id="rId9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750.xml"/><Relationship Id="rId7" Type="http://schemas.openxmlformats.org/officeDocument/2006/relationships/audio" Target="../media/media4.m4a"/><Relationship Id="rId12" Type="http://schemas.openxmlformats.org/officeDocument/2006/relationships/image" Target="../media/image45.png"/><Relationship Id="rId2" Type="http://schemas.openxmlformats.org/officeDocument/2006/relationships/tags" Target="../tags/tag749.xml"/><Relationship Id="rId1" Type="http://schemas.openxmlformats.org/officeDocument/2006/relationships/tags" Target="../tags/tag748.xml"/><Relationship Id="rId6" Type="http://schemas.microsoft.com/office/2007/relationships/media" Target="../media/media4.m4a"/><Relationship Id="rId11" Type="http://schemas.openxmlformats.org/officeDocument/2006/relationships/image" Target="../media/image40.jpeg"/><Relationship Id="rId5" Type="http://schemas.openxmlformats.org/officeDocument/2006/relationships/tags" Target="../tags/tag752.xml"/><Relationship Id="rId10" Type="http://schemas.openxmlformats.org/officeDocument/2006/relationships/image" Target="../media/image16.svg"/><Relationship Id="rId4" Type="http://schemas.openxmlformats.org/officeDocument/2006/relationships/tags" Target="../tags/tag751.xml"/><Relationship Id="rId9" Type="http://schemas.openxmlformats.org/officeDocument/2006/relationships/image" Target="../media/image1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755.xml"/><Relationship Id="rId7" Type="http://schemas.openxmlformats.org/officeDocument/2006/relationships/image" Target="../media/image15.png"/><Relationship Id="rId2" Type="http://schemas.openxmlformats.org/officeDocument/2006/relationships/tags" Target="../tags/tag754.xml"/><Relationship Id="rId1" Type="http://schemas.openxmlformats.org/officeDocument/2006/relationships/tags" Target="../tags/tag7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57.xml"/><Relationship Id="rId4" Type="http://schemas.openxmlformats.org/officeDocument/2006/relationships/tags" Target="../tags/tag756.xml"/><Relationship Id="rId9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760.xml"/><Relationship Id="rId7" Type="http://schemas.openxmlformats.org/officeDocument/2006/relationships/audio" Target="../media/media5.m4a"/><Relationship Id="rId12" Type="http://schemas.openxmlformats.org/officeDocument/2006/relationships/image" Target="../media/image45.png"/><Relationship Id="rId2" Type="http://schemas.openxmlformats.org/officeDocument/2006/relationships/tags" Target="../tags/tag759.xml"/><Relationship Id="rId1" Type="http://schemas.openxmlformats.org/officeDocument/2006/relationships/tags" Target="../tags/tag758.xml"/><Relationship Id="rId6" Type="http://schemas.microsoft.com/office/2007/relationships/media" Target="../media/media5.m4a"/><Relationship Id="rId11" Type="http://schemas.openxmlformats.org/officeDocument/2006/relationships/image" Target="../media/image40.jpeg"/><Relationship Id="rId5" Type="http://schemas.openxmlformats.org/officeDocument/2006/relationships/tags" Target="../tags/tag762.xml"/><Relationship Id="rId10" Type="http://schemas.openxmlformats.org/officeDocument/2006/relationships/image" Target="../media/image16.svg"/><Relationship Id="rId4" Type="http://schemas.openxmlformats.org/officeDocument/2006/relationships/tags" Target="../tags/tag761.xml"/><Relationship Id="rId9" Type="http://schemas.openxmlformats.org/officeDocument/2006/relationships/image" Target="../media/image1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765.xml"/><Relationship Id="rId7" Type="http://schemas.openxmlformats.org/officeDocument/2006/relationships/image" Target="../media/image15.png"/><Relationship Id="rId2" Type="http://schemas.openxmlformats.org/officeDocument/2006/relationships/tags" Target="../tags/tag764.xml"/><Relationship Id="rId1" Type="http://schemas.openxmlformats.org/officeDocument/2006/relationships/tags" Target="../tags/tag7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67.xml"/><Relationship Id="rId4" Type="http://schemas.openxmlformats.org/officeDocument/2006/relationships/tags" Target="../tags/tag766.xml"/><Relationship Id="rId9" Type="http://schemas.openxmlformats.org/officeDocument/2006/relationships/image" Target="../media/image2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770.xml"/><Relationship Id="rId7" Type="http://schemas.openxmlformats.org/officeDocument/2006/relationships/tags" Target="../tags/tag774.xml"/><Relationship Id="rId12" Type="http://schemas.openxmlformats.org/officeDocument/2006/relationships/image" Target="../media/image5.png"/><Relationship Id="rId2" Type="http://schemas.openxmlformats.org/officeDocument/2006/relationships/tags" Target="../tags/tag769.xml"/><Relationship Id="rId1" Type="http://schemas.openxmlformats.org/officeDocument/2006/relationships/tags" Target="../tags/tag768.xml"/><Relationship Id="rId6" Type="http://schemas.openxmlformats.org/officeDocument/2006/relationships/tags" Target="../tags/tag773.xml"/><Relationship Id="rId11" Type="http://schemas.openxmlformats.org/officeDocument/2006/relationships/image" Target="../media/image4.svg"/><Relationship Id="rId5" Type="http://schemas.openxmlformats.org/officeDocument/2006/relationships/tags" Target="../tags/tag772.xml"/><Relationship Id="rId10" Type="http://schemas.openxmlformats.org/officeDocument/2006/relationships/image" Target="../media/image3.png"/><Relationship Id="rId4" Type="http://schemas.openxmlformats.org/officeDocument/2006/relationships/tags" Target="../tags/tag771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777.xml"/><Relationship Id="rId7" Type="http://schemas.openxmlformats.org/officeDocument/2006/relationships/image" Target="../media/image15.png"/><Relationship Id="rId2" Type="http://schemas.openxmlformats.org/officeDocument/2006/relationships/tags" Target="../tags/tag776.xml"/><Relationship Id="rId1" Type="http://schemas.openxmlformats.org/officeDocument/2006/relationships/tags" Target="../tags/tag77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79.xml"/><Relationship Id="rId10" Type="http://schemas.openxmlformats.org/officeDocument/2006/relationships/image" Target="../media/image69.png"/><Relationship Id="rId4" Type="http://schemas.openxmlformats.org/officeDocument/2006/relationships/tags" Target="../tags/tag778.xml"/><Relationship Id="rId9" Type="http://schemas.openxmlformats.org/officeDocument/2006/relationships/image" Target="../media/image68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782.xml"/><Relationship Id="rId7" Type="http://schemas.openxmlformats.org/officeDocument/2006/relationships/image" Target="../media/image16.svg"/><Relationship Id="rId2" Type="http://schemas.openxmlformats.org/officeDocument/2006/relationships/tags" Target="../tags/tag781.xml"/><Relationship Id="rId1" Type="http://schemas.openxmlformats.org/officeDocument/2006/relationships/tags" Target="../tags/tag78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83.xml"/><Relationship Id="rId9" Type="http://schemas.openxmlformats.org/officeDocument/2006/relationships/image" Target="../media/image7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786.xml"/><Relationship Id="rId7" Type="http://schemas.openxmlformats.org/officeDocument/2006/relationships/image" Target="../media/image16.svg"/><Relationship Id="rId2" Type="http://schemas.openxmlformats.org/officeDocument/2006/relationships/tags" Target="../tags/tag785.xml"/><Relationship Id="rId1" Type="http://schemas.openxmlformats.org/officeDocument/2006/relationships/tags" Target="../tags/tag78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87.xml"/><Relationship Id="rId9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2.xml"/><Relationship Id="rId7" Type="http://schemas.openxmlformats.org/officeDocument/2006/relationships/image" Target="../media/image2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pn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tags" Target="../tags/tag795.xml"/><Relationship Id="rId13" Type="http://schemas.openxmlformats.org/officeDocument/2006/relationships/image" Target="../media/image16.svg"/><Relationship Id="rId3" Type="http://schemas.openxmlformats.org/officeDocument/2006/relationships/tags" Target="../tags/tag790.xml"/><Relationship Id="rId7" Type="http://schemas.openxmlformats.org/officeDocument/2006/relationships/tags" Target="../tags/tag794.xml"/><Relationship Id="rId12" Type="http://schemas.openxmlformats.org/officeDocument/2006/relationships/image" Target="../media/image15.png"/><Relationship Id="rId2" Type="http://schemas.openxmlformats.org/officeDocument/2006/relationships/tags" Target="../tags/tag789.xml"/><Relationship Id="rId1" Type="http://schemas.openxmlformats.org/officeDocument/2006/relationships/tags" Target="../tags/tag788.xml"/><Relationship Id="rId6" Type="http://schemas.openxmlformats.org/officeDocument/2006/relationships/tags" Target="../tags/tag79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792.xml"/><Relationship Id="rId10" Type="http://schemas.openxmlformats.org/officeDocument/2006/relationships/tags" Target="../tags/tag797.xml"/><Relationship Id="rId4" Type="http://schemas.openxmlformats.org/officeDocument/2006/relationships/tags" Target="../tags/tag791.xml"/><Relationship Id="rId9" Type="http://schemas.openxmlformats.org/officeDocument/2006/relationships/tags" Target="../tags/tag796.xml"/><Relationship Id="rId14" Type="http://schemas.openxmlformats.org/officeDocument/2006/relationships/image" Target="../media/image7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800.xml"/><Relationship Id="rId7" Type="http://schemas.openxmlformats.org/officeDocument/2006/relationships/image" Target="../media/image16.svg"/><Relationship Id="rId2" Type="http://schemas.openxmlformats.org/officeDocument/2006/relationships/tags" Target="../tags/tag799.xml"/><Relationship Id="rId1" Type="http://schemas.openxmlformats.org/officeDocument/2006/relationships/tags" Target="../tags/tag798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01.xml"/><Relationship Id="rId9" Type="http://schemas.openxmlformats.org/officeDocument/2006/relationships/image" Target="../media/image7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804.xml"/><Relationship Id="rId7" Type="http://schemas.openxmlformats.org/officeDocument/2006/relationships/image" Target="../media/image16.svg"/><Relationship Id="rId2" Type="http://schemas.openxmlformats.org/officeDocument/2006/relationships/tags" Target="../tags/tag803.xml"/><Relationship Id="rId1" Type="http://schemas.openxmlformats.org/officeDocument/2006/relationships/tags" Target="../tags/tag80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05.xml"/><Relationship Id="rId9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813.xml"/><Relationship Id="rId13" Type="http://schemas.openxmlformats.org/officeDocument/2006/relationships/image" Target="../media/image16.svg"/><Relationship Id="rId3" Type="http://schemas.openxmlformats.org/officeDocument/2006/relationships/tags" Target="../tags/tag808.xml"/><Relationship Id="rId7" Type="http://schemas.openxmlformats.org/officeDocument/2006/relationships/tags" Target="../tags/tag812.xml"/><Relationship Id="rId12" Type="http://schemas.openxmlformats.org/officeDocument/2006/relationships/image" Target="../media/image15.png"/><Relationship Id="rId2" Type="http://schemas.openxmlformats.org/officeDocument/2006/relationships/tags" Target="../tags/tag807.xml"/><Relationship Id="rId1" Type="http://schemas.openxmlformats.org/officeDocument/2006/relationships/tags" Target="../tags/tag806.xml"/><Relationship Id="rId6" Type="http://schemas.openxmlformats.org/officeDocument/2006/relationships/tags" Target="../tags/tag81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810.xml"/><Relationship Id="rId10" Type="http://schemas.openxmlformats.org/officeDocument/2006/relationships/tags" Target="../tags/tag815.xml"/><Relationship Id="rId4" Type="http://schemas.openxmlformats.org/officeDocument/2006/relationships/tags" Target="../tags/tag809.xml"/><Relationship Id="rId9" Type="http://schemas.openxmlformats.org/officeDocument/2006/relationships/tags" Target="../tags/tag814.xml"/><Relationship Id="rId14" Type="http://schemas.openxmlformats.org/officeDocument/2006/relationships/image" Target="../media/image7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823.xml"/><Relationship Id="rId13" Type="http://schemas.openxmlformats.org/officeDocument/2006/relationships/image" Target="../media/image16.svg"/><Relationship Id="rId3" Type="http://schemas.openxmlformats.org/officeDocument/2006/relationships/tags" Target="../tags/tag818.xml"/><Relationship Id="rId7" Type="http://schemas.openxmlformats.org/officeDocument/2006/relationships/tags" Target="../tags/tag822.xml"/><Relationship Id="rId12" Type="http://schemas.openxmlformats.org/officeDocument/2006/relationships/image" Target="../media/image15.png"/><Relationship Id="rId2" Type="http://schemas.openxmlformats.org/officeDocument/2006/relationships/tags" Target="../tags/tag817.xml"/><Relationship Id="rId1" Type="http://schemas.openxmlformats.org/officeDocument/2006/relationships/tags" Target="../tags/tag816.xml"/><Relationship Id="rId6" Type="http://schemas.openxmlformats.org/officeDocument/2006/relationships/tags" Target="../tags/tag82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820.xml"/><Relationship Id="rId10" Type="http://schemas.openxmlformats.org/officeDocument/2006/relationships/tags" Target="../tags/tag825.xml"/><Relationship Id="rId4" Type="http://schemas.openxmlformats.org/officeDocument/2006/relationships/tags" Target="../tags/tag819.xml"/><Relationship Id="rId9" Type="http://schemas.openxmlformats.org/officeDocument/2006/relationships/tags" Target="../tags/tag824.xml"/><Relationship Id="rId14" Type="http://schemas.openxmlformats.org/officeDocument/2006/relationships/image" Target="../media/image7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tags" Target="../tags/tag833.xml"/><Relationship Id="rId13" Type="http://schemas.openxmlformats.org/officeDocument/2006/relationships/image" Target="../media/image16.svg"/><Relationship Id="rId3" Type="http://schemas.openxmlformats.org/officeDocument/2006/relationships/tags" Target="../tags/tag828.xml"/><Relationship Id="rId7" Type="http://schemas.openxmlformats.org/officeDocument/2006/relationships/tags" Target="../tags/tag832.xml"/><Relationship Id="rId12" Type="http://schemas.openxmlformats.org/officeDocument/2006/relationships/image" Target="../media/image15.png"/><Relationship Id="rId2" Type="http://schemas.openxmlformats.org/officeDocument/2006/relationships/tags" Target="../tags/tag827.xml"/><Relationship Id="rId1" Type="http://schemas.openxmlformats.org/officeDocument/2006/relationships/tags" Target="../tags/tag826.xml"/><Relationship Id="rId6" Type="http://schemas.openxmlformats.org/officeDocument/2006/relationships/tags" Target="../tags/tag83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830.xml"/><Relationship Id="rId10" Type="http://schemas.openxmlformats.org/officeDocument/2006/relationships/tags" Target="../tags/tag835.xml"/><Relationship Id="rId4" Type="http://schemas.openxmlformats.org/officeDocument/2006/relationships/tags" Target="../tags/tag829.xml"/><Relationship Id="rId9" Type="http://schemas.openxmlformats.org/officeDocument/2006/relationships/tags" Target="../tags/tag834.xml"/><Relationship Id="rId14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tags" Target="../tags/tag843.xml"/><Relationship Id="rId13" Type="http://schemas.openxmlformats.org/officeDocument/2006/relationships/image" Target="../media/image16.svg"/><Relationship Id="rId3" Type="http://schemas.openxmlformats.org/officeDocument/2006/relationships/tags" Target="../tags/tag838.xml"/><Relationship Id="rId7" Type="http://schemas.openxmlformats.org/officeDocument/2006/relationships/tags" Target="../tags/tag842.xml"/><Relationship Id="rId12" Type="http://schemas.openxmlformats.org/officeDocument/2006/relationships/image" Target="../media/image15.png"/><Relationship Id="rId2" Type="http://schemas.openxmlformats.org/officeDocument/2006/relationships/tags" Target="../tags/tag837.xml"/><Relationship Id="rId1" Type="http://schemas.openxmlformats.org/officeDocument/2006/relationships/tags" Target="../tags/tag836.xml"/><Relationship Id="rId6" Type="http://schemas.openxmlformats.org/officeDocument/2006/relationships/tags" Target="../tags/tag84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840.xml"/><Relationship Id="rId15" Type="http://schemas.openxmlformats.org/officeDocument/2006/relationships/image" Target="../media/image75.png"/><Relationship Id="rId10" Type="http://schemas.openxmlformats.org/officeDocument/2006/relationships/tags" Target="../tags/tag845.xml"/><Relationship Id="rId4" Type="http://schemas.openxmlformats.org/officeDocument/2006/relationships/tags" Target="../tags/tag839.xml"/><Relationship Id="rId9" Type="http://schemas.openxmlformats.org/officeDocument/2006/relationships/tags" Target="../tags/tag844.xml"/><Relationship Id="rId14" Type="http://schemas.openxmlformats.org/officeDocument/2006/relationships/image" Target="../media/image7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tags" Target="../tags/tag853.xml"/><Relationship Id="rId13" Type="http://schemas.openxmlformats.org/officeDocument/2006/relationships/image" Target="../media/image16.svg"/><Relationship Id="rId3" Type="http://schemas.openxmlformats.org/officeDocument/2006/relationships/tags" Target="../tags/tag848.xml"/><Relationship Id="rId7" Type="http://schemas.openxmlformats.org/officeDocument/2006/relationships/tags" Target="../tags/tag852.xml"/><Relationship Id="rId12" Type="http://schemas.openxmlformats.org/officeDocument/2006/relationships/image" Target="../media/image15.png"/><Relationship Id="rId2" Type="http://schemas.openxmlformats.org/officeDocument/2006/relationships/tags" Target="../tags/tag847.xml"/><Relationship Id="rId1" Type="http://schemas.openxmlformats.org/officeDocument/2006/relationships/tags" Target="../tags/tag846.xml"/><Relationship Id="rId6" Type="http://schemas.openxmlformats.org/officeDocument/2006/relationships/tags" Target="../tags/tag85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850.xml"/><Relationship Id="rId10" Type="http://schemas.openxmlformats.org/officeDocument/2006/relationships/tags" Target="../tags/tag855.xml"/><Relationship Id="rId4" Type="http://schemas.openxmlformats.org/officeDocument/2006/relationships/tags" Target="../tags/tag849.xml"/><Relationship Id="rId9" Type="http://schemas.openxmlformats.org/officeDocument/2006/relationships/tags" Target="../tags/tag854.xml"/><Relationship Id="rId14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tags" Target="../tags/tag863.xml"/><Relationship Id="rId13" Type="http://schemas.openxmlformats.org/officeDocument/2006/relationships/image" Target="../media/image16.svg"/><Relationship Id="rId3" Type="http://schemas.openxmlformats.org/officeDocument/2006/relationships/tags" Target="../tags/tag858.xml"/><Relationship Id="rId7" Type="http://schemas.openxmlformats.org/officeDocument/2006/relationships/tags" Target="../tags/tag862.xml"/><Relationship Id="rId12" Type="http://schemas.openxmlformats.org/officeDocument/2006/relationships/image" Target="../media/image15.png"/><Relationship Id="rId2" Type="http://schemas.openxmlformats.org/officeDocument/2006/relationships/tags" Target="../tags/tag857.xml"/><Relationship Id="rId1" Type="http://schemas.openxmlformats.org/officeDocument/2006/relationships/tags" Target="../tags/tag856.xml"/><Relationship Id="rId6" Type="http://schemas.openxmlformats.org/officeDocument/2006/relationships/tags" Target="../tags/tag86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860.xml"/><Relationship Id="rId10" Type="http://schemas.openxmlformats.org/officeDocument/2006/relationships/tags" Target="../tags/tag865.xml"/><Relationship Id="rId4" Type="http://schemas.openxmlformats.org/officeDocument/2006/relationships/tags" Target="../tags/tag859.xml"/><Relationship Id="rId9" Type="http://schemas.openxmlformats.org/officeDocument/2006/relationships/tags" Target="../tags/tag864.xml"/><Relationship Id="rId14" Type="http://schemas.openxmlformats.org/officeDocument/2006/relationships/image" Target="../media/image7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tags" Target="../tags/tag873.xml"/><Relationship Id="rId13" Type="http://schemas.openxmlformats.org/officeDocument/2006/relationships/image" Target="../media/image16.svg"/><Relationship Id="rId3" Type="http://schemas.openxmlformats.org/officeDocument/2006/relationships/tags" Target="../tags/tag868.xml"/><Relationship Id="rId7" Type="http://schemas.openxmlformats.org/officeDocument/2006/relationships/tags" Target="../tags/tag872.xml"/><Relationship Id="rId12" Type="http://schemas.openxmlformats.org/officeDocument/2006/relationships/image" Target="../media/image15.png"/><Relationship Id="rId2" Type="http://schemas.openxmlformats.org/officeDocument/2006/relationships/tags" Target="../tags/tag867.xml"/><Relationship Id="rId1" Type="http://schemas.openxmlformats.org/officeDocument/2006/relationships/tags" Target="../tags/tag866.xml"/><Relationship Id="rId6" Type="http://schemas.openxmlformats.org/officeDocument/2006/relationships/tags" Target="../tags/tag87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870.xml"/><Relationship Id="rId15" Type="http://schemas.openxmlformats.org/officeDocument/2006/relationships/image" Target="../media/image76.png"/><Relationship Id="rId10" Type="http://schemas.openxmlformats.org/officeDocument/2006/relationships/tags" Target="../tags/tag875.xml"/><Relationship Id="rId4" Type="http://schemas.openxmlformats.org/officeDocument/2006/relationships/tags" Target="../tags/tag869.xml"/><Relationship Id="rId9" Type="http://schemas.openxmlformats.org/officeDocument/2006/relationships/tags" Target="../tags/tag874.xml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8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tags" Target="../tags/tag883.xml"/><Relationship Id="rId13" Type="http://schemas.openxmlformats.org/officeDocument/2006/relationships/image" Target="../media/image77.png"/><Relationship Id="rId3" Type="http://schemas.openxmlformats.org/officeDocument/2006/relationships/tags" Target="../tags/tag878.xml"/><Relationship Id="rId7" Type="http://schemas.openxmlformats.org/officeDocument/2006/relationships/tags" Target="../tags/tag882.xml"/><Relationship Id="rId12" Type="http://schemas.openxmlformats.org/officeDocument/2006/relationships/image" Target="../media/image16.svg"/><Relationship Id="rId2" Type="http://schemas.openxmlformats.org/officeDocument/2006/relationships/tags" Target="../tags/tag877.xml"/><Relationship Id="rId1" Type="http://schemas.openxmlformats.org/officeDocument/2006/relationships/tags" Target="../tags/tag876.xml"/><Relationship Id="rId6" Type="http://schemas.openxmlformats.org/officeDocument/2006/relationships/tags" Target="../tags/tag881.xml"/><Relationship Id="rId11" Type="http://schemas.openxmlformats.org/officeDocument/2006/relationships/image" Target="../media/image15.png"/><Relationship Id="rId5" Type="http://schemas.openxmlformats.org/officeDocument/2006/relationships/tags" Target="../tags/tag880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79.xml"/><Relationship Id="rId9" Type="http://schemas.openxmlformats.org/officeDocument/2006/relationships/tags" Target="../tags/tag884.xml"/><Relationship Id="rId14" Type="http://schemas.openxmlformats.org/officeDocument/2006/relationships/image" Target="../media/image7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tags" Target="../tags/tag892.xml"/><Relationship Id="rId3" Type="http://schemas.openxmlformats.org/officeDocument/2006/relationships/tags" Target="../tags/tag887.xml"/><Relationship Id="rId7" Type="http://schemas.openxmlformats.org/officeDocument/2006/relationships/tags" Target="../tags/tag891.xml"/><Relationship Id="rId12" Type="http://schemas.openxmlformats.org/officeDocument/2006/relationships/image" Target="../media/image32.png"/><Relationship Id="rId2" Type="http://schemas.openxmlformats.org/officeDocument/2006/relationships/tags" Target="../tags/tag886.xml"/><Relationship Id="rId1" Type="http://schemas.openxmlformats.org/officeDocument/2006/relationships/tags" Target="../tags/tag885.xml"/><Relationship Id="rId6" Type="http://schemas.openxmlformats.org/officeDocument/2006/relationships/tags" Target="../tags/tag890.xml"/><Relationship Id="rId11" Type="http://schemas.openxmlformats.org/officeDocument/2006/relationships/image" Target="../media/image16.svg"/><Relationship Id="rId5" Type="http://schemas.openxmlformats.org/officeDocument/2006/relationships/tags" Target="../tags/tag889.xml"/><Relationship Id="rId10" Type="http://schemas.openxmlformats.org/officeDocument/2006/relationships/image" Target="../media/image15.png"/><Relationship Id="rId4" Type="http://schemas.openxmlformats.org/officeDocument/2006/relationships/tags" Target="../tags/tag888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prstClr val="white"/>
                </a:solidFill>
                <a:latin typeface="Dosis Bold"/>
              </a:rPr>
              <a:t>Semaine 1 - Séance 3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394049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5020-08EB-0A61-6981-E1BC9817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C9027-7F27-1F62-99EA-DB053785B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2C5CE2-5951-2731-84F9-2C8F5215A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9DFD83-0200-78C9-FA5E-3D2B18CA519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1A7C18-BD86-36E9-88F6-4E0908DB23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8AE398D-9670-570A-A642-05165062FE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95BD42-475E-9226-62E1-43794EF721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27089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1</a:t>
            </a:r>
            <a:endParaRPr lang="fr-FR" sz="3200" b="1" dirty="0">
              <a:solidFill>
                <a:srgbClr val="E46C0A"/>
              </a:solidFill>
              <a:latin typeface="Dosis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49A9C4-6342-4CBF-993D-A09A5655DA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7559" y="2786454"/>
            <a:ext cx="5405315" cy="16638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78D281-C7B0-BA7A-C0BC-FF28DBA171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5885" y="2407828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E93B08-DF1D-0EB9-BEBD-94BD473B7B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7920" y="2482408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743422A-6594-A023-59FF-E988CA1CB8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152221" y="3175744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Comment tu t’appelles?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Je suis / Tu es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267152-EF9B-9116-044D-947BCDD4AC2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D36A54-0DAF-5A16-AEAA-674CDE58B1C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27920" y="5285642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2DC6B13-8A89-C90F-23C6-290CF66BE1D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26245" y="4907015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D5B9B3-F61E-A293-96E5-D52483F154E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8280" y="4981595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AFE138F-A048-2818-C410-636F7C6F828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8280" y="7764590"/>
            <a:ext cx="5405315" cy="1663890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AF89E15-2BEE-D717-BEBE-3855C0C062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36606" y="7385963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2591060-D925-EF4E-166B-B93FBCE93B1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48641" y="7460543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3C060F0-88EF-4175-2F2D-8703FBA37CE6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56201" y="2756461"/>
            <a:ext cx="5405315" cy="168502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CB3359B-BC2E-60F6-A4E7-2F4F116BAE4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254527" y="2377834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6AC6A05C-C26D-1320-67A9-84059271245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266562" y="245241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A8F9F5F-D14A-E8EE-0B15-61966D7065B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266562" y="5181899"/>
            <a:ext cx="5405315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9BBE76A-DDA5-0BC7-8FF7-DCB825960B8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64887" y="4803272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16D344C3-6188-287F-6E93-4567ADEAA46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276922" y="4877852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3C16C54-EBCA-E219-F22A-388C085FB679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276922" y="7749341"/>
            <a:ext cx="5405315" cy="16638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E24E3809-67DB-1C23-1029-1456D8E5B22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75248" y="7444454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CEA33145-44E4-A3A0-CC4E-AB9BF610F4C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287283" y="751903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3956E-8272-1779-34D0-59D6C5275A4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094472" y="5694973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Tu as quel âge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J’ai / Tu as 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AC71F0D-0A7A-12D6-49BC-23E2D3B88B19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093403" y="817851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rgbClr val="106585"/>
                </a:solidFill>
                <a:latin typeface="Dosis" pitchFamily="2" charset="0"/>
              </a:rPr>
              <a:t>Tu es en quelle classe ? 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rgbClr val="106585"/>
                </a:solidFill>
                <a:latin typeface="Dosis" pitchFamily="2" charset="0"/>
              </a:rPr>
              <a:t>Moi / Toi / Lui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5E369F-6E0B-23D0-5721-1F9C0311E0A8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612997" y="313849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C’est qui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Ma / Ta     Mon / Ton 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87E46C1-E38D-E5DE-85CC-541CBF3AB820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620449" y="5584475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Est-ce que tu as une gomme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Oui / Non    J’ai / Je n’ai pas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CF6CD-E150-BB11-D9A9-A28B245B7A24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662161" y="8429134"/>
            <a:ext cx="4895067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Révision de la semaine</a:t>
            </a:r>
          </a:p>
        </p:txBody>
      </p:sp>
    </p:spTree>
    <p:extLst>
      <p:ext uri="{BB962C8B-B14F-4D97-AF65-F5344CB8AC3E}">
        <p14:creationId xmlns:p14="http://schemas.microsoft.com/office/powerpoint/2010/main" val="1568145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254AB-727A-B02C-4B68-4E2741244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1E110A6-687B-5C93-59E1-6FE6E0750D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F6866C0-ED56-8996-DF46-FC505D8763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07967" y="2605905"/>
            <a:ext cx="10709586" cy="7090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srgbClr val="215968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Vocabulaire :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3000" b="1" dirty="0">
                <a:solidFill>
                  <a:srgbClr val="4BACC6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orange – chocolat  -  vélo  -  olive  - maitresse - maitre -  classe - gomme.</a:t>
            </a:r>
          </a:p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2. Outils de langue :</a:t>
            </a:r>
          </a:p>
          <a:p>
            <a:pPr defTabSz="914445"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Tu es en quelle classe ?</a:t>
            </a:r>
          </a:p>
          <a:p>
            <a:pPr defTabSz="914445">
              <a:spcAft>
                <a:spcPts val="45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Moi, je suis en …. / Toi, tu es en ….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Mots simples – Mots outils  - Phrases simples.  </a:t>
            </a:r>
          </a:p>
          <a:p>
            <a:pPr defTabSz="914445">
              <a:spcAft>
                <a:spcPts val="450"/>
              </a:spcAft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Écriture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Copie et dictée de mots simples. </a:t>
            </a:r>
          </a:p>
          <a:p>
            <a:pPr defTabSz="914445">
              <a:lnSpc>
                <a:spcPct val="150000"/>
              </a:lnSpc>
              <a:defRPr/>
            </a:pPr>
            <a:endParaRPr lang="fr-FR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A35C6A3-C3AC-67BA-8630-85B8F47A1D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D91FAC5-5023-3180-C037-A3EE0D7179B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13EE10-73C4-947B-F0E5-1CC8847FD6E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3874" y="252923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4B0DA59-57D2-78D4-6976-9DF6550B6BA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19349" y="889426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061228-C8C2-EF9D-A26F-DF18DFAEB03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91227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475654" y="2507226"/>
            <a:ext cx="7106837" cy="5835906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698E693-CD3D-7EEB-998C-FFA4D4A466D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8018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11530-AF77-14FE-5865-2D1C3DC52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E52257-8CA8-435A-9AC7-A94B7E6964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EC070D-4EC2-F225-6161-4112D5C737F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B89589-4AFA-624E-EC14-57A99ADFF855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B675CF0-6C16-A28C-A1E5-AE5627E504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2B741EE-1553-165F-ADDB-2257C74DF2E3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224BE34-DCFB-36CC-A882-7B9458DC5F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BD3126F-AB21-2FFF-1806-5AEBC9D11ABE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8497870-1099-74B0-01B1-56208E080BCC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8927DC1-F5D4-5075-5413-28173E1724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6599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ACE725-1F60-D2FD-CE34-DA98AEDE94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603889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avons vu ces mots durant la séance précédente.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Répétons ensemble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E82DC787-FCEF-36B2-B8C6-3EBE6BFD67C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96A68B5E-84DF-B2A5-EF07-6A64904136E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094365" y="2667097"/>
            <a:ext cx="2741092" cy="194557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8D8FF63-C842-C36D-9C3C-B83CA891665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721275" y="6390238"/>
            <a:ext cx="1840888" cy="2057463"/>
          </a:xfrm>
          <a:prstGeom prst="rect">
            <a:avLst/>
          </a:prstGeom>
        </p:spPr>
      </p:pic>
      <p:pic>
        <p:nvPicPr>
          <p:cNvPr id="13" name="Image 12" descr="Une image contenant garçon, habits, dessin humoristique, clipart&#10;&#10;Description générée automatiquement">
            <a:extLst>
              <a:ext uri="{FF2B5EF4-FFF2-40B4-BE49-F238E27FC236}">
                <a16:creationId xmlns:a16="http://schemas.microsoft.com/office/drawing/2014/main" id="{87232697-3828-1BC9-34D2-F17F30E50D8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23" y="6263169"/>
            <a:ext cx="2036837" cy="2311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9209F1-D339-53AA-2DBE-0119EE0DB0D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206003" y="2778393"/>
            <a:ext cx="2517780" cy="18585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CC32824-3F75-8E0B-E36C-079D5CE61DDD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3264" y="694648"/>
            <a:ext cx="1657752" cy="139163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5DE2E3B-22E8-CEF4-1A9B-CAF3B78B937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729798" y="4733318"/>
            <a:ext cx="608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abricot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94DC20A-A91B-94BD-FE35-AF2C8A74CD7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5456643" y="4775592"/>
            <a:ext cx="608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livre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5678FA7-AA80-93CD-F2D1-104D034A022C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596934" y="8589270"/>
            <a:ext cx="608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immeuble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6A07B9-4245-7A89-F165-ADF7A0BB874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5835457" y="8522546"/>
            <a:ext cx="6089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amis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11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070A2-FA39-9D39-9926-7D351951D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85DEBA-C77E-8677-9C64-B4AC7CD53B0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2C93E9B-1F99-1FB2-FC96-96F9323FA57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261766-33FC-95DC-FBAC-ADE702692FD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4AC14A-3F06-4CEB-9A18-C8A43230E1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AD46D3A-B6F2-871B-BB9A-92AAE03D2CA7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31277D7-5764-5553-0E4C-18B9711A023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D4BF577-2B79-8D94-C238-2A7B40890AEA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F4C2475-01A8-6EF2-E3AD-C87EEC5029F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B7D9A0-5CEC-A231-93E7-288B06F480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315AFB-15B4-8DC0-2A98-63D0278E6D2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dire les mots ?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9E13567-F82C-57C5-D11C-FACE54F9852D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C9ABC85-1120-B643-07A8-C28F58FC60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63361" y="707684"/>
            <a:ext cx="1562554" cy="965540"/>
          </a:xfrm>
          <a:prstGeom prst="roundRect">
            <a:avLst>
              <a:gd name="adj" fmla="val 31362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B541CFB-9A4A-73E5-A776-3D76E62A9E1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377421" y="4874053"/>
            <a:ext cx="2818952" cy="200083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C62A6B-DE92-C045-1437-6B9D479E58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55407" y="4704186"/>
            <a:ext cx="2127023" cy="2377260"/>
          </a:xfrm>
          <a:prstGeom prst="rect">
            <a:avLst/>
          </a:prstGeom>
        </p:spPr>
      </p:pic>
      <p:pic>
        <p:nvPicPr>
          <p:cNvPr id="14" name="Image 13" descr="Une image contenant garçon, habits, dessin humoristique, clipart&#10;&#10;Description générée automatiquement">
            <a:extLst>
              <a:ext uri="{FF2B5EF4-FFF2-40B4-BE49-F238E27FC236}">
                <a16:creationId xmlns:a16="http://schemas.microsoft.com/office/drawing/2014/main" id="{B7E395E7-E9C0-57F7-1F7A-DC5CD2329E2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099" y="4667495"/>
            <a:ext cx="2127022" cy="24139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A3F9C01-54C3-B436-E8BA-EA4F8D3A610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301067" y="5164426"/>
            <a:ext cx="2653836" cy="195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23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Soyez attentifs ! On va apprendre de nouveaux mots en français. 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586A038-D0A8-C2E3-73F0-5B7F3482ABF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8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14C2E-6352-FBB9-5B71-9DEF69C6E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DC6917-2085-8A14-46CA-528239B5DF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4D04B46-B087-D731-A721-32D8C021AFE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914C56E-025D-0F9F-68FC-1DB1827A8AF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74E908-0446-5E7C-ABDE-733CFCA8DAB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FDEFA9C-6462-7D98-95AA-FCAA311126C6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F517B7D-12E3-0571-D0D8-AC807257130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E3504A4-47A1-1F67-39BD-021328C494E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843A2B9-261B-04A6-3BEC-D05BFD8BC61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E3DEE1F-BE1A-CA89-F94E-90282F87281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81E03BCF-F140-8F51-4732-4610DF6AB1D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4126601D-139F-8A7E-F778-C7E5336F23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82EDD4-DD49-7E54-A76C-3A0210DF0D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8525" y="3143076"/>
            <a:ext cx="4038950" cy="40008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998CCD-E435-02DC-864F-817F44FED0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17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F9750-43E3-F110-BE8D-AEA783F7B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F02603E-C214-0AE8-64A8-7AAA5E49726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0ADC9F1-C565-833F-DE05-A43A9B13390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FBD002-C5F9-695D-A27A-CDB809F9B4E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620D391-AC45-9B25-6891-A00B9B9E4B6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FCBC88B-C841-B91F-6DA9-4F61D54FDEC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9EBD2FC-88F0-9ACC-76A8-98734E5BDC2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691D5BA-05D2-8437-9372-0C314BD5533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970B8C0-DDDF-B0D9-8C4C-05877697C782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1101583-5E12-9B42-CEEB-FA48553B77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4C2501-8904-1881-2D98-BB78A9BB055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orange.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881D2D2-B8FC-9787-3D5F-B65E2219B8E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86525" y="4335586"/>
            <a:ext cx="608957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orange</a:t>
            </a:r>
            <a:r>
              <a:rPr lang="fr-FR" sz="99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10DEA03E-8352-C166-F87F-E13FA024C8E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8FAB8CEA-1CE1-F008-DF63-8BA6FCEE432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656C2F9-6CC5-8841-CC69-9D95863F81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0571" y="3251234"/>
            <a:ext cx="4038950" cy="40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8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0F28F-30F4-5231-63DC-916616BA9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E9B02D9-4B23-9CA8-F5E2-A56E94F0D5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437F19E-DFF8-F56C-0B1E-16C1428AD75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100698-BF95-8FD2-1C1B-513FD492EF2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FF5CE07-74B9-1EE7-9880-2ED68AE88C2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158A45E-7681-697D-7B85-29F415FCF05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E09E82-01BD-BCB3-BA9D-2E4A2693FB4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BF78429-B482-37B2-5AF6-5F18570265B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53B97B3-B091-4287-904D-A7AE7F5E1BB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6584883-63A3-8C2D-21CC-416AAE4BFB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9AB37D9E-A72D-DBCF-E00D-B10C536ABB4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8631CC9A-5348-9720-9670-E90CD03D094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270E90-CE76-AFDF-AF51-1D4491CE91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24347" y="2918342"/>
            <a:ext cx="3867305" cy="445031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37D3BAB-F297-2352-DA2C-A54C199FAE71}"/>
              </a:ext>
            </a:extLst>
          </p:cNvPr>
          <p:cNvGrpSpPr/>
          <p:nvPr/>
        </p:nvGrpSpPr>
        <p:grpSpPr>
          <a:xfrm>
            <a:off x="11238232" y="636358"/>
            <a:ext cx="1796578" cy="1106599"/>
            <a:chOff x="7152968" y="2374490"/>
            <a:chExt cx="1961535" cy="1238864"/>
          </a:xfrm>
        </p:grpSpPr>
        <p:sp>
          <p:nvSpPr>
            <p:cNvPr id="6" name="Bulle narrative : ronde 5">
              <a:extLst>
                <a:ext uri="{FF2B5EF4-FFF2-40B4-BE49-F238E27FC236}">
                  <a16:creationId xmlns:a16="http://schemas.microsoft.com/office/drawing/2014/main" id="{7F5154BE-90B7-3DD5-4944-FF1DF4C388B4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90914C5-09EF-E467-7222-65F586279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845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5273" y="3465138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4669" y="123248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62E73-D79A-56DA-9D3F-D162044F8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E113EEA-010A-3782-A7E4-E85F71B872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B95576-3AAF-7781-A120-9CF5E61AB0B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87199B-5F84-08EF-229C-68C0A33146C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EE4969-1CBF-2C49-D617-5E89AC68F91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4719506-2763-DB97-B29F-60A14B3EC75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5DE177E-DDF2-7B6E-678F-B2ED7DAD4F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7663A5-1F2F-CCBA-9667-BF69D52C5E6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BA053F0-6BE2-544E-D0AA-09CDAD45DB0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FCD87E8-C421-1333-32D1-7558C9C14E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AB56A0-0BAE-ACA0-ECC8-34413783777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chocolat.  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D23FEC-9EF4-F54B-C9E3-FCF27AB72D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229357" y="4267969"/>
            <a:ext cx="661415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chocolat</a:t>
            </a:r>
            <a:r>
              <a:rPr lang="fr-FR" sz="99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7FF6F002-7DD8-20B7-90EE-1AC5E2C880C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C43FE8BC-049E-66E0-E4A7-FE030A3D2D6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B4C954F-7B99-1D65-2FCC-2E468F8776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7546" y="3034551"/>
            <a:ext cx="3665334" cy="421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29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F1CBB-7FC9-D951-9AA4-E9A35DAF3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1638B88-E22A-8160-D0E6-6BEA1C6256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5F9331E-75AE-0F38-4590-E731875F8D1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88EE0D-0FF7-1A57-19E4-F1FB400E714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C96466-E68A-6942-D031-B7F26712EA93}"/>
                </a:ext>
              </a:extLst>
            </p:cNvPr>
            <p:cNvGrpSpPr/>
            <p:nvPr/>
          </p:nvGrpSpPr>
          <p:grpSpPr>
            <a:xfrm>
              <a:off x="243114" y="259752"/>
              <a:ext cx="8686800" cy="6338496"/>
              <a:chOff x="198566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8EAE184-6828-FB5F-5EE3-A74324BEDCF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98566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BE5A292-A187-71C2-7218-95F55F1F52F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07BC500-77F2-A403-41E6-3F431412D4C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A9DD238-EC6D-6042-B868-D73702FD91F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50E48D0-0059-F663-4B29-32108CB85D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30490" y="79557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63B2A5-318A-73EF-CEEA-5BAC89C6AAB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19875" y="70693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E848265-9BDD-C16A-6F8D-C949365EA720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C646FA22-1BDE-BBD9-B377-21C2CF4C77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2779" y="2874095"/>
            <a:ext cx="5750441" cy="45388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3765C3-9A03-F70D-E724-7962D6D107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14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872CC-08B4-FA8D-2BF1-03CDBDF7A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53539C5-512A-BDAC-83C1-C34CE4E8DC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4E0C61-9E1D-81BE-24D7-654189C687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3F3E31-3EC2-BABD-8F16-79AFAEA0C71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98828F1-1B9E-C155-A726-BAA808B653A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45C01B5-3BB2-32E8-5B5E-87AB00ED55D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7293A99-83D0-E123-8FEE-64B08237E8B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58E0F55-D021-18E7-B39C-5E0450C5429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D4D363C-CDC0-1800-F684-C836549D911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0B79699-87A5-F367-2CE4-58BDF596EDE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6141" y="6562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17F67C-3703-116D-E401-19DFA1DB49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4744" y="540994"/>
            <a:ext cx="1172225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Un vélo.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51E4FC-021D-7A62-5ED6-8C238F150FE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24701" y="4337219"/>
            <a:ext cx="669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vélo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3F3FAAD0-F842-F5B7-A6A5-1F1AD2914F1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EF43A7B5-F4C6-3142-A1C0-865D3AB7F27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D55202-BDA5-94A1-3310-6136C28F80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7546" y="3277407"/>
            <a:ext cx="4557155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15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garçon a un vélo.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36817" y="2817347"/>
            <a:ext cx="8599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garçon a un vélo.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BA6778F-08A2-720A-D327-B86164AF7EF2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CC15E42F-5FA9-5325-0335-6A590F1EC1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8487" y="4173343"/>
            <a:ext cx="4429125" cy="4429125"/>
          </a:xfrm>
          <a:prstGeom prst="rect">
            <a:avLst/>
          </a:prstGeom>
        </p:spPr>
      </p:pic>
      <p:pic>
        <p:nvPicPr>
          <p:cNvPr id="9" name="Parcours_1_S1_s3_Phrase_1">
            <a:hlinkClick r:id="" action="ppaction://media"/>
            <a:extLst>
              <a:ext uri="{FF2B5EF4-FFF2-40B4-BE49-F238E27FC236}">
                <a16:creationId xmlns:a16="http://schemas.microsoft.com/office/drawing/2014/main" id="{35DFB2F2-CCEC-EFF7-55DC-F24BAB4F5191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75722" y="75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C4109-009F-9204-8C11-A1124218F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3BD1523-543D-A65F-43E1-6CD4D123AFC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564E3C-FE4E-AFC9-BEB3-EE59DE0091E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89596C-D2D3-2B1A-DCFE-0A11A23726E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32FDB19-9E15-1F49-847A-3DDDAFDFB66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C614712-DBB1-A0D5-1F3E-A01128487E4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4B17BE2-082E-623D-EB90-7F309F2B05E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1BE20C0-9CB6-F115-CE9F-FDBD0026014F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CAE685-2493-16A3-6EB9-210751CEB80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B4CBC73-6E38-8DAA-C72F-1BA15893D4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6" y="9076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39489A-E534-07EA-D64A-6E15E9D35D6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1" y="818976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CED0E808-E0F2-BC8F-9023-565A4BAFE9A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49FEB9F8-3AFC-F726-D156-4F76285D4F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9573" y="2853804"/>
            <a:ext cx="3996853" cy="45793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60B199-E144-DA80-BB58-E69410C5D2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72562" y="636358"/>
            <a:ext cx="182895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59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6833E-60A3-D3FD-AF3C-4D885FA0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8CE2D5-ACC9-4CD3-61FA-0957D570F07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CE45535-A903-E262-6781-04C318F886E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629EC8-F188-ED56-0990-CB75F5F7B53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7C56384-5B1F-98DD-60D9-9EDDFE83873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4ACD09-1908-F3BC-E354-50D2CC88584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E8E3E38-A67D-DFEB-D01F-0AF891C9ADC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2373F22-914C-D541-8FCC-183E3DA80E2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AC0B7A3-C6AE-7A63-325E-96F3609E04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F34668D-77C8-0C95-F7B0-D394311C051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46" y="64130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D31284-6659-6874-83C0-0B60A97E75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9796" y="540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olive.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7ED6C7-62C2-0075-0854-ED81E91C692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918447" y="4199622"/>
            <a:ext cx="669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olive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6E1B355F-ACDD-7618-F78B-A07549917A9F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8A2ADFCB-0A7C-C677-A445-4A17C6E8F72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C8C07A-BD55-ABA2-4EFF-F2D7F41629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10941" y="3115440"/>
            <a:ext cx="3764606" cy="43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50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BAC9C-10CB-281D-9E16-676DC12C4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275AD89-1D52-8109-66C2-9612DE119FF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B54AC93-6E7D-72B5-7EB4-237317977D9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A567A65-F83A-7F68-37B1-0FC954EBC5B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5249C-2C75-A8F6-B6BF-22268FC6976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E6EFE1B-1E49-8E5D-87DA-51B57B487ED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F992D3-6BAF-7D09-AEF4-C56CEADF480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A5FE946-D82B-8F05-6EF0-3B0C257C244B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B50693-727C-CEB7-6110-BB0125E1CB0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93A1B7D-E522-B74A-B6C3-C8A546A2BEB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DEAAFFA-A1F6-E29D-6DEF-E674A95CEF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5185" y="63526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085E33D-E008-479F-ADA8-5FDE0155AEC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A210572A-A7B6-1418-17CD-3DD0FAFB134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9722"/>
          <a:stretch/>
        </p:blipFill>
        <p:spPr>
          <a:xfrm>
            <a:off x="5621297" y="2657317"/>
            <a:ext cx="2430433" cy="58022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4F7481-87D0-6BCB-C4E1-88121B7127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94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10F1D-1909-8A57-7EEE-1D5F8DF47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0F7DE2F-044D-B539-5928-8F6B11B3E48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EA8751-9470-1D5F-EE93-E552B534DF3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D71FE9-F5D9-1EF8-A5FB-7C88B944A1E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07A82BC-F4BF-1C5C-6AC1-09D46C18836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9753FD0-E677-1268-A520-B1448BDB3D9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8DDBD7-0B23-0882-89BF-BF2B5AB7668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3E76D19-8746-1EF1-2F07-B67C6ABF615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3396292-9084-A016-E053-189E302B4B4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6A5AD7B-7F3A-0960-1482-09FC032CD7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0954" y="70438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3014D7-F429-EDF9-CD85-F43B256EA2E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82232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maitre.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56198E-93E2-0086-044D-449DD3774E2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08873" y="4474086"/>
            <a:ext cx="66070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1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maître</a:t>
            </a:r>
            <a:r>
              <a:rPr lang="fr-FR" sz="81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638BD4F-05DA-CB12-D624-00DF28BBFB4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29742088-4E31-8C1B-4B1C-E2BAAA9F316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10572A-A7B6-1418-17CD-3DD0FAFB134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49722"/>
          <a:stretch/>
        </p:blipFill>
        <p:spPr>
          <a:xfrm>
            <a:off x="2871938" y="2586446"/>
            <a:ext cx="2143125" cy="51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56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63234-3A5E-C3DA-BF2C-E79B370A4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EF0FE33-5449-5504-4E32-6249D57B67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869AEB6-B01F-896E-A888-F8FA8022763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80FF0D-32E6-0D37-0828-AE2F60D8D39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F9C1638-AC15-CEDF-69B6-79317AB50E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D8B8E08-4DA9-D869-5E6E-F87091C851A4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7412A38-BB3C-FCA1-6DF8-ED24ED8EE95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9AADC0A-6949-2756-6B3D-4BC392C4245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B816419-089F-F962-7AFA-3B39E13D62F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B4D4520-77B5-23F1-2AB3-E41C7F70B5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6" y="83513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8687CD-7DBE-5C25-1E96-0712C08741B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1" y="74649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qui ? Dites le mot en arabe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13B505F6-CEAB-DF46-F9F9-03ACA54FF02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7" name="Image 16">
            <a:extLst>
              <a:ext uri="{FF2B5EF4-FFF2-40B4-BE49-F238E27FC236}">
                <a16:creationId xmlns:a16="http://schemas.microsoft.com/office/drawing/2014/main" id="{E952C4D7-3DFB-7FF5-8F6C-568BADFF3D0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49722"/>
          <a:stretch/>
        </p:blipFill>
        <p:spPr>
          <a:xfrm>
            <a:off x="5371832" y="2322576"/>
            <a:ext cx="2512892" cy="59990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48C3C1-F470-6375-FB58-6E49CCF63A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15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49F4B-5826-EDA1-BF85-D74B4E9D7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7E323F-2DCB-00CA-9DD7-66B20023C1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B21575C-3585-3D5B-0936-F5B6DC99965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F65B3B-6A45-2C14-78D9-F94EBCACC58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906D870-77D9-44F9-3AA5-45BA0DCEB3E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1C38668-097A-C779-4935-F301B1F2729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12819D8-60AE-2082-135A-226B1FB0058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DAAFB1A-18DB-C446-8A24-01A5DEE13C2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F5B233A-FF85-626C-3A57-6BDCDC90C84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E00DFB0-1D41-46F1-B564-F6F33F93348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0954" y="70438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606E23-2227-1E09-7F86-5F544A9418F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82232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maitresse.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29E344-9BB6-6E50-038C-69244FC986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729288" y="4474086"/>
            <a:ext cx="72866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1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maîtresse</a:t>
            </a:r>
            <a:r>
              <a:rPr lang="fr-FR" sz="81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5839DDC0-DAC9-5FF6-8B61-26EB47F7184F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29757B39-E9BD-5CD9-3A80-E19FBE81FF9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1CC9261-ACD9-F6C2-2197-0CAD35807C8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49722"/>
          <a:stretch/>
        </p:blipFill>
        <p:spPr>
          <a:xfrm>
            <a:off x="2473445" y="2517718"/>
            <a:ext cx="2143125" cy="51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1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CBCED-2BE8-9ADE-0FDC-A08C2504C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B25AC3E-F566-CB21-B9CC-FFD60378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A53844E-3428-F185-8226-DC5E3E79BC4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1EE6E8-4A78-B870-2A55-CE9291EDA34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08E8757-EB9A-EE98-56DC-2A6FA4C3AC4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96AA2FD-2C86-7620-C865-8DCE179E6F5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3A716B7-96AB-294E-6964-48A126C7C2F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A406AAB-5852-1531-D062-E8AA3016DA6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89FF272-FF58-1F00-421A-9516754C672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CEA3B93-76E2-CCB8-82A4-CD75B0434E8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5800" y="72390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512DA1-54AE-D7DB-25BB-643BEEC8B3D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5185" y="635263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où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FF0DBDD-A868-2650-9759-E135B902C55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E5425C98-2C63-B61D-4B2F-75959417E1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483" y="2674827"/>
            <a:ext cx="5531589" cy="50194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C12AD0A-32EA-53DA-870D-5B62891D34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21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8BC43-B0AF-DF9C-F189-390F6C081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2913FB2-23B6-EC09-FA11-8E8AB7C07ED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A0E9F99-CF31-9B86-279A-EB3D5478AA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F7BEC2-B91A-D716-9D41-8804C7973133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98AE984-631B-659E-D602-7F0C9CEB238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39D415F-0E60-F157-E4C8-976DC35DCDC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7601977-81FC-6B3C-BC90-9E2D408F817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CEB8E95-03CC-322F-575E-360064AD363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6296BC2-008D-87D3-41EE-665AC50EADD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6AE88AB-4CE1-B7A5-C506-67B7FBB1CF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0954" y="70438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59F495-CDDC-0F4D-C738-A39DF594F4A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82232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classe.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B62761-A1CA-0BA3-482D-42DBEB120C4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408873" y="4474086"/>
            <a:ext cx="66070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1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classe</a:t>
            </a:r>
            <a:r>
              <a:rPr lang="fr-FR" sz="81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0A7B6D0-0603-8A67-39F9-E0C9A01B08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C743021C-78BE-E1C5-2522-0844374D43C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5" name="Image 4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52E394D1-30B9-4F49-2CDD-CB16BB7A93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92" y="3470550"/>
            <a:ext cx="3687297" cy="334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30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A2AD5-5EA6-37E1-92F4-FAB1196B4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486331D-E79D-68E5-D0F0-F2CA9ABF9B2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6A5FC8-E86E-D774-7FDC-270079321F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0361A74-5384-75EB-1AEC-C5B4C9388AA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09C909B-0DA6-D06A-42E3-68ED4433A11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942AED9-FA4B-11DA-F2FA-B6C4215F468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5C4F5AA-DCB2-F9BE-590F-77B1312288A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869BCC2-119D-F85A-DBF1-6B2466A3B03F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B40AF34-8574-EB45-0908-F08A6C1A43AD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F070C24-3AD8-2AF6-C9AC-F5D980372AF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79458" y="70462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68C126-2BDA-6D15-5445-204008CA527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63108" y="603464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maîtresse est dans la classe.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C73F96-9FCC-A612-142C-9295C7CB351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86352" y="2491898"/>
            <a:ext cx="8373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La maîtresse est dans la classe.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923165-DE93-3AEA-908F-2EB85D281A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116" y="487304"/>
            <a:ext cx="1446339" cy="1442600"/>
          </a:xfrm>
          <a:prstGeom prst="rect">
            <a:avLst/>
          </a:prstGeom>
        </p:spPr>
      </p:pic>
      <p:pic>
        <p:nvPicPr>
          <p:cNvPr id="16" name="Parcours_3_Vocabulaire_Phrase_2">
            <a:hlinkClick r:id="" action="ppaction://media"/>
            <a:extLst>
              <a:ext uri="{FF2B5EF4-FFF2-40B4-BE49-F238E27FC236}">
                <a16:creationId xmlns:a16="http://schemas.microsoft.com/office/drawing/2014/main" id="{9F20C4D4-625C-B0C1-F35B-66BC7C9CB7B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686719" y="667364"/>
            <a:ext cx="663330" cy="663330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35C201A-6A2E-D0F6-F953-68F47230619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4. Ecriture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9CEAA37C-33DF-FB36-1547-312FA02DC6B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20206" y="3876358"/>
            <a:ext cx="6075588" cy="491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408A6-3979-9C89-CF84-6746FFF04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9053BB-E2C7-9F5E-7B0D-FEAF116171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5960F9-64FC-D7D6-502C-EBEC2F62C1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A5B92A-4614-B52A-64C8-FD3C5A0BBD1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61FBD8-0AA7-23DA-C43B-BBBF581203A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58FAFD5-C761-13C5-6B6E-B0CB02E590B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D28BA5C-2397-505A-CF81-D8C991C6AD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58B3AFD-3BA6-B6C5-664E-DCE54F4C681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7A56B11-FF92-1619-04CF-FFE371B93AC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9BE99DF-FD4F-D01F-7823-48F2FD0D31E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7" y="77254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6975A6-1C24-0DDD-218C-F967E2BC99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2" y="683901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7EF3963-FDA1-D9A8-5C62-8A4F538A338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D45AD0DE-79AB-8D72-E29C-4D662E429F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4364" y="4043360"/>
            <a:ext cx="3847272" cy="22002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8A9055-8363-8054-BC3A-8D6871F100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89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F93A-4C6B-FE54-D6FB-C81C5D4AC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15C8A51-0F77-3C9B-E2E2-F1CA53BEA61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0B460C-EA8F-71C6-5113-B7C60C5382E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2DA6BB-D95A-EF04-16C3-D70AD77A2FE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F51F13A-466E-FE79-239D-DAAFE2F663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550A5B7-AF79-380B-6358-5459228FB7C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F39F888-3814-054B-D393-50DBD064F96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A469D4-0DC5-3734-8FE6-A9F0418DBE4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FA60C37-564E-6639-0EE1-B99B18CC643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D45AAB-ACB2-E333-6CA5-C9B4BFB762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6141" y="6562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8E4076-518D-6574-CD42-7577246B93D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67546" y="540994"/>
            <a:ext cx="116294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gomme.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5A8B09-7D73-D77F-BBEB-4AA48927157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918447" y="4199622"/>
            <a:ext cx="6694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9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gomme</a:t>
            </a:r>
            <a:endParaRPr lang="fr-FR" sz="99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F44EBF27-FC14-7478-AA45-1901A4D53C3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69AE1D7F-9D0E-3D5F-7B0D-16435E846FD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D5CE18-2F0D-2343-C430-7E7F0B9905B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95571" y="4227004"/>
            <a:ext cx="3205054" cy="183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CD259-4E3C-E4CA-6D27-84C1BB2F5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E24B836-8306-F58A-EAE0-4C913D785D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FFAF047-2F9E-0A9A-8750-FD3A3BA81CC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3BBFF0-EE55-A653-95DE-9B056CBBDCD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BA796B-F4C5-89F6-77BA-CBF3CD31D5B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8B427F1-7A5C-D22F-14CF-5999E5EC94E5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F6CFCDB-E04E-730B-7296-D681C220E1F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F368265-CE5A-E759-8E14-6C478AAFD7EF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71B71D6-FBF8-08A0-183F-3842B3889978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51D600C-94F4-5D88-BD5E-1AE39BB9B6C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642" y="65547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197674-6429-E899-5B77-C844057DE0F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0250" y="543074"/>
            <a:ext cx="99211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livre d’un élève. En quelle classe est l’élève ?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9FEF338-ED9F-7C0C-7FDC-DA001E1AB2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50157" y="596227"/>
            <a:ext cx="1894143" cy="1263383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1D75837C-39B0-DE79-395C-C86AF247F2A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3260009" y="3076022"/>
            <a:ext cx="6001587" cy="4629797"/>
            <a:chOff x="2276688" y="1728970"/>
            <a:chExt cx="4001058" cy="308653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603BBA2-4702-F9E5-64D0-BDD3E26D6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276688" y="1728970"/>
              <a:ext cx="4001058" cy="308653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1A75ACF-3A91-D7E5-FE4B-504A6131522C}"/>
                </a:ext>
              </a:extLst>
            </p:cNvPr>
            <p:cNvSpPr/>
            <p:nvPr/>
          </p:nvSpPr>
          <p:spPr>
            <a:xfrm>
              <a:off x="3830919" y="2982391"/>
              <a:ext cx="1476581" cy="985882"/>
            </a:xfrm>
            <a:prstGeom prst="rect">
              <a:avLst/>
            </a:prstGeom>
            <a:solidFill>
              <a:srgbClr val="53B5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4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B6C023DE-BC9F-D77D-942D-FC2CAC3BD1F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645095" y="4647170"/>
            <a:ext cx="1925879" cy="120367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7D87B36-540B-C8AC-0BFE-9B351C3983E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858508" y="2825295"/>
            <a:ext cx="5998985" cy="4636410"/>
          </a:xfrm>
          <a:prstGeom prst="rect">
            <a:avLst/>
          </a:prstGeom>
        </p:spPr>
      </p:pic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1FA5B357-8EC8-3A21-71F8-E338E05CBDDE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4.  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9441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DA96C-9F8C-6FAC-0119-AAC8F8948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88C1CB3-C23C-446B-82DC-CC888424C7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62E78C6-7F87-0B7C-47E3-EDCEC34FF2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64D49C-0A63-8975-2B2C-DF21263393C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91EE63B-123F-F695-4A0F-59B09B57FC0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417FABD-CD07-33D6-9D08-F73E5416292E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D6862F5-7483-C3F3-A760-53877A2A242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1BC29E-5913-1EDB-D5A5-D91849D3DDC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BEF8866-C107-D2B8-2A4F-3FFE497B4EF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652A45F-0FF5-EB3C-C9A0-9E89C36055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6702" y="6207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03AF9B-B643-0CE3-7503-03165FDC15F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0249" y="517564"/>
            <a:ext cx="99211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L’élève est en première année.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97B9CD3-7525-7494-305B-612F0C79E35C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786811" y="3261047"/>
            <a:ext cx="5071190" cy="4114973"/>
            <a:chOff x="2173339" y="2050681"/>
            <a:chExt cx="4001058" cy="3086531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AE24578-C030-BB57-0F0B-049EEDC58100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C6349299-3960-84FB-7B41-75DF9E702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76B7CB9-D8CA-46FF-5442-544A84BC0F3A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59EDD1F-F631-91AD-4962-C19D0F005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1EB889B4-F6BD-8019-0B76-C3885F17485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ED4F176-E86F-4560-F7DB-EE1AD341C39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539277" y="4197138"/>
            <a:ext cx="59011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première année</a:t>
            </a:r>
            <a:r>
              <a:rPr kumimoji="0" lang="fr-FR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686FEE58-90DE-F86B-C680-05C996140C8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4.  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6070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052F3-08AB-E6E6-44E2-4D03E52F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FB16426-8973-0FFA-D4E4-55D709822F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450F902-B245-172D-2544-1EFEFD4B54A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096D14-3C99-FA5A-95D8-03258F7B726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E8B255E-15C9-28FE-6B17-0DB4B85C3E1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7F02017-7DBD-8918-7E4E-DC706DCEC57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75DBCF9-94DD-C02B-3EB8-FBF1983CB9A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59152D-6B75-F987-5FE0-6A4ED94F24C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5FCE415-7600-14D2-A941-5B5B2E1D3D6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D4E2FBE-56DA-432F-D0B8-FD90E6F2384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9413" y="65547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A8686A2-C1D2-668D-2F8E-F1A728BDD55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0250" y="543074"/>
            <a:ext cx="99211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quelle classe est l’élève ?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répondre ? 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3948572-2A29-5BE6-C6A7-402B683603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16983" y="596227"/>
            <a:ext cx="1894143" cy="1263383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45A4CECA-F852-69E1-EEAE-292DF46E2DC8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030823" y="3624944"/>
            <a:ext cx="5230772" cy="4080875"/>
            <a:chOff x="2173339" y="2050681"/>
            <a:chExt cx="4001058" cy="3086531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53D362B3-AC7F-423A-242C-11A5C0EF3EB7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CE0B6296-00A0-E115-A254-ACCB6EBBC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2D747CF-B90E-75E9-0873-FDDB021D4FBC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83CE3ED-1678-C848-CFD0-A5DCBA74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8F0C066-120E-6562-3DA7-6BD4FCD82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B24BF52D-E9D7-903F-F969-BDE5C3B8DA7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4.  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992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68052-67F9-F226-32C3-6BF7C327D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26CACE9-C4AF-0B77-D3E1-204F339B1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2AFD7DE-D6A7-B686-9BE5-61617C5CFA6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042820-3C95-856F-D801-D7A624DF3E3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C198D73-8ABB-D0B1-3E48-A114DD45EAE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256E51B-6B90-DC5A-70DC-C51C991E773A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47299C1-136B-DBA2-D71C-8C68604D80E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BC6944A-3DC0-93DA-8641-CED2A1DFFBA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A7E212E-281D-9D75-0C76-F3528498EFFE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F9F6CE7-9E66-5AE1-F51C-700A9E1DC18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6702" y="62070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FFE458-EF8C-A440-4FEB-11668036B73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0249" y="517564"/>
            <a:ext cx="992110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L’élève est en deuxième année.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657BA06-244C-A786-CE1F-4C5713CA4A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50D1115-08A4-BB66-F97F-2454B31EA38C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1233902" y="3163077"/>
            <a:ext cx="5026899" cy="4061055"/>
            <a:chOff x="2173339" y="2050681"/>
            <a:chExt cx="4001058" cy="3086531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3ABFCB5-AF47-2358-D435-833B2E4E27E5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4CAE26D4-45F4-1E7B-A5AD-AF69E23CD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C3987FB-B30E-3373-DCEE-40B8B4AEBC3D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7D3B8EB-BA9E-E34D-5DA5-EB22CECDA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B0367F0F-EC3A-D2DF-73FE-7FC5A0660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8796CB0E-8B60-E2A4-B620-87DDBDDADB4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5797272" y="4250651"/>
            <a:ext cx="59011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deuxième année</a:t>
            </a:r>
            <a:r>
              <a:rPr kumimoji="0" lang="fr-FR" sz="8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E038980F-AA3D-0439-AF40-7758D7557AF4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4.  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780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32F4-9FF8-ABAB-0295-6A02538B1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2606A7-0459-4F2B-712A-857DDAE317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80F05BE-243C-8748-DF06-C757790DDDA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7C445B-4152-B6A7-32E5-B905FB611BB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E5132D4-4D83-832F-4F45-67DAADDC900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DEE1DA2-088B-3248-7D81-07CEF29F7FE2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3005A5E-CCC4-9A1A-3476-2010E79816D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89D09F4-26AC-2F4D-203A-F6BEC61EDD02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5907B52-FD75-F30E-02E0-FD26C40E586B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13A2D08-DCA9-1DA1-0ED4-DFB87C732C1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72585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535E92-25C6-2665-F15C-D38B28EFD1A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625586"/>
            <a:ext cx="1242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faire une phrase correcte avec ces mots ?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94165CE-6A24-14C7-8131-24D4D5189B5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71777" y="2393884"/>
            <a:ext cx="11164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fille  -  deuxième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C5E0352-2A1E-2053-3C73-D9580631D23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FAD87E9-F180-DD1F-999D-304BBB3FB4D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3722913" y="4551986"/>
            <a:ext cx="2072469" cy="3727956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72D35023-025B-9493-FF6D-3306493255A1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4.  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7" name="Groupe 6">
            <a:extLst>
              <a:ext uri="{FF2B5EF4-FFF2-40B4-BE49-F238E27FC236}">
                <a16:creationId xmlns:a16="http://schemas.microsoft.com/office/drawing/2014/main" id="{CDCA8655-33DB-84A1-767A-80E0CA1C9942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6613074" y="5056808"/>
            <a:ext cx="3109498" cy="2718312"/>
            <a:chOff x="2173339" y="2050681"/>
            <a:chExt cx="4001058" cy="3086531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66B8893-3109-7095-91B1-51E483CB1495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EB1E0947-D74A-3BC8-107A-306B876B3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31D9928-981F-7DB8-CB05-473890486367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4DADADE-6CFC-A99D-EDAA-837F025FE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989254F1-421B-F966-E8F4-26DBC315B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570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74727-C807-CA93-78FF-5BB05A0F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2EFAC3C-2812-E49F-ED70-0C33C3BDE1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F0748C3-EF69-BABD-4999-912300A2622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C8C3BA-0C5C-E399-75DA-9FF5619F291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7985ABA-8F3E-A7A6-5834-65A4295C9A6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9331F7F-6BFB-1DD9-396F-05AA955796AA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EE9E510-80FF-FD2D-553F-B3BAB0CA701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7D0745A-D0DE-AE95-FE36-9F2C1AD2F9F9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1D001F-D106-6B40-8A2E-EC6AE44CB064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D8208D6-8EC2-1D5C-B645-1FE37B1F86A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563207" y="72585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E80B01-AA5E-A9E5-5DA3-4B455E630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1596" y="603464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 fille est en deuxième année.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22CF7B-ACBD-425A-7E16-B709445D7BD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45308" y="2435939"/>
            <a:ext cx="9893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fille est en deuxième année.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EB6A24F-06B2-6AFE-69A2-ED60E8955C4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391" y="394853"/>
            <a:ext cx="1446339" cy="14426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14ADEF0-2F20-DEF9-8DD0-1E9D98C9A52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 flipH="1">
            <a:off x="3722913" y="4551986"/>
            <a:ext cx="2072469" cy="3727956"/>
          </a:xfrm>
          <a:prstGeom prst="rect">
            <a:avLst/>
          </a:prstGeom>
        </p:spPr>
      </p:pic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id="{ED699427-E3B7-C1F0-3C8D-B0DFDBB71F3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4.  Ecriture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54501135-3E96-C190-EB68-1C27660AAD65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6613074" y="5056808"/>
            <a:ext cx="3109498" cy="2718312"/>
            <a:chOff x="2173339" y="2050681"/>
            <a:chExt cx="4001058" cy="3086531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6DC2708-42BE-F019-CC1A-B2B2A2A84E44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A7EC308C-7130-3075-1B56-C727A106A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C438C9E-10C1-5C90-BF64-85B135B9B280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C59C623-028E-AF77-5610-24897F934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B4038F5B-C63B-8983-5DCB-80E5F556F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  <p:pic>
        <p:nvPicPr>
          <p:cNvPr id="19" name="2ème année">
            <a:hlinkClick r:id="" action="ppaction://media"/>
            <a:extLst>
              <a:ext uri="{FF2B5EF4-FFF2-40B4-BE49-F238E27FC236}">
                <a16:creationId xmlns:a16="http://schemas.microsoft.com/office/drawing/2014/main" id="{116364E8-E84C-DF49-084B-2322C4786015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42575" y="646067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2BA75E-8136-FA09-F096-1040869300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D22FF7-585A-4309-3C49-DD9FB19E257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658836-24B0-4FF7-2417-13AC12ABF44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5E4571-0980-B305-9B58-15054F1B5E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346E83-DAE7-CFD2-7072-AF0A721956C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A447E5-142D-039C-11EF-FC1B0E76F9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54FA795-ECE8-5EA1-DD3A-112B243664B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CD43F4F-F412-DEE4-CF05-A1DB6902FA1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964AF3FF-42A2-E524-D6F7-A614311B3A3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0B5A2EF7-BA1E-7CCB-707E-2185CEDD78E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40891" y="6989021"/>
            <a:ext cx="1971202" cy="11273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4B48C72-51AF-3E07-92E8-C1FE247FE7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50430" y="2649223"/>
            <a:ext cx="2708984" cy="213819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656CE8D-91CD-2B44-773F-54C6EFFF1B94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r="49722"/>
          <a:stretch/>
        </p:blipFill>
        <p:spPr>
          <a:xfrm>
            <a:off x="1650909" y="5659646"/>
            <a:ext cx="1492082" cy="356208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210572A-A7B6-1418-17CD-3DD0FAFB1345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9722"/>
          <a:stretch/>
        </p:blipFill>
        <p:spPr>
          <a:xfrm>
            <a:off x="4203365" y="5705018"/>
            <a:ext cx="1492082" cy="3562080"/>
          </a:xfrm>
          <a:prstGeom prst="rect">
            <a:avLst/>
          </a:prstGeom>
        </p:spPr>
      </p:pic>
      <p:pic>
        <p:nvPicPr>
          <p:cNvPr id="29" name="Image 28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70DF2057-F33C-1724-C96B-92E5BF0269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21" y="6202435"/>
            <a:ext cx="3235918" cy="29363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17C8A9A-AD15-FB8A-EAC4-C3D57C76DF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80583" y="2763132"/>
            <a:ext cx="2021145" cy="231572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552DF87-DDAE-EFCD-F6FD-7380BEB1B2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7016" y="2511645"/>
            <a:ext cx="2158557" cy="213819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F4AB3CF-004C-3D65-FF5D-66BCF0614ED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40959" y="2721548"/>
            <a:ext cx="1722595" cy="198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74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F8E0-DDBA-091F-1113-0301123E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CD803E-ED5E-3A86-28BA-5673589F6B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55A81F-1030-A040-7C2C-EC743D74FA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FB08E-4F78-5EA2-8E55-8BAC5EF561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4738A7F-B19D-0ED6-9723-CB2E4C9D7B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B45E1D8-10FE-B9B3-FC63-08A64249B50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13D553-BADC-0467-FE2E-6FE0A373DC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87F535-E2D8-FE07-6D37-4DE8CEE46EA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8A18CF-F747-F974-6A07-D346CB396BF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61904"/>
                  <a:ext cx="8748473" cy="228697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D8ADBA-0F91-F024-C043-D2D57E041B6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6620" y="84146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5261FF-FBFF-66B7-8286-C4D1C284D0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2420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dire </a:t>
            </a:r>
            <a:r>
              <a:rPr lang="fr-FR" sz="2400" b="1" u="sng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mots ?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BF1B088-FB93-36D4-136B-B9687BF6F3E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817429" y="2122562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5B24E74F-DE2C-BEE8-1327-10B6CB0FD62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63E4812D-E842-F4AE-DA64-81A1101A20AD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659D4FFC-BAE5-DAF5-9512-ED427D54BB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8000" y="4344212"/>
            <a:ext cx="2303075" cy="26387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3A89243-6B1E-53F1-8505-01FBFB37B9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5265" y="4117487"/>
            <a:ext cx="2459656" cy="243645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8A1163-E20D-7FAF-113F-22D1460302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60020" y="4349138"/>
            <a:ext cx="1962881" cy="225879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256B9F4-0937-A5F7-68E1-16E10AE2E9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74761" y="4277549"/>
            <a:ext cx="3086862" cy="243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8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C5541-8E29-11B7-56F3-2FC149013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6DA28FD-7FB7-BB7A-1C73-24972D3CD1C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7F20AD2-7D8C-84A9-10AE-192AB2552A8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C6105A-10B4-6954-EA83-60558E1718B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AEC561D-844D-8C79-953A-911EDA09CB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216E0F2-DEDF-C27B-64CD-D5F59CFC5EB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74FF57D-DC47-9BE7-3EC5-84A39754C2F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24630DF-9E43-E9F9-2D1C-621B31F8C16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2E319C8-E204-A8CF-8F83-361861712A0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375E7F3-5F5D-3DA5-DDA8-CB45CC6321E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5800" y="85249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461CC2-93E8-4910-BA37-78E31F26658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5185" y="76385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dire </a:t>
            </a:r>
            <a:r>
              <a:rPr lang="fr-FR" sz="2400" b="1" u="sng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les mots ?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88C008A-43F8-CB5A-A7B6-49172E67F9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D2193C72-1906-3771-18CA-FBA12A0CEA11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C089C673-2A39-6A34-C2D8-1112C48A0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40228" y="5198968"/>
            <a:ext cx="2246165" cy="12845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5E463D-19E3-540F-B536-DDA596E609E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49722"/>
          <a:stretch/>
        </p:blipFill>
        <p:spPr>
          <a:xfrm>
            <a:off x="1317078" y="3529969"/>
            <a:ext cx="1700213" cy="405895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F384EA-432B-A9A7-FC1A-C9655964B6A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49722"/>
          <a:stretch/>
        </p:blipFill>
        <p:spPr>
          <a:xfrm>
            <a:off x="3869534" y="3575341"/>
            <a:ext cx="1700213" cy="4058956"/>
          </a:xfrm>
          <a:prstGeom prst="rect">
            <a:avLst/>
          </a:prstGeom>
        </p:spPr>
      </p:pic>
      <p:pic>
        <p:nvPicPr>
          <p:cNvPr id="14" name="Image 13" descr="Une image contenant chaise, meubles, dessin, dessin humoristique&#10;&#10;Description générée automatiquement">
            <a:extLst>
              <a:ext uri="{FF2B5EF4-FFF2-40B4-BE49-F238E27FC236}">
                <a16:creationId xmlns:a16="http://schemas.microsoft.com/office/drawing/2014/main" id="{EDC7761A-401D-73E4-DAF3-58E63CFC69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42" y="4160047"/>
            <a:ext cx="3687297" cy="334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61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E42BE-0D7D-D35C-EEB4-84654DC6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4CCDDA1-751A-A5FA-C449-D5631F2CC7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3BF924-EC1D-63C4-9124-CE8ABA354B1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1BE738-361B-845B-10F2-90646DFE9D2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D4384F-C324-DD08-D5B9-B337EC57620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186F8BE-B0F1-2FA1-7AE8-438DC5333A6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FA8C08-0177-4493-1C03-4AD869EB406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4FE092-AF3C-8A6A-AE0A-A36399F281E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FFC01A-F694-C8D6-FC3B-B3C7F18E185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E346547-A865-7E96-C019-78E8E05B371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B28F0CC-2786-B5D4-4D51-731281E7515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677515"/>
            <a:ext cx="921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dire </a:t>
            </a:r>
            <a:r>
              <a:rPr lang="fr-FR" sz="2400" b="1" u="sng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des phrases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?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A820D0F-CEAD-BD63-DCEC-1D2F574D014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1372169" y="564683"/>
            <a:ext cx="1784910" cy="1102940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7709B6F4-899C-62E2-8265-E8226FDE03C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AB7B5CB5-650B-323C-59CF-85F3FFE286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4336" y="3113960"/>
            <a:ext cx="5015078" cy="405907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E5BCB50-1227-1E4D-6AD7-62BA9321D2D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00849" y="3249117"/>
            <a:ext cx="3736321" cy="373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88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80A71-B0C7-20E4-0BD8-F03E252A3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FCB242F-9F5B-85EF-0B7E-2AD421C619E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1F2D62F-E6F7-1965-64EC-5E7FF2C68A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07967" y="2605905"/>
            <a:ext cx="10709586" cy="6721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srgbClr val="BFBFBF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. Vocabulaire :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3000" dirty="0">
                <a:solidFill>
                  <a:srgbClr val="BFBFBF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orange – chocolat  -  vélo  -  olive  - maitresse - maitre -  classe - gomme.</a:t>
            </a:r>
          </a:p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2. Outils de langue :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Tu es en quelle classe ?</a:t>
            </a:r>
          </a:p>
          <a:p>
            <a:pPr defTabSz="914445">
              <a:spcAft>
                <a:spcPts val="450"/>
              </a:spcAft>
              <a:defRPr/>
            </a:pPr>
            <a:r>
              <a:rPr lang="fr-FR" sz="30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Moi, je suis en …. / Toi, tu es en ….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Mots simples – Mots outils  - Phrases simples.  </a:t>
            </a:r>
          </a:p>
          <a:p>
            <a:pPr defTabSz="914445">
              <a:spcAft>
                <a:spcPts val="450"/>
              </a:spcAft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Écriture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Copie et dictée de mots simples. </a:t>
            </a:r>
          </a:p>
          <a:p>
            <a:pPr defTabSz="914445">
              <a:lnSpc>
                <a:spcPct val="150000"/>
              </a:lnSpc>
              <a:defRPr/>
            </a:pPr>
            <a:endParaRPr lang="fr-FR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C25A1-7BDB-37D9-8437-6A2C2B863B5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1A0EF38-F642-46BF-1E6C-F311C195B72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DAA825-7B34-C3CB-AFF3-A5271BB8158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3874" y="3857287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A18B9FA8-09E1-2B61-8F61-46FD6A5AB56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19349" y="889426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AE8EEF-60FD-EBCF-3F93-3819E97043A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8715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004C7-814E-829D-7E73-E0AA3F8DD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7D6654C-5202-A072-39EF-756DF3BF0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5226A4B-5CBF-38AA-6971-AA602C39125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8E543F-38EA-28F1-31AA-5A334456E20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AAAEDCC-04D4-9B33-185C-E81561C8C15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B701A47-42F1-294F-B6EC-6C3A306B6BB3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94F634-B221-305E-7FE0-69E5FFDE07D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092C50D-7962-789A-BA36-B33A0699FA8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562555-458E-5AF5-CE08-57E89F7AE3E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847B90-D3FA-8855-191D-B9C72AF4EE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03396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E1C52A-3F0C-8A4B-65C0-75647EABE5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7551" y="759875"/>
            <a:ext cx="895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Karim et Rita.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ACE463-1324-190D-BCF6-521A1ECA202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CF94525-4323-2062-7880-692D5766839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403839" y="3529304"/>
            <a:ext cx="2042705" cy="4130552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A1FDCD7-95FC-ECEA-8E56-E611374A9109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4. Ecriture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8592F449-4F56-175E-120C-0BBB77AAACF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7446" y="3002434"/>
            <a:ext cx="3096699" cy="52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02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tu es en quelle classe ?».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922747" y="2058148"/>
            <a:ext cx="4178766" cy="1833840"/>
          </a:xfrm>
          <a:prstGeom prst="wedgeEllipseCallout">
            <a:avLst>
              <a:gd name="adj1" fmla="val -17847"/>
              <a:gd name="adj2" fmla="val 6822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es en quelle classe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0BEB2A4-A6D4-5CDC-8AB3-0EAEF5855D5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417115" y="4555315"/>
            <a:ext cx="2042705" cy="413055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78611A47-C435-6473-3D25-F7DB504EDD0F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4. Ecriture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1953950-1CE8-4832-74BE-0078CF77632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41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2FD84-3560-B2A5-9FE5-EA49F568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09A82B6-98A4-6FEE-96C6-223089511F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EC5E16F-A0AA-2140-FE04-0120F3889A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E8CAAF-93BD-2BB3-F69B-192EB7336E7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B22BEBA-C9A5-31EF-39C7-AE0C0256DC6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E9C9DFE-E72F-5879-1306-B9676B2E45C8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E7AC898-776F-C725-ADA5-B30C9F6E0F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FC4CD86-013B-B154-2617-27998DBB6C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F6C53B-3E35-940C-B046-27BFE95A20A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B82F33-2205-6895-2DC3-8CEEF24765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7845" y="72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895399-8C71-FD3B-3564-595C974B386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7552" y="659046"/>
            <a:ext cx="1086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Que signifie « tu es en quelle classe ? » en arabe ?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A06CA3B-A672-4780-8202-78F89F2A10D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4. Ecriture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C6E34BE6-1249-AE58-B88D-5A044312AC5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922747" y="2058148"/>
            <a:ext cx="4178766" cy="1833840"/>
          </a:xfrm>
          <a:prstGeom prst="wedgeEllipseCallout">
            <a:avLst>
              <a:gd name="adj1" fmla="val -17847"/>
              <a:gd name="adj2" fmla="val 6822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es en quelle classe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C31C70-E3FE-89F0-044F-DD526DE4F97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417115" y="4555315"/>
            <a:ext cx="2042705" cy="4130552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AA5D16E-2C38-1089-120B-B2C3DD7F66E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B159759-5D02-6133-0790-B53CA2B30C5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632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C1DB-3236-97FD-78C7-EC4474F4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B3EB95-903D-00DE-0AEC-0D580D7732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92C9B0-EB44-E9C9-9648-850957DE050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F80675-93BB-8BAB-912F-6B248A9B7CF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781001-1A3B-349A-CCF0-14B526E2BC8B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741ADE-376D-FF0E-9B35-2CD01177E5DF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80AD9EA-7F1A-6887-1AE9-146380348C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A7112D7-7BC5-0916-8059-4F26E4B52BF1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B25381-6011-AB8C-86DC-39309DF4FEF1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E8C6E96-53EF-4B60-4258-7029194513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73849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8087AA-60B0-0F32-93BB-63A1AC3D54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: « Moi, je suis en deuxième année.».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053813D-729A-D966-FBA7-D8FD190E92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06726" y="2146340"/>
            <a:ext cx="4292161" cy="1776494"/>
          </a:xfrm>
          <a:prstGeom prst="wedgeEllipseCallout">
            <a:avLst>
              <a:gd name="adj1" fmla="val 10498"/>
              <a:gd name="adj2" fmla="val 6275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E7659E-E0CA-ACB6-3FC8-D36DAEE8153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227634" y="2410473"/>
            <a:ext cx="3967179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Moi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je suis en deuxième année.</a:t>
            </a:r>
            <a:endParaRPr lang="fr-MA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DC9054-5439-18F2-3598-2D86B73A1CF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FAD2D47-D33C-C473-25A8-8823B8B4922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4. Ecriture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27FB302B-17FA-9521-E3E5-B5E6C9A0125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417115" y="4555315"/>
            <a:ext cx="2042705" cy="4130552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2B1A3B1-94F6-1EFD-1987-97D486BC717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FCD2D582-35EB-DE43-0679-D8B15F5801D1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730972" y="5569598"/>
            <a:ext cx="2993324" cy="2482563"/>
            <a:chOff x="2173339" y="2050681"/>
            <a:chExt cx="4001058" cy="3086531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479A3D13-60AA-FE58-66F0-DC4D039CB12F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47BA2F5C-1EE4-5B70-AA13-CA0245A6F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6BEDD6-55C1-9B8C-AA07-9D1FC2530042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2A33444-A5A2-8B38-6445-FC2F586D7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D6EA1FA-81F1-A695-9B68-AE08894F9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906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81B42-D721-A910-F00D-189F81AC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FE06DF-4BC6-23DD-5DB9-AEEBA073BF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131CE91-2550-90FA-59B4-D3B7B1DBB62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6E1BB-5819-688E-D15D-7196EF7B398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DB6AC22-29B2-16B4-8A76-8B95986F1A5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CF68277-2AA8-21B5-F8B8-04B71A4E3A5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622002-4A7A-A27B-576C-1E6A852E41E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B136885-6B1E-3FB1-25F4-60C1AF258E3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D26E02A-799B-7DB0-0323-CBFF0E2AE05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B9D2794-C6E1-98D1-7BC5-CE6BA5A68D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83001E-99A8-4706-D39E-935F97D24E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: « Moi, je suis en deuxième année» en arabe ? 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026A4CD-5573-3CCA-350A-07885D69102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4. Ecriture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27EE44C4-BA53-8867-A393-D36345A7C10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417115" y="4555315"/>
            <a:ext cx="2042705" cy="4130552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89B2A27-916A-A125-E59F-A5D9DEDFF0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1FB777-3C15-D499-75BA-B4F204A4C69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B4A33CF8-26A3-5DBA-6BA2-D5897B680C3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006726" y="2146340"/>
            <a:ext cx="4292161" cy="1776494"/>
          </a:xfrm>
          <a:prstGeom prst="wedgeEllipseCallout">
            <a:avLst>
              <a:gd name="adj1" fmla="val 10498"/>
              <a:gd name="adj2" fmla="val 6275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E7B1A86-3C63-F179-446C-945A6FAD81C6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227634" y="2410473"/>
            <a:ext cx="3967179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Moi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je suis en deuxième année.</a:t>
            </a:r>
            <a:endParaRPr lang="fr-MA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54ECEF7-5E5A-F019-F4AB-B222A5C8625E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730972" y="5569598"/>
            <a:ext cx="2993324" cy="2482563"/>
            <a:chOff x="2173339" y="2050681"/>
            <a:chExt cx="4001058" cy="3086531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0054ECFE-C661-C0B9-CB7C-31BB94677DB0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BCFDF569-506D-20E4-DF25-AF8EE3BB5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0AFCDD2-265B-A69B-00AC-761549C2FDB1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A1D6AD3-ED7E-94F4-1633-79B51B49F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9271476-07B5-0B18-9843-C285394E4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6058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78DC5-4782-77E4-E1E5-C788F009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CFA4927-BA3A-0AF4-D917-885E9A284B7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E7C005-EF5F-2153-6813-C007EA9DEE9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E80261A-FA03-28B2-50BA-7A3D0A87E75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FCF0E4B-1110-49CF-484C-A831E3893AE2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9C0ECA-0F56-4411-7D40-56518D72BB4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29939A4-B4E2-AA1F-A376-E9D50264A60E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AA15206-6A7B-77DC-3A0C-80F68FB2327B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1466131E-2290-CADB-6692-9EBAFC59978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00845" y="6553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8275E4D-3291-EDBD-AC6A-310CF0D14CD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419429" y="1827848"/>
            <a:ext cx="4327211" cy="1805819"/>
            <a:chOff x="4763206" y="1089151"/>
            <a:chExt cx="2884807" cy="1203879"/>
          </a:xfrm>
        </p:grpSpPr>
        <p:sp>
          <p:nvSpPr>
            <p:cNvPr id="7" name="Bulle narrative : ronde 6">
              <a:extLst>
                <a:ext uri="{FF2B5EF4-FFF2-40B4-BE49-F238E27FC236}">
                  <a16:creationId xmlns:a16="http://schemas.microsoft.com/office/drawing/2014/main" id="{85B30B3D-795B-BE06-DEF7-B257C8755E7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763206" y="1089151"/>
              <a:ext cx="2884807" cy="1203879"/>
            </a:xfrm>
            <a:prstGeom prst="wedgeEllipseCallout">
              <a:avLst>
                <a:gd name="adj1" fmla="val -22113"/>
                <a:gd name="adj2" fmla="val 65317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0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646DD0A-066D-C7A4-BF39-A86ACCA9B981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4827907" y="1250705"/>
              <a:ext cx="2755403" cy="834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5">
                <a:lnSpc>
                  <a:spcPct val="107000"/>
                </a:lnSpc>
                <a:defRPr/>
              </a:pPr>
              <a:r>
                <a:rPr lang="fr-MA" sz="3600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Toi, </a:t>
              </a:r>
              <a:r>
                <a:rPr lang="fr-MA" sz="3600" b="1" dirty="0">
                  <a:solidFill>
                    <a:srgbClr val="215968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tu es en deuxième année.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CA4FCE16-A2E4-7EB2-B52A-5BFD360CDF9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3469" y="393274"/>
            <a:ext cx="1446339" cy="1442600"/>
          </a:xfrm>
          <a:prstGeom prst="rect">
            <a:avLst/>
          </a:prstGeom>
        </p:spPr>
      </p:pic>
      <p:pic>
        <p:nvPicPr>
          <p:cNvPr id="19" name="Image 1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6351F93E-6DE0-8ECF-5EE7-1A7923C8269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8672" y="3764615"/>
            <a:ext cx="2945109" cy="498182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55D8443-0261-EA1F-6AFF-4DC8F61244E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450250" y="581213"/>
            <a:ext cx="1242060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: « Toi, tu es en deuxième année.». 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en faisant le geste ?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BDA6288C-3113-11D5-E23C-86B7EA75E24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4. Ecriture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DCFCAE70-2F17-697A-AFB3-28DA3AEA603D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42221" y="4042070"/>
            <a:ext cx="2770505" cy="4246593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42A8293-D73C-109B-6A3D-27E24C08DF8B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730972" y="5569598"/>
            <a:ext cx="2993324" cy="2482563"/>
            <a:chOff x="2173339" y="2050681"/>
            <a:chExt cx="4001058" cy="3086531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832B4AF5-C924-5390-9DA5-A9A1B7000FB6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2189C1D6-7659-FCBF-FF57-32E920659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EC4C4D1-B52B-7C44-F5D0-5D2DF59C1F2C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8DBF104-F75A-582B-10EF-0BDA6914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39FEB70A-562C-51FF-7440-DDF2188EF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810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D9BA8-1DEF-9B18-C061-56C52378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2715AC-8DD0-9787-2C68-62238D16226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F91CC-7038-C685-2B03-4FE85BF1A38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90A1F25-A5F4-8EF4-21B4-B9DD490CFA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D4448C3-1F2E-FC91-9752-30D17CCB320C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021AFA3E-A85C-E42C-AF62-9204910F704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D86DA99-A51A-0988-10FA-64CC5A6ABA37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F042BCC-ED61-A76E-0315-3A2E43251D2E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68272A08-2D47-655B-0B75-19B98DEB4ED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44387" y="6553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9" name="Image 1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5319215-ECB7-316B-6BF9-2711A587922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8672" y="3764615"/>
            <a:ext cx="2945109" cy="4981821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8DFBECC6-1690-BEE9-6BF1-68C41CFB8B0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4. Ecriture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0" name="Image 19">
            <a:extLst>
              <a:ext uri="{FF2B5EF4-FFF2-40B4-BE49-F238E27FC236}">
                <a16:creationId xmlns:a16="http://schemas.microsoft.com/office/drawing/2014/main" id="{E05EE50C-2760-20D2-D62F-E08BAEDC656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42221" y="4042070"/>
            <a:ext cx="2770505" cy="42465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DBB5365-9AEE-1B7A-264B-D8A5018A8C3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539980" y="599021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: « Toi, tu es en deuxième année.» en arabe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634F392-E542-F783-CC37-70175E5CBAF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13534" y="2236437"/>
            <a:ext cx="4133105" cy="1251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MA" sz="36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Toi, </a:t>
            </a: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es en deuxième année.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79B42F25-FDCD-B25B-B576-75D519816F5F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8419429" y="1994106"/>
            <a:ext cx="4327211" cy="1805819"/>
            <a:chOff x="4763206" y="1089151"/>
            <a:chExt cx="2884807" cy="1203879"/>
          </a:xfrm>
        </p:grpSpPr>
        <p:sp>
          <p:nvSpPr>
            <p:cNvPr id="14" name="Bulle narrative : ronde 13">
              <a:extLst>
                <a:ext uri="{FF2B5EF4-FFF2-40B4-BE49-F238E27FC236}">
                  <a16:creationId xmlns:a16="http://schemas.microsoft.com/office/drawing/2014/main" id="{2FF01739-46CA-4A27-4D9E-6DE78F3D78A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763206" y="1089151"/>
              <a:ext cx="2884807" cy="1203879"/>
            </a:xfrm>
            <a:prstGeom prst="wedgeEllipseCallout">
              <a:avLst>
                <a:gd name="adj1" fmla="val -22113"/>
                <a:gd name="adj2" fmla="val 65317"/>
              </a:avLst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90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96EEE6E4-BEF2-FF15-D9CA-1444F84205CC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4892609" y="1250705"/>
              <a:ext cx="2755403" cy="8344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45">
                <a:lnSpc>
                  <a:spcPct val="107000"/>
                </a:lnSpc>
                <a:defRPr/>
              </a:pPr>
              <a:r>
                <a:rPr lang="fr-MA" sz="3600" b="1" dirty="0">
                  <a:solidFill>
                    <a:srgbClr val="F79646">
                      <a:lumMod val="7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Toi, </a:t>
              </a:r>
              <a:r>
                <a:rPr lang="fr-MA" sz="3600" b="1" dirty="0">
                  <a:solidFill>
                    <a:srgbClr val="215968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tu es en deuxième année.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6476141-E423-2840-DBC5-B6E92DE2241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1410C54-2CD6-8438-C397-EE0DBBE15CC4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730972" y="5569598"/>
            <a:ext cx="2993324" cy="2482563"/>
            <a:chOff x="2173339" y="2050681"/>
            <a:chExt cx="4001058" cy="308653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561BFB5E-B4EC-A592-6A49-FB6320B2DD18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2C3503F7-7E25-5C30-837A-1DF02765F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FAECCAA-B709-60B9-75E3-936288E00959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89A7A0A-1F98-C811-4AE6-7D59A0EFC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76745C6-2FBA-57C1-537D-151C9A5B0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9346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81336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66761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 retenir ! Moi - toi.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Répétez en faisant le geste.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48455" y="398932"/>
            <a:ext cx="1151775" cy="1271591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43EBFA61-729B-AF58-3658-25ACCDD4F4F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05582" y="3361208"/>
            <a:ext cx="9893145" cy="5250426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6EC369-CAD9-E296-7BD3-B64B9ED868C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319313" y="2971580"/>
            <a:ext cx="4108880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lnSpc>
                <a:spcPct val="200000"/>
              </a:lnSpc>
              <a:defRPr/>
            </a:pPr>
            <a:r>
              <a:rPr lang="fr-FR" sz="6000" b="1" dirty="0">
                <a:solidFill>
                  <a:srgbClr val="106584"/>
                </a:solidFill>
                <a:latin typeface="Dosis" pitchFamily="2" charset="0"/>
              </a:rPr>
              <a:t>moi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415D9-A2DA-133B-B059-7FFDA4F8233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262937" y="2910609"/>
            <a:ext cx="4108880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lnSpc>
                <a:spcPct val="200000"/>
              </a:lnSpc>
              <a:defRPr/>
            </a:pPr>
            <a:r>
              <a:rPr lang="fr-FR" sz="6000" b="1" dirty="0">
                <a:solidFill>
                  <a:srgbClr val="106584"/>
                </a:solidFill>
                <a:latin typeface="Dosis" pitchFamily="2" charset="0"/>
              </a:rPr>
              <a:t>toi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7C5DA3E-7045-11E2-96C3-836CB5D184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18" y="4639613"/>
            <a:ext cx="2191185" cy="37259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55ADE9D-A337-E564-698E-7F10331871C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6439" y="4639613"/>
            <a:ext cx="2430852" cy="37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069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49B35-D28B-5C2A-2DE4-D5A73148F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E7C04A-DDC5-ED4F-C0E9-C1FA1045090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9411" y="64532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D3F2E5-E890-B0E2-6274-7CB66A6409C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924" y="569210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dit Rita ? Réfléchissez quelques secondes.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 </a:t>
            </a:r>
          </a:p>
        </p:txBody>
      </p:sp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9783BE5B-2D66-A51B-093E-88F9A616E5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084071" y="2465215"/>
            <a:ext cx="2450329" cy="1403588"/>
          </a:xfrm>
          <a:prstGeom prst="wedgeEllipseCallout">
            <a:avLst>
              <a:gd name="adj1" fmla="val -37100"/>
              <a:gd name="adj2" fmla="val 6654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67B8837-191E-6511-6392-B8F25FBFDEA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95E9CD2-42C9-D8C6-755C-8746BF0BD7E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2250E1-B450-AFC6-0689-E1B723F5A2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8453" y="3868802"/>
            <a:ext cx="2660624" cy="45242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F765C8-B145-734D-5453-07C4A4435CBC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858000" y="4961243"/>
            <a:ext cx="3667394" cy="283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74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6297E-F6AA-8101-6D72-98CF352D6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403FEBC-0840-D8BD-99CD-8B25F10C604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38003" y="63588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4BEB168-F15C-EDE2-1276-6F15F53DFA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60516" y="560695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dit Rita ? Réfléchissez quelques secondes.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  </a:t>
            </a:r>
          </a:p>
        </p:txBody>
      </p:sp>
      <p:pic>
        <p:nvPicPr>
          <p:cNvPr id="8" name="Image 7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17D79FD6-6CAD-2B92-872E-9310CE8F04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0" t="4197" r="47894" b="52390"/>
          <a:stretch/>
        </p:blipFill>
        <p:spPr>
          <a:xfrm>
            <a:off x="2818757" y="3775655"/>
            <a:ext cx="3198165" cy="4803905"/>
          </a:xfrm>
          <a:prstGeom prst="rect">
            <a:avLst/>
          </a:prstGeom>
        </p:spPr>
      </p:pic>
      <p:pic>
        <p:nvPicPr>
          <p:cNvPr id="9" name="Image 8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2C540993-59A7-8A28-AE0E-270B0A3947A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3" t="49593" r="49345" b="4493"/>
          <a:stretch/>
        </p:blipFill>
        <p:spPr>
          <a:xfrm flipH="1">
            <a:off x="7913206" y="3097064"/>
            <a:ext cx="3023351" cy="5339621"/>
          </a:xfrm>
          <a:prstGeom prst="rect">
            <a:avLst/>
          </a:prstGeom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2B725750-5F2C-A869-2548-BBDB55AF00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99470" y="2472652"/>
            <a:ext cx="2569859" cy="1534572"/>
          </a:xfrm>
          <a:prstGeom prst="wedgeEllipseCallout">
            <a:avLst>
              <a:gd name="adj1" fmla="val -37100"/>
              <a:gd name="adj2" fmla="val 6654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5027988-1091-1286-D99D-9425EB9B4FC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C015FFF3-32DE-4B9F-8D0D-9F36243E771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6A7E46D-02BF-9667-1836-8A47A3752023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0192349" y="5334071"/>
            <a:ext cx="2993324" cy="2482563"/>
            <a:chOff x="2173339" y="2050681"/>
            <a:chExt cx="4001058" cy="3086531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6D4CD14-FA0E-C29F-DAFB-B93098E683E8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A041DA2C-594D-D414-5270-45CAEB5D3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FFF1FB6-FCEA-7367-4D3F-30D41F124A91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C463090-ACE7-7C8C-476D-5A8316A93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D57F763-A06F-91DB-E67A-073EB3123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133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E872-26DB-4AAF-AA98-291C8DB3C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D7CE547-610E-AEE0-FF89-A140F5DEFDA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4506" y="6499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5EDED8-2198-67A0-35D0-6FE2F11A49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2412" y="566759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dit Imad ? Réfléchissez quelques secondes.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 </a:t>
            </a:r>
          </a:p>
        </p:txBody>
      </p:sp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A63806A5-045D-73B0-F660-913BD81C72D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116600" y="2465215"/>
            <a:ext cx="3023354" cy="1403588"/>
          </a:xfrm>
          <a:prstGeom prst="wedgeEllipseCallout">
            <a:avLst>
              <a:gd name="adj1" fmla="val -37100"/>
              <a:gd name="adj2" fmla="val 6654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44BE4DB-9428-C7BB-C4ED-393CE714F5E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809986A-24E7-5C3D-A6E3-3155CAC0D64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9" name="Image 8" descr="Une image contenant clipart, sourire, habits, illustration&#10;&#10;Description générée automatiquement">
            <a:extLst>
              <a:ext uri="{FF2B5EF4-FFF2-40B4-BE49-F238E27FC236}">
                <a16:creationId xmlns:a16="http://schemas.microsoft.com/office/drawing/2014/main" id="{8F63F070-334A-9490-A7A6-87C9B43DFA8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58" y="4059289"/>
            <a:ext cx="2507865" cy="4242200"/>
          </a:xfrm>
          <a:prstGeom prst="rect">
            <a:avLst/>
          </a:prstGeom>
        </p:spPr>
      </p:pic>
      <p:pic>
        <p:nvPicPr>
          <p:cNvPr id="11" name="Image 10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1A2F5724-ABBC-5B8A-BD88-C4D47364F5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24" y="3549496"/>
            <a:ext cx="2809241" cy="47519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014C87-3FD7-232E-AC0A-8AE6AAE22FE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462655" y="5388649"/>
            <a:ext cx="3206790" cy="247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1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1D86E-A562-A396-159F-8397B0984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C673B82-21FB-BA2E-E57E-E99B3088806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55987" y="65650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5B5CE5-AE69-C17B-8073-78F435E51D3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8500" y="59047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dit Imad ? Réfléchissez quelques secondes. 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? 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8CE81FE1-0538-D41D-5A97-89484EB6407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9E741EB5-B215-F3E1-C4D4-6D5E91339D4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EE420933-F471-ACE5-665F-8643F778F72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24099" y="2517919"/>
            <a:ext cx="3023354" cy="1403588"/>
          </a:xfrm>
          <a:prstGeom prst="wedgeEllipseCallout">
            <a:avLst>
              <a:gd name="adj1" fmla="val -37100"/>
              <a:gd name="adj2" fmla="val 6654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Image 10" descr="Une image contenant clipart, habits, sourire, dessin humoristique&#10;&#10;Description générée automatiquement">
            <a:extLst>
              <a:ext uri="{FF2B5EF4-FFF2-40B4-BE49-F238E27FC236}">
                <a16:creationId xmlns:a16="http://schemas.microsoft.com/office/drawing/2014/main" id="{EC8DDAB5-7689-2F1C-BC3F-18E4BEB665E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2582" y="3725605"/>
            <a:ext cx="2674067" cy="467548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05B8575E-8DD4-F210-9A02-FD89A4631B3C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722137" y="5143500"/>
            <a:ext cx="2993324" cy="2482563"/>
            <a:chOff x="2173339" y="2050681"/>
            <a:chExt cx="4001058" cy="3086531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D9600892-089E-0AF5-6E3C-967240131D33}"/>
                </a:ext>
              </a:extLst>
            </p:cNvPr>
            <p:cNvGrpSpPr/>
            <p:nvPr/>
          </p:nvGrpSpPr>
          <p:grpSpPr>
            <a:xfrm>
              <a:off x="2173339" y="2050681"/>
              <a:ext cx="4001058" cy="3086531"/>
              <a:chOff x="2276688" y="1728970"/>
              <a:chExt cx="4001058" cy="3086531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3F50A70A-CC1E-768E-90CD-DC02F2DBC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276688" y="1728970"/>
                <a:ext cx="4001058" cy="3086531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2682982-FF83-96F6-CFFC-CB2AB7A41D7A}"/>
                  </a:ext>
                </a:extLst>
              </p:cNvPr>
              <p:cNvSpPr/>
              <p:nvPr/>
            </p:nvSpPr>
            <p:spPr>
              <a:xfrm>
                <a:off x="3830919" y="2982391"/>
                <a:ext cx="1476581" cy="985882"/>
              </a:xfrm>
              <a:prstGeom prst="rect">
                <a:avLst/>
              </a:prstGeom>
              <a:solidFill>
                <a:srgbClr val="53B5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4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4D3067-7968-F284-1101-5D38A420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63396" y="3098113"/>
              <a:ext cx="1283919" cy="80244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EC5F4B9-86C9-631F-01A2-8C01C83D9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55256" y="3044350"/>
              <a:ext cx="1421208" cy="985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84793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D468-F543-B133-48A7-16E112B7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058A6C-3484-4B8E-B947-48F23E74A6B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62BA472-3CA3-6F37-424B-FBE77ED16A5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72A284-15D3-B851-2064-71EB73C9D2C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95243C2-9232-7201-001D-22144B139A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6C5BB64-4516-C47F-A872-D7483F107354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9DF776C-CE89-2294-1E09-7734FFDD713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B095E16-2989-85C7-4E69-1C374C46906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683358-09D5-D96E-02FC-E0D093DB6F4A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3036575-2496-8D6C-BDEE-C75D5DE954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87188" y="63151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1606F0-6F26-512E-603B-0E36497DFF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3441" y="535045"/>
            <a:ext cx="108645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Maintenant, je vais vous demander votre classe. </a:t>
            </a:r>
          </a:p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Toi, tu es en quelle classe ? Répondez par : « Moi je suis en … ».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55BEA1-6CBF-5ABC-7D0D-CCB30548B8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674828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Toi, tu es en quelle classe ?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9" name="Image 8" descr="Une image contenant dessin humoristique, dessin, garçon, personne&#10;&#10;Description générée automatiquement">
            <a:extLst>
              <a:ext uri="{FF2B5EF4-FFF2-40B4-BE49-F238E27FC236}">
                <a16:creationId xmlns:a16="http://schemas.microsoft.com/office/drawing/2014/main" id="{EEC74A80-652D-85F3-B20A-443A4E9A6D8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26" y="3829289"/>
            <a:ext cx="7000301" cy="46020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8837FC-2E14-7F84-9D40-12872C0BD94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341171" y="536022"/>
            <a:ext cx="1894143" cy="126338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D3798408-0061-7850-0E62-D393FA153B0D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1567547" y="5870"/>
          <a:ext cx="10091054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233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860284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88953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4. Ecriture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61972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5185C-B338-5A34-4AC4-53705E4E6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48BD3C1-8DF0-A4BD-FC6F-88692B1D9F0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4FD6488-6A48-33C8-3C86-DCF6F368D2C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07967" y="2605905"/>
            <a:ext cx="10709586" cy="6721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srgbClr val="BFBFBF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. Vocabulaire :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3000" dirty="0">
                <a:solidFill>
                  <a:srgbClr val="BFBFBF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orange – chocolat  -  vélo  -  olive  - maitresse - maitre -  classe - gomme.</a:t>
            </a:r>
          </a:p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srgbClr val="BFBFBF"/>
                </a:solidFill>
                <a:latin typeface="Dosis" pitchFamily="2" charset="0"/>
                <a:cs typeface="Calibri" panose="020F0502020204030204" pitchFamily="34" charset="0"/>
              </a:rPr>
              <a:t>2. Outils de langue :</a:t>
            </a:r>
          </a:p>
          <a:p>
            <a:pPr defTabSz="914445">
              <a:defRPr/>
            </a:pPr>
            <a:r>
              <a:rPr lang="fr-FR" sz="3000" dirty="0">
                <a:solidFill>
                  <a:srgbClr val="BFBFBF"/>
                </a:solidFill>
                <a:latin typeface="Dosis" pitchFamily="2" charset="0"/>
                <a:cs typeface="Calibri" panose="020F0502020204030204" pitchFamily="34" charset="0"/>
              </a:rPr>
              <a:t>Tu es en quelle classe ?</a:t>
            </a:r>
          </a:p>
          <a:p>
            <a:pPr defTabSz="914445">
              <a:spcAft>
                <a:spcPts val="450"/>
              </a:spcAft>
              <a:defRPr/>
            </a:pPr>
            <a:r>
              <a:rPr lang="fr-FR" sz="3000" dirty="0">
                <a:solidFill>
                  <a:srgbClr val="BFBFBF"/>
                </a:solidFill>
                <a:latin typeface="Dosis" pitchFamily="2" charset="0"/>
                <a:cs typeface="Calibri" panose="020F0502020204030204" pitchFamily="34" charset="0"/>
              </a:rPr>
              <a:t>Moi, je suis en …. / Toi, tu es en ….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9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30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Mots simples – Mots outils  - Phrases simples.  </a:t>
            </a:r>
          </a:p>
          <a:p>
            <a:pPr defTabSz="914445">
              <a:spcAft>
                <a:spcPts val="450"/>
              </a:spcAft>
              <a:defRPr/>
            </a:pP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4. Écriture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Copie et dictée de mots simples. </a:t>
            </a:r>
          </a:p>
          <a:p>
            <a:pPr defTabSz="914445">
              <a:lnSpc>
                <a:spcPct val="150000"/>
              </a:lnSpc>
              <a:defRPr/>
            </a:pPr>
            <a:endParaRPr lang="fr-FR" dirty="0">
              <a:solidFill>
                <a:prstClr val="white">
                  <a:lumMod val="75000"/>
                </a:prst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3389101-612F-5202-5344-84C078FE075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E88A5DD-D9E4-7D35-6308-6C231AE99E2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36DF6C-386E-7A57-B5D1-44C723CE39E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3874" y="252923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A094A28D-4C16-E665-624F-BD95885CDA2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19349" y="889426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0C2CF6-E58E-8B93-3D65-E3E595B0BC6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758067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9D7B6-BA47-8DD3-F828-51685E88A9A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1" t="974" r="78882" b="31320"/>
          <a:stretch/>
        </p:blipFill>
        <p:spPr>
          <a:xfrm>
            <a:off x="5688840" y="6458516"/>
            <a:ext cx="2338320" cy="16272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C2B51-585D-27DA-A793-7E4EE9CF1F3E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875750" y="8482874"/>
            <a:ext cx="1779566" cy="538610"/>
            <a:chOff x="5802255" y="5807067"/>
            <a:chExt cx="1186377" cy="35907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685BA3B-0D0F-8702-9D05-2E629E5A77A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50015D-FE97-9F7F-B922-609EEEFE7B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044951" y="5815169"/>
              <a:ext cx="895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9F36C-3B1D-2738-964B-4E150095C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C64E7669-76A2-443D-8329-1A9683BE54D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2CBB7E-1DFD-022E-1AB8-1D3F06145A7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72B4B49-5E3B-3CB5-4246-F20D4964564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23E3B7A-5558-EF27-E9D6-EEF123A3CBE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AA9C32C-5638-3D59-D3CF-A66732EEC7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2DA430F-D9C9-F748-2CC8-8D623AA3C68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3763B6A-9E3D-A0B9-9116-A3AA8169E370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21478098-0B7D-3BBC-3346-D686E3EC663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82450" y="61202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DA7AEF-BA8B-C49C-03E2-D3384929A54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21110" y="545561"/>
            <a:ext cx="9286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rappeler comment lire des mots. Écoutez comment je fais. v/é  vé    l/o   lo   vélo.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3CB96E-671A-26BD-E212-46A9A6F972B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7134" y="3654631"/>
            <a:ext cx="12941732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vélo</a:t>
            </a:r>
            <a:endParaRPr lang="fr-MA" sz="187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BF2E970A-DB32-BFEA-5E10-FDF14F3B10F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5805495" y="5160031"/>
            <a:ext cx="369950" cy="210807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2B0CB6B3-4C7D-27BC-2EA8-7EE2BA3D244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7953473" y="5253885"/>
            <a:ext cx="369951" cy="192538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2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8C8A41C-618B-4F2F-6EBE-A3B023D4F25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166F7226-2138-2F69-6094-FBFE1527571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82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9AC94-CFCD-C6A0-CE0C-E8A6EA630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7FE07F3-E1F9-3265-2B3E-EC1BB60F319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B790FB-ABBB-4AC4-17F1-A4E230B3356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5B7D0FF-5362-B7D1-44A4-7857D34BF08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C34B857-21F5-494A-AAB8-4D1298489573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A3D8AF5-CB8B-B71D-70AD-F46DC251BE9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67313A5-7D6A-3C7E-9E32-F76419E4D0B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30BB005-D666-9C94-3777-946BC01D8DCB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3F452531-6CA4-AFDF-21A0-8C897609A4B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64466" y="72017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CAD089-C75F-0DBB-12C8-3CCFC4F010C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9419" y="660979"/>
            <a:ext cx="1227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900"/>
              </a:spcAft>
              <a:defRPr/>
            </a:pPr>
            <a:r>
              <a:rPr lang="pt-B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lire le mot?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560038D-ACC4-943C-923F-7DAFFF5E205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1ADCE400-BEA4-DD59-62E5-67A685749A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3EA9F9A-4238-FBD2-74BC-B23F108C879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87134" y="3654631"/>
            <a:ext cx="12941732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moto</a:t>
            </a:r>
            <a:endParaRPr lang="fr-MA" sz="187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20473EBF-EEFF-8E52-8692-50171C44747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5644325" y="4742454"/>
            <a:ext cx="369952" cy="2943224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5855A5D8-089E-115A-7C78-34C5CA6998E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8296373" y="5251374"/>
            <a:ext cx="369951" cy="192538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0195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81235-EAA8-F7B1-0F9E-04A81A6A6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F767415-D576-DD69-2212-16745034B99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E4ED98F-34CA-5637-0C66-E6D8C639FBA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66AA1C-6586-DFEC-FF3A-8C50EFF35A8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7749EDD-454B-1F39-19ED-2405DCF214A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3A847EB-B731-A7C3-F42E-2453C7E2FC1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57C4EB4-7CED-C581-34E1-23EBB1E9CD6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8C495C1-9DC7-D50C-99E0-96DDD198290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8701324C-D360-5318-B6C3-1A66F78372D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03664" y="7784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0BBA2F-8EAC-E1F7-5CE6-9863D5155F2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66977" y="669269"/>
            <a:ext cx="953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900"/>
              </a:spcAft>
              <a:defRPr/>
            </a:pPr>
            <a:r>
              <a:rPr lang="pt-B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lire ?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FA6775-0CBA-7DD3-3454-0C3CAE29AF1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42900" y="3654631"/>
            <a:ext cx="13016058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18750" b="1" dirty="0">
                <a:solidFill>
                  <a:srgbClr val="106585"/>
                </a:solidFill>
                <a:latin typeface="Abadi" panose="020B0604020104020204" pitchFamily="34" charset="0"/>
              </a:rPr>
              <a:t>g</a:t>
            </a:r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omm</a:t>
            </a:r>
            <a:r>
              <a:rPr lang="pt-BR" sz="187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</a:t>
            </a:r>
            <a:endParaRPr lang="fr-MA" sz="1875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43564693-9570-1B9E-EB8E-3FB1744B375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6686551" y="2871791"/>
            <a:ext cx="300043" cy="727233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67314BE-383A-9738-84A6-7F76082F8AC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2FA1897C-B3C4-E295-2728-BB1EB69DCF7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409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2AF51-9171-92B4-3175-5146E010E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6104B716-88C8-BD65-B29C-3464164628B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BCFCF7-BD13-5011-4CF1-0FB2F096D9B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3954ED5-E801-BF43-4913-790C8B750B4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218A574-3DAA-B304-7EB9-3E6D60F2649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89C97E3-7A8C-5B50-F7BA-A2A807BA24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9616098-064F-9ACB-34F9-5AB4E4BD43F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7791F8-D388-985B-0AA7-18A25C20D1F6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20FCAB96-794D-39F7-3477-62BE1A787F6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03786" y="76456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6BF1EE-D065-2DCB-F6E6-D5621F4277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51841" y="699962"/>
            <a:ext cx="803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« Gomme ». Je ne prononce pas la lettre en gris. 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633A6507-D091-BCF4-1CAF-67A65CD5E65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63D94BA7-0F1F-B72A-37FC-29C4339D78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68FA70B-2F0F-EB78-AD5C-221D0B6468E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2900" y="3654631"/>
            <a:ext cx="13016058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18750" b="1" dirty="0">
                <a:solidFill>
                  <a:srgbClr val="106585"/>
                </a:solidFill>
                <a:latin typeface="Abadi" panose="020B0604020104020204" pitchFamily="34" charset="0"/>
              </a:rPr>
              <a:t>g</a:t>
            </a:r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omm</a:t>
            </a:r>
            <a:r>
              <a:rPr lang="pt-BR" sz="187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</a:t>
            </a:r>
            <a:endParaRPr lang="fr-MA" sz="1875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D3115D46-73F5-184D-9BD3-13E1ACAB740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6686551" y="2871791"/>
            <a:ext cx="300043" cy="727233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2317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1F4E3-FEFB-7AD3-5237-D824068D5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9954A803-DA28-6EC5-C2A7-E3E0AF5F8B2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4942505-4FF9-7005-8E13-436EB437C0B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772546F-4B7E-0771-8BFB-588104B010A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0D8C87E-2C2B-D706-35E3-59DF6A0E4046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B8B4B3-FDD9-AD35-30F8-58B328528BC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3FAA69C-6D33-5B4F-F113-82C1D36B025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90C3B8D-0885-423B-B6CD-626475D84BD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28A3696D-7AEE-D3A9-7A33-D356C4E6560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903664" y="7784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1FE0337-345F-CF73-6EC1-23B1074D651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66977" y="669269"/>
            <a:ext cx="953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900"/>
              </a:spcAft>
              <a:defRPr/>
            </a:pPr>
            <a:r>
              <a:rPr lang="pt-B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lire ?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1DF7C3A-7D71-EAC3-118D-7FF84A179AF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D8E88A58-B1FE-6ECD-CF76-F7C57DF5562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814AB2B-A742-514C-D25B-7F0AD7FCC28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782026" y="3255165"/>
            <a:ext cx="6741458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oliv</a:t>
            </a:r>
            <a:r>
              <a:rPr lang="pt-BR" sz="1875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e</a:t>
            </a:r>
            <a:endParaRPr lang="fr-MA" sz="18750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DF6008A5-1427-4837-770A-DF708D4F281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5194289" y="5345586"/>
            <a:ext cx="351392" cy="1170167"/>
          </a:xfrm>
          <a:prstGeom prst="leftBracket">
            <a:avLst>
              <a:gd name="adj" fmla="val 57954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6A152968-A218-356E-8AC3-E8BD4034C8A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7438031" y="4400396"/>
            <a:ext cx="351394" cy="306054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3234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9AC94-CFCD-C6A0-CE0C-E8A6EA630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7FE07F3-E1F9-3265-2B3E-EC1BB60F319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B790FB-ABBB-4AC4-17F1-A4E230B335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5B7D0FF-5362-B7D1-44A4-7857D34BF08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C34B857-21F5-494A-AAB8-4D1298489573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A3D8AF5-CB8B-B71D-70AD-F46DC251BE9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67313A5-7D6A-3C7E-9E32-F76419E4D0B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30BB005-D666-9C94-3777-946BC01D8DCB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3F452531-6CA4-AFDF-21A0-8C897609A4B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64466" y="72017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CAD089-C75F-0DBB-12C8-3CCFC4F010C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69419" y="660979"/>
            <a:ext cx="1227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900"/>
              </a:spcAft>
              <a:defRPr/>
            </a:pPr>
            <a:r>
              <a:rPr lang="pt-B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lire ?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560038D-ACC4-943C-923F-7DAFFF5E205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1ADCE400-BEA4-DD59-62E5-67A685749A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0B35E76-71AB-AD3D-EFF2-1F4BFC927241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5021" y="3654631"/>
            <a:ext cx="13030201" cy="297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pt-BR" sz="18750" b="1" dirty="0">
                <a:solidFill>
                  <a:srgbClr val="106585"/>
                </a:solidFill>
                <a:latin typeface="Dosis" pitchFamily="2" charset="0"/>
              </a:rPr>
              <a:t>chocola</a:t>
            </a:r>
            <a:r>
              <a:rPr lang="pt-BR" sz="187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</a:t>
            </a:r>
            <a:endParaRPr lang="fr-MA" sz="18750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07E3EDC5-BA87-9958-3DB7-3BBFC052BDB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4421138" y="4640909"/>
            <a:ext cx="262929" cy="313302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E165DF32-FFCF-25DC-BF4F-5A24EFEA63A9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7213991" y="5276352"/>
            <a:ext cx="239117" cy="188595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B580BCBD-9E4C-BE5C-1D0E-5975970C868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9567373" y="5038233"/>
            <a:ext cx="239117" cy="231456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7845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DB55F-88A5-C0A3-58DA-82665A049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30F46CA3-E81B-89C2-0F6E-0D1C3E3FE1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17131" y="8432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663A2E4-4FAA-E906-20AE-836CD0E120C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Lisez silencieusement les mots suivants.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93B3316-DBAE-6F73-847A-A6C56C4EE5E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8149" y="3703878"/>
            <a:ext cx="12839702" cy="394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lnSpc>
                <a:spcPct val="150000"/>
              </a:lnSpc>
              <a:spcAft>
                <a:spcPts val="2700"/>
              </a:spcAft>
              <a:defRPr/>
            </a:pPr>
            <a:r>
              <a:rPr lang="fr-FR" sz="8100" b="1" kern="0" spc="480" dirty="0">
                <a:solidFill>
                  <a:srgbClr val="106585"/>
                </a:solidFill>
                <a:latin typeface="Dosis" pitchFamily="2" charset="0"/>
              </a:rPr>
              <a:t>vélo    moto   </a:t>
            </a:r>
            <a:r>
              <a:rPr lang="pt-BR" sz="8000" b="1" dirty="0">
                <a:solidFill>
                  <a:srgbClr val="106585"/>
                </a:solidFill>
                <a:latin typeface="Abadi" panose="020B0604020104020204" pitchFamily="34" charset="0"/>
              </a:rPr>
              <a:t>g</a:t>
            </a:r>
            <a:r>
              <a:rPr lang="pt-BR" sz="8000" b="1" dirty="0">
                <a:solidFill>
                  <a:srgbClr val="106585"/>
                </a:solidFill>
                <a:latin typeface="Dosis" pitchFamily="2" charset="0"/>
              </a:rPr>
              <a:t>omm</a:t>
            </a:r>
            <a:r>
              <a:rPr lang="pt-BR" sz="8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</a:t>
            </a:r>
            <a:endParaRPr lang="fr-FR" sz="8100" b="1" kern="0" spc="48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  <a:p>
            <a:pPr algn="ctr" defTabSz="1028804">
              <a:lnSpc>
                <a:spcPct val="150000"/>
              </a:lnSpc>
              <a:spcAft>
                <a:spcPts val="2700"/>
              </a:spcAft>
              <a:defRPr/>
            </a:pPr>
            <a:r>
              <a:rPr lang="fr-FR" sz="8100" b="1" kern="0" spc="480" dirty="0">
                <a:solidFill>
                  <a:srgbClr val="106585"/>
                </a:solidFill>
                <a:latin typeface="Dosis" pitchFamily="2" charset="0"/>
              </a:rPr>
              <a:t>oliv</a:t>
            </a:r>
            <a:r>
              <a:rPr lang="fr-FR" sz="8100" b="1" kern="0" spc="48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</a:t>
            </a:r>
            <a:r>
              <a:rPr lang="fr-FR" sz="8100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100" b="1" kern="0" spc="480" dirty="0">
                <a:solidFill>
                  <a:srgbClr val="106584"/>
                </a:solidFill>
                <a:latin typeface="Dosis" pitchFamily="2" charset="0"/>
              </a:rPr>
              <a:t>chocola</a:t>
            </a:r>
            <a:r>
              <a:rPr lang="fr-FR" sz="8100" b="1" kern="0" spc="48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DB5029A-10F1-3A17-5638-A3CFA55071A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EDB6E3C4-624D-7F0A-FA1D-4A20746A9A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37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A1738-5571-31AA-CBC4-62CD5F436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D7D8833A-4E85-1651-C842-77906C6FB3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41436" y="85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CAB109-5627-4F0B-7C4D-357A496E87B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17888" y="791810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lire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F4615C-BB02-8BC4-AFAA-A97BADC936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518489" y="752357"/>
            <a:ext cx="1535351" cy="948731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4CC133A-09BE-EF03-F5CE-6A9A6D04DD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589329F5-66F5-2ABD-885B-519423E4C47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8149" y="3703878"/>
            <a:ext cx="12839702" cy="3944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lnSpc>
                <a:spcPct val="150000"/>
              </a:lnSpc>
              <a:spcAft>
                <a:spcPts val="2700"/>
              </a:spcAft>
              <a:defRPr/>
            </a:pPr>
            <a:r>
              <a:rPr lang="fr-FR" sz="8100" b="1" kern="0" spc="480" dirty="0">
                <a:solidFill>
                  <a:srgbClr val="106585"/>
                </a:solidFill>
                <a:latin typeface="Dosis" pitchFamily="2" charset="0"/>
              </a:rPr>
              <a:t>vélo    moto   </a:t>
            </a:r>
            <a:r>
              <a:rPr lang="pt-BR" sz="8000" b="1" dirty="0">
                <a:solidFill>
                  <a:srgbClr val="106585"/>
                </a:solidFill>
                <a:latin typeface="Abadi" panose="020B0604020104020204" pitchFamily="34" charset="0"/>
              </a:rPr>
              <a:t>g</a:t>
            </a:r>
            <a:r>
              <a:rPr lang="pt-BR" sz="8000" b="1" dirty="0">
                <a:solidFill>
                  <a:srgbClr val="106585"/>
                </a:solidFill>
                <a:latin typeface="Dosis" pitchFamily="2" charset="0"/>
              </a:rPr>
              <a:t>omm</a:t>
            </a:r>
            <a:r>
              <a:rPr lang="pt-BR" sz="800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</a:t>
            </a:r>
            <a:endParaRPr lang="fr-FR" sz="8100" b="1" kern="0" spc="480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  <a:p>
            <a:pPr algn="ctr" defTabSz="1028804">
              <a:lnSpc>
                <a:spcPct val="150000"/>
              </a:lnSpc>
              <a:spcAft>
                <a:spcPts val="2700"/>
              </a:spcAft>
              <a:defRPr/>
            </a:pPr>
            <a:r>
              <a:rPr lang="fr-FR" sz="8100" b="1" kern="0" spc="480" dirty="0">
                <a:solidFill>
                  <a:srgbClr val="106585"/>
                </a:solidFill>
                <a:latin typeface="Dosis" pitchFamily="2" charset="0"/>
              </a:rPr>
              <a:t>oliv</a:t>
            </a:r>
            <a:r>
              <a:rPr lang="fr-FR" sz="8100" b="1" kern="0" spc="48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e</a:t>
            </a:r>
            <a:r>
              <a:rPr lang="fr-FR" sz="8100" b="1" kern="0" spc="480" dirty="0">
                <a:solidFill>
                  <a:srgbClr val="106585"/>
                </a:solidFill>
                <a:latin typeface="Dosis" pitchFamily="2" charset="0"/>
              </a:rPr>
              <a:t>   </a:t>
            </a:r>
            <a:r>
              <a:rPr lang="fr-FR" sz="8100" b="1" kern="0" spc="480" dirty="0">
                <a:solidFill>
                  <a:srgbClr val="106584"/>
                </a:solidFill>
                <a:latin typeface="Dosis" pitchFamily="2" charset="0"/>
              </a:rPr>
              <a:t>chocola</a:t>
            </a:r>
            <a:r>
              <a:rPr lang="fr-FR" sz="8100" b="1" kern="0" spc="480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471117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D5080-7070-439A-BD39-8C5EE8871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1BCC41CF-9C7B-C3F0-8458-0349A9A9EA4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12644" y="82846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ABC6B5-45F5-95A5-0688-3E0B9CEF403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lire les mots. Écoutez attentivement.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2C40B15-89EB-52C5-05F1-BEB1DEFADEC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0A19646-341E-C178-3C26-2AD7A4C9D5C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693ACAD-6B3E-814F-EA11-68520DB313B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4338" y="4905872"/>
            <a:ext cx="12844462" cy="160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lnSpc>
                <a:spcPct val="150000"/>
              </a:lnSpc>
              <a:spcAft>
                <a:spcPts val="2700"/>
              </a:spcAft>
              <a:defRPr/>
            </a:pPr>
            <a:r>
              <a:rPr lang="fr-FR" sz="7500" b="1" kern="0" spc="480" dirty="0">
                <a:solidFill>
                  <a:srgbClr val="106585"/>
                </a:solidFill>
                <a:latin typeface="Dosis" pitchFamily="2" charset="0"/>
              </a:rPr>
              <a:t>un    une    et     du     j’ai</a:t>
            </a:r>
          </a:p>
        </p:txBody>
      </p:sp>
    </p:spTree>
    <p:extLst>
      <p:ext uri="{BB962C8B-B14F-4D97-AF65-F5344CB8AC3E}">
        <p14:creationId xmlns:p14="http://schemas.microsoft.com/office/powerpoint/2010/main" val="14395618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67A88-249F-6A79-7FAA-CC2EF84C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B52EF370-CA93-A421-14BE-EED9039C57F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66800" y="86373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0FBB00-FB35-C03C-2DCA-D705E9CA0D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5" y="75235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lire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6730B5-F9D7-AA13-90AC-94817B1ED58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518489" y="752357"/>
            <a:ext cx="1535351" cy="948731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D61C09F-BC81-663B-5C74-DF72533AE53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267A0764-3F13-D43B-5793-D793064F86E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4338" y="4905872"/>
            <a:ext cx="12844462" cy="160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lnSpc>
                <a:spcPct val="150000"/>
              </a:lnSpc>
              <a:spcAft>
                <a:spcPts val="2700"/>
              </a:spcAft>
              <a:defRPr/>
            </a:pPr>
            <a:r>
              <a:rPr lang="fr-FR" sz="7500" b="1" kern="0" spc="480" dirty="0">
                <a:solidFill>
                  <a:srgbClr val="106585"/>
                </a:solidFill>
                <a:latin typeface="Dosis" pitchFamily="2" charset="0"/>
              </a:rPr>
              <a:t>un    une    et     du     j’ai</a:t>
            </a:r>
          </a:p>
        </p:txBody>
      </p:sp>
    </p:spTree>
    <p:extLst>
      <p:ext uri="{BB962C8B-B14F-4D97-AF65-F5344CB8AC3E}">
        <p14:creationId xmlns:p14="http://schemas.microsoft.com/office/powerpoint/2010/main" val="400794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B812F-D2F1-9C6D-B253-B7CDD5776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EE97FABF-DF9F-B127-47ED-9B62E44F5D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56186" y="87200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31254D-D6AB-5630-CFCA-8AAC5CAF1E0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Lisons ensemble.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7274539E-FF5D-BA09-5FE5-EF48818E3AB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B0ACF61E-4F8B-51F6-275F-9CAD6CA816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E4483F1-FCFF-F287-BF6D-096E3093D87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14338" y="4905872"/>
            <a:ext cx="12844462" cy="160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lnSpc>
                <a:spcPct val="150000"/>
              </a:lnSpc>
              <a:spcAft>
                <a:spcPts val="2700"/>
              </a:spcAft>
              <a:defRPr/>
            </a:pPr>
            <a:r>
              <a:rPr lang="fr-FR" sz="7500" b="1" kern="0" spc="480" dirty="0">
                <a:solidFill>
                  <a:srgbClr val="106585"/>
                </a:solidFill>
                <a:latin typeface="Dosis" pitchFamily="2" charset="0"/>
              </a:rPr>
              <a:t>un    une    et     du     j’ai</a:t>
            </a:r>
          </a:p>
        </p:txBody>
      </p:sp>
    </p:spTree>
    <p:extLst>
      <p:ext uri="{BB962C8B-B14F-4D97-AF65-F5344CB8AC3E}">
        <p14:creationId xmlns:p14="http://schemas.microsoft.com/office/powerpoint/2010/main" val="38717265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1A6CE-89D6-C1E1-8F40-411281B01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7EC15FE-A34D-AFEE-5723-69AF2BA4457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444" y="88674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DF2211-6F81-83B6-5CFD-845E722290E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Lisez la phrase silencieusement.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A15A38B-3AA2-7D5D-F68E-B01E1CF9DE6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32318E5-0CFA-25A8-EAB5-C65687ED094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7242AF3-7B8C-FB92-9B02-1CFA4E98828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82443" y="4543335"/>
            <a:ext cx="1250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206">
              <a:spcAft>
                <a:spcPts val="4050"/>
              </a:spcAft>
              <a:defRPr/>
            </a:pPr>
            <a:r>
              <a:rPr lang="fr-FR" sz="7200" b="1" kern="0" spc="720" dirty="0">
                <a:solidFill>
                  <a:srgbClr val="106585"/>
                </a:solidFill>
                <a:latin typeface="Dosis" pitchFamily="2" charset="0"/>
              </a:rPr>
              <a:t>J’ai un vélo et une moto.</a:t>
            </a:r>
          </a:p>
        </p:txBody>
      </p:sp>
    </p:spTree>
    <p:extLst>
      <p:ext uri="{BB962C8B-B14F-4D97-AF65-F5344CB8AC3E}">
        <p14:creationId xmlns:p14="http://schemas.microsoft.com/office/powerpoint/2010/main" val="4226314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643A0-52AB-8C86-4CEB-50375C70B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BE237B42-4E90-EDC4-DCAE-CB6D8FFD939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27469" y="80422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1A3560A-16E6-6818-2A68-199C7FAED20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2636" y="709772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J’ai un vélo et une moto.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6DB9D1-1209-0C3A-FFDB-B97A24F428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686" y="496303"/>
            <a:ext cx="1446339" cy="1442600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D1C9D80C-C145-305B-233D-82664296C883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E53952E-4AB8-F678-0C09-1F515DE97A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82443" y="4543335"/>
            <a:ext cx="1250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206">
              <a:spcAft>
                <a:spcPts val="4050"/>
              </a:spcAft>
              <a:defRPr/>
            </a:pPr>
            <a:r>
              <a:rPr lang="fr-FR" sz="7200" b="1" kern="0" spc="720" dirty="0">
                <a:solidFill>
                  <a:srgbClr val="106585"/>
                </a:solidFill>
                <a:latin typeface="Dosis" pitchFamily="2" charset="0"/>
              </a:rPr>
              <a:t>J’ai un vélo et une moto.</a:t>
            </a:r>
          </a:p>
        </p:txBody>
      </p:sp>
      <p:pic>
        <p:nvPicPr>
          <p:cNvPr id="7" name="J'ai un vélo moto">
            <a:hlinkClick r:id="" action="ppaction://media"/>
            <a:extLst>
              <a:ext uri="{FF2B5EF4-FFF2-40B4-BE49-F238E27FC236}">
                <a16:creationId xmlns:a16="http://schemas.microsoft.com/office/drawing/2014/main" id="{3C3EA3A8-4E74-9630-06B2-FA896828525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43417" y="709772"/>
            <a:ext cx="748296" cy="74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7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F5696-C26F-4721-FB15-EF16131C1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7F29148-A640-6064-1765-3EA98CC840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82444" y="88674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2E7336-3EB9-E7CE-3665-13BF14FC1F2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Lisez la phrase silencieusement. 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71C53B4-B557-9E98-AFB8-54CF75F2C94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A17798AD-43D3-3527-5792-956CCF1CA4F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A1529A1-908B-C077-26B9-54D5AB49DFA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67545" y="4520252"/>
            <a:ext cx="12589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206">
              <a:spcAft>
                <a:spcPts val="4050"/>
              </a:spcAft>
              <a:defRPr/>
            </a:pPr>
            <a:r>
              <a:rPr lang="fr-FR" sz="7200" b="1" kern="0" spc="720" dirty="0">
                <a:solidFill>
                  <a:srgbClr val="106585"/>
                </a:solidFill>
                <a:latin typeface="Dosis" pitchFamily="2" charset="0"/>
              </a:rPr>
              <a:t>Nora a du chocolat.</a:t>
            </a:r>
          </a:p>
        </p:txBody>
      </p:sp>
    </p:spTree>
    <p:extLst>
      <p:ext uri="{BB962C8B-B14F-4D97-AF65-F5344CB8AC3E}">
        <p14:creationId xmlns:p14="http://schemas.microsoft.com/office/powerpoint/2010/main" val="18156020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D2135-3041-8CBD-18C0-1FADD082C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98D81E0-033A-06E9-C00A-58E90A256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27469" y="80422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477BAE-0D4A-7233-A8D0-AD235358E78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2636" y="709772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Nora a du chocolat.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A2AE083-675E-161E-6569-9021EF24799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686" y="496303"/>
            <a:ext cx="1446339" cy="1442600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E77367C0-5DEE-5BE2-73B6-8C53814E6EA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422F7543-2D65-D108-19CB-20FA3A5B092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67545" y="4520252"/>
            <a:ext cx="12589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206">
              <a:spcAft>
                <a:spcPts val="4050"/>
              </a:spcAft>
              <a:defRPr/>
            </a:pPr>
            <a:r>
              <a:rPr lang="fr-FR" sz="7200" b="1" kern="0" spc="720" dirty="0">
                <a:solidFill>
                  <a:srgbClr val="106585"/>
                </a:solidFill>
                <a:latin typeface="Dosis" pitchFamily="2" charset="0"/>
              </a:rPr>
              <a:t>Nora a du chocolat.</a:t>
            </a:r>
          </a:p>
        </p:txBody>
      </p:sp>
      <p:pic>
        <p:nvPicPr>
          <p:cNvPr id="6" name="Nora a du choco">
            <a:hlinkClick r:id="" action="ppaction://media"/>
            <a:extLst>
              <a:ext uri="{FF2B5EF4-FFF2-40B4-BE49-F238E27FC236}">
                <a16:creationId xmlns:a16="http://schemas.microsoft.com/office/drawing/2014/main" id="{6A748D1F-AC93-F1E4-E426-DF99758C917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18899" y="648545"/>
            <a:ext cx="643042" cy="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60664-6626-10FB-F5E4-2ACADC27C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D9531EC-F14F-7710-A9E6-DEE0F98DE4D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7696" y="85445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F46A7B0-18E1-8BB0-E8EF-D6A3370C8DB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4146" y="747253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lire les phrases ?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3CA48C-3B8C-C86F-6BCA-67C9DB7BCEF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67546" y="5029762"/>
            <a:ext cx="117421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206">
              <a:spcAft>
                <a:spcPts val="3600"/>
              </a:spcAft>
              <a:defRPr/>
            </a:pPr>
            <a:r>
              <a:rPr lang="fr-FR" sz="6000" b="1" kern="0" spc="720" dirty="0">
                <a:solidFill>
                  <a:srgbClr val="106585"/>
                </a:solidFill>
                <a:latin typeface="Dosis" pitchFamily="2" charset="0"/>
              </a:rPr>
              <a:t>J’ai un vélo et une moto.</a:t>
            </a:r>
          </a:p>
          <a:p>
            <a:pPr defTabSz="1543206">
              <a:spcAft>
                <a:spcPts val="3600"/>
              </a:spcAft>
              <a:defRPr/>
            </a:pPr>
            <a:r>
              <a:rPr lang="fr-FR" sz="6000" b="1" kern="0" spc="720" dirty="0">
                <a:solidFill>
                  <a:srgbClr val="106585"/>
                </a:solidFill>
                <a:latin typeface="Dosis" pitchFamily="2" charset="0"/>
              </a:rPr>
              <a:t>Nora a du chocolat.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A25E140-8C78-5618-B420-E543646CFB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518489" y="709772"/>
            <a:ext cx="1535351" cy="948731"/>
          </a:xfrm>
          <a:prstGeom prst="roundRect">
            <a:avLst>
              <a:gd name="adj" fmla="val 31362"/>
            </a:avLst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A64A6E88-8078-CCD8-3146-39AABAB15A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15838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26F68-6C9A-07AF-949D-E83903D7C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E216A47-308F-CC59-6C8B-9EA774EEDDC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A55AB7E-B0DB-A6F2-6640-A727962F553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07967" y="2605905"/>
            <a:ext cx="10709586" cy="5974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srgbClr val="BFBFBF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fr-FR" sz="3900" b="1" dirty="0">
                <a:solidFill>
                  <a:prstClr val="white">
                    <a:lumMod val="75000"/>
                  </a:prstClr>
                </a:solidFill>
                <a:latin typeface="Dosis" pitchFamily="2" charset="0"/>
                <a:cs typeface="Calibri" panose="020F0502020204030204" pitchFamily="34" charset="0"/>
              </a:rPr>
              <a:t>. Vocabulaire : 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3000" dirty="0">
                <a:solidFill>
                  <a:srgbClr val="BFBFBF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orange – chocolat  -  vélo  -  olive  - maitresse - maitre -  classe - gomme.</a:t>
            </a:r>
          </a:p>
          <a:p>
            <a:pPr defTabSz="914445">
              <a:spcAft>
                <a:spcPts val="900"/>
              </a:spcAft>
              <a:defRPr/>
            </a:pPr>
            <a:r>
              <a:rPr lang="fr-FR" sz="3900" b="1" dirty="0">
                <a:solidFill>
                  <a:srgbClr val="BFBFBF"/>
                </a:solidFill>
                <a:latin typeface="Dosis" pitchFamily="2" charset="0"/>
                <a:cs typeface="Calibri" panose="020F0502020204030204" pitchFamily="34" charset="0"/>
              </a:rPr>
              <a:t>2. Outils de langue :</a:t>
            </a:r>
          </a:p>
          <a:p>
            <a:pPr defTabSz="914445">
              <a:defRPr/>
            </a:pPr>
            <a:r>
              <a:rPr lang="fr-FR" sz="3000" dirty="0">
                <a:solidFill>
                  <a:srgbClr val="BFBFBF"/>
                </a:solidFill>
                <a:latin typeface="Dosis" pitchFamily="2" charset="0"/>
                <a:cs typeface="Calibri" panose="020F0502020204030204" pitchFamily="34" charset="0"/>
              </a:rPr>
              <a:t>Tu es en quelle classe ?</a:t>
            </a:r>
          </a:p>
          <a:p>
            <a:pPr defTabSz="914445">
              <a:spcAft>
                <a:spcPts val="450"/>
              </a:spcAft>
              <a:defRPr/>
            </a:pPr>
            <a:r>
              <a:rPr lang="fr-FR" sz="3000" dirty="0">
                <a:solidFill>
                  <a:srgbClr val="BFBFBF"/>
                </a:solidFill>
                <a:latin typeface="Dosis" pitchFamily="2" charset="0"/>
                <a:cs typeface="Calibri" panose="020F0502020204030204" pitchFamily="34" charset="0"/>
              </a:rPr>
              <a:t>Moi, je suis en …. / Toi, tu es en ….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900" b="1" dirty="0">
                <a:solidFill>
                  <a:srgbClr val="BFBFBF"/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spcAft>
                <a:spcPts val="1800"/>
              </a:spcAft>
              <a:defRPr/>
            </a:pPr>
            <a:r>
              <a:rPr lang="fr-FR" sz="3000" dirty="0">
                <a:solidFill>
                  <a:srgbClr val="BFBFBF"/>
                </a:solidFill>
                <a:latin typeface="Dosis" pitchFamily="2" charset="0"/>
                <a:cs typeface="Calibri" panose="020F0502020204030204" pitchFamily="34" charset="0"/>
              </a:rPr>
              <a:t>Mots simples – Mots outils  - Phrases simples.  </a:t>
            </a:r>
          </a:p>
          <a:p>
            <a:pPr defTabSz="914445">
              <a:spcAft>
                <a:spcPts val="450"/>
              </a:spcAft>
              <a:defRPr/>
            </a:pPr>
            <a:r>
              <a:rPr lang="fr-FR" sz="39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4. Écriture</a:t>
            </a:r>
          </a:p>
          <a:p>
            <a:pPr defTabSz="914445">
              <a:lnSpc>
                <a:spcPct val="150000"/>
              </a:lnSpc>
              <a:spcAft>
                <a:spcPts val="1800"/>
              </a:spcAft>
              <a:defRPr/>
            </a:pPr>
            <a:r>
              <a:rPr lang="fr-FR" sz="30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EB43125-600C-235F-6428-F589D0022BF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47C97E7-9B1F-866A-95FA-398B36ED3B3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D891BA-3328-6989-568D-B671A5C2B8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3874" y="252923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AE3F7FA-A9D3-F6FC-307F-6CF90A4AD7B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19349" y="889426"/>
            <a:ext cx="4719761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D40000F-783A-D58C-F4C0-3ECC5F10AE3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1101198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2622-25C2-C605-9AE0-D9151DBA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7BB8547-96FD-9FF4-E7FE-C209DC8098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56187" y="80422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EAE49D-D4B9-1C1F-181F-3B4F18DE2E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3387" y="726119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Prenez vos ardoises.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B15AB1-6C9E-C74F-7E7A-30AC57D3F3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982" y="721203"/>
            <a:ext cx="1259834" cy="1095804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BFAB57-6F49-0E91-A466-15188BDFBB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4078" y="2691962"/>
            <a:ext cx="6341805" cy="4903077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833C329-6A80-3874-1931-F05F1635B52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8820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4BD2-7C07-C4D4-69D6-5A9B06C5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142E0A37-1AEF-A31E-5DD0-DDAD515E7A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FD1548-5D93-24C5-006E-5CBF1EE0ED6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Regardez comment j’écris « moto » au tableau.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C8A6DBD-E2C9-2F91-BD7B-7F9FD4503D0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540CD925-57BF-3636-C3AE-9B3569E72FA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562736" y="609830"/>
            <a:ext cx="1424594" cy="1355577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DFD2419-E6F1-AA83-2EE1-B0C4B077F0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5871" y="3418957"/>
            <a:ext cx="7479946" cy="34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47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F4A5-719A-4F1A-E316-BD192A7EA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B4C9279-A46E-6144-95AC-C6CFB1BD1E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F7973E-B2F0-ADC5-969A-1286B1D420E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Copiez « moto » sur vos ardoises.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0FC038-9A67-8F2A-87A9-E0DC0635F5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70B2008-11F6-72B5-272C-BDD580A02AA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72DD69B-ADB6-B337-F8EE-78C8D97337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5871" y="3418957"/>
            <a:ext cx="7479946" cy="34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52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394049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D0E59-06FC-03AC-E54A-FBC9977C2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6059E38-BA86-2154-412F-C9C48B0F20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0F207E3-EAC3-9F21-EC58-61763EC920E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D632E9-5211-CAAB-A2EC-57FD4B19730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E0BE73-5C35-FDE2-CE50-E584481F9C3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31991F-6877-A886-8AEB-76CF513DE54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B3211E6-42D9-6B2A-2924-976AA081B51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622E487-C792-5D41-DCAB-071B8062B64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F414F94-2D51-4593-DF98-88B631DB374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85E1FCB-9CED-56DC-542B-815657981DB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25C142-C27B-B2E6-E028-53798FCAE0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69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AE4198-A42A-178A-7CFE-7FD4D9EECE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C719079-B4F7-AA24-4318-39E6012EA73F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8488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B6940-BCF1-1C95-1627-04AD8D903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35E76E6C-61AC-C00A-5C04-EE693CADCD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9BC67E-D55F-ED1F-124C-3E3F4F61C3A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Regardez comment j’écris « olive » au tableau.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104B4FE-584A-32E9-2261-D8D4057B9D7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2BA4CE40-7740-59D1-4903-51EA704438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562736" y="609830"/>
            <a:ext cx="1424594" cy="135557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2F16DF-724C-B5FD-D2A9-208A8BB6C0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1709" y="3760895"/>
            <a:ext cx="7813138" cy="43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852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D98EA-8C49-9746-370F-0D74021D8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E76D6A68-C1EF-B038-7C58-F2070C1782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6DFB92-7581-43D1-6AB1-47E5FC3304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Copiez « olive » sur vos ardoises.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60FB12-CFC6-D6F8-4B97-39A37118A4F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E80DFE9-940C-BE9E-1250-B977B5767B8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23DE9E5A-B409-9AC6-6DDD-F3F65C606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1709" y="3760895"/>
            <a:ext cx="7813138" cy="43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737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3F9A1-7B3C-81C5-1CF2-CAF26E77F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0FED6F-0771-D30E-4F64-53337583FC9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99B2F2B-98BA-A54E-1FE2-87FF3086E8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AB277E-71A9-7C2D-6842-6342216A4FC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F77B884-84F7-5FEB-439A-EDAC2577B31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07A7B78-CE44-C9F0-1010-DD42A6801E4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C97AF07-5A92-6ABB-4576-402B7E71F5A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7ED02F-BA50-E0E4-CD88-E4235A3C790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693C3-B248-5DAC-E2C9-9911C09F890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D7C4BE8-57A3-B761-52F1-DA54E1411E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03B0C6-3850-F539-F8DD-8E1A4F7CB47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69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7742C3-5D30-74AF-B32E-BD155129CD2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D09BA18-77D2-4C15-C363-5965A6691A9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03477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A955-E174-A01C-E1EA-10D8640F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34CBB8-EC0E-F18D-6769-6C285F5B87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10ED6C-73A4-335C-C892-C79B1D7220D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2C50F3-002B-2ABA-5FD6-0D65C0AD204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3D0CB0-3573-E55F-2A52-8F97C9A5BD4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C0F1AF-324F-A53A-542F-2678BA3540BB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08A37F6-A4E9-1DB6-8D1B-ED922F3D842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8527138-F5FD-74B7-FAD9-BA394834C95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85F5A9-8AE2-9C6E-66D7-71FD32FEBA8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22DAE14-D30B-94FE-3F1A-58EBD7B3BF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319547-5CED-8B55-6DF0-39EAF3A851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1889" y="759064"/>
            <a:ext cx="1023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69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On va faire une dictée. Écrivez le mot « vélo ». Je répète « vélo ».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DCAA59-8D60-1392-6E13-7AD4CC74D75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4245" y="3212499"/>
            <a:ext cx="6967511" cy="3862002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B3F653EC-F755-BE3F-0EED-E9D2DAADFAD5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33769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38F1D-B2B7-C69F-23F5-C6110C2DC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17155A-1161-1C0E-946B-59856DD154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62E50F-B826-6850-6D86-C012F8A43F4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F92BA0-88E5-F73C-5A62-DFD2DF5EC60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9C93F3C-76B3-C08D-29D9-1EF946B7034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AA5834E-B6BB-D91A-9AA2-A1E53F618D0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676D583-B781-6857-C54F-772E40FE186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0D7E977-3096-9B25-1E02-CBEC7E5A610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5EDC445-18D1-04E0-C054-30F2AE204B3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004180A-DDD9-5341-76D8-AA55518CA9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8D6824-8C82-EAC7-D21F-7A754CF4D31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69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7B85AC-441C-1EF8-AC5C-1D8F4A11B3D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10A15D7-9CE7-2DC7-632C-E871717F444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8345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6B3D-D2CD-3D44-B76B-FBC3C6562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B981D9E-6A94-1151-B2B3-C9C2D4F676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950BAF5-7846-DD7C-1FA6-F1ADA68B65C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C94D28-746B-BE80-C58F-C8326639B4D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A019CA2-A06B-08AD-BE72-ED51AA9ED89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9F9DC49-611D-7D1E-6F16-4AC9C6557D7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E7C4514-112E-AE68-86D6-E4471E039E4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6B7C642-CB76-68BA-C838-123504A25FC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4B68EC7-4887-8945-1247-E9170362E65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5CF76E5-F67D-2FB0-5327-FADEE564F8C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39F053-76CE-DCD9-1427-772BA5DAED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777913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69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Corrigez. vélo.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9A44317E-D34F-0894-F074-DD16F74F1A0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D2E8176D-BDFC-EFAF-5A1D-13033369B9A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8F1FE9-286F-1E88-3B62-0B99B749B8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98314" y="3395621"/>
            <a:ext cx="6613974" cy="34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088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53476-367A-86E6-BA65-B8BDE3881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F35F297-96EB-0642-FE80-2CBDF97C935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02F66F-8FC9-14B2-D52B-BAEC22CFF01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BF42373-EB47-8472-14C1-8154A9CCA06E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3876148-8AAB-9FA0-0450-72E74667B81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99CBC6A-8112-7B8A-9FB6-CA1C1759D408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593C6E3-DA8B-37ED-92BC-1C1AD186580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41EC259-B4BA-11D8-0472-0A3159E7F6D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6A01D03-49B0-74CF-01E7-A630064E0440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FCBD46F-43A6-0A9C-D061-23D6B6A5A41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36051" y="8869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427F74-6FAE-E9EF-6F18-07DEB6DCA68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7551" y="792476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69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Écrivez le mot « gomme ». Je répète « gomme ». 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46D4613-4766-6A2B-9C18-C6418B1120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4245" y="3212499"/>
            <a:ext cx="6967511" cy="3862002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D39E2E68-AFA9-E148-1997-8C366A18BDD1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44281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6BBB4-5141-E633-0106-5F6A0CEFD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D2F5DA7-CB04-9ED3-3361-9764775214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C7B6D79-21F1-63A9-82BD-CD402BEBD48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7FA78D-E449-CE5F-6A54-564CDAC8308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57E241D-7789-1C44-3AFB-B07413F47E3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56D6932-A5D6-B49F-782F-3A9B889C1473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7F2DF75-4ABC-EFF1-3A71-2E3A656E138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60937C4-B775-8F1F-94F4-A8F0283E16F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93DB6-0969-8B65-C7F5-348D0BC6A643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19EE6A8-8549-3C90-6FD1-B339A4D907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8B351C-8A4C-70D0-26E7-89F436B142F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69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C2B85C-5F95-CAB8-94E7-A106A62192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87CDBCC-2CBA-8B81-8F2B-90E8DF19537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9454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1EE3C-9384-432B-CB69-8872A1835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4078116-1993-EC17-1160-77CAAC31EF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B7B367-C40F-50F7-404A-BA62BE3A896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D506C9-3BD9-D6E5-240D-35CF0D08B3C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7CE47F3-2A62-3B8F-92CF-F13DE5A4545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468CFC-116C-D736-C982-1BB758D995E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9935B45-D5C1-677F-4216-823EF5FC360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41D3CE1-94BA-6165-5D4F-9F0B5DCC21A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33461B4-47B6-A347-4F2E-14E2F799F54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92697C9-1AE3-9A12-2DB6-EA0C6A818D4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ED735B1-44C2-192F-DA8B-78A8957C28E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777913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69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Corrigez. gomme.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CB8ACCA-C1AE-A0AC-F44A-FD9BED26FAA8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567546" y="5870"/>
          <a:ext cx="1012146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401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715609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341839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 Vocabulaire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           3.  Lecture                              </a:t>
                      </a: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Ecriture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97FF42FE-B4BA-ADE3-295F-C37CC318DD5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3EDC35-D78B-F10F-E876-CBC9A1A8E9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6435" y="3848078"/>
            <a:ext cx="7860158" cy="346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67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74944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BD67-30BF-C1DB-5074-50037772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83FFCE-E7A0-676B-3341-9E82FDFEFD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F503C4-E48D-9BD1-FAED-143714BFCA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F47658-E1E1-B507-D79E-2057C8934E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0DA2F46-49E3-B01E-7D23-0FF8ECD69D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F2B428-3BD8-B1CA-8054-15F684AD4C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861D93D-BDC4-67C2-B326-6414AF22C00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0399" y="6713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212EF-EF0E-E5B0-2879-63B587B8E49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0205" y="424361"/>
            <a:ext cx="1219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leçon est terminée ! </a:t>
            </a:r>
          </a:p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À la maison, faites les exercices de lecture et d’écriture de la page 15. 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3BB9368-D199-B202-BACA-3D9A5AC15D0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15918" y="2497816"/>
            <a:ext cx="4944951" cy="6682655"/>
            <a:chOff x="610612" y="1665210"/>
            <a:chExt cx="3296634" cy="445510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F51DA1F-AD4F-FA78-8321-B7375BA1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0612" y="1665210"/>
              <a:ext cx="3296634" cy="4455103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FF34470-1991-9407-1BB2-636FD2BB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7564" t="42404" r="88250" b="55389"/>
            <a:stretch/>
          </p:blipFill>
          <p:spPr>
            <a:xfrm>
              <a:off x="923527" y="3608439"/>
              <a:ext cx="234607" cy="16714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AC8DCCA-8DC5-ADF4-6CA6-43A506C8F512}"/>
                </a:ext>
              </a:extLst>
            </p:cNvPr>
            <p:cNvSpPr txBox="1"/>
            <p:nvPr/>
          </p:nvSpPr>
          <p:spPr>
            <a:xfrm>
              <a:off x="889987" y="3487420"/>
              <a:ext cx="226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fr-FR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BA3FD8A0-48B9-AB5F-2480-8580B74C9B3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56704" y="2156962"/>
            <a:ext cx="5417953" cy="75207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CD9544-DE27-90DD-1048-6FEA2AA310F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675371" y="2828925"/>
            <a:ext cx="5641049" cy="5301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8646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7592</TotalTime>
  <Words>2707</Words>
  <PresentationFormat>Personnalisé</PresentationFormat>
  <Paragraphs>495</Paragraphs>
  <Slides>91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91</vt:i4>
      </vt:variant>
    </vt:vector>
  </HeadingPairs>
  <TitlesOfParts>
    <vt:vector size="99" baseType="lpstr">
      <vt:lpstr>Dosis Bold</vt:lpstr>
      <vt:lpstr>Calibri</vt:lpstr>
      <vt:lpstr>Dosis</vt:lpstr>
      <vt:lpstr>Arial</vt:lpstr>
      <vt:lpstr>Cambria</vt:lpstr>
      <vt:lpstr>Abadi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2025-08-14T12:19:10Z</dcterms:modified>
</cp:coreProperties>
</file>