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
      <p:font typeface="Sigmar One"/>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jSacfy2R+fNEW5eR1YuMc8G3WL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SigmarOne-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f2735004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f2735004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f2735004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f2735004f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bf2735004f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bf2735004f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bf2735004f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bf2735004f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2bf2735004f_0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bf2735004f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bf2735004f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2bf2735004f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bf2735004f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bf2735004f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bf2735004f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bf2735004f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bf2735004f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bf2735004f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bf2735004f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bf2735004f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bf2735004f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bf2735004f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bf2735004f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bf2735004f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bf2735004f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bf2735004f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bf2735004f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bf2735004f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bf2735004f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bf2735004f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bf2735004f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bf2735004f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bf2735004f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bf2735004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bf2735004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bf2735004f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bf2735004f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bf2735004f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g2bf2735004f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bf2735004f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bf2735004f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bf2735004f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bf2735004f_0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bf2735004f_0_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2bf2735004f_0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bf2735004f_0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2bf2735004f_0_5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2bf2735004f_0_5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bf2735004f_0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bf2735004f_0_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2bf2735004f_0_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bf2735004f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bf2735004f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bf2735004f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bf2735004f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2bf2735004f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2bf2735004f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bf2735004f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bf2735004f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bf2735004f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f2735004f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bf2735004f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bf2735004f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f2735004f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bf2735004f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2bf2735004f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f2735004f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bf2735004f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bf2735004f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f2735004f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bf2735004f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bf2735004f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0.png"/><Relationship Id="rId7" Type="http://schemas.openxmlformats.org/officeDocument/2006/relationships/image" Target="../media/image67.png"/><Relationship Id="rId8"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83.png"/><Relationship Id="rId8" Type="http://schemas.openxmlformats.org/officeDocument/2006/relationships/image" Target="../media/image1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93.png"/><Relationship Id="rId21" Type="http://schemas.openxmlformats.org/officeDocument/2006/relationships/image" Target="../media/image96.png"/><Relationship Id="rId24" Type="http://schemas.openxmlformats.org/officeDocument/2006/relationships/image" Target="../media/image95.png"/><Relationship Id="rId23"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89.png"/><Relationship Id="rId26" Type="http://schemas.openxmlformats.org/officeDocument/2006/relationships/image" Target="../media/image102.png"/><Relationship Id="rId25" Type="http://schemas.openxmlformats.org/officeDocument/2006/relationships/image" Target="../media/image103.png"/><Relationship Id="rId28" Type="http://schemas.openxmlformats.org/officeDocument/2006/relationships/image" Target="../media/image115.png"/><Relationship Id="rId27" Type="http://schemas.openxmlformats.org/officeDocument/2006/relationships/image" Target="../media/image97.png"/><Relationship Id="rId5" Type="http://schemas.openxmlformats.org/officeDocument/2006/relationships/image" Target="../media/image2.png"/><Relationship Id="rId6" Type="http://schemas.openxmlformats.org/officeDocument/2006/relationships/image" Target="../media/image10.png"/><Relationship Id="rId29" Type="http://schemas.openxmlformats.org/officeDocument/2006/relationships/image" Target="../media/image98.png"/><Relationship Id="rId7" Type="http://schemas.openxmlformats.org/officeDocument/2006/relationships/image" Target="../media/image88.png"/><Relationship Id="rId8" Type="http://schemas.openxmlformats.org/officeDocument/2006/relationships/image" Target="../media/image82.png"/><Relationship Id="rId30" Type="http://schemas.openxmlformats.org/officeDocument/2006/relationships/image" Target="../media/image104.png"/><Relationship Id="rId11" Type="http://schemas.openxmlformats.org/officeDocument/2006/relationships/image" Target="../media/image85.png"/><Relationship Id="rId10" Type="http://schemas.openxmlformats.org/officeDocument/2006/relationships/image" Target="../media/image90.png"/><Relationship Id="rId13" Type="http://schemas.openxmlformats.org/officeDocument/2006/relationships/image" Target="../media/image84.png"/><Relationship Id="rId12" Type="http://schemas.openxmlformats.org/officeDocument/2006/relationships/image" Target="../media/image86.png"/><Relationship Id="rId15" Type="http://schemas.openxmlformats.org/officeDocument/2006/relationships/image" Target="../media/image109.png"/><Relationship Id="rId14" Type="http://schemas.openxmlformats.org/officeDocument/2006/relationships/image" Target="../media/image87.png"/><Relationship Id="rId17" Type="http://schemas.openxmlformats.org/officeDocument/2006/relationships/image" Target="../media/image99.png"/><Relationship Id="rId16" Type="http://schemas.openxmlformats.org/officeDocument/2006/relationships/image" Target="../media/image91.png"/><Relationship Id="rId19" Type="http://schemas.openxmlformats.org/officeDocument/2006/relationships/image" Target="../media/image94.png"/><Relationship Id="rId18" Type="http://schemas.openxmlformats.org/officeDocument/2006/relationships/image" Target="../media/image1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116.png"/><Relationship Id="rId8" Type="http://schemas.openxmlformats.org/officeDocument/2006/relationships/image" Target="../media/image1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19.png"/><Relationship Id="rId8" Type="http://schemas.openxmlformats.org/officeDocument/2006/relationships/image" Target="../media/image1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6.png"/><Relationship Id="rId4" Type="http://schemas.openxmlformats.org/officeDocument/2006/relationships/image" Target="../media/image123.png"/><Relationship Id="rId5" Type="http://schemas.openxmlformats.org/officeDocument/2006/relationships/image" Target="../media/image21.png"/><Relationship Id="rId6" Type="http://schemas.openxmlformats.org/officeDocument/2006/relationships/image" Target="../media/image10.png"/><Relationship Id="rId7" Type="http://schemas.openxmlformats.org/officeDocument/2006/relationships/image" Target="../media/image129.png"/><Relationship Id="rId8" Type="http://schemas.openxmlformats.org/officeDocument/2006/relationships/image" Target="../media/image1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141.png"/><Relationship Id="rId8" Type="http://schemas.openxmlformats.org/officeDocument/2006/relationships/image" Target="../media/image1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1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147.png"/><Relationship Id="rId5" Type="http://schemas.openxmlformats.org/officeDocument/2006/relationships/image" Target="../media/image21.png"/><Relationship Id="rId6" Type="http://schemas.openxmlformats.org/officeDocument/2006/relationships/image" Target="../media/image10.png"/><Relationship Id="rId7" Type="http://schemas.openxmlformats.org/officeDocument/2006/relationships/image" Target="../media/image146.png"/><Relationship Id="rId8" Type="http://schemas.openxmlformats.org/officeDocument/2006/relationships/image" Target="../media/image139.png"/><Relationship Id="rId11" Type="http://schemas.openxmlformats.org/officeDocument/2006/relationships/image" Target="../media/image156.png"/><Relationship Id="rId10" Type="http://schemas.openxmlformats.org/officeDocument/2006/relationships/image" Target="../media/image177.png"/><Relationship Id="rId13" Type="http://schemas.openxmlformats.org/officeDocument/2006/relationships/image" Target="../media/image150.png"/><Relationship Id="rId12" Type="http://schemas.openxmlformats.org/officeDocument/2006/relationships/image" Target="../media/image142.png"/><Relationship Id="rId15" Type="http://schemas.openxmlformats.org/officeDocument/2006/relationships/image" Target="../media/image171.png"/><Relationship Id="rId14" Type="http://schemas.openxmlformats.org/officeDocument/2006/relationships/image" Target="../media/image148.png"/><Relationship Id="rId16" Type="http://schemas.openxmlformats.org/officeDocument/2006/relationships/image" Target="../media/image1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176.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167.png"/><Relationship Id="rId8" Type="http://schemas.openxmlformats.org/officeDocument/2006/relationships/image" Target="../media/image154.png"/><Relationship Id="rId10" Type="http://schemas.openxmlformats.org/officeDocument/2006/relationships/image" Target="../media/image197.png"/></Relationships>
</file>

<file path=ppt/slides/_rels/slide23.xml.rels><?xml version="1.0" encoding="UTF-8" standalone="yes"?><Relationships xmlns="http://schemas.openxmlformats.org/package/2006/relationships"><Relationship Id="rId20" Type="http://schemas.openxmlformats.org/officeDocument/2006/relationships/image" Target="../media/image188.png"/><Relationship Id="rId22" Type="http://schemas.openxmlformats.org/officeDocument/2006/relationships/image" Target="../media/image200.png"/><Relationship Id="rId21" Type="http://schemas.openxmlformats.org/officeDocument/2006/relationships/image" Target="../media/image187.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161.png"/><Relationship Id="rId5" Type="http://schemas.openxmlformats.org/officeDocument/2006/relationships/image" Target="../media/image21.png"/><Relationship Id="rId6" Type="http://schemas.openxmlformats.org/officeDocument/2006/relationships/image" Target="../media/image10.png"/><Relationship Id="rId7" Type="http://schemas.openxmlformats.org/officeDocument/2006/relationships/image" Target="../media/image160.png"/><Relationship Id="rId8" Type="http://schemas.openxmlformats.org/officeDocument/2006/relationships/image" Target="../media/image162.png"/><Relationship Id="rId11" Type="http://schemas.openxmlformats.org/officeDocument/2006/relationships/image" Target="../media/image168.png"/><Relationship Id="rId10" Type="http://schemas.openxmlformats.org/officeDocument/2006/relationships/image" Target="../media/image165.png"/><Relationship Id="rId13" Type="http://schemas.openxmlformats.org/officeDocument/2006/relationships/image" Target="../media/image172.png"/><Relationship Id="rId12" Type="http://schemas.openxmlformats.org/officeDocument/2006/relationships/image" Target="../media/image174.png"/><Relationship Id="rId15" Type="http://schemas.openxmlformats.org/officeDocument/2006/relationships/image" Target="../media/image190.png"/><Relationship Id="rId14" Type="http://schemas.openxmlformats.org/officeDocument/2006/relationships/image" Target="../media/image192.png"/><Relationship Id="rId17" Type="http://schemas.openxmlformats.org/officeDocument/2006/relationships/image" Target="../media/image182.png"/><Relationship Id="rId16" Type="http://schemas.openxmlformats.org/officeDocument/2006/relationships/image" Target="../media/image185.png"/><Relationship Id="rId19" Type="http://schemas.openxmlformats.org/officeDocument/2006/relationships/image" Target="../media/image191.png"/><Relationship Id="rId18" Type="http://schemas.openxmlformats.org/officeDocument/2006/relationships/image" Target="../media/image1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123.png"/><Relationship Id="rId5" Type="http://schemas.openxmlformats.org/officeDocument/2006/relationships/image" Target="../media/image196.png"/><Relationship Id="rId6" Type="http://schemas.openxmlformats.org/officeDocument/2006/relationships/image" Target="../media/image204.png"/><Relationship Id="rId7" Type="http://schemas.openxmlformats.org/officeDocument/2006/relationships/image" Target="../media/image194.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42.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101.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32.png"/><Relationship Id="rId8"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40.png"/><Relationship Id="rId5" Type="http://schemas.openxmlformats.org/officeDocument/2006/relationships/image" Target="../media/image21.png"/><Relationship Id="rId6" Type="http://schemas.openxmlformats.org/officeDocument/2006/relationships/image" Target="../media/image10.png"/><Relationship Id="rId7" Type="http://schemas.openxmlformats.org/officeDocument/2006/relationships/image" Target="../media/image36.png"/><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56.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57.png"/><Relationship Id="rId8"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bf2735004f_0_0"/>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17" name="Google Shape;17;g2bf2735004f_0_0"/>
          <p:cNvPicPr preferRelativeResize="0"/>
          <p:nvPr/>
        </p:nvPicPr>
        <p:blipFill rotWithShape="1">
          <a:blip r:embed="rId4">
            <a:alphaModFix/>
          </a:blip>
          <a:srcRect b="0" l="0" r="0" t="0"/>
          <a:stretch/>
        </p:blipFill>
        <p:spPr>
          <a:xfrm>
            <a:off x="457257" y="10617200"/>
            <a:ext cx="6280687" cy="2819398"/>
          </a:xfrm>
          <a:prstGeom prst="rect">
            <a:avLst/>
          </a:prstGeom>
          <a:noFill/>
          <a:ln>
            <a:noFill/>
          </a:ln>
        </p:spPr>
      </p:pic>
      <p:pic>
        <p:nvPicPr>
          <p:cNvPr descr=" " id="18" name="Google Shape;18;g2bf2735004f_0_0"/>
          <p:cNvPicPr preferRelativeResize="0"/>
          <p:nvPr/>
        </p:nvPicPr>
        <p:blipFill rotWithShape="1">
          <a:blip r:embed="rId5">
            <a:alphaModFix/>
          </a:blip>
          <a:srcRect b="0" l="0" r="0" t="0"/>
          <a:stretch/>
        </p:blipFill>
        <p:spPr>
          <a:xfrm>
            <a:off x="21897537" y="0"/>
            <a:ext cx="2489511" cy="5638798"/>
          </a:xfrm>
          <a:prstGeom prst="rect">
            <a:avLst/>
          </a:prstGeom>
          <a:noFill/>
          <a:ln>
            <a:noFill/>
          </a:ln>
        </p:spPr>
      </p:pic>
      <p:pic>
        <p:nvPicPr>
          <p:cNvPr descr=" " id="19" name="Google Shape;19;g2bf2735004f_0_0"/>
          <p:cNvPicPr preferRelativeResize="0"/>
          <p:nvPr/>
        </p:nvPicPr>
        <p:blipFill rotWithShape="1">
          <a:blip r:embed="rId6">
            <a:alphaModFix/>
          </a:blip>
          <a:srcRect b="0" l="0" r="0" t="0"/>
          <a:stretch/>
        </p:blipFill>
        <p:spPr>
          <a:xfrm>
            <a:off x="3492937" y="4559300"/>
            <a:ext cx="17401175" cy="8915400"/>
          </a:xfrm>
          <a:prstGeom prst="rect">
            <a:avLst/>
          </a:prstGeom>
          <a:noFill/>
          <a:ln>
            <a:noFill/>
          </a:ln>
        </p:spPr>
      </p:pic>
      <p:sp>
        <p:nvSpPr>
          <p:cNvPr id="20" name="Google Shape;20;g2bf2735004f_0_0"/>
          <p:cNvSpPr/>
          <p:nvPr/>
        </p:nvSpPr>
        <p:spPr>
          <a:xfrm>
            <a:off x="4445556" y="1181100"/>
            <a:ext cx="16524900" cy="60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24000"/>
              <a:buFont typeface="Sigmar One"/>
              <a:buNone/>
            </a:pPr>
            <a:r>
              <a:rPr b="0" i="0" lang="en-US" sz="24000" u="none" cap="none" strike="noStrike">
                <a:solidFill>
                  <a:srgbClr val="083779"/>
                </a:solidFill>
                <a:latin typeface="Sigmar One"/>
                <a:ea typeface="Sigmar One"/>
                <a:cs typeface="Sigmar One"/>
                <a:sym typeface="Sigmar One"/>
              </a:rPr>
              <a:t>Surgery </a:t>
            </a:r>
            <a:endParaRPr b="0" i="0" sz="24000" u="none" cap="none" strike="noStrike">
              <a:solidFill>
                <a:schemeClr val="dk1"/>
              </a:solidFill>
              <a:latin typeface="Calibri"/>
              <a:ea typeface="Calibri"/>
              <a:cs typeface="Calibri"/>
              <a:sym typeface="Calibri"/>
            </a:endParaRPr>
          </a:p>
        </p:txBody>
      </p:sp>
      <p:sp>
        <p:nvSpPr>
          <p:cNvPr id="21" name="Google Shape;21;g2bf2735004f_0_0"/>
          <p:cNvSpPr/>
          <p:nvPr/>
        </p:nvSpPr>
        <p:spPr>
          <a:xfrm>
            <a:off x="3264308" y="11811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2bf2735004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bf2735004f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5" name="Shape 225"/>
        <p:cNvGrpSpPr/>
        <p:nvPr/>
      </p:nvGrpSpPr>
      <p:grpSpPr>
        <a:xfrm>
          <a:off x="0" y="0"/>
          <a:ext cx="0" cy="0"/>
          <a:chOff x="0" y="0"/>
          <a:chExt cx="0" cy="0"/>
        </a:xfrm>
      </p:grpSpPr>
      <p:pic>
        <p:nvPicPr>
          <p:cNvPr descr=" " id="226" name="Google Shape;226;g2bf2735004f_0_201"/>
          <p:cNvPicPr preferRelativeResize="0"/>
          <p:nvPr/>
        </p:nvPicPr>
        <p:blipFill rotWithShape="1">
          <a:blip r:embed="rId3">
            <a:alphaModFix/>
          </a:blip>
          <a:srcRect b="0" l="0" r="0" t="0"/>
          <a:stretch/>
        </p:blipFill>
        <p:spPr>
          <a:xfrm>
            <a:off x="13489086" y="0"/>
            <a:ext cx="10897962" cy="12331700"/>
          </a:xfrm>
          <a:prstGeom prst="rect">
            <a:avLst/>
          </a:prstGeom>
          <a:noFill/>
          <a:ln>
            <a:noFill/>
          </a:ln>
        </p:spPr>
      </p:pic>
      <p:pic>
        <p:nvPicPr>
          <p:cNvPr descr=" " id="227" name="Google Shape;227;g2bf2735004f_0_201"/>
          <p:cNvPicPr preferRelativeResize="0"/>
          <p:nvPr/>
        </p:nvPicPr>
        <p:blipFill rotWithShape="1">
          <a:blip r:embed="rId4">
            <a:alphaModFix/>
          </a:blip>
          <a:srcRect b="0" l="0" r="0" t="0"/>
          <a:stretch/>
        </p:blipFill>
        <p:spPr>
          <a:xfrm>
            <a:off x="20005000" y="4965700"/>
            <a:ext cx="2819749" cy="6279902"/>
          </a:xfrm>
          <a:prstGeom prst="rect">
            <a:avLst/>
          </a:prstGeom>
          <a:noFill/>
          <a:ln>
            <a:noFill/>
          </a:ln>
        </p:spPr>
      </p:pic>
      <p:pic>
        <p:nvPicPr>
          <p:cNvPr descr=" " id="228" name="Google Shape;228;g2bf2735004f_0_201"/>
          <p:cNvPicPr preferRelativeResize="0"/>
          <p:nvPr/>
        </p:nvPicPr>
        <p:blipFill rotWithShape="1">
          <a:blip r:embed="rId5">
            <a:alphaModFix/>
          </a:blip>
          <a:srcRect b="0" l="0" r="0" t="0"/>
          <a:stretch/>
        </p:blipFill>
        <p:spPr>
          <a:xfrm>
            <a:off x="5690311" y="0"/>
            <a:ext cx="5639505" cy="2819400"/>
          </a:xfrm>
          <a:prstGeom prst="rect">
            <a:avLst/>
          </a:prstGeom>
          <a:noFill/>
          <a:ln>
            <a:noFill/>
          </a:ln>
        </p:spPr>
      </p:pic>
      <p:sp>
        <p:nvSpPr>
          <p:cNvPr id="229" name="Google Shape;229;g2bf2735004f_0_2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bf2735004f_0_20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1" name="Google Shape;231;g2bf2735004f_0_201"/>
          <p:cNvPicPr preferRelativeResize="0"/>
          <p:nvPr/>
        </p:nvPicPr>
        <p:blipFill rotWithShape="1">
          <a:blip r:embed="rId7">
            <a:alphaModFix/>
          </a:blip>
          <a:srcRect b="0" l="0" r="0" t="0"/>
          <a:stretch/>
        </p:blipFill>
        <p:spPr>
          <a:xfrm>
            <a:off x="1752819" y="1346200"/>
            <a:ext cx="20881410" cy="11010900"/>
          </a:xfrm>
          <a:prstGeom prst="rect">
            <a:avLst/>
          </a:prstGeom>
          <a:noFill/>
          <a:ln>
            <a:noFill/>
          </a:ln>
        </p:spPr>
      </p:pic>
      <p:pic>
        <p:nvPicPr>
          <p:cNvPr descr=" " id="232" name="Google Shape;232;g2bf2735004f_0_201"/>
          <p:cNvPicPr preferRelativeResize="0"/>
          <p:nvPr/>
        </p:nvPicPr>
        <p:blipFill rotWithShape="1">
          <a:blip r:embed="rId8">
            <a:alphaModFix/>
          </a:blip>
          <a:srcRect b="0" l="0" r="0" t="0"/>
          <a:stretch/>
        </p:blipFill>
        <p:spPr>
          <a:xfrm>
            <a:off x="1752819" y="1346200"/>
            <a:ext cx="5639505" cy="11010900"/>
          </a:xfrm>
          <a:prstGeom prst="rect">
            <a:avLst/>
          </a:prstGeom>
          <a:noFill/>
          <a:ln>
            <a:noFill/>
          </a:ln>
        </p:spPr>
      </p:pic>
      <p:sp>
        <p:nvSpPr>
          <p:cNvPr id="233" name="Google Shape;233;g2bf2735004f_0_201"/>
          <p:cNvSpPr/>
          <p:nvPr/>
        </p:nvSpPr>
        <p:spPr>
          <a:xfrm>
            <a:off x="1752819" y="1346200"/>
            <a:ext cx="5639400" cy="5638800"/>
          </a:xfrm>
          <a:prstGeom prst="roundRect">
            <a:avLst>
              <a:gd fmla="val 75081" name="adj"/>
            </a:avLst>
          </a:prstGeom>
          <a:solidFill>
            <a:srgbClr val="87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bf2735004f_0_201"/>
          <p:cNvSpPr/>
          <p:nvPr/>
        </p:nvSpPr>
        <p:spPr>
          <a:xfrm>
            <a:off x="3473884" y="1670050"/>
            <a:ext cx="3213600" cy="60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igmar One"/>
              <a:buNone/>
            </a:pPr>
            <a:r>
              <a:rPr b="0" i="0" lang="en-US" sz="24000" u="none" cap="none" strike="noStrike">
                <a:solidFill>
                  <a:srgbClr val="FFFFFF"/>
                </a:solidFill>
                <a:latin typeface="Sigmar One"/>
                <a:ea typeface="Sigmar One"/>
                <a:cs typeface="Sigmar One"/>
                <a:sym typeface="Sigmar One"/>
              </a:rPr>
              <a:t>S</a:t>
            </a:r>
            <a:endParaRPr b="0" i="0" sz="24000" u="none" cap="none" strike="noStrike">
              <a:solidFill>
                <a:schemeClr val="dk1"/>
              </a:solidFill>
              <a:latin typeface="Calibri"/>
              <a:ea typeface="Calibri"/>
              <a:cs typeface="Calibri"/>
              <a:sym typeface="Calibri"/>
            </a:endParaRPr>
          </a:p>
        </p:txBody>
      </p:sp>
      <p:sp>
        <p:nvSpPr>
          <p:cNvPr id="235" name="Google Shape;235;g2bf2735004f_0_201"/>
          <p:cNvSpPr/>
          <p:nvPr/>
        </p:nvSpPr>
        <p:spPr>
          <a:xfrm>
            <a:off x="2286286" y="7670800"/>
            <a:ext cx="4572600" cy="47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f2735004f_0_201"/>
          <p:cNvSpPr/>
          <p:nvPr/>
        </p:nvSpPr>
        <p:spPr>
          <a:xfrm>
            <a:off x="2286286" y="76708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bf2735004f_0_201"/>
          <p:cNvSpPr/>
          <p:nvPr/>
        </p:nvSpPr>
        <p:spPr>
          <a:xfrm>
            <a:off x="2286286" y="76708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bf2735004f_0_201"/>
          <p:cNvSpPr/>
          <p:nvPr/>
        </p:nvSpPr>
        <p:spPr>
          <a:xfrm>
            <a:off x="2286286" y="7670800"/>
            <a:ext cx="472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Eclipse</a:t>
            </a:r>
            <a:endParaRPr b="0" i="0" sz="3600" u="none" cap="none" strike="noStrike">
              <a:solidFill>
                <a:schemeClr val="dk1"/>
              </a:solidFill>
              <a:latin typeface="Calibri"/>
              <a:ea typeface="Calibri"/>
              <a:cs typeface="Calibri"/>
              <a:sym typeface="Calibri"/>
            </a:endParaRPr>
          </a:p>
        </p:txBody>
      </p:sp>
      <p:sp>
        <p:nvSpPr>
          <p:cNvPr id="239" name="Google Shape;239;g2bf2735004f_0_201"/>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0" name="Google Shape;240;g2bf2735004f_0_201"/>
          <p:cNvSpPr/>
          <p:nvPr/>
        </p:nvSpPr>
        <p:spPr>
          <a:xfrm>
            <a:off x="2286286" y="102489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bf2735004f_0_201"/>
          <p:cNvSpPr/>
          <p:nvPr/>
        </p:nvSpPr>
        <p:spPr>
          <a:xfrm>
            <a:off x="2286286" y="102489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bf2735004f_0_201"/>
          <p:cNvSpPr/>
          <p:nvPr/>
        </p:nvSpPr>
        <p:spPr>
          <a:xfrm>
            <a:off x="2286286" y="10248900"/>
            <a:ext cx="472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Quest</a:t>
            </a:r>
            <a:endParaRPr b="0" i="0" sz="3600" u="none" cap="none" strike="noStrike">
              <a:solidFill>
                <a:schemeClr val="dk1"/>
              </a:solidFill>
              <a:latin typeface="Calibri"/>
              <a:ea typeface="Calibri"/>
              <a:cs typeface="Calibri"/>
              <a:sym typeface="Calibri"/>
            </a:endParaRPr>
          </a:p>
        </p:txBody>
      </p:sp>
      <p:sp>
        <p:nvSpPr>
          <p:cNvPr id="243" name="Google Shape;243;g2bf2735004f_0_201"/>
          <p:cNvSpPr/>
          <p:nvPr/>
        </p:nvSpPr>
        <p:spPr>
          <a:xfrm>
            <a:off x="2286286" y="11201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4" name="Google Shape;244;g2bf2735004f_0_201"/>
          <p:cNvPicPr preferRelativeResize="0"/>
          <p:nvPr/>
        </p:nvPicPr>
        <p:blipFill rotWithShape="1">
          <a:blip r:embed="rId8">
            <a:alphaModFix/>
          </a:blip>
          <a:srcRect b="0" l="0" r="0" t="0"/>
          <a:stretch/>
        </p:blipFill>
        <p:spPr>
          <a:xfrm>
            <a:off x="6833454" y="1346200"/>
            <a:ext cx="5639505" cy="11010900"/>
          </a:xfrm>
          <a:prstGeom prst="rect">
            <a:avLst/>
          </a:prstGeom>
          <a:noFill/>
          <a:ln>
            <a:noFill/>
          </a:ln>
        </p:spPr>
      </p:pic>
      <p:sp>
        <p:nvSpPr>
          <p:cNvPr id="245" name="Google Shape;245;g2bf2735004f_0_201"/>
          <p:cNvSpPr/>
          <p:nvPr/>
        </p:nvSpPr>
        <p:spPr>
          <a:xfrm>
            <a:off x="6833454" y="1346200"/>
            <a:ext cx="5639400" cy="5638800"/>
          </a:xfrm>
          <a:prstGeom prst="roundRect">
            <a:avLst>
              <a:gd fmla="val 75081" name="adj"/>
            </a:avLst>
          </a:prstGeom>
          <a:solidFill>
            <a:srgbClr val="001C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bf2735004f_0_201"/>
          <p:cNvSpPr/>
          <p:nvPr/>
        </p:nvSpPr>
        <p:spPr>
          <a:xfrm>
            <a:off x="7868633" y="1670050"/>
            <a:ext cx="4585200" cy="60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igmar One"/>
              <a:buNone/>
            </a:pPr>
            <a:r>
              <a:rPr b="0" i="0" lang="en-US" sz="24000" u="none" cap="none" strike="noStrike">
                <a:solidFill>
                  <a:srgbClr val="FFFFFF"/>
                </a:solidFill>
                <a:latin typeface="Sigmar One"/>
                <a:ea typeface="Sigmar One"/>
                <a:cs typeface="Sigmar One"/>
                <a:sym typeface="Sigmar One"/>
              </a:rPr>
              <a:t>W</a:t>
            </a:r>
            <a:endParaRPr b="0" i="0" sz="24000" u="none" cap="none" strike="noStrike">
              <a:solidFill>
                <a:schemeClr val="dk1"/>
              </a:solidFill>
              <a:latin typeface="Calibri"/>
              <a:ea typeface="Calibri"/>
              <a:cs typeface="Calibri"/>
              <a:sym typeface="Calibri"/>
            </a:endParaRPr>
          </a:p>
        </p:txBody>
      </p:sp>
      <p:sp>
        <p:nvSpPr>
          <p:cNvPr id="247" name="Google Shape;247;g2bf2735004f_0_201"/>
          <p:cNvSpPr/>
          <p:nvPr/>
        </p:nvSpPr>
        <p:spPr>
          <a:xfrm>
            <a:off x="7366921" y="7670800"/>
            <a:ext cx="4572600" cy="47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bf2735004f_0_201"/>
          <p:cNvSpPr/>
          <p:nvPr/>
        </p:nvSpPr>
        <p:spPr>
          <a:xfrm>
            <a:off x="7366921" y="76708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bf2735004f_0_201"/>
          <p:cNvSpPr/>
          <p:nvPr/>
        </p:nvSpPr>
        <p:spPr>
          <a:xfrm>
            <a:off x="7366921" y="76708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bf2735004f_0_201"/>
          <p:cNvSpPr/>
          <p:nvPr/>
        </p:nvSpPr>
        <p:spPr>
          <a:xfrm>
            <a:off x="7366921" y="7670800"/>
            <a:ext cx="472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Obtain</a:t>
            </a:r>
            <a:endParaRPr b="0" i="0" sz="3600" u="none" cap="none" strike="noStrike">
              <a:solidFill>
                <a:schemeClr val="dk1"/>
              </a:solidFill>
              <a:latin typeface="Calibri"/>
              <a:ea typeface="Calibri"/>
              <a:cs typeface="Calibri"/>
              <a:sym typeface="Calibri"/>
            </a:endParaRPr>
          </a:p>
        </p:txBody>
      </p:sp>
      <p:sp>
        <p:nvSpPr>
          <p:cNvPr id="251" name="Google Shape;251;g2bf2735004f_0_201"/>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2" name="Google Shape;252;g2bf2735004f_0_201"/>
          <p:cNvSpPr/>
          <p:nvPr/>
        </p:nvSpPr>
        <p:spPr>
          <a:xfrm>
            <a:off x="7366921" y="102489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bf2735004f_0_201"/>
          <p:cNvSpPr/>
          <p:nvPr/>
        </p:nvSpPr>
        <p:spPr>
          <a:xfrm>
            <a:off x="7366921" y="102489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bf2735004f_0_201"/>
          <p:cNvSpPr/>
          <p:nvPr/>
        </p:nvSpPr>
        <p:spPr>
          <a:xfrm>
            <a:off x="7366921" y="10248900"/>
            <a:ext cx="472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Foundation</a:t>
            </a:r>
            <a:endParaRPr b="0" i="0" sz="3600" u="none" cap="none" strike="noStrike">
              <a:solidFill>
                <a:schemeClr val="dk1"/>
              </a:solidFill>
              <a:latin typeface="Calibri"/>
              <a:ea typeface="Calibri"/>
              <a:cs typeface="Calibri"/>
              <a:sym typeface="Calibri"/>
            </a:endParaRPr>
          </a:p>
        </p:txBody>
      </p:sp>
      <p:sp>
        <p:nvSpPr>
          <p:cNvPr id="255" name="Google Shape;255;g2bf2735004f_0_201"/>
          <p:cNvSpPr/>
          <p:nvPr/>
        </p:nvSpPr>
        <p:spPr>
          <a:xfrm>
            <a:off x="7366921" y="11201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6" name="Google Shape;256;g2bf2735004f_0_201"/>
          <p:cNvPicPr preferRelativeResize="0"/>
          <p:nvPr/>
        </p:nvPicPr>
        <p:blipFill rotWithShape="1">
          <a:blip r:embed="rId8">
            <a:alphaModFix/>
          </a:blip>
          <a:srcRect b="0" l="0" r="0" t="0"/>
          <a:stretch/>
        </p:blipFill>
        <p:spPr>
          <a:xfrm>
            <a:off x="11914089" y="1346200"/>
            <a:ext cx="5639505" cy="11010900"/>
          </a:xfrm>
          <a:prstGeom prst="rect">
            <a:avLst/>
          </a:prstGeom>
          <a:noFill/>
          <a:ln>
            <a:noFill/>
          </a:ln>
        </p:spPr>
      </p:pic>
      <p:sp>
        <p:nvSpPr>
          <p:cNvPr id="257" name="Google Shape;257;g2bf2735004f_0_201"/>
          <p:cNvSpPr/>
          <p:nvPr/>
        </p:nvSpPr>
        <p:spPr>
          <a:xfrm>
            <a:off x="11914089" y="1346200"/>
            <a:ext cx="5639400" cy="5638800"/>
          </a:xfrm>
          <a:prstGeom prst="roundRect">
            <a:avLst>
              <a:gd fmla="val 75081" name="adj"/>
            </a:avLst>
          </a:prstGeom>
          <a:solidFill>
            <a:srgbClr val="87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bf2735004f_0_201"/>
          <p:cNvSpPr/>
          <p:nvPr/>
        </p:nvSpPr>
        <p:spPr>
          <a:xfrm>
            <a:off x="13419227" y="1670050"/>
            <a:ext cx="3645300" cy="60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igmar One"/>
              <a:buNone/>
            </a:pPr>
            <a:r>
              <a:rPr b="0" i="0" lang="en-US" sz="24000" u="none" cap="none" strike="noStrike">
                <a:solidFill>
                  <a:srgbClr val="FFFFFF"/>
                </a:solidFill>
                <a:latin typeface="Sigmar One"/>
                <a:ea typeface="Sigmar One"/>
                <a:cs typeface="Sigmar One"/>
                <a:sym typeface="Sigmar One"/>
              </a:rPr>
              <a:t>O</a:t>
            </a:r>
            <a:endParaRPr b="0" i="0" sz="24000" u="none" cap="none" strike="noStrike">
              <a:solidFill>
                <a:schemeClr val="dk1"/>
              </a:solidFill>
              <a:latin typeface="Calibri"/>
              <a:ea typeface="Calibri"/>
              <a:cs typeface="Calibri"/>
              <a:sym typeface="Calibri"/>
            </a:endParaRPr>
          </a:p>
        </p:txBody>
      </p:sp>
      <p:sp>
        <p:nvSpPr>
          <p:cNvPr id="259" name="Google Shape;259;g2bf2735004f_0_201"/>
          <p:cNvSpPr/>
          <p:nvPr/>
        </p:nvSpPr>
        <p:spPr>
          <a:xfrm>
            <a:off x="12447556" y="7296150"/>
            <a:ext cx="4572600" cy="54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bf2735004f_0_201"/>
          <p:cNvSpPr/>
          <p:nvPr/>
        </p:nvSpPr>
        <p:spPr>
          <a:xfrm>
            <a:off x="12447556" y="729615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bf2735004f_0_201"/>
          <p:cNvSpPr/>
          <p:nvPr/>
        </p:nvSpPr>
        <p:spPr>
          <a:xfrm>
            <a:off x="12447556" y="729615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f2735004f_0_201"/>
          <p:cNvSpPr/>
          <p:nvPr/>
        </p:nvSpPr>
        <p:spPr>
          <a:xfrm>
            <a:off x="12447556" y="7296150"/>
            <a:ext cx="472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War</a:t>
            </a:r>
            <a:endParaRPr b="0" i="0" sz="3600" u="none" cap="none" strike="noStrike">
              <a:solidFill>
                <a:schemeClr val="dk1"/>
              </a:solidFill>
              <a:latin typeface="Calibri"/>
              <a:ea typeface="Calibri"/>
              <a:cs typeface="Calibri"/>
              <a:sym typeface="Calibri"/>
            </a:endParaRPr>
          </a:p>
        </p:txBody>
      </p:sp>
      <p:sp>
        <p:nvSpPr>
          <p:cNvPr id="263" name="Google Shape;263;g2bf2735004f_0_201"/>
          <p:cNvSpPr/>
          <p:nvPr/>
        </p:nvSpPr>
        <p:spPr>
          <a:xfrm>
            <a:off x="12447556" y="8248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4" name="Google Shape;264;g2bf2735004f_0_201"/>
          <p:cNvSpPr/>
          <p:nvPr/>
        </p:nvSpPr>
        <p:spPr>
          <a:xfrm>
            <a:off x="12447556" y="9874250"/>
            <a:ext cx="4572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f2735004f_0_201"/>
          <p:cNvSpPr/>
          <p:nvPr/>
        </p:nvSpPr>
        <p:spPr>
          <a:xfrm>
            <a:off x="12447556" y="9874250"/>
            <a:ext cx="4572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bf2735004f_0_201"/>
          <p:cNvSpPr/>
          <p:nvPr/>
        </p:nvSpPr>
        <p:spPr>
          <a:xfrm>
            <a:off x="12447556" y="9874250"/>
            <a:ext cx="47250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Transformation</a:t>
            </a:r>
            <a:endParaRPr b="0" i="0" sz="3600" u="none" cap="none" strike="noStrike">
              <a:solidFill>
                <a:schemeClr val="dk1"/>
              </a:solidFill>
              <a:latin typeface="Calibri"/>
              <a:ea typeface="Calibri"/>
              <a:cs typeface="Calibri"/>
              <a:sym typeface="Calibri"/>
            </a:endParaRPr>
          </a:p>
        </p:txBody>
      </p:sp>
      <p:sp>
        <p:nvSpPr>
          <p:cNvPr id="267" name="Google Shape;267;g2bf2735004f_0_201"/>
          <p:cNvSpPr/>
          <p:nvPr/>
        </p:nvSpPr>
        <p:spPr>
          <a:xfrm>
            <a:off x="12447556" y="115760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8" name="Google Shape;268;g2bf2735004f_0_201"/>
          <p:cNvPicPr preferRelativeResize="0"/>
          <p:nvPr/>
        </p:nvPicPr>
        <p:blipFill rotWithShape="1">
          <a:blip r:embed="rId8">
            <a:alphaModFix/>
          </a:blip>
          <a:srcRect b="0" l="0" r="0" t="0"/>
          <a:stretch/>
        </p:blipFill>
        <p:spPr>
          <a:xfrm>
            <a:off x="16994724" y="1346200"/>
            <a:ext cx="5639505" cy="11010900"/>
          </a:xfrm>
          <a:prstGeom prst="rect">
            <a:avLst/>
          </a:prstGeom>
          <a:noFill/>
          <a:ln>
            <a:noFill/>
          </a:ln>
        </p:spPr>
      </p:pic>
      <p:sp>
        <p:nvSpPr>
          <p:cNvPr id="269" name="Google Shape;269;g2bf2735004f_0_201"/>
          <p:cNvSpPr/>
          <p:nvPr/>
        </p:nvSpPr>
        <p:spPr>
          <a:xfrm>
            <a:off x="16994724" y="1346200"/>
            <a:ext cx="5639400" cy="5638800"/>
          </a:xfrm>
          <a:prstGeom prst="roundRect">
            <a:avLst>
              <a:gd fmla="val 75081" name="adj"/>
            </a:avLst>
          </a:prstGeom>
          <a:solidFill>
            <a:srgbClr val="001C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f2735004f_0_201"/>
          <p:cNvSpPr/>
          <p:nvPr/>
        </p:nvSpPr>
        <p:spPr>
          <a:xfrm>
            <a:off x="18709438" y="1670050"/>
            <a:ext cx="3226200" cy="60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igmar One"/>
              <a:buNone/>
            </a:pPr>
            <a:r>
              <a:rPr b="0" i="0" lang="en-US" sz="24000" u="none" cap="none" strike="noStrike">
                <a:solidFill>
                  <a:srgbClr val="FFFFFF"/>
                </a:solidFill>
                <a:latin typeface="Sigmar One"/>
                <a:ea typeface="Sigmar One"/>
                <a:cs typeface="Sigmar One"/>
                <a:sym typeface="Sigmar One"/>
              </a:rPr>
              <a:t>T</a:t>
            </a:r>
            <a:endParaRPr b="0" i="0" sz="24000" u="none" cap="none" strike="noStrike">
              <a:solidFill>
                <a:schemeClr val="dk1"/>
              </a:solidFill>
              <a:latin typeface="Calibri"/>
              <a:ea typeface="Calibri"/>
              <a:cs typeface="Calibri"/>
              <a:sym typeface="Calibri"/>
            </a:endParaRPr>
          </a:p>
        </p:txBody>
      </p:sp>
      <p:sp>
        <p:nvSpPr>
          <p:cNvPr id="271" name="Google Shape;271;g2bf2735004f_0_201"/>
          <p:cNvSpPr/>
          <p:nvPr/>
        </p:nvSpPr>
        <p:spPr>
          <a:xfrm>
            <a:off x="17528191" y="7670800"/>
            <a:ext cx="4572600" cy="47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f2735004f_0_201"/>
          <p:cNvSpPr/>
          <p:nvPr/>
        </p:nvSpPr>
        <p:spPr>
          <a:xfrm>
            <a:off x="17528191" y="76708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f2735004f_0_201"/>
          <p:cNvSpPr/>
          <p:nvPr/>
        </p:nvSpPr>
        <p:spPr>
          <a:xfrm>
            <a:off x="17528191" y="76708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bf2735004f_0_201"/>
          <p:cNvSpPr/>
          <p:nvPr/>
        </p:nvSpPr>
        <p:spPr>
          <a:xfrm>
            <a:off x="17528191" y="7670800"/>
            <a:ext cx="472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Invasion</a:t>
            </a:r>
            <a:endParaRPr b="0" i="0" sz="3600" u="none" cap="none" strike="noStrike">
              <a:solidFill>
                <a:schemeClr val="dk1"/>
              </a:solidFill>
              <a:latin typeface="Calibri"/>
              <a:ea typeface="Calibri"/>
              <a:cs typeface="Calibri"/>
              <a:sym typeface="Calibri"/>
            </a:endParaRPr>
          </a:p>
        </p:txBody>
      </p:sp>
      <p:sp>
        <p:nvSpPr>
          <p:cNvPr id="275" name="Google Shape;275;g2bf2735004f_0_201"/>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6" name="Google Shape;276;g2bf2735004f_0_201"/>
          <p:cNvSpPr/>
          <p:nvPr/>
        </p:nvSpPr>
        <p:spPr>
          <a:xfrm>
            <a:off x="17528191" y="102489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f2735004f_0_201"/>
          <p:cNvSpPr/>
          <p:nvPr/>
        </p:nvSpPr>
        <p:spPr>
          <a:xfrm>
            <a:off x="17528191" y="10248900"/>
            <a:ext cx="45726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f2735004f_0_201"/>
          <p:cNvSpPr/>
          <p:nvPr/>
        </p:nvSpPr>
        <p:spPr>
          <a:xfrm>
            <a:off x="17528191" y="10248900"/>
            <a:ext cx="472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Betrayal</a:t>
            </a:r>
            <a:endParaRPr b="0" i="0" sz="3600" u="none" cap="none" strike="noStrike">
              <a:solidFill>
                <a:schemeClr val="dk1"/>
              </a:solidFill>
              <a:latin typeface="Calibri"/>
              <a:ea typeface="Calibri"/>
              <a:cs typeface="Calibri"/>
              <a:sym typeface="Calibri"/>
            </a:endParaRPr>
          </a:p>
        </p:txBody>
      </p:sp>
      <p:sp>
        <p:nvSpPr>
          <p:cNvPr id="279" name="Google Shape;279;g2bf2735004f_0_201"/>
          <p:cNvSpPr/>
          <p:nvPr/>
        </p:nvSpPr>
        <p:spPr>
          <a:xfrm>
            <a:off x="17528191" y="11201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4" name="Shape 284"/>
        <p:cNvGrpSpPr/>
        <p:nvPr/>
      </p:nvGrpSpPr>
      <p:grpSpPr>
        <a:xfrm>
          <a:off x="0" y="0"/>
          <a:ext cx="0" cy="0"/>
          <a:chOff x="0" y="0"/>
          <a:chExt cx="0" cy="0"/>
        </a:xfrm>
      </p:grpSpPr>
      <p:pic>
        <p:nvPicPr>
          <p:cNvPr descr=" " id="285" name="Google Shape;285;g2bf2735004f_0_259"/>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286" name="Google Shape;286;g2bf2735004f_0_259"/>
          <p:cNvPicPr preferRelativeResize="0"/>
          <p:nvPr/>
        </p:nvPicPr>
        <p:blipFill rotWithShape="1">
          <a:blip r:embed="rId4">
            <a:alphaModFix/>
          </a:blip>
          <a:srcRect b="0" l="0" r="0" t="0"/>
          <a:stretch/>
        </p:blipFill>
        <p:spPr>
          <a:xfrm>
            <a:off x="457257" y="10617200"/>
            <a:ext cx="6280687" cy="2819400"/>
          </a:xfrm>
          <a:prstGeom prst="rect">
            <a:avLst/>
          </a:prstGeom>
          <a:noFill/>
          <a:ln>
            <a:noFill/>
          </a:ln>
        </p:spPr>
      </p:pic>
      <p:pic>
        <p:nvPicPr>
          <p:cNvPr descr=" " id="287" name="Google Shape;287;g2bf2735004f_0_259"/>
          <p:cNvPicPr preferRelativeResize="0"/>
          <p:nvPr/>
        </p:nvPicPr>
        <p:blipFill rotWithShape="1">
          <a:blip r:embed="rId5">
            <a:alphaModFix/>
          </a:blip>
          <a:srcRect b="0" l="0" r="0" t="0"/>
          <a:stretch/>
        </p:blipFill>
        <p:spPr>
          <a:xfrm>
            <a:off x="21897537" y="0"/>
            <a:ext cx="2489511" cy="5638800"/>
          </a:xfrm>
          <a:prstGeom prst="rect">
            <a:avLst/>
          </a:prstGeom>
          <a:noFill/>
          <a:ln>
            <a:noFill/>
          </a:ln>
        </p:spPr>
      </p:pic>
      <p:sp>
        <p:nvSpPr>
          <p:cNvPr id="288" name="Google Shape;288;g2bf2735004f_0_2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9" name="Google Shape;289;g2bf2735004f_0_25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90" name="Google Shape;290;g2bf2735004f_0_259"/>
          <p:cNvPicPr preferRelativeResize="0"/>
          <p:nvPr/>
        </p:nvPicPr>
        <p:blipFill rotWithShape="1">
          <a:blip r:embed="rId7">
            <a:alphaModFix/>
          </a:blip>
          <a:srcRect b="0" l="0" r="0" t="0"/>
          <a:stretch/>
        </p:blipFill>
        <p:spPr>
          <a:xfrm>
            <a:off x="6490511" y="1257300"/>
            <a:ext cx="6084060" cy="12369800"/>
          </a:xfrm>
          <a:prstGeom prst="rect">
            <a:avLst/>
          </a:prstGeom>
          <a:noFill/>
          <a:ln>
            <a:noFill/>
          </a:ln>
        </p:spPr>
      </p:pic>
      <p:pic>
        <p:nvPicPr>
          <p:cNvPr descr=" " id="291" name="Google Shape;291;g2bf2735004f_0_259"/>
          <p:cNvPicPr preferRelativeResize="0"/>
          <p:nvPr/>
        </p:nvPicPr>
        <p:blipFill rotWithShape="1">
          <a:blip r:embed="rId8">
            <a:alphaModFix/>
          </a:blip>
          <a:srcRect b="0" l="0" r="0" t="0"/>
          <a:stretch/>
        </p:blipFill>
        <p:spPr>
          <a:xfrm>
            <a:off x="0" y="1257300"/>
            <a:ext cx="6084060" cy="12369800"/>
          </a:xfrm>
          <a:prstGeom prst="rect">
            <a:avLst/>
          </a:prstGeom>
          <a:noFill/>
          <a:ln>
            <a:noFill/>
          </a:ln>
        </p:spPr>
      </p:pic>
      <p:sp>
        <p:nvSpPr>
          <p:cNvPr id="292" name="Google Shape;292;g2bf2735004f_0_259"/>
          <p:cNvSpPr/>
          <p:nvPr/>
        </p:nvSpPr>
        <p:spPr>
          <a:xfrm>
            <a:off x="13882835" y="1841500"/>
            <a:ext cx="10690500" cy="200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igmar One"/>
              <a:buNone/>
            </a:pPr>
            <a:r>
              <a:rPr b="0" i="0" lang="en-US" sz="8000" u="none" cap="none" strike="noStrike">
                <a:solidFill>
                  <a:srgbClr val="0E0E0E"/>
                </a:solidFill>
                <a:latin typeface="Sigmar One"/>
                <a:ea typeface="Sigmar One"/>
                <a:cs typeface="Sigmar One"/>
                <a:sym typeface="Sigmar One"/>
              </a:rPr>
              <a:t>Some Data</a:t>
            </a:r>
            <a:endParaRPr b="0" i="0" sz="8000" u="none" cap="none" strike="noStrike">
              <a:solidFill>
                <a:schemeClr val="dk1"/>
              </a:solidFill>
              <a:latin typeface="Calibri"/>
              <a:ea typeface="Calibri"/>
              <a:cs typeface="Calibri"/>
              <a:sym typeface="Calibri"/>
            </a:endParaRPr>
          </a:p>
        </p:txBody>
      </p:sp>
      <p:sp>
        <p:nvSpPr>
          <p:cNvPr id="293" name="Google Shape;293;g2bf2735004f_0_259"/>
          <p:cNvSpPr/>
          <p:nvPr/>
        </p:nvSpPr>
        <p:spPr>
          <a:xfrm>
            <a:off x="13730416" y="4724400"/>
            <a:ext cx="8573700" cy="83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bf2735004f_0_259"/>
          <p:cNvSpPr/>
          <p:nvPr/>
        </p:nvSpPr>
        <p:spPr>
          <a:xfrm>
            <a:off x="13730416" y="4724400"/>
            <a:ext cx="8573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f2735004f_0_259"/>
          <p:cNvSpPr/>
          <p:nvPr/>
        </p:nvSpPr>
        <p:spPr>
          <a:xfrm>
            <a:off x="13730416" y="5302250"/>
            <a:ext cx="24768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f2735004f_0_259"/>
          <p:cNvSpPr/>
          <p:nvPr/>
        </p:nvSpPr>
        <p:spPr>
          <a:xfrm>
            <a:off x="13730416" y="5302250"/>
            <a:ext cx="2815500" cy="200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75%</a:t>
            </a:r>
            <a:endParaRPr b="0" i="0" sz="8000" u="none" cap="none" strike="noStrike">
              <a:solidFill>
                <a:schemeClr val="dk1"/>
              </a:solidFill>
              <a:latin typeface="Calibri"/>
              <a:ea typeface="Calibri"/>
              <a:cs typeface="Calibri"/>
              <a:sym typeface="Calibri"/>
            </a:endParaRPr>
          </a:p>
        </p:txBody>
      </p:sp>
      <p:sp>
        <p:nvSpPr>
          <p:cNvPr id="297" name="Google Shape;297;g2bf2735004f_0_259"/>
          <p:cNvSpPr/>
          <p:nvPr/>
        </p:nvSpPr>
        <p:spPr>
          <a:xfrm>
            <a:off x="16410451" y="4724400"/>
            <a:ext cx="58935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f2735004f_0_259"/>
          <p:cNvSpPr/>
          <p:nvPr/>
        </p:nvSpPr>
        <p:spPr>
          <a:xfrm>
            <a:off x="16410451" y="4724400"/>
            <a:ext cx="60459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Enchanted Creatures</a:t>
            </a:r>
            <a:endParaRPr b="0" i="0" sz="3600" u="none" cap="none" strike="noStrike">
              <a:solidFill>
                <a:schemeClr val="dk1"/>
              </a:solidFill>
              <a:latin typeface="Calibri"/>
              <a:ea typeface="Calibri"/>
              <a:cs typeface="Calibri"/>
              <a:sym typeface="Calibri"/>
            </a:endParaRPr>
          </a:p>
        </p:txBody>
      </p:sp>
      <p:sp>
        <p:nvSpPr>
          <p:cNvPr id="299" name="Google Shape;299;g2bf2735004f_0_259"/>
          <p:cNvSpPr/>
          <p:nvPr/>
        </p:nvSpPr>
        <p:spPr>
          <a:xfrm>
            <a:off x="16410451" y="6324600"/>
            <a:ext cx="6029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0" name="Google Shape;300;g2bf2735004f_0_259"/>
          <p:cNvSpPr/>
          <p:nvPr/>
        </p:nvSpPr>
        <p:spPr>
          <a:xfrm>
            <a:off x="13730416" y="8153400"/>
            <a:ext cx="857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f2735004f_0_259"/>
          <p:cNvSpPr/>
          <p:nvPr/>
        </p:nvSpPr>
        <p:spPr>
          <a:xfrm>
            <a:off x="13730416" y="8426450"/>
            <a:ext cx="27435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f2735004f_0_259"/>
          <p:cNvSpPr/>
          <p:nvPr/>
        </p:nvSpPr>
        <p:spPr>
          <a:xfrm>
            <a:off x="13730416" y="8426450"/>
            <a:ext cx="3082200" cy="200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60%</a:t>
            </a:r>
            <a:endParaRPr b="0" i="0" sz="8000" u="none" cap="none" strike="noStrike">
              <a:solidFill>
                <a:schemeClr val="dk1"/>
              </a:solidFill>
              <a:latin typeface="Calibri"/>
              <a:ea typeface="Calibri"/>
              <a:cs typeface="Calibri"/>
              <a:sym typeface="Calibri"/>
            </a:endParaRPr>
          </a:p>
        </p:txBody>
      </p:sp>
      <p:sp>
        <p:nvSpPr>
          <p:cNvPr id="303" name="Google Shape;303;g2bf2735004f_0_259"/>
          <p:cNvSpPr/>
          <p:nvPr/>
        </p:nvSpPr>
        <p:spPr>
          <a:xfrm>
            <a:off x="16677184" y="8153400"/>
            <a:ext cx="56268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f2735004f_0_259"/>
          <p:cNvSpPr/>
          <p:nvPr/>
        </p:nvSpPr>
        <p:spPr>
          <a:xfrm>
            <a:off x="16677184" y="8153400"/>
            <a:ext cx="57792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Magic-Wielding Individuals</a:t>
            </a:r>
            <a:endParaRPr b="0" i="0" sz="3600" u="none" cap="none" strike="noStrike">
              <a:solidFill>
                <a:schemeClr val="dk1"/>
              </a:solidFill>
              <a:latin typeface="Calibri"/>
              <a:ea typeface="Calibri"/>
              <a:cs typeface="Calibri"/>
              <a:sym typeface="Calibri"/>
            </a:endParaRPr>
          </a:p>
        </p:txBody>
      </p:sp>
      <p:sp>
        <p:nvSpPr>
          <p:cNvPr id="305" name="Google Shape;305;g2bf2735004f_0_259"/>
          <p:cNvSpPr/>
          <p:nvPr/>
        </p:nvSpPr>
        <p:spPr>
          <a:xfrm>
            <a:off x="16677184" y="9753600"/>
            <a:ext cx="5762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6" name="Google Shape;306;g2bf2735004f_0_259"/>
          <p:cNvSpPr/>
          <p:nvPr/>
        </p:nvSpPr>
        <p:spPr>
          <a:xfrm>
            <a:off x="13730416" y="10972800"/>
            <a:ext cx="85737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f2735004f_0_259"/>
          <p:cNvSpPr/>
          <p:nvPr/>
        </p:nvSpPr>
        <p:spPr>
          <a:xfrm>
            <a:off x="13730416" y="11176000"/>
            <a:ext cx="27435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bf2735004f_0_259"/>
          <p:cNvSpPr/>
          <p:nvPr/>
        </p:nvSpPr>
        <p:spPr>
          <a:xfrm>
            <a:off x="13730416" y="11176000"/>
            <a:ext cx="3082200" cy="200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90%</a:t>
            </a:r>
            <a:endParaRPr b="0" i="0" sz="8000" u="none" cap="none" strike="noStrike">
              <a:solidFill>
                <a:schemeClr val="dk1"/>
              </a:solidFill>
              <a:latin typeface="Calibri"/>
              <a:ea typeface="Calibri"/>
              <a:cs typeface="Calibri"/>
              <a:sym typeface="Calibri"/>
            </a:endParaRPr>
          </a:p>
        </p:txBody>
      </p:sp>
      <p:sp>
        <p:nvSpPr>
          <p:cNvPr id="309" name="Google Shape;309;g2bf2735004f_0_259"/>
          <p:cNvSpPr/>
          <p:nvPr/>
        </p:nvSpPr>
        <p:spPr>
          <a:xfrm>
            <a:off x="16677184" y="10972800"/>
            <a:ext cx="5626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f2735004f_0_259"/>
          <p:cNvSpPr/>
          <p:nvPr/>
        </p:nvSpPr>
        <p:spPr>
          <a:xfrm>
            <a:off x="16677184" y="10972800"/>
            <a:ext cx="5779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Spells Cast</a:t>
            </a:r>
            <a:endParaRPr b="0" i="0" sz="3600" u="none" cap="none" strike="noStrike">
              <a:solidFill>
                <a:schemeClr val="dk1"/>
              </a:solidFill>
              <a:latin typeface="Calibri"/>
              <a:ea typeface="Calibri"/>
              <a:cs typeface="Calibri"/>
              <a:sym typeface="Calibri"/>
            </a:endParaRPr>
          </a:p>
        </p:txBody>
      </p:sp>
      <p:sp>
        <p:nvSpPr>
          <p:cNvPr id="311" name="Google Shape;311;g2bf2735004f_0_259"/>
          <p:cNvSpPr/>
          <p:nvPr/>
        </p:nvSpPr>
        <p:spPr>
          <a:xfrm>
            <a:off x="16677184" y="11823700"/>
            <a:ext cx="5762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6" name="Shape 316"/>
        <p:cNvGrpSpPr/>
        <p:nvPr/>
      </p:nvGrpSpPr>
      <p:grpSpPr>
        <a:xfrm>
          <a:off x="0" y="0"/>
          <a:ext cx="0" cy="0"/>
          <a:chOff x="0" y="0"/>
          <a:chExt cx="0" cy="0"/>
        </a:xfrm>
      </p:grpSpPr>
      <p:pic>
        <p:nvPicPr>
          <p:cNvPr descr=" " id="317" name="Google Shape;317;g2bf2735004f_0_290"/>
          <p:cNvPicPr preferRelativeResize="0"/>
          <p:nvPr/>
        </p:nvPicPr>
        <p:blipFill rotWithShape="1">
          <a:blip r:embed="rId3">
            <a:alphaModFix/>
          </a:blip>
          <a:srcRect b="0" l="0" r="0" t="0"/>
          <a:stretch/>
        </p:blipFill>
        <p:spPr>
          <a:xfrm>
            <a:off x="7074784" y="2565400"/>
            <a:ext cx="16791499" cy="11150600"/>
          </a:xfrm>
          <a:prstGeom prst="rect">
            <a:avLst/>
          </a:prstGeom>
          <a:noFill/>
          <a:ln>
            <a:noFill/>
          </a:ln>
        </p:spPr>
      </p:pic>
      <p:pic>
        <p:nvPicPr>
          <p:cNvPr descr=" " id="318" name="Google Shape;318;g2bf2735004f_0_290"/>
          <p:cNvPicPr preferRelativeResize="0"/>
          <p:nvPr/>
        </p:nvPicPr>
        <p:blipFill rotWithShape="1">
          <a:blip r:embed="rId4">
            <a:alphaModFix/>
          </a:blip>
          <a:srcRect b="0" l="0" r="0" t="0"/>
          <a:stretch/>
        </p:blipFill>
        <p:spPr>
          <a:xfrm>
            <a:off x="469959" y="584200"/>
            <a:ext cx="2819749" cy="6279902"/>
          </a:xfrm>
          <a:prstGeom prst="rect">
            <a:avLst/>
          </a:prstGeom>
          <a:noFill/>
          <a:ln>
            <a:noFill/>
          </a:ln>
        </p:spPr>
      </p:pic>
      <p:pic>
        <p:nvPicPr>
          <p:cNvPr descr=" " id="319" name="Google Shape;319;g2bf2735004f_0_290"/>
          <p:cNvPicPr preferRelativeResize="0"/>
          <p:nvPr/>
        </p:nvPicPr>
        <p:blipFill rotWithShape="1">
          <a:blip r:embed="rId5">
            <a:alphaModFix/>
          </a:blip>
          <a:srcRect b="0" l="0" r="0" t="0"/>
          <a:stretch/>
        </p:blipFill>
        <p:spPr>
          <a:xfrm>
            <a:off x="16778797" y="9448800"/>
            <a:ext cx="7608251" cy="4267200"/>
          </a:xfrm>
          <a:prstGeom prst="rect">
            <a:avLst/>
          </a:prstGeom>
          <a:noFill/>
          <a:ln>
            <a:noFill/>
          </a:ln>
        </p:spPr>
      </p:pic>
      <p:sp>
        <p:nvSpPr>
          <p:cNvPr id="320" name="Google Shape;320;g2bf2735004f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g2bf2735004f_0_29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2" name="Google Shape;322;g2bf2735004f_0_290"/>
          <p:cNvSpPr/>
          <p:nvPr/>
        </p:nvSpPr>
        <p:spPr>
          <a:xfrm>
            <a:off x="4318540" y="2838450"/>
            <a:ext cx="15762600" cy="803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bf2735004f_0_290"/>
          <p:cNvSpPr/>
          <p:nvPr/>
        </p:nvSpPr>
        <p:spPr>
          <a:xfrm>
            <a:off x="4318540" y="2838450"/>
            <a:ext cx="15762600" cy="64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bf2735004f_0_290"/>
          <p:cNvSpPr/>
          <p:nvPr/>
        </p:nvSpPr>
        <p:spPr>
          <a:xfrm>
            <a:off x="5175897" y="2838450"/>
            <a:ext cx="14048100" cy="60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3779"/>
              </a:buClr>
              <a:buSzPts val="24000"/>
              <a:buFont typeface="Sigmar One"/>
              <a:buNone/>
            </a:pPr>
            <a:r>
              <a:rPr b="0" i="0" lang="en-US" sz="24000" u="none" cap="none" strike="noStrike">
                <a:solidFill>
                  <a:srgbClr val="083779"/>
                </a:solidFill>
                <a:latin typeface="Sigmar One"/>
                <a:ea typeface="Sigmar One"/>
                <a:cs typeface="Sigmar One"/>
                <a:sym typeface="Sigmar One"/>
              </a:rPr>
              <a:t>234,567</a:t>
            </a:r>
            <a:endParaRPr b="0" i="0" sz="24000" u="none" cap="none" strike="noStrike">
              <a:solidFill>
                <a:schemeClr val="dk1"/>
              </a:solidFill>
              <a:latin typeface="Calibri"/>
              <a:ea typeface="Calibri"/>
              <a:cs typeface="Calibri"/>
              <a:sym typeface="Calibri"/>
            </a:endParaRPr>
          </a:p>
        </p:txBody>
      </p:sp>
      <p:sp>
        <p:nvSpPr>
          <p:cNvPr id="325" name="Google Shape;325;g2bf2735004f_0_290"/>
          <p:cNvSpPr/>
          <p:nvPr/>
        </p:nvSpPr>
        <p:spPr>
          <a:xfrm>
            <a:off x="4183056" y="80327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6" name="Google Shape;326;g2bf2735004f_0_290"/>
          <p:cNvSpPr/>
          <p:nvPr/>
        </p:nvSpPr>
        <p:spPr>
          <a:xfrm>
            <a:off x="7496054" y="96583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1" name="Shape 331"/>
        <p:cNvGrpSpPr/>
        <p:nvPr/>
      </p:nvGrpSpPr>
      <p:grpSpPr>
        <a:xfrm>
          <a:off x="0" y="0"/>
          <a:ext cx="0" cy="0"/>
          <a:chOff x="0" y="0"/>
          <a:chExt cx="0" cy="0"/>
        </a:xfrm>
      </p:grpSpPr>
      <p:pic>
        <p:nvPicPr>
          <p:cNvPr descr=" " id="332" name="Google Shape;332;g2bf2735004f_0_304"/>
          <p:cNvPicPr preferRelativeResize="0"/>
          <p:nvPr/>
        </p:nvPicPr>
        <p:blipFill rotWithShape="1">
          <a:blip r:embed="rId3">
            <a:alphaModFix/>
          </a:blip>
          <a:srcRect b="0" l="0" r="0" t="0"/>
          <a:stretch/>
        </p:blipFill>
        <p:spPr>
          <a:xfrm>
            <a:off x="0" y="1727200"/>
            <a:ext cx="12726991" cy="11988800"/>
          </a:xfrm>
          <a:prstGeom prst="rect">
            <a:avLst/>
          </a:prstGeom>
          <a:noFill/>
          <a:ln>
            <a:noFill/>
          </a:ln>
        </p:spPr>
      </p:pic>
      <p:pic>
        <p:nvPicPr>
          <p:cNvPr descr=" " id="333" name="Google Shape;333;g2bf2735004f_0_304"/>
          <p:cNvPicPr preferRelativeResize="0"/>
          <p:nvPr/>
        </p:nvPicPr>
        <p:blipFill rotWithShape="1">
          <a:blip r:embed="rId4">
            <a:alphaModFix/>
          </a:blip>
          <a:srcRect b="0" l="0" r="0" t="0"/>
          <a:stretch/>
        </p:blipFill>
        <p:spPr>
          <a:xfrm>
            <a:off x="17731416" y="1257300"/>
            <a:ext cx="6280687" cy="2819400"/>
          </a:xfrm>
          <a:prstGeom prst="rect">
            <a:avLst/>
          </a:prstGeom>
          <a:noFill/>
          <a:ln>
            <a:noFill/>
          </a:ln>
        </p:spPr>
      </p:pic>
      <p:pic>
        <p:nvPicPr>
          <p:cNvPr descr=" " id="334" name="Google Shape;334;g2bf2735004f_0_304"/>
          <p:cNvPicPr preferRelativeResize="0"/>
          <p:nvPr/>
        </p:nvPicPr>
        <p:blipFill rotWithShape="1">
          <a:blip r:embed="rId5">
            <a:alphaModFix/>
          </a:blip>
          <a:srcRect b="0" l="0" r="0" t="0"/>
          <a:stretch/>
        </p:blipFill>
        <p:spPr>
          <a:xfrm>
            <a:off x="0" y="10896600"/>
            <a:ext cx="5423578" cy="2819400"/>
          </a:xfrm>
          <a:prstGeom prst="rect">
            <a:avLst/>
          </a:prstGeom>
          <a:noFill/>
          <a:ln>
            <a:noFill/>
          </a:ln>
        </p:spPr>
      </p:pic>
      <p:sp>
        <p:nvSpPr>
          <p:cNvPr id="335" name="Google Shape;335;g2bf2735004f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bf2735004f_0_3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7" name="Google Shape;337;g2bf2735004f_0_304"/>
          <p:cNvSpPr/>
          <p:nvPr/>
        </p:nvSpPr>
        <p:spPr>
          <a:xfrm>
            <a:off x="2819752" y="37211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bf2735004f_0_304"/>
          <p:cNvSpPr/>
          <p:nvPr/>
        </p:nvSpPr>
        <p:spPr>
          <a:xfrm>
            <a:off x="2432354" y="3721100"/>
            <a:ext cx="86499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bf2735004f_0_304"/>
          <p:cNvSpPr/>
          <p:nvPr/>
        </p:nvSpPr>
        <p:spPr>
          <a:xfrm>
            <a:off x="2432354" y="3721100"/>
            <a:ext cx="91917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233 Coins</a:t>
            </a:r>
            <a:endParaRPr b="0" i="0" sz="12800" u="none" cap="none" strike="noStrike">
              <a:solidFill>
                <a:schemeClr val="dk1"/>
              </a:solidFill>
              <a:latin typeface="Calibri"/>
              <a:ea typeface="Calibri"/>
              <a:cs typeface="Calibri"/>
              <a:sym typeface="Calibri"/>
            </a:endParaRPr>
          </a:p>
        </p:txBody>
      </p:sp>
      <p:sp>
        <p:nvSpPr>
          <p:cNvPr id="340" name="Google Shape;340;g2bf2735004f_0_304"/>
          <p:cNvSpPr/>
          <p:nvPr/>
        </p:nvSpPr>
        <p:spPr>
          <a:xfrm>
            <a:off x="2819752" y="6388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bf2735004f_0_304"/>
          <p:cNvSpPr/>
          <p:nvPr/>
        </p:nvSpPr>
        <p:spPr>
          <a:xfrm>
            <a:off x="2752011" y="6388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2" name="Google Shape;342;g2bf2735004f_0_304"/>
          <p:cNvSpPr/>
          <p:nvPr/>
        </p:nvSpPr>
        <p:spPr>
          <a:xfrm>
            <a:off x="2819752" y="74422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f2735004f_0_304"/>
          <p:cNvSpPr/>
          <p:nvPr/>
        </p:nvSpPr>
        <p:spPr>
          <a:xfrm>
            <a:off x="1759170" y="7442200"/>
            <a:ext cx="99960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bf2735004f_0_304"/>
          <p:cNvSpPr/>
          <p:nvPr/>
        </p:nvSpPr>
        <p:spPr>
          <a:xfrm>
            <a:off x="1759170" y="7442200"/>
            <a:ext cx="105381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456 Hours</a:t>
            </a:r>
            <a:endParaRPr b="0" i="0" sz="12800" u="none" cap="none" strike="noStrike">
              <a:solidFill>
                <a:schemeClr val="dk1"/>
              </a:solidFill>
              <a:latin typeface="Calibri"/>
              <a:ea typeface="Calibri"/>
              <a:cs typeface="Calibri"/>
              <a:sym typeface="Calibri"/>
            </a:endParaRPr>
          </a:p>
        </p:txBody>
      </p:sp>
      <p:sp>
        <p:nvSpPr>
          <p:cNvPr id="345" name="Google Shape;345;g2bf2735004f_0_304"/>
          <p:cNvSpPr/>
          <p:nvPr/>
        </p:nvSpPr>
        <p:spPr>
          <a:xfrm>
            <a:off x="2819752" y="10109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f2735004f_0_304"/>
          <p:cNvSpPr/>
          <p:nvPr/>
        </p:nvSpPr>
        <p:spPr>
          <a:xfrm>
            <a:off x="2752011" y="10109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7" name="Google Shape;347;g2bf2735004f_0_304"/>
          <p:cNvSpPr/>
          <p:nvPr/>
        </p:nvSpPr>
        <p:spPr>
          <a:xfrm>
            <a:off x="13095337" y="37211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f2735004f_0_304"/>
          <p:cNvSpPr/>
          <p:nvPr/>
        </p:nvSpPr>
        <p:spPr>
          <a:xfrm>
            <a:off x="14937067" y="3721100"/>
            <a:ext cx="4191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f2735004f_0_304"/>
          <p:cNvSpPr/>
          <p:nvPr/>
        </p:nvSpPr>
        <p:spPr>
          <a:xfrm>
            <a:off x="14937067" y="3721100"/>
            <a:ext cx="47334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85%</a:t>
            </a:r>
            <a:endParaRPr b="0" i="0" sz="12800" u="none" cap="none" strike="noStrike">
              <a:solidFill>
                <a:schemeClr val="dk1"/>
              </a:solidFill>
              <a:latin typeface="Calibri"/>
              <a:ea typeface="Calibri"/>
              <a:cs typeface="Calibri"/>
              <a:sym typeface="Calibri"/>
            </a:endParaRPr>
          </a:p>
        </p:txBody>
      </p:sp>
      <p:sp>
        <p:nvSpPr>
          <p:cNvPr id="350" name="Google Shape;350;g2bf2735004f_0_304"/>
          <p:cNvSpPr/>
          <p:nvPr/>
        </p:nvSpPr>
        <p:spPr>
          <a:xfrm>
            <a:off x="13095337" y="6388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f2735004f_0_304"/>
          <p:cNvSpPr/>
          <p:nvPr/>
        </p:nvSpPr>
        <p:spPr>
          <a:xfrm>
            <a:off x="13027595" y="6388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2" name="Google Shape;352;g2bf2735004f_0_304"/>
          <p:cNvSpPr/>
          <p:nvPr/>
        </p:nvSpPr>
        <p:spPr>
          <a:xfrm>
            <a:off x="13095337" y="7442200"/>
            <a:ext cx="78750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f2735004f_0_304"/>
          <p:cNvSpPr/>
          <p:nvPr/>
        </p:nvSpPr>
        <p:spPr>
          <a:xfrm>
            <a:off x="13743118" y="7442200"/>
            <a:ext cx="65793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f2735004f_0_304"/>
          <p:cNvSpPr/>
          <p:nvPr/>
        </p:nvSpPr>
        <p:spPr>
          <a:xfrm>
            <a:off x="13743118" y="7442200"/>
            <a:ext cx="71214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544 Km</a:t>
            </a:r>
            <a:endParaRPr b="0" i="0" sz="12800" u="none" cap="none" strike="noStrike">
              <a:solidFill>
                <a:schemeClr val="dk1"/>
              </a:solidFill>
              <a:latin typeface="Calibri"/>
              <a:ea typeface="Calibri"/>
              <a:cs typeface="Calibri"/>
              <a:sym typeface="Calibri"/>
            </a:endParaRPr>
          </a:p>
        </p:txBody>
      </p:sp>
      <p:sp>
        <p:nvSpPr>
          <p:cNvPr id="355" name="Google Shape;355;g2bf2735004f_0_304"/>
          <p:cNvSpPr/>
          <p:nvPr/>
        </p:nvSpPr>
        <p:spPr>
          <a:xfrm>
            <a:off x="13095337" y="10109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bf2735004f_0_304"/>
          <p:cNvSpPr/>
          <p:nvPr/>
        </p:nvSpPr>
        <p:spPr>
          <a:xfrm>
            <a:off x="13027595" y="10109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1" name="Shape 361"/>
        <p:cNvGrpSpPr/>
        <p:nvPr/>
      </p:nvGrpSpPr>
      <p:grpSpPr>
        <a:xfrm>
          <a:off x="0" y="0"/>
          <a:ext cx="0" cy="0"/>
          <a:chOff x="0" y="0"/>
          <a:chExt cx="0" cy="0"/>
        </a:xfrm>
      </p:grpSpPr>
      <p:pic>
        <p:nvPicPr>
          <p:cNvPr descr=" " id="362" name="Google Shape;362;g2bf2735004f_0_333"/>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363" name="Google Shape;363;g2bf2735004f_0_333"/>
          <p:cNvPicPr preferRelativeResize="0"/>
          <p:nvPr/>
        </p:nvPicPr>
        <p:blipFill rotWithShape="1">
          <a:blip r:embed="rId4">
            <a:alphaModFix/>
          </a:blip>
          <a:srcRect b="0" l="0" r="0" t="0"/>
          <a:stretch/>
        </p:blipFill>
        <p:spPr>
          <a:xfrm>
            <a:off x="457257" y="10617200"/>
            <a:ext cx="6280687" cy="2819400"/>
          </a:xfrm>
          <a:prstGeom prst="rect">
            <a:avLst/>
          </a:prstGeom>
          <a:noFill/>
          <a:ln>
            <a:noFill/>
          </a:ln>
        </p:spPr>
      </p:pic>
      <p:pic>
        <p:nvPicPr>
          <p:cNvPr descr=" " id="364" name="Google Shape;364;g2bf2735004f_0_333"/>
          <p:cNvPicPr preferRelativeResize="0"/>
          <p:nvPr/>
        </p:nvPicPr>
        <p:blipFill rotWithShape="1">
          <a:blip r:embed="rId5">
            <a:alphaModFix/>
          </a:blip>
          <a:srcRect b="0" l="0" r="0" t="0"/>
          <a:stretch/>
        </p:blipFill>
        <p:spPr>
          <a:xfrm>
            <a:off x="21897537" y="0"/>
            <a:ext cx="2489511" cy="5638800"/>
          </a:xfrm>
          <a:prstGeom prst="rect">
            <a:avLst/>
          </a:prstGeom>
          <a:noFill/>
          <a:ln>
            <a:noFill/>
          </a:ln>
        </p:spPr>
      </p:pic>
      <p:sp>
        <p:nvSpPr>
          <p:cNvPr id="365" name="Google Shape;365;g2bf2735004f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bf2735004f_0_33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7" name="Google Shape;367;g2bf2735004f_0_333"/>
          <p:cNvSpPr/>
          <p:nvPr/>
        </p:nvSpPr>
        <p:spPr>
          <a:xfrm>
            <a:off x="6841922" y="1701800"/>
            <a:ext cx="10690500" cy="200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Some Graph</a:t>
            </a:r>
            <a:endParaRPr b="0" i="0" sz="8000" u="none" cap="none" strike="noStrike">
              <a:solidFill>
                <a:schemeClr val="dk1"/>
              </a:solidFill>
              <a:latin typeface="Calibri"/>
              <a:ea typeface="Calibri"/>
              <a:cs typeface="Calibri"/>
              <a:sym typeface="Calibri"/>
            </a:endParaRPr>
          </a:p>
        </p:txBody>
      </p:sp>
      <p:sp>
        <p:nvSpPr>
          <p:cNvPr id="368" name="Google Shape;368;g2bf2735004f_0_33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bf2735004f_0_33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0" name="Google Shape;370;g2bf2735004f_0_33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1" name="Google Shape;371;g2bf2735004f_0_33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2" name="Google Shape;372;g2bf2735004f_0_33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3" name="Google Shape;373;g2bf2735004f_0_33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4" name="Google Shape;374;g2bf2735004f_0_33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5" name="Google Shape;375;g2bf2735004f_0_33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6" name="Google Shape;376;g2bf2735004f_0_33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7" name="Google Shape;377;g2bf2735004f_0_33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2185"/>
              <a:buFont typeface="Lato"/>
              <a:buNone/>
            </a:pPr>
            <a:r>
              <a:rPr b="0" i="0" lang="en-US" sz="2185" u="none" cap="none" strike="noStrike">
                <a:solidFill>
                  <a:srgbClr val="001C4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8" name="Google Shape;378;g2bf2735004f_0_33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9" name="Google Shape;379;g2bf2735004f_0_33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0" name="Google Shape;380;g2bf2735004f_0_33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1" name="Google Shape;381;g2bf2735004f_0_33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2" name="Google Shape;382;g2bf2735004f_0_33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3" name="Google Shape;383;g2bf2735004f_0_33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4" name="Google Shape;384;g2bf2735004f_0_33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5" name="Google Shape;385;g2bf2735004f_0_33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6" name="Google Shape;386;g2bf2735004f_0_33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7" name="Google Shape;387;g2bf2735004f_0_33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1820"/>
              <a:buFont typeface="Lato"/>
              <a:buNone/>
            </a:pPr>
            <a:r>
              <a:rPr b="0" i="0" lang="en-US" sz="1820" u="none" cap="none" strike="noStrike">
                <a:solidFill>
                  <a:srgbClr val="001C4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8" name="Google Shape;388;g2bf2735004f_0_333"/>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89" name="Google Shape;389;g2bf2735004f_0_333"/>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0" name="Google Shape;390;g2bf2735004f_0_333"/>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1" name="Google Shape;391;g2bf2735004f_0_333"/>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2" name="Google Shape;392;g2bf2735004f_0_333"/>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3" name="Google Shape;393;g2bf2735004f_0_333"/>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4" name="Google Shape;394;g2bf2735004f_0_333"/>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5" name="Google Shape;395;g2bf2735004f_0_333"/>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96" name="Google Shape;396;g2bf2735004f_0_333"/>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397" name="Google Shape;397;g2bf2735004f_0_333"/>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398" name="Google Shape;398;g2bf2735004f_0_333"/>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99" name="Google Shape;399;g2bf2735004f_0_333"/>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0" name="Google Shape;400;g2bf2735004f_0_333"/>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1" name="Google Shape;401;g2bf2735004f_0_333"/>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2" name="Google Shape;402;g2bf2735004f_0_333"/>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3" name="Google Shape;403;g2bf2735004f_0_333"/>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4" name="Google Shape;404;g2bf2735004f_0_333"/>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5" name="Google Shape;405;g2bf2735004f_0_333"/>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06" name="Google Shape;406;g2bf2735004f_0_333"/>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07" name="Google Shape;407;g2bf2735004f_0_333"/>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08" name="Google Shape;408;g2bf2735004f_0_333"/>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09" name="Google Shape;409;g2bf2735004f_0_333"/>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0" name="Google Shape;410;g2bf2735004f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bf2735004f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bf2735004f_0_333"/>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3" name="Google Shape;413;g2bf2735004f_0_33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4" name="Google Shape;414;g2bf2735004f_0_333"/>
          <p:cNvSpPr/>
          <p:nvPr/>
        </p:nvSpPr>
        <p:spPr>
          <a:xfrm>
            <a:off x="16086561" y="6365379"/>
            <a:ext cx="2222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bf2735004f_0_333"/>
          <p:cNvSpPr/>
          <p:nvPr/>
        </p:nvSpPr>
        <p:spPr>
          <a:xfrm>
            <a:off x="16086561" y="6172200"/>
            <a:ext cx="24261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34.574</a:t>
            </a:r>
            <a:endParaRPr b="0" i="0" sz="4800" u="none" cap="none" strike="noStrike">
              <a:solidFill>
                <a:schemeClr val="dk1"/>
              </a:solidFill>
              <a:latin typeface="Calibri"/>
              <a:ea typeface="Calibri"/>
              <a:cs typeface="Calibri"/>
              <a:sym typeface="Calibri"/>
            </a:endParaRPr>
          </a:p>
        </p:txBody>
      </p:sp>
      <p:sp>
        <p:nvSpPr>
          <p:cNvPr id="416" name="Google Shape;416;g2bf2735004f_0_333"/>
          <p:cNvSpPr/>
          <p:nvPr/>
        </p:nvSpPr>
        <p:spPr>
          <a:xfrm>
            <a:off x="16696237" y="71755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7" name="Google Shape;417;g2bf2735004f_0_333"/>
          <p:cNvSpPr/>
          <p:nvPr/>
        </p:nvSpPr>
        <p:spPr>
          <a:xfrm>
            <a:off x="13260457" y="10515600"/>
            <a:ext cx="78750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bf2735004f_0_333"/>
          <p:cNvSpPr/>
          <p:nvPr/>
        </p:nvSpPr>
        <p:spPr>
          <a:xfrm>
            <a:off x="13260457" y="10515600"/>
            <a:ext cx="78750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bf2735004f_0_333"/>
          <p:cNvSpPr/>
          <p:nvPr/>
        </p:nvSpPr>
        <p:spPr>
          <a:xfrm>
            <a:off x="13158845" y="10515600"/>
            <a:ext cx="80781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Treasure Found</a:t>
            </a:r>
            <a:endParaRPr b="0" i="0" sz="4800" u="none" cap="none" strike="noStrike">
              <a:solidFill>
                <a:schemeClr val="dk1"/>
              </a:solidFill>
              <a:latin typeface="Calibri"/>
              <a:ea typeface="Calibri"/>
              <a:cs typeface="Calibri"/>
              <a:sym typeface="Calibri"/>
            </a:endParaRPr>
          </a:p>
        </p:txBody>
      </p:sp>
      <p:sp>
        <p:nvSpPr>
          <p:cNvPr id="420" name="Google Shape;420;g2bf2735004f_0_333"/>
          <p:cNvSpPr/>
          <p:nvPr/>
        </p:nvSpPr>
        <p:spPr>
          <a:xfrm>
            <a:off x="13192716" y="11620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1" name="Google Shape;421;g2bf2735004f_0_333"/>
          <p:cNvSpPr/>
          <p:nvPr/>
        </p:nvSpPr>
        <p:spPr>
          <a:xfrm>
            <a:off x="3251606" y="10515600"/>
            <a:ext cx="78750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bf2735004f_0_333"/>
          <p:cNvSpPr/>
          <p:nvPr/>
        </p:nvSpPr>
        <p:spPr>
          <a:xfrm>
            <a:off x="3251606" y="10515600"/>
            <a:ext cx="78750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bf2735004f_0_333"/>
          <p:cNvSpPr/>
          <p:nvPr/>
        </p:nvSpPr>
        <p:spPr>
          <a:xfrm>
            <a:off x="3149994" y="10515600"/>
            <a:ext cx="80781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Spellcasting</a:t>
            </a:r>
            <a:endParaRPr b="0" i="0" sz="4800" u="none" cap="none" strike="noStrike">
              <a:solidFill>
                <a:schemeClr val="dk1"/>
              </a:solidFill>
              <a:latin typeface="Calibri"/>
              <a:ea typeface="Calibri"/>
              <a:cs typeface="Calibri"/>
              <a:sym typeface="Calibri"/>
            </a:endParaRPr>
          </a:p>
        </p:txBody>
      </p:sp>
      <p:sp>
        <p:nvSpPr>
          <p:cNvPr id="424" name="Google Shape;424;g2bf2735004f_0_333"/>
          <p:cNvSpPr/>
          <p:nvPr/>
        </p:nvSpPr>
        <p:spPr>
          <a:xfrm>
            <a:off x="3183865" y="11620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9" name="Shape 429"/>
        <p:cNvGrpSpPr/>
        <p:nvPr/>
      </p:nvGrpSpPr>
      <p:grpSpPr>
        <a:xfrm>
          <a:off x="0" y="0"/>
          <a:ext cx="0" cy="0"/>
          <a:chOff x="0" y="0"/>
          <a:chExt cx="0" cy="0"/>
        </a:xfrm>
      </p:grpSpPr>
      <p:pic>
        <p:nvPicPr>
          <p:cNvPr descr=" " id="430" name="Google Shape;430;g2bf2735004f_0_400"/>
          <p:cNvPicPr preferRelativeResize="0"/>
          <p:nvPr/>
        </p:nvPicPr>
        <p:blipFill rotWithShape="1">
          <a:blip r:embed="rId3">
            <a:alphaModFix/>
          </a:blip>
          <a:srcRect b="0" l="0" r="0" t="0"/>
          <a:stretch/>
        </p:blipFill>
        <p:spPr>
          <a:xfrm>
            <a:off x="7074784" y="2565400"/>
            <a:ext cx="16791499" cy="11150600"/>
          </a:xfrm>
          <a:prstGeom prst="rect">
            <a:avLst/>
          </a:prstGeom>
          <a:noFill/>
          <a:ln>
            <a:noFill/>
          </a:ln>
        </p:spPr>
      </p:pic>
      <p:pic>
        <p:nvPicPr>
          <p:cNvPr descr=" " id="431" name="Google Shape;431;g2bf2735004f_0_400"/>
          <p:cNvPicPr preferRelativeResize="0"/>
          <p:nvPr/>
        </p:nvPicPr>
        <p:blipFill rotWithShape="1">
          <a:blip r:embed="rId4">
            <a:alphaModFix/>
          </a:blip>
          <a:srcRect b="0" l="0" r="0" t="0"/>
          <a:stretch/>
        </p:blipFill>
        <p:spPr>
          <a:xfrm>
            <a:off x="469959" y="584200"/>
            <a:ext cx="2819749" cy="6279902"/>
          </a:xfrm>
          <a:prstGeom prst="rect">
            <a:avLst/>
          </a:prstGeom>
          <a:noFill/>
          <a:ln>
            <a:noFill/>
          </a:ln>
        </p:spPr>
      </p:pic>
      <p:pic>
        <p:nvPicPr>
          <p:cNvPr descr=" " id="432" name="Google Shape;432;g2bf2735004f_0_400"/>
          <p:cNvPicPr preferRelativeResize="0"/>
          <p:nvPr/>
        </p:nvPicPr>
        <p:blipFill rotWithShape="1">
          <a:blip r:embed="rId5">
            <a:alphaModFix/>
          </a:blip>
          <a:srcRect b="0" l="0" r="0" t="0"/>
          <a:stretch/>
        </p:blipFill>
        <p:spPr>
          <a:xfrm>
            <a:off x="16778797" y="9448800"/>
            <a:ext cx="7608251" cy="4267200"/>
          </a:xfrm>
          <a:prstGeom prst="rect">
            <a:avLst/>
          </a:prstGeom>
          <a:noFill/>
          <a:ln>
            <a:noFill/>
          </a:ln>
        </p:spPr>
      </p:pic>
      <p:sp>
        <p:nvSpPr>
          <p:cNvPr id="433" name="Google Shape;433;g2bf2735004f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bf2735004f_0_4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5" name="Google Shape;435;g2bf2735004f_0_400"/>
          <p:cNvSpPr/>
          <p:nvPr/>
        </p:nvSpPr>
        <p:spPr>
          <a:xfrm>
            <a:off x="15470534" y="5880100"/>
            <a:ext cx="47124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bf2735004f_0_400"/>
          <p:cNvSpPr/>
          <p:nvPr/>
        </p:nvSpPr>
        <p:spPr>
          <a:xfrm>
            <a:off x="15470534" y="5880100"/>
            <a:ext cx="47124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bf2735004f_0_400"/>
          <p:cNvSpPr/>
          <p:nvPr/>
        </p:nvSpPr>
        <p:spPr>
          <a:xfrm>
            <a:off x="15470534" y="5880100"/>
            <a:ext cx="4915500" cy="220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A web application</a:t>
            </a:r>
            <a:endParaRPr b="0" i="0" sz="4800" u="none" cap="none" strike="noStrike">
              <a:solidFill>
                <a:schemeClr val="dk1"/>
              </a:solidFill>
              <a:latin typeface="Calibri"/>
              <a:ea typeface="Calibri"/>
              <a:cs typeface="Calibri"/>
              <a:sym typeface="Calibri"/>
            </a:endParaRPr>
          </a:p>
        </p:txBody>
      </p:sp>
      <p:sp>
        <p:nvSpPr>
          <p:cNvPr id="438" name="Google Shape;438;g2bf2735004f_0_400"/>
          <p:cNvSpPr/>
          <p:nvPr/>
        </p:nvSpPr>
        <p:spPr>
          <a:xfrm>
            <a:off x="15470534" y="80899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9" name="Google Shape;439;g2bf2735004f_0_400"/>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440" name="Google Shape;440;g2bf2735004f_0_400"/>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441" name="Google Shape;441;g2bf2735004f_0_400"/>
          <p:cNvSpPr/>
          <p:nvPr/>
        </p:nvSpPr>
        <p:spPr>
          <a:xfrm>
            <a:off x="3200800" y="1752600"/>
            <a:ext cx="17320800" cy="200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6" name="Shape 446"/>
        <p:cNvGrpSpPr/>
        <p:nvPr/>
      </p:nvGrpSpPr>
      <p:grpSpPr>
        <a:xfrm>
          <a:off x="0" y="0"/>
          <a:ext cx="0" cy="0"/>
          <a:chOff x="0" y="0"/>
          <a:chExt cx="0" cy="0"/>
        </a:xfrm>
      </p:grpSpPr>
      <p:pic>
        <p:nvPicPr>
          <p:cNvPr descr=" " id="447" name="Google Shape;447;g2bf2735004f_0_416"/>
          <p:cNvPicPr preferRelativeResize="0"/>
          <p:nvPr/>
        </p:nvPicPr>
        <p:blipFill rotWithShape="1">
          <a:blip r:embed="rId3">
            <a:alphaModFix/>
          </a:blip>
          <a:srcRect b="0" l="0" r="0" t="0"/>
          <a:stretch/>
        </p:blipFill>
        <p:spPr>
          <a:xfrm>
            <a:off x="0" y="1727200"/>
            <a:ext cx="12726991" cy="11988800"/>
          </a:xfrm>
          <a:prstGeom prst="rect">
            <a:avLst/>
          </a:prstGeom>
          <a:noFill/>
          <a:ln>
            <a:noFill/>
          </a:ln>
        </p:spPr>
      </p:pic>
      <p:pic>
        <p:nvPicPr>
          <p:cNvPr descr=" " id="448" name="Google Shape;448;g2bf2735004f_0_416"/>
          <p:cNvPicPr preferRelativeResize="0"/>
          <p:nvPr/>
        </p:nvPicPr>
        <p:blipFill rotWithShape="1">
          <a:blip r:embed="rId4">
            <a:alphaModFix/>
          </a:blip>
          <a:srcRect b="0" l="0" r="0" t="0"/>
          <a:stretch/>
        </p:blipFill>
        <p:spPr>
          <a:xfrm>
            <a:off x="17731416" y="1257300"/>
            <a:ext cx="6280687" cy="2819400"/>
          </a:xfrm>
          <a:prstGeom prst="rect">
            <a:avLst/>
          </a:prstGeom>
          <a:noFill/>
          <a:ln>
            <a:noFill/>
          </a:ln>
        </p:spPr>
      </p:pic>
      <p:pic>
        <p:nvPicPr>
          <p:cNvPr descr=" " id="449" name="Google Shape;449;g2bf2735004f_0_416"/>
          <p:cNvPicPr preferRelativeResize="0"/>
          <p:nvPr/>
        </p:nvPicPr>
        <p:blipFill rotWithShape="1">
          <a:blip r:embed="rId5">
            <a:alphaModFix/>
          </a:blip>
          <a:srcRect b="0" l="0" r="0" t="0"/>
          <a:stretch/>
        </p:blipFill>
        <p:spPr>
          <a:xfrm>
            <a:off x="0" y="10896600"/>
            <a:ext cx="5423578" cy="2819400"/>
          </a:xfrm>
          <a:prstGeom prst="rect">
            <a:avLst/>
          </a:prstGeom>
          <a:noFill/>
          <a:ln>
            <a:noFill/>
          </a:ln>
        </p:spPr>
      </p:pic>
      <p:sp>
        <p:nvSpPr>
          <p:cNvPr id="450" name="Google Shape;450;g2bf2735004f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bf2735004f_0_4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2" name="Google Shape;452;g2bf2735004f_0_416"/>
          <p:cNvSpPr/>
          <p:nvPr/>
        </p:nvSpPr>
        <p:spPr>
          <a:xfrm>
            <a:off x="11825178" y="5105400"/>
            <a:ext cx="8738700" cy="30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bf2735004f_0_416"/>
          <p:cNvSpPr/>
          <p:nvPr/>
        </p:nvSpPr>
        <p:spPr>
          <a:xfrm>
            <a:off x="11825178" y="5105400"/>
            <a:ext cx="8738700" cy="30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bf2735004f_0_416"/>
          <p:cNvSpPr/>
          <p:nvPr/>
        </p:nvSpPr>
        <p:spPr>
          <a:xfrm>
            <a:off x="11825178" y="5105400"/>
            <a:ext cx="89418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An mobile app</a:t>
            </a:r>
            <a:endParaRPr b="0" i="0" sz="4800" u="none" cap="none" strike="noStrike">
              <a:solidFill>
                <a:schemeClr val="dk1"/>
              </a:solidFill>
              <a:latin typeface="Calibri"/>
              <a:ea typeface="Calibri"/>
              <a:cs typeface="Calibri"/>
              <a:sym typeface="Calibri"/>
            </a:endParaRPr>
          </a:p>
        </p:txBody>
      </p:sp>
      <p:sp>
        <p:nvSpPr>
          <p:cNvPr id="455" name="Google Shape;455;g2bf2735004f_0_416"/>
          <p:cNvSpPr/>
          <p:nvPr/>
        </p:nvSpPr>
        <p:spPr>
          <a:xfrm>
            <a:off x="11825178" y="6311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6" name="Google Shape;456;g2bf2735004f_0_416"/>
          <p:cNvSpPr/>
          <p:nvPr/>
        </p:nvSpPr>
        <p:spPr>
          <a:xfrm>
            <a:off x="11825178" y="86106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7" name="Google Shape;457;g2bf2735004f_0_416"/>
          <p:cNvSpPr/>
          <p:nvPr/>
        </p:nvSpPr>
        <p:spPr>
          <a:xfrm>
            <a:off x="11825178" y="1511300"/>
            <a:ext cx="12900600" cy="366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The Future of Fantasy</a:t>
            </a:r>
            <a:endParaRPr b="0" i="0" sz="8000" u="none" cap="none" strike="noStrike">
              <a:solidFill>
                <a:schemeClr val="dk1"/>
              </a:solidFill>
              <a:latin typeface="Calibri"/>
              <a:ea typeface="Calibri"/>
              <a:cs typeface="Calibri"/>
              <a:sym typeface="Calibri"/>
            </a:endParaRPr>
          </a:p>
        </p:txBody>
      </p:sp>
      <p:pic>
        <p:nvPicPr>
          <p:cNvPr descr=" " id="458" name="Google Shape;458;g2bf2735004f_0_416"/>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459" name="Google Shape;459;g2bf2735004f_0_416"/>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4" name="Shape 464"/>
        <p:cNvGrpSpPr/>
        <p:nvPr/>
      </p:nvGrpSpPr>
      <p:grpSpPr>
        <a:xfrm>
          <a:off x="0" y="0"/>
          <a:ext cx="0" cy="0"/>
          <a:chOff x="0" y="0"/>
          <a:chExt cx="0" cy="0"/>
        </a:xfrm>
      </p:grpSpPr>
      <p:pic>
        <p:nvPicPr>
          <p:cNvPr descr=" " id="465" name="Google Shape;465;g2bf2735004f_0_433"/>
          <p:cNvPicPr preferRelativeResize="0"/>
          <p:nvPr/>
        </p:nvPicPr>
        <p:blipFill rotWithShape="1">
          <a:blip r:embed="rId3">
            <a:alphaModFix/>
          </a:blip>
          <a:srcRect b="0" l="0" r="0" t="0"/>
          <a:stretch/>
        </p:blipFill>
        <p:spPr>
          <a:xfrm>
            <a:off x="0" y="0"/>
            <a:ext cx="10897962" cy="12331700"/>
          </a:xfrm>
          <a:prstGeom prst="rect">
            <a:avLst/>
          </a:prstGeom>
          <a:noFill/>
          <a:ln>
            <a:noFill/>
          </a:ln>
        </p:spPr>
      </p:pic>
      <p:pic>
        <p:nvPicPr>
          <p:cNvPr descr=" " id="466" name="Google Shape;466;g2bf2735004f_0_433"/>
          <p:cNvPicPr preferRelativeResize="0"/>
          <p:nvPr/>
        </p:nvPicPr>
        <p:blipFill rotWithShape="1">
          <a:blip r:embed="rId4">
            <a:alphaModFix/>
          </a:blip>
          <a:srcRect b="0" l="0" r="0" t="0"/>
          <a:stretch/>
        </p:blipFill>
        <p:spPr>
          <a:xfrm>
            <a:off x="1562298" y="4965700"/>
            <a:ext cx="2819749" cy="6279902"/>
          </a:xfrm>
          <a:prstGeom prst="rect">
            <a:avLst/>
          </a:prstGeom>
          <a:noFill/>
          <a:ln>
            <a:noFill/>
          </a:ln>
        </p:spPr>
      </p:pic>
      <p:pic>
        <p:nvPicPr>
          <p:cNvPr descr=" " id="467" name="Google Shape;467;g2bf2735004f_0_433"/>
          <p:cNvPicPr preferRelativeResize="0"/>
          <p:nvPr/>
        </p:nvPicPr>
        <p:blipFill rotWithShape="1">
          <a:blip r:embed="rId5">
            <a:alphaModFix/>
          </a:blip>
          <a:srcRect b="0" l="0" r="0" t="0"/>
          <a:stretch/>
        </p:blipFill>
        <p:spPr>
          <a:xfrm>
            <a:off x="13057232" y="0"/>
            <a:ext cx="5639505" cy="2819400"/>
          </a:xfrm>
          <a:prstGeom prst="rect">
            <a:avLst/>
          </a:prstGeom>
          <a:noFill/>
          <a:ln>
            <a:noFill/>
          </a:ln>
        </p:spPr>
      </p:pic>
      <p:sp>
        <p:nvSpPr>
          <p:cNvPr id="468" name="Google Shape;468;g2bf2735004f_0_433"/>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bf2735004f_0_433"/>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470" name="Google Shape;470;g2bf2735004f_0_433"/>
          <p:cNvSpPr/>
          <p:nvPr/>
        </p:nvSpPr>
        <p:spPr>
          <a:xfrm>
            <a:off x="1232054" y="1231900"/>
            <a:ext cx="7007100" cy="1198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1" name="Google Shape;471;g2bf2735004f_0_433"/>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2" name="Google Shape;472;g2bf2735004f_0_433"/>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73" name="Google Shape;473;g2bf2735004f_0_433"/>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8" name="Shape 478"/>
        <p:cNvGrpSpPr/>
        <p:nvPr/>
      </p:nvGrpSpPr>
      <p:grpSpPr>
        <a:xfrm>
          <a:off x="0" y="0"/>
          <a:ext cx="0" cy="0"/>
          <a:chOff x="0" y="0"/>
          <a:chExt cx="0" cy="0"/>
        </a:xfrm>
      </p:grpSpPr>
      <p:pic>
        <p:nvPicPr>
          <p:cNvPr descr=" " id="479" name="Google Shape;479;g2bf2735004f_0_44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0" name="Google Shape;480;g2bf2735004f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bf2735004f_0_44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2" name="Google Shape;482;g2bf2735004f_0_446"/>
          <p:cNvSpPr/>
          <p:nvPr/>
        </p:nvSpPr>
        <p:spPr>
          <a:xfrm>
            <a:off x="15690694" y="698500"/>
            <a:ext cx="7464300" cy="3666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7" name="Shape 487"/>
        <p:cNvGrpSpPr/>
        <p:nvPr/>
      </p:nvGrpSpPr>
      <p:grpSpPr>
        <a:xfrm>
          <a:off x="0" y="0"/>
          <a:ext cx="0" cy="0"/>
          <a:chOff x="0" y="0"/>
          <a:chExt cx="0" cy="0"/>
        </a:xfrm>
      </p:grpSpPr>
      <p:pic>
        <p:nvPicPr>
          <p:cNvPr descr=" " id="488" name="Google Shape;488;g2bf2735004f_0_454"/>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489" name="Google Shape;489;g2bf2735004f_0_454"/>
          <p:cNvPicPr preferRelativeResize="0"/>
          <p:nvPr/>
        </p:nvPicPr>
        <p:blipFill rotWithShape="1">
          <a:blip r:embed="rId4">
            <a:alphaModFix/>
          </a:blip>
          <a:srcRect b="0" l="0" r="0" t="0"/>
          <a:stretch/>
        </p:blipFill>
        <p:spPr>
          <a:xfrm>
            <a:off x="457257" y="10617200"/>
            <a:ext cx="6280687" cy="2819400"/>
          </a:xfrm>
          <a:prstGeom prst="rect">
            <a:avLst/>
          </a:prstGeom>
          <a:noFill/>
          <a:ln>
            <a:noFill/>
          </a:ln>
        </p:spPr>
      </p:pic>
      <p:pic>
        <p:nvPicPr>
          <p:cNvPr descr=" " id="490" name="Google Shape;490;g2bf2735004f_0_454"/>
          <p:cNvPicPr preferRelativeResize="0"/>
          <p:nvPr/>
        </p:nvPicPr>
        <p:blipFill rotWithShape="1">
          <a:blip r:embed="rId5">
            <a:alphaModFix/>
          </a:blip>
          <a:srcRect b="0" l="0" r="0" t="0"/>
          <a:stretch/>
        </p:blipFill>
        <p:spPr>
          <a:xfrm>
            <a:off x="21897537" y="0"/>
            <a:ext cx="2489511" cy="5638800"/>
          </a:xfrm>
          <a:prstGeom prst="rect">
            <a:avLst/>
          </a:prstGeom>
          <a:noFill/>
          <a:ln>
            <a:noFill/>
          </a:ln>
        </p:spPr>
      </p:pic>
      <p:sp>
        <p:nvSpPr>
          <p:cNvPr id="491" name="Google Shape;491;g2bf2735004f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bf2735004f_0_45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93" name="Google Shape;493;g2bf2735004f_0_454"/>
          <p:cNvPicPr preferRelativeResize="0"/>
          <p:nvPr/>
        </p:nvPicPr>
        <p:blipFill rotWithShape="1">
          <a:blip r:embed="rId7">
            <a:alphaModFix/>
          </a:blip>
          <a:srcRect b="0" l="0" r="0" t="0"/>
          <a:stretch/>
        </p:blipFill>
        <p:spPr>
          <a:xfrm>
            <a:off x="15419727" y="50800"/>
            <a:ext cx="7646356" cy="4597400"/>
          </a:xfrm>
          <a:prstGeom prst="rect">
            <a:avLst/>
          </a:prstGeom>
          <a:noFill/>
          <a:ln>
            <a:noFill/>
          </a:ln>
        </p:spPr>
      </p:pic>
      <p:pic>
        <p:nvPicPr>
          <p:cNvPr descr=" " id="494" name="Google Shape;494;g2bf2735004f_0_454"/>
          <p:cNvPicPr preferRelativeResize="0"/>
          <p:nvPr/>
        </p:nvPicPr>
        <p:blipFill rotWithShape="1">
          <a:blip r:embed="rId8">
            <a:alphaModFix/>
          </a:blip>
          <a:srcRect b="0" l="0" r="0" t="0"/>
          <a:stretch/>
        </p:blipFill>
        <p:spPr>
          <a:xfrm>
            <a:off x="15419727" y="4914900"/>
            <a:ext cx="7646356" cy="8801100"/>
          </a:xfrm>
          <a:prstGeom prst="rect">
            <a:avLst/>
          </a:prstGeom>
          <a:noFill/>
          <a:ln>
            <a:noFill/>
          </a:ln>
        </p:spPr>
      </p:pic>
      <p:sp>
        <p:nvSpPr>
          <p:cNvPr id="495" name="Google Shape;495;g2bf2735004f_0_454"/>
          <p:cNvSpPr/>
          <p:nvPr/>
        </p:nvSpPr>
        <p:spPr>
          <a:xfrm>
            <a:off x="609676" y="2743200"/>
            <a:ext cx="66048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bf2735004f_0_454"/>
          <p:cNvSpPr/>
          <p:nvPr/>
        </p:nvSpPr>
        <p:spPr>
          <a:xfrm>
            <a:off x="609676" y="3378200"/>
            <a:ext cx="8763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bf2735004f_0_454"/>
          <p:cNvSpPr/>
          <p:nvPr/>
        </p:nvSpPr>
        <p:spPr>
          <a:xfrm>
            <a:off x="609676" y="3378200"/>
            <a:ext cx="14184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1</a:t>
            </a:r>
            <a:endParaRPr b="0" i="0" sz="12800" u="none" cap="none" strike="noStrike">
              <a:solidFill>
                <a:schemeClr val="dk1"/>
              </a:solidFill>
              <a:latin typeface="Calibri"/>
              <a:ea typeface="Calibri"/>
              <a:cs typeface="Calibri"/>
              <a:sym typeface="Calibri"/>
            </a:endParaRPr>
          </a:p>
        </p:txBody>
      </p:sp>
      <p:sp>
        <p:nvSpPr>
          <p:cNvPr id="498" name="Google Shape;498;g2bf2735004f_0_454"/>
          <p:cNvSpPr/>
          <p:nvPr/>
        </p:nvSpPr>
        <p:spPr>
          <a:xfrm>
            <a:off x="1689311" y="2743200"/>
            <a:ext cx="55251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bf2735004f_0_454"/>
          <p:cNvSpPr/>
          <p:nvPr/>
        </p:nvSpPr>
        <p:spPr>
          <a:xfrm>
            <a:off x="1689311" y="2743200"/>
            <a:ext cx="5728500" cy="220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Discover the secrets</a:t>
            </a:r>
            <a:endParaRPr b="0" i="0" sz="4800" u="none" cap="none" strike="noStrike">
              <a:solidFill>
                <a:schemeClr val="dk1"/>
              </a:solidFill>
              <a:latin typeface="Calibri"/>
              <a:ea typeface="Calibri"/>
              <a:cs typeface="Calibri"/>
              <a:sym typeface="Calibri"/>
            </a:endParaRPr>
          </a:p>
        </p:txBody>
      </p:sp>
      <p:sp>
        <p:nvSpPr>
          <p:cNvPr id="500" name="Google Shape;500;g2bf2735004f_0_454"/>
          <p:cNvSpPr/>
          <p:nvPr/>
        </p:nvSpPr>
        <p:spPr>
          <a:xfrm>
            <a:off x="1689311" y="4851400"/>
            <a:ext cx="566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1" name="Google Shape;501;g2bf2735004f_0_454"/>
          <p:cNvSpPr/>
          <p:nvPr/>
        </p:nvSpPr>
        <p:spPr>
          <a:xfrm>
            <a:off x="609676" y="7162800"/>
            <a:ext cx="66048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bf2735004f_0_454"/>
          <p:cNvSpPr/>
          <p:nvPr/>
        </p:nvSpPr>
        <p:spPr>
          <a:xfrm>
            <a:off x="609676" y="8102600"/>
            <a:ext cx="990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bf2735004f_0_454"/>
          <p:cNvSpPr/>
          <p:nvPr/>
        </p:nvSpPr>
        <p:spPr>
          <a:xfrm>
            <a:off x="609676" y="8102600"/>
            <a:ext cx="15327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3</a:t>
            </a:r>
            <a:endParaRPr b="0" i="0" sz="12800" u="none" cap="none" strike="noStrike">
              <a:solidFill>
                <a:schemeClr val="dk1"/>
              </a:solidFill>
              <a:latin typeface="Calibri"/>
              <a:ea typeface="Calibri"/>
              <a:cs typeface="Calibri"/>
              <a:sym typeface="Calibri"/>
            </a:endParaRPr>
          </a:p>
        </p:txBody>
      </p:sp>
      <p:sp>
        <p:nvSpPr>
          <p:cNvPr id="504" name="Google Shape;504;g2bf2735004f_0_454"/>
          <p:cNvSpPr/>
          <p:nvPr/>
        </p:nvSpPr>
        <p:spPr>
          <a:xfrm>
            <a:off x="1803625" y="7162800"/>
            <a:ext cx="54108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bf2735004f_0_454"/>
          <p:cNvSpPr/>
          <p:nvPr/>
        </p:nvSpPr>
        <p:spPr>
          <a:xfrm>
            <a:off x="1803625" y="7162800"/>
            <a:ext cx="5614200" cy="220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Meet the creatures</a:t>
            </a:r>
            <a:endParaRPr b="0" i="0" sz="4800" u="none" cap="none" strike="noStrike">
              <a:solidFill>
                <a:schemeClr val="dk1"/>
              </a:solidFill>
              <a:latin typeface="Calibri"/>
              <a:ea typeface="Calibri"/>
              <a:cs typeface="Calibri"/>
              <a:sym typeface="Calibri"/>
            </a:endParaRPr>
          </a:p>
        </p:txBody>
      </p:sp>
      <p:sp>
        <p:nvSpPr>
          <p:cNvPr id="506" name="Google Shape;506;g2bf2735004f_0_454"/>
          <p:cNvSpPr/>
          <p:nvPr/>
        </p:nvSpPr>
        <p:spPr>
          <a:xfrm>
            <a:off x="1803625" y="92710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7" name="Google Shape;507;g2bf2735004f_0_454"/>
          <p:cNvSpPr/>
          <p:nvPr/>
        </p:nvSpPr>
        <p:spPr>
          <a:xfrm>
            <a:off x="8116314" y="7162800"/>
            <a:ext cx="66048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bf2735004f_0_454"/>
          <p:cNvSpPr/>
          <p:nvPr/>
        </p:nvSpPr>
        <p:spPr>
          <a:xfrm>
            <a:off x="8116314" y="8102600"/>
            <a:ext cx="11940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bf2735004f_0_454"/>
          <p:cNvSpPr/>
          <p:nvPr/>
        </p:nvSpPr>
        <p:spPr>
          <a:xfrm>
            <a:off x="8116314" y="8102600"/>
            <a:ext cx="17358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4</a:t>
            </a:r>
            <a:endParaRPr b="0" i="0" sz="12800" u="none" cap="none" strike="noStrike">
              <a:solidFill>
                <a:schemeClr val="dk1"/>
              </a:solidFill>
              <a:latin typeface="Calibri"/>
              <a:ea typeface="Calibri"/>
              <a:cs typeface="Calibri"/>
              <a:sym typeface="Calibri"/>
            </a:endParaRPr>
          </a:p>
        </p:txBody>
      </p:sp>
      <p:sp>
        <p:nvSpPr>
          <p:cNvPr id="510" name="Google Shape;510;g2bf2735004f_0_454"/>
          <p:cNvSpPr/>
          <p:nvPr/>
        </p:nvSpPr>
        <p:spPr>
          <a:xfrm>
            <a:off x="9513489" y="7162800"/>
            <a:ext cx="5207700" cy="45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bf2735004f_0_454"/>
          <p:cNvSpPr/>
          <p:nvPr/>
        </p:nvSpPr>
        <p:spPr>
          <a:xfrm>
            <a:off x="9513489" y="7162800"/>
            <a:ext cx="5410800" cy="220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Uncover the magic</a:t>
            </a:r>
            <a:endParaRPr b="0" i="0" sz="4800" u="none" cap="none" strike="noStrike">
              <a:solidFill>
                <a:schemeClr val="dk1"/>
              </a:solidFill>
              <a:latin typeface="Calibri"/>
              <a:ea typeface="Calibri"/>
              <a:cs typeface="Calibri"/>
              <a:sym typeface="Calibri"/>
            </a:endParaRPr>
          </a:p>
        </p:txBody>
      </p:sp>
      <p:sp>
        <p:nvSpPr>
          <p:cNvPr id="512" name="Google Shape;512;g2bf2735004f_0_454"/>
          <p:cNvSpPr/>
          <p:nvPr/>
        </p:nvSpPr>
        <p:spPr>
          <a:xfrm>
            <a:off x="9513489" y="9271000"/>
            <a:ext cx="5343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3" name="Google Shape;513;g2bf2735004f_0_454"/>
          <p:cNvSpPr/>
          <p:nvPr/>
        </p:nvSpPr>
        <p:spPr>
          <a:xfrm>
            <a:off x="8116314" y="2743200"/>
            <a:ext cx="66048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f2735004f_0_454"/>
          <p:cNvSpPr/>
          <p:nvPr/>
        </p:nvSpPr>
        <p:spPr>
          <a:xfrm>
            <a:off x="8116314" y="3378200"/>
            <a:ext cx="1016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bf2735004f_0_454"/>
          <p:cNvSpPr/>
          <p:nvPr/>
        </p:nvSpPr>
        <p:spPr>
          <a:xfrm>
            <a:off x="8116314" y="3378200"/>
            <a:ext cx="1558200" cy="320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2</a:t>
            </a:r>
            <a:endParaRPr b="0" i="0" sz="12800" u="none" cap="none" strike="noStrike">
              <a:solidFill>
                <a:schemeClr val="dk1"/>
              </a:solidFill>
              <a:latin typeface="Calibri"/>
              <a:ea typeface="Calibri"/>
              <a:cs typeface="Calibri"/>
              <a:sym typeface="Calibri"/>
            </a:endParaRPr>
          </a:p>
        </p:txBody>
      </p:sp>
      <p:sp>
        <p:nvSpPr>
          <p:cNvPr id="516" name="Google Shape;516;g2bf2735004f_0_454"/>
          <p:cNvSpPr/>
          <p:nvPr/>
        </p:nvSpPr>
        <p:spPr>
          <a:xfrm>
            <a:off x="9335667" y="2743200"/>
            <a:ext cx="53856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bf2735004f_0_454"/>
          <p:cNvSpPr/>
          <p:nvPr/>
        </p:nvSpPr>
        <p:spPr>
          <a:xfrm>
            <a:off x="9335667" y="2743200"/>
            <a:ext cx="5588700" cy="220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Find your own path</a:t>
            </a:r>
            <a:endParaRPr b="0" i="0" sz="4800" u="none" cap="none" strike="noStrike">
              <a:solidFill>
                <a:schemeClr val="dk1"/>
              </a:solidFill>
              <a:latin typeface="Calibri"/>
              <a:ea typeface="Calibri"/>
              <a:cs typeface="Calibri"/>
              <a:sym typeface="Calibri"/>
            </a:endParaRPr>
          </a:p>
        </p:txBody>
      </p:sp>
      <p:sp>
        <p:nvSpPr>
          <p:cNvPr id="518" name="Google Shape;518;g2bf2735004f_0_454"/>
          <p:cNvSpPr/>
          <p:nvPr/>
        </p:nvSpPr>
        <p:spPr>
          <a:xfrm>
            <a:off x="9335667" y="4851400"/>
            <a:ext cx="5520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 name="Shape 28"/>
        <p:cNvGrpSpPr/>
        <p:nvPr/>
      </p:nvGrpSpPr>
      <p:grpSpPr>
        <a:xfrm>
          <a:off x="0" y="0"/>
          <a:ext cx="0" cy="0"/>
          <a:chOff x="0" y="0"/>
          <a:chExt cx="0" cy="0"/>
        </a:xfrm>
      </p:grpSpPr>
      <p:pic>
        <p:nvPicPr>
          <p:cNvPr descr=" " id="29" name="Google Shape;29;g2bf2735004f_0_12"/>
          <p:cNvPicPr preferRelativeResize="0"/>
          <p:nvPr/>
        </p:nvPicPr>
        <p:blipFill rotWithShape="1">
          <a:blip r:embed="rId3">
            <a:alphaModFix/>
          </a:blip>
          <a:srcRect b="0" l="0" r="0" t="0"/>
          <a:stretch/>
        </p:blipFill>
        <p:spPr>
          <a:xfrm>
            <a:off x="7074784" y="2565400"/>
            <a:ext cx="16791499" cy="11150600"/>
          </a:xfrm>
          <a:prstGeom prst="rect">
            <a:avLst/>
          </a:prstGeom>
          <a:noFill/>
          <a:ln>
            <a:noFill/>
          </a:ln>
        </p:spPr>
      </p:pic>
      <p:pic>
        <p:nvPicPr>
          <p:cNvPr descr=" " id="30" name="Google Shape;30;g2bf2735004f_0_12"/>
          <p:cNvPicPr preferRelativeResize="0"/>
          <p:nvPr/>
        </p:nvPicPr>
        <p:blipFill rotWithShape="1">
          <a:blip r:embed="rId4">
            <a:alphaModFix/>
          </a:blip>
          <a:srcRect b="0" l="0" r="0" t="0"/>
          <a:stretch/>
        </p:blipFill>
        <p:spPr>
          <a:xfrm>
            <a:off x="469959" y="584200"/>
            <a:ext cx="2819749" cy="6279904"/>
          </a:xfrm>
          <a:prstGeom prst="rect">
            <a:avLst/>
          </a:prstGeom>
          <a:noFill/>
          <a:ln>
            <a:noFill/>
          </a:ln>
        </p:spPr>
      </p:pic>
      <p:pic>
        <p:nvPicPr>
          <p:cNvPr descr=" " id="31" name="Google Shape;31;g2bf2735004f_0_12"/>
          <p:cNvPicPr preferRelativeResize="0"/>
          <p:nvPr/>
        </p:nvPicPr>
        <p:blipFill rotWithShape="1">
          <a:blip r:embed="rId5">
            <a:alphaModFix/>
          </a:blip>
          <a:srcRect b="0" l="0" r="0" t="0"/>
          <a:stretch/>
        </p:blipFill>
        <p:spPr>
          <a:xfrm>
            <a:off x="16778797" y="9448800"/>
            <a:ext cx="7608251" cy="4267200"/>
          </a:xfrm>
          <a:prstGeom prst="rect">
            <a:avLst/>
          </a:prstGeom>
          <a:noFill/>
          <a:ln>
            <a:noFill/>
          </a:ln>
        </p:spPr>
      </p:pic>
      <p:sp>
        <p:nvSpPr>
          <p:cNvPr id="32" name="Google Shape;32;g2bf2735004f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bf2735004f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bf2735004f_0_12"/>
          <p:cNvSpPr/>
          <p:nvPr/>
        </p:nvSpPr>
        <p:spPr>
          <a:xfrm>
            <a:off x="7667525" y="2921000"/>
            <a:ext cx="9064800" cy="3208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Welcome</a:t>
            </a:r>
            <a:endParaRPr b="0" i="0" sz="12800" u="none" cap="none" strike="noStrike">
              <a:solidFill>
                <a:schemeClr val="dk1"/>
              </a:solidFill>
              <a:latin typeface="Calibri"/>
              <a:ea typeface="Calibri"/>
              <a:cs typeface="Calibri"/>
              <a:sym typeface="Calibri"/>
            </a:endParaRPr>
          </a:p>
        </p:txBody>
      </p:sp>
      <p:sp>
        <p:nvSpPr>
          <p:cNvPr id="35" name="Google Shape;35;g2bf2735004f_0_12"/>
          <p:cNvSpPr/>
          <p:nvPr/>
        </p:nvSpPr>
        <p:spPr>
          <a:xfrm>
            <a:off x="7108655" y="63754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3" name="Shape 523"/>
        <p:cNvGrpSpPr/>
        <p:nvPr/>
      </p:nvGrpSpPr>
      <p:grpSpPr>
        <a:xfrm>
          <a:off x="0" y="0"/>
          <a:ext cx="0" cy="0"/>
          <a:chOff x="0" y="0"/>
          <a:chExt cx="0" cy="0"/>
        </a:xfrm>
      </p:grpSpPr>
      <p:pic>
        <p:nvPicPr>
          <p:cNvPr descr=" " id="524" name="Google Shape;524;g2bf2735004f_0_489"/>
          <p:cNvPicPr preferRelativeResize="0"/>
          <p:nvPr/>
        </p:nvPicPr>
        <p:blipFill rotWithShape="1">
          <a:blip r:embed="rId3">
            <a:alphaModFix/>
          </a:blip>
          <a:srcRect b="0" l="0" r="0" t="0"/>
          <a:stretch/>
        </p:blipFill>
        <p:spPr>
          <a:xfrm>
            <a:off x="0" y="1727200"/>
            <a:ext cx="12726991" cy="11988800"/>
          </a:xfrm>
          <a:prstGeom prst="rect">
            <a:avLst/>
          </a:prstGeom>
          <a:noFill/>
          <a:ln>
            <a:noFill/>
          </a:ln>
        </p:spPr>
      </p:pic>
      <p:pic>
        <p:nvPicPr>
          <p:cNvPr descr=" " id="525" name="Google Shape;525;g2bf2735004f_0_489"/>
          <p:cNvPicPr preferRelativeResize="0"/>
          <p:nvPr/>
        </p:nvPicPr>
        <p:blipFill rotWithShape="1">
          <a:blip r:embed="rId4">
            <a:alphaModFix/>
          </a:blip>
          <a:srcRect b="0" l="0" r="0" t="0"/>
          <a:stretch/>
        </p:blipFill>
        <p:spPr>
          <a:xfrm>
            <a:off x="17731416" y="1257300"/>
            <a:ext cx="6280687" cy="2819400"/>
          </a:xfrm>
          <a:prstGeom prst="rect">
            <a:avLst/>
          </a:prstGeom>
          <a:noFill/>
          <a:ln>
            <a:noFill/>
          </a:ln>
        </p:spPr>
      </p:pic>
      <p:pic>
        <p:nvPicPr>
          <p:cNvPr descr=" " id="526" name="Google Shape;526;g2bf2735004f_0_489"/>
          <p:cNvPicPr preferRelativeResize="0"/>
          <p:nvPr/>
        </p:nvPicPr>
        <p:blipFill rotWithShape="1">
          <a:blip r:embed="rId5">
            <a:alphaModFix/>
          </a:blip>
          <a:srcRect b="0" l="0" r="0" t="0"/>
          <a:stretch/>
        </p:blipFill>
        <p:spPr>
          <a:xfrm>
            <a:off x="0" y="10896600"/>
            <a:ext cx="5423578" cy="2819400"/>
          </a:xfrm>
          <a:prstGeom prst="rect">
            <a:avLst/>
          </a:prstGeom>
          <a:noFill/>
          <a:ln>
            <a:noFill/>
          </a:ln>
        </p:spPr>
      </p:pic>
      <p:pic>
        <p:nvPicPr>
          <p:cNvPr descr=" " id="527" name="Google Shape;527;g2bf2735004f_0_489"/>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528" name="Google Shape;528;g2bf2735004f_0_489"/>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529" name="Google Shape;529;g2bf2735004f_0_489"/>
          <p:cNvSpPr/>
          <p:nvPr/>
        </p:nvSpPr>
        <p:spPr>
          <a:xfrm>
            <a:off x="3247373" y="1193800"/>
            <a:ext cx="17892300" cy="200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Fantasy Realm at a Glance</a:t>
            </a:r>
            <a:endParaRPr b="0" i="0" sz="8000" u="none" cap="none" strike="noStrike">
              <a:solidFill>
                <a:schemeClr val="dk1"/>
              </a:solidFill>
              <a:latin typeface="Calibri"/>
              <a:ea typeface="Calibri"/>
              <a:cs typeface="Calibri"/>
              <a:sym typeface="Calibri"/>
            </a:endParaRPr>
          </a:p>
        </p:txBody>
      </p:sp>
      <p:sp>
        <p:nvSpPr>
          <p:cNvPr id="530" name="Google Shape;530;g2bf2735004f_0_489"/>
          <p:cNvSpPr/>
          <p:nvPr/>
        </p:nvSpPr>
        <p:spPr>
          <a:xfrm>
            <a:off x="1956044" y="4337050"/>
            <a:ext cx="57792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bf2735004f_0_489"/>
          <p:cNvSpPr/>
          <p:nvPr/>
        </p:nvSpPr>
        <p:spPr>
          <a:xfrm>
            <a:off x="1956044" y="4337050"/>
            <a:ext cx="57792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bf2735004f_0_489"/>
          <p:cNvSpPr/>
          <p:nvPr/>
        </p:nvSpPr>
        <p:spPr>
          <a:xfrm>
            <a:off x="1956044" y="4337050"/>
            <a:ext cx="59823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The Forest</a:t>
            </a:r>
            <a:endParaRPr b="0" i="0" sz="4800" u="none" cap="none" strike="noStrike">
              <a:solidFill>
                <a:schemeClr val="dk1"/>
              </a:solidFill>
              <a:latin typeface="Calibri"/>
              <a:ea typeface="Calibri"/>
              <a:cs typeface="Calibri"/>
              <a:sym typeface="Calibri"/>
            </a:endParaRPr>
          </a:p>
        </p:txBody>
      </p:sp>
      <p:sp>
        <p:nvSpPr>
          <p:cNvPr id="533" name="Google Shape;533;g2bf2735004f_0_489"/>
          <p:cNvSpPr/>
          <p:nvPr/>
        </p:nvSpPr>
        <p:spPr>
          <a:xfrm>
            <a:off x="1956044" y="54419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34" name="Google Shape;534;g2bf2735004f_0_489"/>
          <p:cNvSpPr/>
          <p:nvPr/>
        </p:nvSpPr>
        <p:spPr>
          <a:xfrm>
            <a:off x="1956044" y="7029450"/>
            <a:ext cx="57792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bf2735004f_0_489"/>
          <p:cNvSpPr/>
          <p:nvPr/>
        </p:nvSpPr>
        <p:spPr>
          <a:xfrm>
            <a:off x="1956044" y="7029450"/>
            <a:ext cx="57792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bf2735004f_0_489"/>
          <p:cNvSpPr/>
          <p:nvPr/>
        </p:nvSpPr>
        <p:spPr>
          <a:xfrm>
            <a:off x="1956044" y="7029450"/>
            <a:ext cx="59823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The Caves</a:t>
            </a:r>
            <a:endParaRPr b="0" i="0" sz="4800" u="none" cap="none" strike="noStrike">
              <a:solidFill>
                <a:schemeClr val="dk1"/>
              </a:solidFill>
              <a:latin typeface="Calibri"/>
              <a:ea typeface="Calibri"/>
              <a:cs typeface="Calibri"/>
              <a:sym typeface="Calibri"/>
            </a:endParaRPr>
          </a:p>
        </p:txBody>
      </p:sp>
      <p:sp>
        <p:nvSpPr>
          <p:cNvPr id="537" name="Google Shape;537;g2bf2735004f_0_489"/>
          <p:cNvSpPr/>
          <p:nvPr/>
        </p:nvSpPr>
        <p:spPr>
          <a:xfrm>
            <a:off x="1956044" y="81343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38" name="Google Shape;538;g2bf2735004f_0_489"/>
          <p:cNvSpPr/>
          <p:nvPr/>
        </p:nvSpPr>
        <p:spPr>
          <a:xfrm>
            <a:off x="1956044" y="9721850"/>
            <a:ext cx="57792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bf2735004f_0_489"/>
          <p:cNvSpPr/>
          <p:nvPr/>
        </p:nvSpPr>
        <p:spPr>
          <a:xfrm>
            <a:off x="1956044" y="9721850"/>
            <a:ext cx="57792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bf2735004f_0_489"/>
          <p:cNvSpPr/>
          <p:nvPr/>
        </p:nvSpPr>
        <p:spPr>
          <a:xfrm>
            <a:off x="1956044" y="9721850"/>
            <a:ext cx="59823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The Lair</a:t>
            </a:r>
            <a:endParaRPr b="0" i="0" sz="4800" u="none" cap="none" strike="noStrike">
              <a:solidFill>
                <a:schemeClr val="dk1"/>
              </a:solidFill>
              <a:latin typeface="Calibri"/>
              <a:ea typeface="Calibri"/>
              <a:cs typeface="Calibri"/>
              <a:sym typeface="Calibri"/>
            </a:endParaRPr>
          </a:p>
        </p:txBody>
      </p:sp>
      <p:sp>
        <p:nvSpPr>
          <p:cNvPr id="541" name="Google Shape;541;g2bf2735004f_0_489"/>
          <p:cNvSpPr/>
          <p:nvPr/>
        </p:nvSpPr>
        <p:spPr>
          <a:xfrm>
            <a:off x="1956044" y="108267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6" name="Shape 546"/>
        <p:cNvGrpSpPr/>
        <p:nvPr/>
      </p:nvGrpSpPr>
      <p:grpSpPr>
        <a:xfrm>
          <a:off x="0" y="0"/>
          <a:ext cx="0" cy="0"/>
          <a:chOff x="0" y="0"/>
          <a:chExt cx="0" cy="0"/>
        </a:xfrm>
      </p:grpSpPr>
      <p:pic>
        <p:nvPicPr>
          <p:cNvPr descr=" " id="547" name="Google Shape;547;g2bf2735004f_0_511"/>
          <p:cNvPicPr preferRelativeResize="0"/>
          <p:nvPr/>
        </p:nvPicPr>
        <p:blipFill rotWithShape="1">
          <a:blip r:embed="rId3">
            <a:alphaModFix/>
          </a:blip>
          <a:srcRect b="0" l="0" r="0" t="0"/>
          <a:stretch/>
        </p:blipFill>
        <p:spPr>
          <a:xfrm>
            <a:off x="13489086" y="0"/>
            <a:ext cx="10897962" cy="12331700"/>
          </a:xfrm>
          <a:prstGeom prst="rect">
            <a:avLst/>
          </a:prstGeom>
          <a:noFill/>
          <a:ln>
            <a:noFill/>
          </a:ln>
        </p:spPr>
      </p:pic>
      <p:pic>
        <p:nvPicPr>
          <p:cNvPr descr=" " id="548" name="Google Shape;548;g2bf2735004f_0_511"/>
          <p:cNvPicPr preferRelativeResize="0"/>
          <p:nvPr/>
        </p:nvPicPr>
        <p:blipFill rotWithShape="1">
          <a:blip r:embed="rId4">
            <a:alphaModFix/>
          </a:blip>
          <a:srcRect b="0" l="0" r="0" t="0"/>
          <a:stretch/>
        </p:blipFill>
        <p:spPr>
          <a:xfrm>
            <a:off x="20005000" y="4965700"/>
            <a:ext cx="2819749" cy="6279902"/>
          </a:xfrm>
          <a:prstGeom prst="rect">
            <a:avLst/>
          </a:prstGeom>
          <a:noFill/>
          <a:ln>
            <a:noFill/>
          </a:ln>
        </p:spPr>
      </p:pic>
      <p:pic>
        <p:nvPicPr>
          <p:cNvPr descr=" " id="549" name="Google Shape;549;g2bf2735004f_0_511"/>
          <p:cNvPicPr preferRelativeResize="0"/>
          <p:nvPr/>
        </p:nvPicPr>
        <p:blipFill rotWithShape="1">
          <a:blip r:embed="rId5">
            <a:alphaModFix/>
          </a:blip>
          <a:srcRect b="0" l="0" r="0" t="0"/>
          <a:stretch/>
        </p:blipFill>
        <p:spPr>
          <a:xfrm>
            <a:off x="5690311" y="0"/>
            <a:ext cx="5639505" cy="2819400"/>
          </a:xfrm>
          <a:prstGeom prst="rect">
            <a:avLst/>
          </a:prstGeom>
          <a:noFill/>
          <a:ln>
            <a:noFill/>
          </a:ln>
        </p:spPr>
      </p:pic>
      <p:sp>
        <p:nvSpPr>
          <p:cNvPr id="550" name="Google Shape;550;g2bf2735004f_0_5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bf2735004f_0_5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52" name="Google Shape;552;g2bf2735004f_0_511"/>
          <p:cNvPicPr preferRelativeResize="0"/>
          <p:nvPr/>
        </p:nvPicPr>
        <p:blipFill rotWithShape="1">
          <a:blip r:embed="rId7">
            <a:alphaModFix/>
          </a:blip>
          <a:srcRect b="0" l="0" r="0" t="0"/>
          <a:stretch/>
        </p:blipFill>
        <p:spPr>
          <a:xfrm>
            <a:off x="0" y="914400"/>
            <a:ext cx="24387048" cy="12801600"/>
          </a:xfrm>
          <a:prstGeom prst="rect">
            <a:avLst/>
          </a:prstGeom>
          <a:noFill/>
          <a:ln>
            <a:noFill/>
          </a:ln>
        </p:spPr>
      </p:pic>
      <p:sp>
        <p:nvSpPr>
          <p:cNvPr id="553" name="Google Shape;553;g2bf2735004f_0_511"/>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bf2735004f_0_511"/>
          <p:cNvPicPr preferRelativeResize="0"/>
          <p:nvPr/>
        </p:nvPicPr>
        <p:blipFill rotWithShape="1">
          <a:blip r:embed="rId8">
            <a:alphaModFix/>
          </a:blip>
          <a:srcRect b="0" l="0" r="0" t="0"/>
          <a:stretch/>
        </p:blipFill>
        <p:spPr>
          <a:xfrm>
            <a:off x="0" y="6870700"/>
            <a:ext cx="24387048" cy="12700"/>
          </a:xfrm>
          <a:prstGeom prst="rect">
            <a:avLst/>
          </a:prstGeom>
          <a:noFill/>
          <a:ln>
            <a:noFill/>
          </a:ln>
        </p:spPr>
      </p:pic>
      <p:pic>
        <p:nvPicPr>
          <p:cNvPr descr=" " id="555" name="Google Shape;555;g2bf2735004f_0_511"/>
          <p:cNvPicPr preferRelativeResize="0"/>
          <p:nvPr/>
        </p:nvPicPr>
        <p:blipFill rotWithShape="1">
          <a:blip r:embed="rId9">
            <a:alphaModFix/>
          </a:blip>
          <a:srcRect b="0" l="0" r="0" t="0"/>
          <a:stretch/>
        </p:blipFill>
        <p:spPr>
          <a:xfrm>
            <a:off x="5207651" y="6781800"/>
            <a:ext cx="190524" cy="6934200"/>
          </a:xfrm>
          <a:prstGeom prst="rect">
            <a:avLst/>
          </a:prstGeom>
          <a:noFill/>
          <a:ln>
            <a:noFill/>
          </a:ln>
        </p:spPr>
      </p:pic>
      <p:pic>
        <p:nvPicPr>
          <p:cNvPr descr=" " id="556" name="Google Shape;556;g2bf2735004f_0_511"/>
          <p:cNvPicPr preferRelativeResize="0"/>
          <p:nvPr/>
        </p:nvPicPr>
        <p:blipFill rotWithShape="1">
          <a:blip r:embed="rId10">
            <a:alphaModFix/>
          </a:blip>
          <a:srcRect b="0" l="0" r="0" t="0"/>
          <a:stretch/>
        </p:blipFill>
        <p:spPr>
          <a:xfrm>
            <a:off x="9386473" y="4495800"/>
            <a:ext cx="190524" cy="2476500"/>
          </a:xfrm>
          <a:prstGeom prst="rect">
            <a:avLst/>
          </a:prstGeom>
          <a:noFill/>
          <a:ln>
            <a:noFill/>
          </a:ln>
        </p:spPr>
      </p:pic>
      <p:pic>
        <p:nvPicPr>
          <p:cNvPr descr=" " id="557" name="Google Shape;557;g2bf2735004f_0_511"/>
          <p:cNvPicPr preferRelativeResize="0"/>
          <p:nvPr/>
        </p:nvPicPr>
        <p:blipFill rotWithShape="1">
          <a:blip r:embed="rId11">
            <a:alphaModFix/>
          </a:blip>
          <a:srcRect b="0" l="0" r="0" t="0"/>
          <a:stretch/>
        </p:blipFill>
        <p:spPr>
          <a:xfrm>
            <a:off x="13565295" y="6781800"/>
            <a:ext cx="190524" cy="1854200"/>
          </a:xfrm>
          <a:prstGeom prst="rect">
            <a:avLst/>
          </a:prstGeom>
          <a:noFill/>
          <a:ln>
            <a:noFill/>
          </a:ln>
        </p:spPr>
      </p:pic>
      <p:pic>
        <p:nvPicPr>
          <p:cNvPr descr=" " id="558" name="Google Shape;558;g2bf2735004f_0_511"/>
          <p:cNvPicPr preferRelativeResize="0"/>
          <p:nvPr/>
        </p:nvPicPr>
        <p:blipFill rotWithShape="1">
          <a:blip r:embed="rId12">
            <a:alphaModFix/>
          </a:blip>
          <a:srcRect b="0" l="0" r="0" t="0"/>
          <a:stretch/>
        </p:blipFill>
        <p:spPr>
          <a:xfrm>
            <a:off x="17642505" y="1841500"/>
            <a:ext cx="393750" cy="5130800"/>
          </a:xfrm>
          <a:prstGeom prst="rect">
            <a:avLst/>
          </a:prstGeom>
          <a:noFill/>
          <a:ln>
            <a:noFill/>
          </a:ln>
        </p:spPr>
      </p:pic>
      <p:sp>
        <p:nvSpPr>
          <p:cNvPr id="559" name="Google Shape;559;g2bf2735004f_0_511"/>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bf2735004f_0_511"/>
          <p:cNvPicPr preferRelativeResize="0"/>
          <p:nvPr/>
        </p:nvPicPr>
        <p:blipFill rotWithShape="1">
          <a:blip r:embed="rId13">
            <a:alphaModFix/>
          </a:blip>
          <a:srcRect b="0" l="0" r="0" t="0"/>
          <a:stretch/>
        </p:blipFill>
        <p:spPr>
          <a:xfrm>
            <a:off x="1371771" y="914400"/>
            <a:ext cx="6350794" cy="2882900"/>
          </a:xfrm>
          <a:prstGeom prst="rect">
            <a:avLst/>
          </a:prstGeom>
          <a:noFill/>
          <a:ln>
            <a:noFill/>
          </a:ln>
        </p:spPr>
      </p:pic>
      <p:sp>
        <p:nvSpPr>
          <p:cNvPr id="561" name="Google Shape;561;g2bf2735004f_0_511"/>
          <p:cNvSpPr/>
          <p:nvPr/>
        </p:nvSpPr>
        <p:spPr>
          <a:xfrm>
            <a:off x="1371771" y="4102100"/>
            <a:ext cx="19560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bf2735004f_0_511"/>
          <p:cNvSpPr/>
          <p:nvPr/>
        </p:nvSpPr>
        <p:spPr>
          <a:xfrm>
            <a:off x="1371771" y="4102100"/>
            <a:ext cx="2108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Eclipse</a:t>
            </a:r>
            <a:endParaRPr b="0" i="0" sz="3600" u="none" cap="none" strike="noStrike">
              <a:solidFill>
                <a:schemeClr val="dk1"/>
              </a:solidFill>
              <a:latin typeface="Calibri"/>
              <a:ea typeface="Calibri"/>
              <a:cs typeface="Calibri"/>
              <a:sym typeface="Calibri"/>
            </a:endParaRPr>
          </a:p>
        </p:txBody>
      </p:sp>
      <p:sp>
        <p:nvSpPr>
          <p:cNvPr id="563" name="Google Shape;563;g2bf2735004f_0_511"/>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bf2735004f_0_511"/>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65" name="Google Shape;565;g2bf2735004f_0_511"/>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bf2735004f_0_511"/>
          <p:cNvSpPr/>
          <p:nvPr/>
        </p:nvSpPr>
        <p:spPr>
          <a:xfrm>
            <a:off x="5550594" y="7391400"/>
            <a:ext cx="24642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f2735004f_0_511"/>
          <p:cNvSpPr/>
          <p:nvPr/>
        </p:nvSpPr>
        <p:spPr>
          <a:xfrm>
            <a:off x="5550594" y="7391400"/>
            <a:ext cx="2616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Invasion</a:t>
            </a:r>
            <a:endParaRPr b="0" i="0" sz="3600" u="none" cap="none" strike="noStrike">
              <a:solidFill>
                <a:schemeClr val="dk1"/>
              </a:solidFill>
              <a:latin typeface="Calibri"/>
              <a:ea typeface="Calibri"/>
              <a:cs typeface="Calibri"/>
              <a:sym typeface="Calibri"/>
            </a:endParaRPr>
          </a:p>
        </p:txBody>
      </p:sp>
      <p:sp>
        <p:nvSpPr>
          <p:cNvPr id="568" name="Google Shape;568;g2bf2735004f_0_511"/>
          <p:cNvSpPr/>
          <p:nvPr/>
        </p:nvSpPr>
        <p:spPr>
          <a:xfrm>
            <a:off x="5550594" y="84455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f2735004f_0_511"/>
          <p:cNvSpPr/>
          <p:nvPr/>
        </p:nvSpPr>
        <p:spPr>
          <a:xfrm>
            <a:off x="5550594" y="84455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70" name="Google Shape;570;g2bf2735004f_0_511"/>
          <p:cNvPicPr preferRelativeResize="0"/>
          <p:nvPr/>
        </p:nvPicPr>
        <p:blipFill rotWithShape="1">
          <a:blip r:embed="rId14">
            <a:alphaModFix/>
          </a:blip>
          <a:srcRect b="0" l="0" r="0" t="0"/>
          <a:stretch/>
        </p:blipFill>
        <p:spPr>
          <a:xfrm>
            <a:off x="5550594" y="9969500"/>
            <a:ext cx="4128016" cy="3187700"/>
          </a:xfrm>
          <a:prstGeom prst="rect">
            <a:avLst/>
          </a:prstGeom>
          <a:noFill/>
          <a:ln>
            <a:noFill/>
          </a:ln>
        </p:spPr>
      </p:pic>
      <p:sp>
        <p:nvSpPr>
          <p:cNvPr id="571" name="Google Shape;571;g2bf2735004f_0_511"/>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bf2735004f_0_511"/>
          <p:cNvSpPr/>
          <p:nvPr/>
        </p:nvSpPr>
        <p:spPr>
          <a:xfrm>
            <a:off x="13908238" y="7391400"/>
            <a:ext cx="26418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f2735004f_0_511"/>
          <p:cNvSpPr/>
          <p:nvPr/>
        </p:nvSpPr>
        <p:spPr>
          <a:xfrm>
            <a:off x="13908238" y="7391400"/>
            <a:ext cx="2794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Betrayal</a:t>
            </a:r>
            <a:endParaRPr b="0" i="0" sz="3600" u="none" cap="none" strike="noStrike">
              <a:solidFill>
                <a:schemeClr val="dk1"/>
              </a:solidFill>
              <a:latin typeface="Calibri"/>
              <a:ea typeface="Calibri"/>
              <a:cs typeface="Calibri"/>
              <a:sym typeface="Calibri"/>
            </a:endParaRPr>
          </a:p>
        </p:txBody>
      </p:sp>
      <p:sp>
        <p:nvSpPr>
          <p:cNvPr id="574" name="Google Shape;574;g2bf2735004f_0_511"/>
          <p:cNvSpPr/>
          <p:nvPr/>
        </p:nvSpPr>
        <p:spPr>
          <a:xfrm>
            <a:off x="13908238" y="84455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bf2735004f_0_511"/>
          <p:cNvSpPr/>
          <p:nvPr/>
        </p:nvSpPr>
        <p:spPr>
          <a:xfrm>
            <a:off x="13908238" y="84455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76" name="Google Shape;576;g2bf2735004f_0_511"/>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bf2735004f_0_511"/>
          <p:cNvSpPr/>
          <p:nvPr/>
        </p:nvSpPr>
        <p:spPr>
          <a:xfrm>
            <a:off x="9729416" y="4406900"/>
            <a:ext cx="16257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bf2735004f_0_511"/>
          <p:cNvSpPr/>
          <p:nvPr/>
        </p:nvSpPr>
        <p:spPr>
          <a:xfrm>
            <a:off x="9729416" y="4406900"/>
            <a:ext cx="17781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Quest</a:t>
            </a:r>
            <a:endParaRPr b="0" i="0" sz="3600" u="none" cap="none" strike="noStrike">
              <a:solidFill>
                <a:schemeClr val="dk1"/>
              </a:solidFill>
              <a:latin typeface="Calibri"/>
              <a:ea typeface="Calibri"/>
              <a:cs typeface="Calibri"/>
              <a:sym typeface="Calibri"/>
            </a:endParaRPr>
          </a:p>
        </p:txBody>
      </p:sp>
      <p:sp>
        <p:nvSpPr>
          <p:cNvPr id="579" name="Google Shape;579;g2bf2735004f_0_511"/>
          <p:cNvSpPr/>
          <p:nvPr/>
        </p:nvSpPr>
        <p:spPr>
          <a:xfrm>
            <a:off x="9729416" y="54610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bf2735004f_0_511"/>
          <p:cNvSpPr/>
          <p:nvPr/>
        </p:nvSpPr>
        <p:spPr>
          <a:xfrm>
            <a:off x="9729416" y="54610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81" name="Google Shape;581;g2bf2735004f_0_511"/>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bf2735004f_0_511"/>
          <p:cNvPicPr preferRelativeResize="0"/>
          <p:nvPr/>
        </p:nvPicPr>
        <p:blipFill rotWithShape="1">
          <a:blip r:embed="rId15">
            <a:alphaModFix/>
          </a:blip>
          <a:srcRect b="0" l="0" r="0" t="0"/>
          <a:stretch/>
        </p:blipFill>
        <p:spPr>
          <a:xfrm>
            <a:off x="18087061" y="1841500"/>
            <a:ext cx="4839305" cy="1955800"/>
          </a:xfrm>
          <a:prstGeom prst="rect">
            <a:avLst/>
          </a:prstGeom>
          <a:noFill/>
          <a:ln>
            <a:noFill/>
          </a:ln>
        </p:spPr>
      </p:pic>
      <p:sp>
        <p:nvSpPr>
          <p:cNvPr id="583" name="Google Shape;583;g2bf2735004f_0_511"/>
          <p:cNvSpPr/>
          <p:nvPr/>
        </p:nvSpPr>
        <p:spPr>
          <a:xfrm>
            <a:off x="18087061" y="4102100"/>
            <a:ext cx="19305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bf2735004f_0_511"/>
          <p:cNvSpPr/>
          <p:nvPr/>
        </p:nvSpPr>
        <p:spPr>
          <a:xfrm>
            <a:off x="18087061" y="4102100"/>
            <a:ext cx="2083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Obtain</a:t>
            </a:r>
            <a:endParaRPr b="0" i="0" sz="3600" u="none" cap="none" strike="noStrike">
              <a:solidFill>
                <a:schemeClr val="dk1"/>
              </a:solidFill>
              <a:latin typeface="Calibri"/>
              <a:ea typeface="Calibri"/>
              <a:cs typeface="Calibri"/>
              <a:sym typeface="Calibri"/>
            </a:endParaRPr>
          </a:p>
        </p:txBody>
      </p:sp>
      <p:sp>
        <p:nvSpPr>
          <p:cNvPr id="585" name="Google Shape;585;g2bf2735004f_0_511"/>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f2735004f_0_511"/>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87" name="Google Shape;587;g2bf2735004f_0_511"/>
          <p:cNvPicPr preferRelativeResize="0"/>
          <p:nvPr/>
        </p:nvPicPr>
        <p:blipFill rotWithShape="1">
          <a:blip r:embed="rId16">
            <a:alphaModFix/>
          </a:blip>
          <a:srcRect b="0" l="0" r="0" t="0"/>
          <a:stretch/>
        </p:blipFill>
        <p:spPr>
          <a:xfrm>
            <a:off x="1028828" y="914400"/>
            <a:ext cx="190524" cy="6057900"/>
          </a:xfrm>
          <a:prstGeom prst="rect">
            <a:avLst/>
          </a:prstGeom>
          <a:noFill/>
          <a:ln>
            <a:noFill/>
          </a:ln>
        </p:spPr>
      </p:pic>
      <p:sp>
        <p:nvSpPr>
          <p:cNvPr id="588" name="Google Shape;588;g2bf2735004f_0_511"/>
          <p:cNvSpPr/>
          <p:nvPr/>
        </p:nvSpPr>
        <p:spPr>
          <a:xfrm>
            <a:off x="10317923" y="11722100"/>
            <a:ext cx="12278100" cy="2002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3" name="Shape 593"/>
        <p:cNvGrpSpPr/>
        <p:nvPr/>
      </p:nvGrpSpPr>
      <p:grpSpPr>
        <a:xfrm>
          <a:off x="0" y="0"/>
          <a:ext cx="0" cy="0"/>
          <a:chOff x="0" y="0"/>
          <a:chExt cx="0" cy="0"/>
        </a:xfrm>
      </p:grpSpPr>
      <p:pic>
        <p:nvPicPr>
          <p:cNvPr descr=" " id="594" name="Google Shape;594;g2bf2735004f_0_557"/>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595" name="Google Shape;595;g2bf2735004f_0_557"/>
          <p:cNvPicPr preferRelativeResize="0"/>
          <p:nvPr/>
        </p:nvPicPr>
        <p:blipFill rotWithShape="1">
          <a:blip r:embed="rId4">
            <a:alphaModFix/>
          </a:blip>
          <a:srcRect b="0" l="0" r="0" t="0"/>
          <a:stretch/>
        </p:blipFill>
        <p:spPr>
          <a:xfrm>
            <a:off x="457257" y="10617200"/>
            <a:ext cx="6280687" cy="2819400"/>
          </a:xfrm>
          <a:prstGeom prst="rect">
            <a:avLst/>
          </a:prstGeom>
          <a:noFill/>
          <a:ln>
            <a:noFill/>
          </a:ln>
        </p:spPr>
      </p:pic>
      <p:pic>
        <p:nvPicPr>
          <p:cNvPr descr=" " id="596" name="Google Shape;596;g2bf2735004f_0_557"/>
          <p:cNvPicPr preferRelativeResize="0"/>
          <p:nvPr/>
        </p:nvPicPr>
        <p:blipFill rotWithShape="1">
          <a:blip r:embed="rId5">
            <a:alphaModFix/>
          </a:blip>
          <a:srcRect b="0" l="0" r="0" t="0"/>
          <a:stretch/>
        </p:blipFill>
        <p:spPr>
          <a:xfrm>
            <a:off x="21897537" y="0"/>
            <a:ext cx="2489511" cy="5638800"/>
          </a:xfrm>
          <a:prstGeom prst="rect">
            <a:avLst/>
          </a:prstGeom>
          <a:noFill/>
          <a:ln>
            <a:noFill/>
          </a:ln>
        </p:spPr>
      </p:pic>
      <p:sp>
        <p:nvSpPr>
          <p:cNvPr id="597" name="Google Shape;597;g2bf2735004f_0_5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bf2735004f_0_55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9" name="Google Shape;599;g2bf2735004f_0_557"/>
          <p:cNvSpPr/>
          <p:nvPr/>
        </p:nvSpPr>
        <p:spPr>
          <a:xfrm>
            <a:off x="7667525" y="1625600"/>
            <a:ext cx="9064800" cy="200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Our Team</a:t>
            </a:r>
            <a:endParaRPr b="0" i="0" sz="8000" u="none" cap="none" strike="noStrike">
              <a:solidFill>
                <a:schemeClr val="dk1"/>
              </a:solidFill>
              <a:latin typeface="Calibri"/>
              <a:ea typeface="Calibri"/>
              <a:cs typeface="Calibri"/>
              <a:sym typeface="Calibri"/>
            </a:endParaRPr>
          </a:p>
        </p:txBody>
      </p:sp>
      <p:sp>
        <p:nvSpPr>
          <p:cNvPr id="600" name="Google Shape;600;g2bf2735004f_0_557"/>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bf2735004f_0_557"/>
          <p:cNvPicPr preferRelativeResize="0"/>
          <p:nvPr/>
        </p:nvPicPr>
        <p:blipFill rotWithShape="1">
          <a:blip r:embed="rId7">
            <a:alphaModFix/>
          </a:blip>
          <a:srcRect b="0" l="0" r="0" t="0"/>
          <a:stretch/>
        </p:blipFill>
        <p:spPr>
          <a:xfrm>
            <a:off x="2718140" y="3790950"/>
            <a:ext cx="3035679" cy="3035300"/>
          </a:xfrm>
          <a:prstGeom prst="rect">
            <a:avLst/>
          </a:prstGeom>
          <a:noFill/>
          <a:ln>
            <a:noFill/>
          </a:ln>
        </p:spPr>
      </p:pic>
      <p:sp>
        <p:nvSpPr>
          <p:cNvPr id="602" name="Google Shape;602;g2bf2735004f_0_557"/>
          <p:cNvSpPr/>
          <p:nvPr/>
        </p:nvSpPr>
        <p:spPr>
          <a:xfrm>
            <a:off x="6058657" y="44259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bf2735004f_0_557"/>
          <p:cNvSpPr/>
          <p:nvPr/>
        </p:nvSpPr>
        <p:spPr>
          <a:xfrm>
            <a:off x="6058657" y="44259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bf2735004f_0_557"/>
          <p:cNvSpPr/>
          <p:nvPr/>
        </p:nvSpPr>
        <p:spPr>
          <a:xfrm>
            <a:off x="6058657" y="44259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f2735004f_0_557"/>
          <p:cNvSpPr/>
          <p:nvPr/>
        </p:nvSpPr>
        <p:spPr>
          <a:xfrm>
            <a:off x="6058657" y="4425950"/>
            <a:ext cx="30993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Eldruin</a:t>
            </a:r>
            <a:endParaRPr b="0" i="0" sz="4800" u="none" cap="none" strike="noStrike">
              <a:solidFill>
                <a:schemeClr val="dk1"/>
              </a:solidFill>
              <a:latin typeface="Calibri"/>
              <a:ea typeface="Calibri"/>
              <a:cs typeface="Calibri"/>
              <a:sym typeface="Calibri"/>
            </a:endParaRPr>
          </a:p>
        </p:txBody>
      </p:sp>
      <p:sp>
        <p:nvSpPr>
          <p:cNvPr id="606" name="Google Shape;606;g2bf2735004f_0_557"/>
          <p:cNvSpPr/>
          <p:nvPr/>
        </p:nvSpPr>
        <p:spPr>
          <a:xfrm>
            <a:off x="6058657" y="55816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07" name="Google Shape;607;g2bf2735004f_0_557"/>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bf2735004f_0_557"/>
          <p:cNvPicPr preferRelativeResize="0"/>
          <p:nvPr/>
        </p:nvPicPr>
        <p:blipFill rotWithShape="1">
          <a:blip r:embed="rId8">
            <a:alphaModFix/>
          </a:blip>
          <a:srcRect b="0" l="0" r="0" t="0"/>
          <a:stretch/>
        </p:blipFill>
        <p:spPr>
          <a:xfrm>
            <a:off x="12041105" y="8667750"/>
            <a:ext cx="3035679" cy="3035300"/>
          </a:xfrm>
          <a:prstGeom prst="rect">
            <a:avLst/>
          </a:prstGeom>
          <a:noFill/>
          <a:ln>
            <a:noFill/>
          </a:ln>
        </p:spPr>
      </p:pic>
      <p:sp>
        <p:nvSpPr>
          <p:cNvPr id="609" name="Google Shape;609;g2bf2735004f_0_557"/>
          <p:cNvSpPr/>
          <p:nvPr/>
        </p:nvSpPr>
        <p:spPr>
          <a:xfrm>
            <a:off x="15381622" y="93027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bf2735004f_0_557"/>
          <p:cNvSpPr/>
          <p:nvPr/>
        </p:nvSpPr>
        <p:spPr>
          <a:xfrm>
            <a:off x="15381622" y="93027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bf2735004f_0_557"/>
          <p:cNvSpPr/>
          <p:nvPr/>
        </p:nvSpPr>
        <p:spPr>
          <a:xfrm>
            <a:off x="15381622" y="93027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bf2735004f_0_557"/>
          <p:cNvSpPr/>
          <p:nvPr/>
        </p:nvSpPr>
        <p:spPr>
          <a:xfrm>
            <a:off x="15381622" y="9302750"/>
            <a:ext cx="30993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Eldruin</a:t>
            </a:r>
            <a:endParaRPr b="0" i="0" sz="4800" u="none" cap="none" strike="noStrike">
              <a:solidFill>
                <a:schemeClr val="dk1"/>
              </a:solidFill>
              <a:latin typeface="Calibri"/>
              <a:ea typeface="Calibri"/>
              <a:cs typeface="Calibri"/>
              <a:sym typeface="Calibri"/>
            </a:endParaRPr>
          </a:p>
        </p:txBody>
      </p:sp>
      <p:sp>
        <p:nvSpPr>
          <p:cNvPr id="613" name="Google Shape;613;g2bf2735004f_0_557"/>
          <p:cNvSpPr/>
          <p:nvPr/>
        </p:nvSpPr>
        <p:spPr>
          <a:xfrm>
            <a:off x="15381622" y="104584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4" name="Google Shape;614;g2bf2735004f_0_557"/>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bf2735004f_0_557"/>
          <p:cNvPicPr preferRelativeResize="0"/>
          <p:nvPr/>
        </p:nvPicPr>
        <p:blipFill rotWithShape="1">
          <a:blip r:embed="rId9">
            <a:alphaModFix/>
          </a:blip>
          <a:srcRect b="0" l="0" r="0" t="0"/>
          <a:stretch/>
        </p:blipFill>
        <p:spPr>
          <a:xfrm>
            <a:off x="2718140" y="8667750"/>
            <a:ext cx="3035679" cy="3035300"/>
          </a:xfrm>
          <a:prstGeom prst="rect">
            <a:avLst/>
          </a:prstGeom>
          <a:noFill/>
          <a:ln>
            <a:noFill/>
          </a:ln>
        </p:spPr>
      </p:pic>
      <p:sp>
        <p:nvSpPr>
          <p:cNvPr id="616" name="Google Shape;616;g2bf2735004f_0_557"/>
          <p:cNvSpPr/>
          <p:nvPr/>
        </p:nvSpPr>
        <p:spPr>
          <a:xfrm>
            <a:off x="6058657" y="93027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bf2735004f_0_557"/>
          <p:cNvSpPr/>
          <p:nvPr/>
        </p:nvSpPr>
        <p:spPr>
          <a:xfrm>
            <a:off x="6058657" y="93027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bf2735004f_0_557"/>
          <p:cNvSpPr/>
          <p:nvPr/>
        </p:nvSpPr>
        <p:spPr>
          <a:xfrm>
            <a:off x="6058657" y="93027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bf2735004f_0_557"/>
          <p:cNvSpPr/>
          <p:nvPr/>
        </p:nvSpPr>
        <p:spPr>
          <a:xfrm>
            <a:off x="6058657" y="9302750"/>
            <a:ext cx="48393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Elementalen</a:t>
            </a:r>
            <a:endParaRPr b="0" i="0" sz="4800" u="none" cap="none" strike="noStrike">
              <a:solidFill>
                <a:schemeClr val="dk1"/>
              </a:solidFill>
              <a:latin typeface="Calibri"/>
              <a:ea typeface="Calibri"/>
              <a:cs typeface="Calibri"/>
              <a:sym typeface="Calibri"/>
            </a:endParaRPr>
          </a:p>
        </p:txBody>
      </p:sp>
      <p:sp>
        <p:nvSpPr>
          <p:cNvPr id="620" name="Google Shape;620;g2bf2735004f_0_557"/>
          <p:cNvSpPr/>
          <p:nvPr/>
        </p:nvSpPr>
        <p:spPr>
          <a:xfrm>
            <a:off x="6058657" y="104584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1" name="Google Shape;621;g2bf2735004f_0_557"/>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bf2735004f_0_557"/>
          <p:cNvPicPr preferRelativeResize="0"/>
          <p:nvPr/>
        </p:nvPicPr>
        <p:blipFill rotWithShape="1">
          <a:blip r:embed="rId10">
            <a:alphaModFix/>
          </a:blip>
          <a:srcRect b="0" l="0" r="0" t="0"/>
          <a:stretch/>
        </p:blipFill>
        <p:spPr>
          <a:xfrm>
            <a:off x="12041105" y="3790950"/>
            <a:ext cx="3035679" cy="3035300"/>
          </a:xfrm>
          <a:prstGeom prst="rect">
            <a:avLst/>
          </a:prstGeom>
          <a:noFill/>
          <a:ln>
            <a:noFill/>
          </a:ln>
        </p:spPr>
      </p:pic>
      <p:sp>
        <p:nvSpPr>
          <p:cNvPr id="623" name="Google Shape;623;g2bf2735004f_0_557"/>
          <p:cNvSpPr/>
          <p:nvPr/>
        </p:nvSpPr>
        <p:spPr>
          <a:xfrm>
            <a:off x="15381622" y="44259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f2735004f_0_557"/>
          <p:cNvSpPr/>
          <p:nvPr/>
        </p:nvSpPr>
        <p:spPr>
          <a:xfrm>
            <a:off x="15381622" y="44259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bf2735004f_0_557"/>
          <p:cNvSpPr/>
          <p:nvPr/>
        </p:nvSpPr>
        <p:spPr>
          <a:xfrm>
            <a:off x="15381622" y="4425950"/>
            <a:ext cx="1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bf2735004f_0_557"/>
          <p:cNvSpPr/>
          <p:nvPr/>
        </p:nvSpPr>
        <p:spPr>
          <a:xfrm>
            <a:off x="15381622" y="4425950"/>
            <a:ext cx="32388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Lunaria</a:t>
            </a:r>
            <a:endParaRPr b="0" i="0" sz="4800" u="none" cap="none" strike="noStrike">
              <a:solidFill>
                <a:schemeClr val="dk1"/>
              </a:solidFill>
              <a:latin typeface="Calibri"/>
              <a:ea typeface="Calibri"/>
              <a:cs typeface="Calibri"/>
              <a:sym typeface="Calibri"/>
            </a:endParaRPr>
          </a:p>
        </p:txBody>
      </p:sp>
      <p:sp>
        <p:nvSpPr>
          <p:cNvPr id="627" name="Google Shape;627;g2bf2735004f_0_557"/>
          <p:cNvSpPr/>
          <p:nvPr/>
        </p:nvSpPr>
        <p:spPr>
          <a:xfrm>
            <a:off x="15381622" y="55816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2" name="Shape 632"/>
        <p:cNvGrpSpPr/>
        <p:nvPr/>
      </p:nvGrpSpPr>
      <p:grpSpPr>
        <a:xfrm>
          <a:off x="0" y="0"/>
          <a:ext cx="0" cy="0"/>
          <a:chOff x="0" y="0"/>
          <a:chExt cx="0" cy="0"/>
        </a:xfrm>
      </p:grpSpPr>
      <p:pic>
        <p:nvPicPr>
          <p:cNvPr descr=" " id="633" name="Google Shape;633;g2bf2735004f_0_595"/>
          <p:cNvPicPr preferRelativeResize="0"/>
          <p:nvPr/>
        </p:nvPicPr>
        <p:blipFill rotWithShape="1">
          <a:blip r:embed="rId3">
            <a:alphaModFix/>
          </a:blip>
          <a:srcRect b="0" l="0" r="0" t="0"/>
          <a:stretch/>
        </p:blipFill>
        <p:spPr>
          <a:xfrm>
            <a:off x="13489086" y="0"/>
            <a:ext cx="10897962" cy="12331700"/>
          </a:xfrm>
          <a:prstGeom prst="rect">
            <a:avLst/>
          </a:prstGeom>
          <a:noFill/>
          <a:ln>
            <a:noFill/>
          </a:ln>
        </p:spPr>
      </p:pic>
      <p:pic>
        <p:nvPicPr>
          <p:cNvPr descr=" " id="634" name="Google Shape;634;g2bf2735004f_0_595"/>
          <p:cNvPicPr preferRelativeResize="0"/>
          <p:nvPr/>
        </p:nvPicPr>
        <p:blipFill rotWithShape="1">
          <a:blip r:embed="rId4">
            <a:alphaModFix/>
          </a:blip>
          <a:srcRect b="0" l="0" r="0" t="0"/>
          <a:stretch/>
        </p:blipFill>
        <p:spPr>
          <a:xfrm>
            <a:off x="20005000" y="4965700"/>
            <a:ext cx="2819749" cy="6279902"/>
          </a:xfrm>
          <a:prstGeom prst="rect">
            <a:avLst/>
          </a:prstGeom>
          <a:noFill/>
          <a:ln>
            <a:noFill/>
          </a:ln>
        </p:spPr>
      </p:pic>
      <p:pic>
        <p:nvPicPr>
          <p:cNvPr descr=" " id="635" name="Google Shape;635;g2bf2735004f_0_595"/>
          <p:cNvPicPr preferRelativeResize="0"/>
          <p:nvPr/>
        </p:nvPicPr>
        <p:blipFill rotWithShape="1">
          <a:blip r:embed="rId5">
            <a:alphaModFix/>
          </a:blip>
          <a:srcRect b="0" l="0" r="0" t="0"/>
          <a:stretch/>
        </p:blipFill>
        <p:spPr>
          <a:xfrm>
            <a:off x="5690311" y="0"/>
            <a:ext cx="5639505" cy="2819400"/>
          </a:xfrm>
          <a:prstGeom prst="rect">
            <a:avLst/>
          </a:prstGeom>
          <a:noFill/>
          <a:ln>
            <a:noFill/>
          </a:ln>
        </p:spPr>
      </p:pic>
      <p:sp>
        <p:nvSpPr>
          <p:cNvPr id="636" name="Google Shape;636;g2bf2735004f_0_5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bf2735004f_0_59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38" name="Google Shape;638;g2bf2735004f_0_595"/>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bf2735004f_0_595"/>
          <p:cNvPicPr preferRelativeResize="0"/>
          <p:nvPr/>
        </p:nvPicPr>
        <p:blipFill rotWithShape="1">
          <a:blip r:embed="rId7">
            <a:alphaModFix/>
          </a:blip>
          <a:srcRect b="0" l="0" r="0" t="0"/>
          <a:stretch/>
        </p:blipFill>
        <p:spPr>
          <a:xfrm>
            <a:off x="10173972" y="3759200"/>
            <a:ext cx="5131441" cy="1549400"/>
          </a:xfrm>
          <a:prstGeom prst="rect">
            <a:avLst/>
          </a:prstGeom>
          <a:noFill/>
          <a:ln>
            <a:noFill/>
          </a:ln>
        </p:spPr>
      </p:pic>
      <p:sp>
        <p:nvSpPr>
          <p:cNvPr id="640" name="Google Shape;640;g2bf2735004f_0_595"/>
          <p:cNvSpPr/>
          <p:nvPr/>
        </p:nvSpPr>
        <p:spPr>
          <a:xfrm>
            <a:off x="10732841" y="36004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bf2735004f_0_595"/>
          <p:cNvSpPr/>
          <p:nvPr/>
        </p:nvSpPr>
        <p:spPr>
          <a:xfrm>
            <a:off x="11444130" y="37528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Chloe Ng</a:t>
            </a:r>
            <a:endParaRPr b="0" i="0" sz="3600" u="none" cap="none" strike="noStrike">
              <a:solidFill>
                <a:schemeClr val="dk1"/>
              </a:solidFill>
              <a:latin typeface="Calibri"/>
              <a:ea typeface="Calibri"/>
              <a:cs typeface="Calibri"/>
              <a:sym typeface="Calibri"/>
            </a:endParaRPr>
          </a:p>
        </p:txBody>
      </p:sp>
      <p:sp>
        <p:nvSpPr>
          <p:cNvPr id="642" name="Google Shape;642;g2bf2735004f_0_595"/>
          <p:cNvSpPr/>
          <p:nvPr/>
        </p:nvSpPr>
        <p:spPr>
          <a:xfrm>
            <a:off x="11444130" y="4705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43" name="Google Shape;643;g2bf2735004f_0_595"/>
          <p:cNvPicPr preferRelativeResize="0"/>
          <p:nvPr/>
        </p:nvPicPr>
        <p:blipFill rotWithShape="1">
          <a:blip r:embed="rId8">
            <a:alphaModFix/>
          </a:blip>
          <a:srcRect b="0" l="0" r="0" t="0"/>
          <a:stretch/>
        </p:blipFill>
        <p:spPr>
          <a:xfrm>
            <a:off x="10173972" y="3975100"/>
            <a:ext cx="1117740" cy="1117600"/>
          </a:xfrm>
          <a:prstGeom prst="rect">
            <a:avLst/>
          </a:prstGeom>
          <a:noFill/>
          <a:ln>
            <a:noFill/>
          </a:ln>
        </p:spPr>
      </p:pic>
      <p:pic>
        <p:nvPicPr>
          <p:cNvPr descr=" " id="644" name="Google Shape;644;g2bf2735004f_0_595"/>
          <p:cNvPicPr preferRelativeResize="0"/>
          <p:nvPr/>
        </p:nvPicPr>
        <p:blipFill rotWithShape="1">
          <a:blip r:embed="rId7">
            <a:alphaModFix/>
          </a:blip>
          <a:srcRect b="0" l="0" r="0" t="0"/>
          <a:stretch/>
        </p:blipFill>
        <p:spPr>
          <a:xfrm>
            <a:off x="787498" y="6121400"/>
            <a:ext cx="5131441" cy="1549400"/>
          </a:xfrm>
          <a:prstGeom prst="rect">
            <a:avLst/>
          </a:prstGeom>
          <a:noFill/>
          <a:ln>
            <a:noFill/>
          </a:ln>
        </p:spPr>
      </p:pic>
      <p:sp>
        <p:nvSpPr>
          <p:cNvPr id="645" name="Google Shape;645;g2bf2735004f_0_595"/>
          <p:cNvSpPr/>
          <p:nvPr/>
        </p:nvSpPr>
        <p:spPr>
          <a:xfrm>
            <a:off x="1346368" y="59626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bf2735004f_0_595"/>
          <p:cNvSpPr/>
          <p:nvPr/>
        </p:nvSpPr>
        <p:spPr>
          <a:xfrm>
            <a:off x="2057657" y="61150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Valtorin</a:t>
            </a:r>
            <a:endParaRPr b="0" i="0" sz="3600" u="none" cap="none" strike="noStrike">
              <a:solidFill>
                <a:schemeClr val="dk1"/>
              </a:solidFill>
              <a:latin typeface="Calibri"/>
              <a:ea typeface="Calibri"/>
              <a:cs typeface="Calibri"/>
              <a:sym typeface="Calibri"/>
            </a:endParaRPr>
          </a:p>
        </p:txBody>
      </p:sp>
      <p:sp>
        <p:nvSpPr>
          <p:cNvPr id="647" name="Google Shape;647;g2bf2735004f_0_595"/>
          <p:cNvSpPr/>
          <p:nvPr/>
        </p:nvSpPr>
        <p:spPr>
          <a:xfrm>
            <a:off x="2057657" y="7067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48" name="Google Shape;648;g2bf2735004f_0_595"/>
          <p:cNvPicPr preferRelativeResize="0"/>
          <p:nvPr/>
        </p:nvPicPr>
        <p:blipFill rotWithShape="1">
          <a:blip r:embed="rId9">
            <a:alphaModFix/>
          </a:blip>
          <a:srcRect b="0" l="0" r="0" t="0"/>
          <a:stretch/>
        </p:blipFill>
        <p:spPr>
          <a:xfrm>
            <a:off x="787498" y="6337300"/>
            <a:ext cx="1117740" cy="1117600"/>
          </a:xfrm>
          <a:prstGeom prst="rect">
            <a:avLst/>
          </a:prstGeom>
          <a:noFill/>
          <a:ln>
            <a:noFill/>
          </a:ln>
        </p:spPr>
      </p:pic>
      <p:pic>
        <p:nvPicPr>
          <p:cNvPr descr=" " id="649" name="Google Shape;649;g2bf2735004f_0_595"/>
          <p:cNvPicPr preferRelativeResize="0"/>
          <p:nvPr/>
        </p:nvPicPr>
        <p:blipFill rotWithShape="1">
          <a:blip r:embed="rId7">
            <a:alphaModFix/>
          </a:blip>
          <a:srcRect b="0" l="0" r="0" t="0"/>
          <a:stretch/>
        </p:blipFill>
        <p:spPr>
          <a:xfrm>
            <a:off x="787498" y="8483600"/>
            <a:ext cx="5131441" cy="1549400"/>
          </a:xfrm>
          <a:prstGeom prst="rect">
            <a:avLst/>
          </a:prstGeom>
          <a:noFill/>
          <a:ln>
            <a:noFill/>
          </a:ln>
        </p:spPr>
      </p:pic>
      <p:sp>
        <p:nvSpPr>
          <p:cNvPr id="650" name="Google Shape;650;g2bf2735004f_0_595"/>
          <p:cNvSpPr/>
          <p:nvPr/>
        </p:nvSpPr>
        <p:spPr>
          <a:xfrm>
            <a:off x="1346368" y="83248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bf2735004f_0_595"/>
          <p:cNvSpPr/>
          <p:nvPr/>
        </p:nvSpPr>
        <p:spPr>
          <a:xfrm>
            <a:off x="2057657" y="84772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Lyrisa</a:t>
            </a:r>
            <a:endParaRPr b="0" i="0" sz="3600" u="none" cap="none" strike="noStrike">
              <a:solidFill>
                <a:schemeClr val="dk1"/>
              </a:solidFill>
              <a:latin typeface="Calibri"/>
              <a:ea typeface="Calibri"/>
              <a:cs typeface="Calibri"/>
              <a:sym typeface="Calibri"/>
            </a:endParaRPr>
          </a:p>
        </p:txBody>
      </p:sp>
      <p:sp>
        <p:nvSpPr>
          <p:cNvPr id="652" name="Google Shape;652;g2bf2735004f_0_595"/>
          <p:cNvSpPr/>
          <p:nvPr/>
        </p:nvSpPr>
        <p:spPr>
          <a:xfrm>
            <a:off x="2057657" y="9429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53" name="Google Shape;653;g2bf2735004f_0_595"/>
          <p:cNvPicPr preferRelativeResize="0"/>
          <p:nvPr/>
        </p:nvPicPr>
        <p:blipFill rotWithShape="1">
          <a:blip r:embed="rId10">
            <a:alphaModFix/>
          </a:blip>
          <a:srcRect b="0" l="0" r="0" t="0"/>
          <a:stretch/>
        </p:blipFill>
        <p:spPr>
          <a:xfrm>
            <a:off x="787498" y="8699500"/>
            <a:ext cx="1117740" cy="1117600"/>
          </a:xfrm>
          <a:prstGeom prst="rect">
            <a:avLst/>
          </a:prstGeom>
          <a:noFill/>
          <a:ln>
            <a:noFill/>
          </a:ln>
        </p:spPr>
      </p:pic>
      <p:pic>
        <p:nvPicPr>
          <p:cNvPr descr=" " id="654" name="Google Shape;654;g2bf2735004f_0_595"/>
          <p:cNvPicPr preferRelativeResize="0"/>
          <p:nvPr/>
        </p:nvPicPr>
        <p:blipFill rotWithShape="1">
          <a:blip r:embed="rId7">
            <a:alphaModFix/>
          </a:blip>
          <a:srcRect b="0" l="0" r="0" t="0"/>
          <a:stretch/>
        </p:blipFill>
        <p:spPr>
          <a:xfrm>
            <a:off x="6681035" y="8483600"/>
            <a:ext cx="5131441" cy="1549400"/>
          </a:xfrm>
          <a:prstGeom prst="rect">
            <a:avLst/>
          </a:prstGeom>
          <a:noFill/>
          <a:ln>
            <a:noFill/>
          </a:ln>
        </p:spPr>
      </p:pic>
      <p:sp>
        <p:nvSpPr>
          <p:cNvPr id="655" name="Google Shape;655;g2bf2735004f_0_595"/>
          <p:cNvSpPr/>
          <p:nvPr/>
        </p:nvSpPr>
        <p:spPr>
          <a:xfrm>
            <a:off x="7239905" y="83248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bf2735004f_0_595"/>
          <p:cNvSpPr/>
          <p:nvPr/>
        </p:nvSpPr>
        <p:spPr>
          <a:xfrm>
            <a:off x="7951194" y="84772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Lucian</a:t>
            </a:r>
            <a:endParaRPr b="0" i="0" sz="3600" u="none" cap="none" strike="noStrike">
              <a:solidFill>
                <a:schemeClr val="dk1"/>
              </a:solidFill>
              <a:latin typeface="Calibri"/>
              <a:ea typeface="Calibri"/>
              <a:cs typeface="Calibri"/>
              <a:sym typeface="Calibri"/>
            </a:endParaRPr>
          </a:p>
        </p:txBody>
      </p:sp>
      <p:sp>
        <p:nvSpPr>
          <p:cNvPr id="657" name="Google Shape;657;g2bf2735004f_0_595"/>
          <p:cNvSpPr/>
          <p:nvPr/>
        </p:nvSpPr>
        <p:spPr>
          <a:xfrm>
            <a:off x="7951194" y="9429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58" name="Google Shape;658;g2bf2735004f_0_595"/>
          <p:cNvPicPr preferRelativeResize="0"/>
          <p:nvPr/>
        </p:nvPicPr>
        <p:blipFill rotWithShape="1">
          <a:blip r:embed="rId11">
            <a:alphaModFix/>
          </a:blip>
          <a:srcRect b="0" l="0" r="0" t="0"/>
          <a:stretch/>
        </p:blipFill>
        <p:spPr>
          <a:xfrm>
            <a:off x="6681035" y="8699500"/>
            <a:ext cx="1117740" cy="1117600"/>
          </a:xfrm>
          <a:prstGeom prst="rect">
            <a:avLst/>
          </a:prstGeom>
          <a:noFill/>
          <a:ln>
            <a:noFill/>
          </a:ln>
        </p:spPr>
      </p:pic>
      <p:pic>
        <p:nvPicPr>
          <p:cNvPr descr=" " id="659" name="Google Shape;659;g2bf2735004f_0_595"/>
          <p:cNvPicPr preferRelativeResize="0"/>
          <p:nvPr/>
        </p:nvPicPr>
        <p:blipFill rotWithShape="1">
          <a:blip r:embed="rId7">
            <a:alphaModFix/>
          </a:blip>
          <a:srcRect b="0" l="0" r="0" t="0"/>
          <a:stretch/>
        </p:blipFill>
        <p:spPr>
          <a:xfrm>
            <a:off x="6681035" y="10845800"/>
            <a:ext cx="5131441" cy="1549400"/>
          </a:xfrm>
          <a:prstGeom prst="rect">
            <a:avLst/>
          </a:prstGeom>
          <a:noFill/>
          <a:ln>
            <a:noFill/>
          </a:ln>
        </p:spPr>
      </p:pic>
      <p:sp>
        <p:nvSpPr>
          <p:cNvPr id="660" name="Google Shape;660;g2bf2735004f_0_595"/>
          <p:cNvSpPr/>
          <p:nvPr/>
        </p:nvSpPr>
        <p:spPr>
          <a:xfrm>
            <a:off x="7239905" y="106870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bf2735004f_0_595"/>
          <p:cNvSpPr/>
          <p:nvPr/>
        </p:nvSpPr>
        <p:spPr>
          <a:xfrm>
            <a:off x="7951194" y="108394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Cedric</a:t>
            </a:r>
            <a:endParaRPr b="0" i="0" sz="3600" u="none" cap="none" strike="noStrike">
              <a:solidFill>
                <a:schemeClr val="dk1"/>
              </a:solidFill>
              <a:latin typeface="Calibri"/>
              <a:ea typeface="Calibri"/>
              <a:cs typeface="Calibri"/>
              <a:sym typeface="Calibri"/>
            </a:endParaRPr>
          </a:p>
        </p:txBody>
      </p:sp>
      <p:sp>
        <p:nvSpPr>
          <p:cNvPr id="662" name="Google Shape;662;g2bf2735004f_0_595"/>
          <p:cNvSpPr/>
          <p:nvPr/>
        </p:nvSpPr>
        <p:spPr>
          <a:xfrm>
            <a:off x="7951194" y="11791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63" name="Google Shape;663;g2bf2735004f_0_595"/>
          <p:cNvPicPr preferRelativeResize="0"/>
          <p:nvPr/>
        </p:nvPicPr>
        <p:blipFill rotWithShape="1">
          <a:blip r:embed="rId12">
            <a:alphaModFix/>
          </a:blip>
          <a:srcRect b="0" l="0" r="0" t="0"/>
          <a:stretch/>
        </p:blipFill>
        <p:spPr>
          <a:xfrm>
            <a:off x="6681035" y="11061700"/>
            <a:ext cx="1117740" cy="1117600"/>
          </a:xfrm>
          <a:prstGeom prst="rect">
            <a:avLst/>
          </a:prstGeom>
          <a:noFill/>
          <a:ln>
            <a:noFill/>
          </a:ln>
        </p:spPr>
      </p:pic>
      <p:pic>
        <p:nvPicPr>
          <p:cNvPr descr=" " id="664" name="Google Shape;664;g2bf2735004f_0_595"/>
          <p:cNvPicPr preferRelativeResize="0"/>
          <p:nvPr/>
        </p:nvPicPr>
        <p:blipFill rotWithShape="1">
          <a:blip r:embed="rId7">
            <a:alphaModFix/>
          </a:blip>
          <a:srcRect b="0" l="0" r="0" t="0"/>
          <a:stretch/>
        </p:blipFill>
        <p:spPr>
          <a:xfrm>
            <a:off x="12574572" y="8483600"/>
            <a:ext cx="5131441" cy="1549400"/>
          </a:xfrm>
          <a:prstGeom prst="rect">
            <a:avLst/>
          </a:prstGeom>
          <a:noFill/>
          <a:ln>
            <a:noFill/>
          </a:ln>
        </p:spPr>
      </p:pic>
      <p:sp>
        <p:nvSpPr>
          <p:cNvPr id="665" name="Google Shape;665;g2bf2735004f_0_595"/>
          <p:cNvSpPr/>
          <p:nvPr/>
        </p:nvSpPr>
        <p:spPr>
          <a:xfrm>
            <a:off x="13133441" y="83248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bf2735004f_0_595"/>
          <p:cNvSpPr/>
          <p:nvPr/>
        </p:nvSpPr>
        <p:spPr>
          <a:xfrm>
            <a:off x="13844730" y="84772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Elvina</a:t>
            </a:r>
            <a:endParaRPr b="0" i="0" sz="3600" u="none" cap="none" strike="noStrike">
              <a:solidFill>
                <a:schemeClr val="dk1"/>
              </a:solidFill>
              <a:latin typeface="Calibri"/>
              <a:ea typeface="Calibri"/>
              <a:cs typeface="Calibri"/>
              <a:sym typeface="Calibri"/>
            </a:endParaRPr>
          </a:p>
        </p:txBody>
      </p:sp>
      <p:sp>
        <p:nvSpPr>
          <p:cNvPr id="667" name="Google Shape;667;g2bf2735004f_0_595"/>
          <p:cNvSpPr/>
          <p:nvPr/>
        </p:nvSpPr>
        <p:spPr>
          <a:xfrm>
            <a:off x="13844730" y="9429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68" name="Google Shape;668;g2bf2735004f_0_595"/>
          <p:cNvPicPr preferRelativeResize="0"/>
          <p:nvPr/>
        </p:nvPicPr>
        <p:blipFill rotWithShape="1">
          <a:blip r:embed="rId13">
            <a:alphaModFix/>
          </a:blip>
          <a:srcRect b="0" l="0" r="0" t="0"/>
          <a:stretch/>
        </p:blipFill>
        <p:spPr>
          <a:xfrm>
            <a:off x="12574572" y="8699500"/>
            <a:ext cx="1117740" cy="1117600"/>
          </a:xfrm>
          <a:prstGeom prst="rect">
            <a:avLst/>
          </a:prstGeom>
          <a:noFill/>
          <a:ln>
            <a:noFill/>
          </a:ln>
        </p:spPr>
      </p:pic>
      <p:pic>
        <p:nvPicPr>
          <p:cNvPr descr=" " id="669" name="Google Shape;669;g2bf2735004f_0_595"/>
          <p:cNvPicPr preferRelativeResize="0"/>
          <p:nvPr/>
        </p:nvPicPr>
        <p:blipFill rotWithShape="1">
          <a:blip r:embed="rId7">
            <a:alphaModFix/>
          </a:blip>
          <a:srcRect b="0" l="0" r="0" t="0"/>
          <a:stretch/>
        </p:blipFill>
        <p:spPr>
          <a:xfrm>
            <a:off x="12574572" y="10845800"/>
            <a:ext cx="5131441" cy="1549400"/>
          </a:xfrm>
          <a:prstGeom prst="rect">
            <a:avLst/>
          </a:prstGeom>
          <a:noFill/>
          <a:ln>
            <a:noFill/>
          </a:ln>
        </p:spPr>
      </p:pic>
      <p:sp>
        <p:nvSpPr>
          <p:cNvPr id="670" name="Google Shape;670;g2bf2735004f_0_595"/>
          <p:cNvSpPr/>
          <p:nvPr/>
        </p:nvSpPr>
        <p:spPr>
          <a:xfrm>
            <a:off x="13133441" y="106870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bf2735004f_0_595"/>
          <p:cNvSpPr/>
          <p:nvPr/>
        </p:nvSpPr>
        <p:spPr>
          <a:xfrm>
            <a:off x="13844730" y="108394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Seraphina</a:t>
            </a:r>
            <a:endParaRPr b="0" i="0" sz="3600" u="none" cap="none" strike="noStrike">
              <a:solidFill>
                <a:schemeClr val="dk1"/>
              </a:solidFill>
              <a:latin typeface="Calibri"/>
              <a:ea typeface="Calibri"/>
              <a:cs typeface="Calibri"/>
              <a:sym typeface="Calibri"/>
            </a:endParaRPr>
          </a:p>
        </p:txBody>
      </p:sp>
      <p:sp>
        <p:nvSpPr>
          <p:cNvPr id="672" name="Google Shape;672;g2bf2735004f_0_595"/>
          <p:cNvSpPr/>
          <p:nvPr/>
        </p:nvSpPr>
        <p:spPr>
          <a:xfrm>
            <a:off x="13844730" y="11791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73" name="Google Shape;673;g2bf2735004f_0_595"/>
          <p:cNvPicPr preferRelativeResize="0"/>
          <p:nvPr/>
        </p:nvPicPr>
        <p:blipFill rotWithShape="1">
          <a:blip r:embed="rId14">
            <a:alphaModFix/>
          </a:blip>
          <a:srcRect b="0" l="0" r="0" t="0"/>
          <a:stretch/>
        </p:blipFill>
        <p:spPr>
          <a:xfrm>
            <a:off x="12574572" y="11061700"/>
            <a:ext cx="1117740" cy="1117600"/>
          </a:xfrm>
          <a:prstGeom prst="rect">
            <a:avLst/>
          </a:prstGeom>
          <a:noFill/>
          <a:ln>
            <a:noFill/>
          </a:ln>
        </p:spPr>
      </p:pic>
      <p:pic>
        <p:nvPicPr>
          <p:cNvPr descr=" " id="674" name="Google Shape;674;g2bf2735004f_0_595"/>
          <p:cNvPicPr preferRelativeResize="0"/>
          <p:nvPr/>
        </p:nvPicPr>
        <p:blipFill rotWithShape="1">
          <a:blip r:embed="rId7">
            <a:alphaModFix/>
          </a:blip>
          <a:srcRect b="0" l="0" r="0" t="0"/>
          <a:stretch/>
        </p:blipFill>
        <p:spPr>
          <a:xfrm>
            <a:off x="18468108" y="8483600"/>
            <a:ext cx="5131441" cy="1549400"/>
          </a:xfrm>
          <a:prstGeom prst="rect">
            <a:avLst/>
          </a:prstGeom>
          <a:noFill/>
          <a:ln>
            <a:noFill/>
          </a:ln>
        </p:spPr>
      </p:pic>
      <p:sp>
        <p:nvSpPr>
          <p:cNvPr id="675" name="Google Shape;675;g2bf2735004f_0_595"/>
          <p:cNvSpPr/>
          <p:nvPr/>
        </p:nvSpPr>
        <p:spPr>
          <a:xfrm>
            <a:off x="19026978" y="83248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bf2735004f_0_595"/>
          <p:cNvSpPr/>
          <p:nvPr/>
        </p:nvSpPr>
        <p:spPr>
          <a:xfrm>
            <a:off x="19738267" y="84772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Kaelen</a:t>
            </a:r>
            <a:endParaRPr b="0" i="0" sz="3600" u="none" cap="none" strike="noStrike">
              <a:solidFill>
                <a:schemeClr val="dk1"/>
              </a:solidFill>
              <a:latin typeface="Calibri"/>
              <a:ea typeface="Calibri"/>
              <a:cs typeface="Calibri"/>
              <a:sym typeface="Calibri"/>
            </a:endParaRPr>
          </a:p>
        </p:txBody>
      </p:sp>
      <p:sp>
        <p:nvSpPr>
          <p:cNvPr id="677" name="Google Shape;677;g2bf2735004f_0_595"/>
          <p:cNvSpPr/>
          <p:nvPr/>
        </p:nvSpPr>
        <p:spPr>
          <a:xfrm>
            <a:off x="19738267" y="9429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78" name="Google Shape;678;g2bf2735004f_0_595"/>
          <p:cNvPicPr preferRelativeResize="0"/>
          <p:nvPr/>
        </p:nvPicPr>
        <p:blipFill rotWithShape="1">
          <a:blip r:embed="rId15">
            <a:alphaModFix/>
          </a:blip>
          <a:srcRect b="0" l="0" r="0" t="0"/>
          <a:stretch/>
        </p:blipFill>
        <p:spPr>
          <a:xfrm>
            <a:off x="18468108" y="8699500"/>
            <a:ext cx="1117740" cy="1117600"/>
          </a:xfrm>
          <a:prstGeom prst="rect">
            <a:avLst/>
          </a:prstGeom>
          <a:noFill/>
          <a:ln>
            <a:noFill/>
          </a:ln>
        </p:spPr>
      </p:pic>
      <p:pic>
        <p:nvPicPr>
          <p:cNvPr descr=" " id="679" name="Google Shape;679;g2bf2735004f_0_595"/>
          <p:cNvPicPr preferRelativeResize="0"/>
          <p:nvPr/>
        </p:nvPicPr>
        <p:blipFill rotWithShape="1">
          <a:blip r:embed="rId7">
            <a:alphaModFix/>
          </a:blip>
          <a:srcRect b="0" l="0" r="0" t="0"/>
          <a:stretch/>
        </p:blipFill>
        <p:spPr>
          <a:xfrm>
            <a:off x="6681035" y="6121400"/>
            <a:ext cx="5131441" cy="1549400"/>
          </a:xfrm>
          <a:prstGeom prst="rect">
            <a:avLst/>
          </a:prstGeom>
          <a:noFill/>
          <a:ln>
            <a:noFill/>
          </a:ln>
        </p:spPr>
      </p:pic>
      <p:sp>
        <p:nvSpPr>
          <p:cNvPr id="680" name="Google Shape;680;g2bf2735004f_0_595"/>
          <p:cNvSpPr/>
          <p:nvPr/>
        </p:nvSpPr>
        <p:spPr>
          <a:xfrm>
            <a:off x="7239905" y="59626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bf2735004f_0_595"/>
          <p:cNvSpPr/>
          <p:nvPr/>
        </p:nvSpPr>
        <p:spPr>
          <a:xfrm>
            <a:off x="7951194" y="61150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Aurielle</a:t>
            </a:r>
            <a:endParaRPr b="0" i="0" sz="3600" u="none" cap="none" strike="noStrike">
              <a:solidFill>
                <a:schemeClr val="dk1"/>
              </a:solidFill>
              <a:latin typeface="Calibri"/>
              <a:ea typeface="Calibri"/>
              <a:cs typeface="Calibri"/>
              <a:sym typeface="Calibri"/>
            </a:endParaRPr>
          </a:p>
        </p:txBody>
      </p:sp>
      <p:sp>
        <p:nvSpPr>
          <p:cNvPr id="682" name="Google Shape;682;g2bf2735004f_0_595"/>
          <p:cNvSpPr/>
          <p:nvPr/>
        </p:nvSpPr>
        <p:spPr>
          <a:xfrm>
            <a:off x="7951194" y="7067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83" name="Google Shape;683;g2bf2735004f_0_595"/>
          <p:cNvPicPr preferRelativeResize="0"/>
          <p:nvPr/>
        </p:nvPicPr>
        <p:blipFill rotWithShape="1">
          <a:blip r:embed="rId16">
            <a:alphaModFix/>
          </a:blip>
          <a:srcRect b="0" l="0" r="0" t="0"/>
          <a:stretch/>
        </p:blipFill>
        <p:spPr>
          <a:xfrm>
            <a:off x="6681035" y="6337300"/>
            <a:ext cx="1117740" cy="1117600"/>
          </a:xfrm>
          <a:prstGeom prst="rect">
            <a:avLst/>
          </a:prstGeom>
          <a:noFill/>
          <a:ln>
            <a:noFill/>
          </a:ln>
        </p:spPr>
      </p:pic>
      <p:pic>
        <p:nvPicPr>
          <p:cNvPr descr=" " id="684" name="Google Shape;684;g2bf2735004f_0_595"/>
          <p:cNvPicPr preferRelativeResize="0"/>
          <p:nvPr/>
        </p:nvPicPr>
        <p:blipFill rotWithShape="1">
          <a:blip r:embed="rId7">
            <a:alphaModFix/>
          </a:blip>
          <a:srcRect b="0" l="0" r="0" t="0"/>
          <a:stretch/>
        </p:blipFill>
        <p:spPr>
          <a:xfrm>
            <a:off x="18468108" y="6121400"/>
            <a:ext cx="5131441" cy="1549400"/>
          </a:xfrm>
          <a:prstGeom prst="rect">
            <a:avLst/>
          </a:prstGeom>
          <a:noFill/>
          <a:ln>
            <a:noFill/>
          </a:ln>
        </p:spPr>
      </p:pic>
      <p:sp>
        <p:nvSpPr>
          <p:cNvPr id="685" name="Google Shape;685;g2bf2735004f_0_595"/>
          <p:cNvSpPr/>
          <p:nvPr/>
        </p:nvSpPr>
        <p:spPr>
          <a:xfrm>
            <a:off x="19026978" y="59626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bf2735004f_0_595"/>
          <p:cNvSpPr/>
          <p:nvPr/>
        </p:nvSpPr>
        <p:spPr>
          <a:xfrm>
            <a:off x="19738267" y="61150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Dariana</a:t>
            </a:r>
            <a:endParaRPr b="0" i="0" sz="3600" u="none" cap="none" strike="noStrike">
              <a:solidFill>
                <a:schemeClr val="dk1"/>
              </a:solidFill>
              <a:latin typeface="Calibri"/>
              <a:ea typeface="Calibri"/>
              <a:cs typeface="Calibri"/>
              <a:sym typeface="Calibri"/>
            </a:endParaRPr>
          </a:p>
        </p:txBody>
      </p:sp>
      <p:sp>
        <p:nvSpPr>
          <p:cNvPr id="687" name="Google Shape;687;g2bf2735004f_0_595"/>
          <p:cNvSpPr/>
          <p:nvPr/>
        </p:nvSpPr>
        <p:spPr>
          <a:xfrm>
            <a:off x="19738267" y="7067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88" name="Google Shape;688;g2bf2735004f_0_595"/>
          <p:cNvPicPr preferRelativeResize="0"/>
          <p:nvPr/>
        </p:nvPicPr>
        <p:blipFill rotWithShape="1">
          <a:blip r:embed="rId17">
            <a:alphaModFix/>
          </a:blip>
          <a:srcRect b="0" l="0" r="0" t="0"/>
          <a:stretch/>
        </p:blipFill>
        <p:spPr>
          <a:xfrm>
            <a:off x="18468108" y="6337300"/>
            <a:ext cx="1117740" cy="1117600"/>
          </a:xfrm>
          <a:prstGeom prst="rect">
            <a:avLst/>
          </a:prstGeom>
          <a:noFill/>
          <a:ln>
            <a:noFill/>
          </a:ln>
        </p:spPr>
      </p:pic>
      <p:pic>
        <p:nvPicPr>
          <p:cNvPr descr=" " id="689" name="Google Shape;689;g2bf2735004f_0_595"/>
          <p:cNvPicPr preferRelativeResize="0"/>
          <p:nvPr/>
        </p:nvPicPr>
        <p:blipFill rotWithShape="1">
          <a:blip r:embed="rId7">
            <a:alphaModFix/>
          </a:blip>
          <a:srcRect b="0" l="0" r="0" t="0"/>
          <a:stretch/>
        </p:blipFill>
        <p:spPr>
          <a:xfrm>
            <a:off x="12574572" y="6121400"/>
            <a:ext cx="5131441" cy="1549400"/>
          </a:xfrm>
          <a:prstGeom prst="rect">
            <a:avLst/>
          </a:prstGeom>
          <a:noFill/>
          <a:ln>
            <a:noFill/>
          </a:ln>
        </p:spPr>
      </p:pic>
      <p:sp>
        <p:nvSpPr>
          <p:cNvPr id="690" name="Google Shape;690;g2bf2735004f_0_595"/>
          <p:cNvSpPr/>
          <p:nvPr/>
        </p:nvSpPr>
        <p:spPr>
          <a:xfrm>
            <a:off x="13133441" y="5962650"/>
            <a:ext cx="4572600" cy="1866900"/>
          </a:xfrm>
          <a:prstGeom prst="roundRect">
            <a:avLst>
              <a:gd fmla="val 293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bf2735004f_0_595"/>
          <p:cNvSpPr/>
          <p:nvPr/>
        </p:nvSpPr>
        <p:spPr>
          <a:xfrm>
            <a:off x="13844730" y="6115050"/>
            <a:ext cx="3810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Theronis</a:t>
            </a:r>
            <a:endParaRPr b="0" i="0" sz="3600" u="none" cap="none" strike="noStrike">
              <a:solidFill>
                <a:schemeClr val="dk1"/>
              </a:solidFill>
              <a:latin typeface="Calibri"/>
              <a:ea typeface="Calibri"/>
              <a:cs typeface="Calibri"/>
              <a:sym typeface="Calibri"/>
            </a:endParaRPr>
          </a:p>
        </p:txBody>
      </p:sp>
      <p:sp>
        <p:nvSpPr>
          <p:cNvPr id="692" name="Google Shape;692;g2bf2735004f_0_595"/>
          <p:cNvSpPr/>
          <p:nvPr/>
        </p:nvSpPr>
        <p:spPr>
          <a:xfrm>
            <a:off x="13844730" y="7067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3" name="Google Shape;693;g2bf2735004f_0_595"/>
          <p:cNvPicPr preferRelativeResize="0"/>
          <p:nvPr/>
        </p:nvPicPr>
        <p:blipFill rotWithShape="1">
          <a:blip r:embed="rId18">
            <a:alphaModFix/>
          </a:blip>
          <a:srcRect b="0" l="0" r="0" t="0"/>
          <a:stretch/>
        </p:blipFill>
        <p:spPr>
          <a:xfrm>
            <a:off x="12574572" y="6337300"/>
            <a:ext cx="1117740" cy="1117600"/>
          </a:xfrm>
          <a:prstGeom prst="rect">
            <a:avLst/>
          </a:prstGeom>
          <a:noFill/>
          <a:ln>
            <a:noFill/>
          </a:ln>
        </p:spPr>
      </p:pic>
      <p:pic>
        <p:nvPicPr>
          <p:cNvPr descr=" " id="694" name="Google Shape;694;g2bf2735004f_0_595"/>
          <p:cNvPicPr preferRelativeResize="0"/>
          <p:nvPr/>
        </p:nvPicPr>
        <p:blipFill rotWithShape="1">
          <a:blip r:embed="rId19">
            <a:alphaModFix/>
          </a:blip>
          <a:srcRect b="0" l="0" r="0" t="0"/>
          <a:stretch/>
        </p:blipFill>
        <p:spPr>
          <a:xfrm>
            <a:off x="3353219" y="5702300"/>
            <a:ext cx="17680610" cy="12700"/>
          </a:xfrm>
          <a:prstGeom prst="rect">
            <a:avLst/>
          </a:prstGeom>
          <a:noFill/>
          <a:ln>
            <a:noFill/>
          </a:ln>
        </p:spPr>
      </p:pic>
      <p:pic>
        <p:nvPicPr>
          <p:cNvPr descr=" " id="695" name="Google Shape;695;g2bf2735004f_0_595"/>
          <p:cNvPicPr preferRelativeResize="0"/>
          <p:nvPr/>
        </p:nvPicPr>
        <p:blipFill rotWithShape="1">
          <a:blip r:embed="rId20">
            <a:alphaModFix/>
          </a:blip>
          <a:srcRect b="0" l="0" r="0" t="0"/>
          <a:stretch/>
        </p:blipFill>
        <p:spPr>
          <a:xfrm>
            <a:off x="13006426" y="5308600"/>
            <a:ext cx="12702" cy="406400"/>
          </a:xfrm>
          <a:prstGeom prst="rect">
            <a:avLst/>
          </a:prstGeom>
          <a:noFill/>
          <a:ln>
            <a:noFill/>
          </a:ln>
        </p:spPr>
      </p:pic>
      <p:pic>
        <p:nvPicPr>
          <p:cNvPr descr=" " id="696" name="Google Shape;696;g2bf2735004f_0_595"/>
          <p:cNvPicPr preferRelativeResize="0"/>
          <p:nvPr/>
        </p:nvPicPr>
        <p:blipFill rotWithShape="1">
          <a:blip r:embed="rId21">
            <a:alphaModFix/>
          </a:blip>
          <a:srcRect b="0" l="0" r="0" t="0"/>
          <a:stretch/>
        </p:blipFill>
        <p:spPr>
          <a:xfrm>
            <a:off x="3353219" y="5715000"/>
            <a:ext cx="12702" cy="419100"/>
          </a:xfrm>
          <a:prstGeom prst="rect">
            <a:avLst/>
          </a:prstGeom>
          <a:noFill/>
          <a:ln>
            <a:noFill/>
          </a:ln>
        </p:spPr>
      </p:pic>
      <p:pic>
        <p:nvPicPr>
          <p:cNvPr descr=" " id="697" name="Google Shape;697;g2bf2735004f_0_595"/>
          <p:cNvPicPr preferRelativeResize="0"/>
          <p:nvPr/>
        </p:nvPicPr>
        <p:blipFill rotWithShape="1">
          <a:blip r:embed="rId21">
            <a:alphaModFix/>
          </a:blip>
          <a:srcRect b="0" l="0" r="0" t="0"/>
          <a:stretch/>
        </p:blipFill>
        <p:spPr>
          <a:xfrm>
            <a:off x="9513489" y="5715000"/>
            <a:ext cx="12702" cy="419100"/>
          </a:xfrm>
          <a:prstGeom prst="rect">
            <a:avLst/>
          </a:prstGeom>
          <a:noFill/>
          <a:ln>
            <a:noFill/>
          </a:ln>
        </p:spPr>
      </p:pic>
      <p:pic>
        <p:nvPicPr>
          <p:cNvPr descr=" " id="698" name="Google Shape;698;g2bf2735004f_0_595"/>
          <p:cNvPicPr preferRelativeResize="0"/>
          <p:nvPr/>
        </p:nvPicPr>
        <p:blipFill rotWithShape="1">
          <a:blip r:embed="rId21">
            <a:alphaModFix/>
          </a:blip>
          <a:srcRect b="0" l="0" r="0" t="0"/>
          <a:stretch/>
        </p:blipFill>
        <p:spPr>
          <a:xfrm>
            <a:off x="15407026" y="5715000"/>
            <a:ext cx="12702" cy="419100"/>
          </a:xfrm>
          <a:prstGeom prst="rect">
            <a:avLst/>
          </a:prstGeom>
          <a:noFill/>
          <a:ln>
            <a:noFill/>
          </a:ln>
        </p:spPr>
      </p:pic>
      <p:pic>
        <p:nvPicPr>
          <p:cNvPr descr=" " id="699" name="Google Shape;699;g2bf2735004f_0_595"/>
          <p:cNvPicPr preferRelativeResize="0"/>
          <p:nvPr/>
        </p:nvPicPr>
        <p:blipFill rotWithShape="1">
          <a:blip r:embed="rId21">
            <a:alphaModFix/>
          </a:blip>
          <a:srcRect b="0" l="0" r="0" t="0"/>
          <a:stretch/>
        </p:blipFill>
        <p:spPr>
          <a:xfrm>
            <a:off x="21021127" y="5715000"/>
            <a:ext cx="12702" cy="419100"/>
          </a:xfrm>
          <a:prstGeom prst="rect">
            <a:avLst/>
          </a:prstGeom>
          <a:noFill/>
          <a:ln>
            <a:noFill/>
          </a:ln>
        </p:spPr>
      </p:pic>
      <p:pic>
        <p:nvPicPr>
          <p:cNvPr descr=" " id="700" name="Google Shape;700;g2bf2735004f_0_595"/>
          <p:cNvPicPr preferRelativeResize="0"/>
          <p:nvPr/>
        </p:nvPicPr>
        <p:blipFill rotWithShape="1">
          <a:blip r:embed="rId22">
            <a:alphaModFix/>
          </a:blip>
          <a:srcRect b="0" l="0" r="0" t="0"/>
          <a:stretch/>
        </p:blipFill>
        <p:spPr>
          <a:xfrm>
            <a:off x="3353219" y="7670800"/>
            <a:ext cx="12702" cy="812800"/>
          </a:xfrm>
          <a:prstGeom prst="rect">
            <a:avLst/>
          </a:prstGeom>
          <a:noFill/>
          <a:ln>
            <a:noFill/>
          </a:ln>
        </p:spPr>
      </p:pic>
      <p:pic>
        <p:nvPicPr>
          <p:cNvPr descr=" " id="701" name="Google Shape;701;g2bf2735004f_0_595"/>
          <p:cNvPicPr preferRelativeResize="0"/>
          <p:nvPr/>
        </p:nvPicPr>
        <p:blipFill rotWithShape="1">
          <a:blip r:embed="rId22">
            <a:alphaModFix/>
          </a:blip>
          <a:srcRect b="0" l="0" r="0" t="0"/>
          <a:stretch/>
        </p:blipFill>
        <p:spPr>
          <a:xfrm>
            <a:off x="9513489" y="7670800"/>
            <a:ext cx="12702" cy="812800"/>
          </a:xfrm>
          <a:prstGeom prst="rect">
            <a:avLst/>
          </a:prstGeom>
          <a:noFill/>
          <a:ln>
            <a:noFill/>
          </a:ln>
        </p:spPr>
      </p:pic>
      <p:pic>
        <p:nvPicPr>
          <p:cNvPr descr=" " id="702" name="Google Shape;702;g2bf2735004f_0_595"/>
          <p:cNvPicPr preferRelativeResize="0"/>
          <p:nvPr/>
        </p:nvPicPr>
        <p:blipFill rotWithShape="1">
          <a:blip r:embed="rId22">
            <a:alphaModFix/>
          </a:blip>
          <a:srcRect b="0" l="0" r="0" t="0"/>
          <a:stretch/>
        </p:blipFill>
        <p:spPr>
          <a:xfrm>
            <a:off x="15407026" y="7670800"/>
            <a:ext cx="12702" cy="812800"/>
          </a:xfrm>
          <a:prstGeom prst="rect">
            <a:avLst/>
          </a:prstGeom>
          <a:noFill/>
          <a:ln>
            <a:noFill/>
          </a:ln>
        </p:spPr>
      </p:pic>
      <p:pic>
        <p:nvPicPr>
          <p:cNvPr descr=" " id="703" name="Google Shape;703;g2bf2735004f_0_595"/>
          <p:cNvPicPr preferRelativeResize="0"/>
          <p:nvPr/>
        </p:nvPicPr>
        <p:blipFill rotWithShape="1">
          <a:blip r:embed="rId22">
            <a:alphaModFix/>
          </a:blip>
          <a:srcRect b="0" l="0" r="0" t="0"/>
          <a:stretch/>
        </p:blipFill>
        <p:spPr>
          <a:xfrm>
            <a:off x="21021127" y="7670800"/>
            <a:ext cx="12702" cy="812800"/>
          </a:xfrm>
          <a:prstGeom prst="rect">
            <a:avLst/>
          </a:prstGeom>
          <a:noFill/>
          <a:ln>
            <a:noFill/>
          </a:ln>
        </p:spPr>
      </p:pic>
      <p:pic>
        <p:nvPicPr>
          <p:cNvPr descr=" " id="704" name="Google Shape;704;g2bf2735004f_0_595"/>
          <p:cNvPicPr preferRelativeResize="0"/>
          <p:nvPr/>
        </p:nvPicPr>
        <p:blipFill rotWithShape="1">
          <a:blip r:embed="rId22">
            <a:alphaModFix/>
          </a:blip>
          <a:srcRect b="0" l="0" r="0" t="0"/>
          <a:stretch/>
        </p:blipFill>
        <p:spPr>
          <a:xfrm>
            <a:off x="9513489" y="10033000"/>
            <a:ext cx="12702" cy="812800"/>
          </a:xfrm>
          <a:prstGeom prst="rect">
            <a:avLst/>
          </a:prstGeom>
          <a:noFill/>
          <a:ln>
            <a:noFill/>
          </a:ln>
        </p:spPr>
      </p:pic>
      <p:pic>
        <p:nvPicPr>
          <p:cNvPr descr=" " id="705" name="Google Shape;705;g2bf2735004f_0_595"/>
          <p:cNvPicPr preferRelativeResize="0"/>
          <p:nvPr/>
        </p:nvPicPr>
        <p:blipFill rotWithShape="1">
          <a:blip r:embed="rId22">
            <a:alphaModFix/>
          </a:blip>
          <a:srcRect b="0" l="0" r="0" t="0"/>
          <a:stretch/>
        </p:blipFill>
        <p:spPr>
          <a:xfrm>
            <a:off x="15407026" y="10033000"/>
            <a:ext cx="12702" cy="812800"/>
          </a:xfrm>
          <a:prstGeom prst="rect">
            <a:avLst/>
          </a:prstGeom>
          <a:noFill/>
          <a:ln>
            <a:noFill/>
          </a:ln>
        </p:spPr>
      </p:pic>
      <p:sp>
        <p:nvSpPr>
          <p:cNvPr id="706" name="Google Shape;706;g2bf2735004f_0_59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7" name="Google Shape;707;g2bf2735004f_0_595"/>
          <p:cNvSpPr/>
          <p:nvPr/>
        </p:nvSpPr>
        <p:spPr>
          <a:xfrm>
            <a:off x="5419344" y="1409700"/>
            <a:ext cx="13561200" cy="200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2" name="Shape 712"/>
        <p:cNvGrpSpPr/>
        <p:nvPr/>
      </p:nvGrpSpPr>
      <p:grpSpPr>
        <a:xfrm>
          <a:off x="0" y="0"/>
          <a:ext cx="0" cy="0"/>
          <a:chOff x="0" y="0"/>
          <a:chExt cx="0" cy="0"/>
        </a:xfrm>
      </p:grpSpPr>
      <p:pic>
        <p:nvPicPr>
          <p:cNvPr descr=" " id="713" name="Google Shape;713;g2bf2735004f_0_674"/>
          <p:cNvPicPr preferRelativeResize="0"/>
          <p:nvPr/>
        </p:nvPicPr>
        <p:blipFill rotWithShape="1">
          <a:blip r:embed="rId3">
            <a:alphaModFix/>
          </a:blip>
          <a:srcRect b="0" l="0" r="0" t="0"/>
          <a:stretch/>
        </p:blipFill>
        <p:spPr>
          <a:xfrm>
            <a:off x="520765" y="2565400"/>
            <a:ext cx="16791499" cy="11150600"/>
          </a:xfrm>
          <a:prstGeom prst="rect">
            <a:avLst/>
          </a:prstGeom>
          <a:noFill/>
          <a:ln>
            <a:noFill/>
          </a:ln>
        </p:spPr>
      </p:pic>
      <p:pic>
        <p:nvPicPr>
          <p:cNvPr descr=" " id="714" name="Google Shape;714;g2bf2735004f_0_674"/>
          <p:cNvPicPr preferRelativeResize="0"/>
          <p:nvPr/>
        </p:nvPicPr>
        <p:blipFill rotWithShape="1">
          <a:blip r:embed="rId4">
            <a:alphaModFix/>
          </a:blip>
          <a:srcRect b="0" l="0" r="0" t="0"/>
          <a:stretch/>
        </p:blipFill>
        <p:spPr>
          <a:xfrm>
            <a:off x="21097340" y="584200"/>
            <a:ext cx="2819749" cy="6279902"/>
          </a:xfrm>
          <a:prstGeom prst="rect">
            <a:avLst/>
          </a:prstGeom>
          <a:noFill/>
          <a:ln>
            <a:noFill/>
          </a:ln>
        </p:spPr>
      </p:pic>
      <p:pic>
        <p:nvPicPr>
          <p:cNvPr descr=" " id="715" name="Google Shape;715;g2bf2735004f_0_674"/>
          <p:cNvPicPr preferRelativeResize="0"/>
          <p:nvPr/>
        </p:nvPicPr>
        <p:blipFill rotWithShape="1">
          <a:blip r:embed="rId5">
            <a:alphaModFix/>
          </a:blip>
          <a:srcRect b="0" l="0" r="0" t="0"/>
          <a:stretch/>
        </p:blipFill>
        <p:spPr>
          <a:xfrm>
            <a:off x="0" y="9448800"/>
            <a:ext cx="7608251" cy="4267200"/>
          </a:xfrm>
          <a:prstGeom prst="rect">
            <a:avLst/>
          </a:prstGeom>
          <a:noFill/>
          <a:ln>
            <a:noFill/>
          </a:ln>
        </p:spPr>
      </p:pic>
      <p:pic>
        <p:nvPicPr>
          <p:cNvPr descr=" " id="716" name="Google Shape;716;g2bf2735004f_0_674"/>
          <p:cNvPicPr preferRelativeResize="0"/>
          <p:nvPr/>
        </p:nvPicPr>
        <p:blipFill rotWithShape="1">
          <a:blip r:embed="rId6">
            <a:alphaModFix/>
          </a:blip>
          <a:srcRect b="0" l="0" r="0" t="0"/>
          <a:stretch/>
        </p:blipFill>
        <p:spPr>
          <a:xfrm>
            <a:off x="88911" y="685800"/>
            <a:ext cx="13006426" cy="11569700"/>
          </a:xfrm>
          <a:prstGeom prst="rect">
            <a:avLst/>
          </a:prstGeom>
          <a:noFill/>
          <a:ln>
            <a:noFill/>
          </a:ln>
        </p:spPr>
      </p:pic>
      <p:sp>
        <p:nvSpPr>
          <p:cNvPr id="717" name="Google Shape;717;g2bf2735004f_0_674"/>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bf2735004f_0_674"/>
          <p:cNvPicPr preferRelativeResize="0"/>
          <p:nvPr/>
        </p:nvPicPr>
        <p:blipFill rotWithShape="1">
          <a:blip r:embed="rId7">
            <a:alphaModFix/>
          </a:blip>
          <a:srcRect b="0" l="0" r="0" t="0"/>
          <a:stretch/>
        </p:blipFill>
        <p:spPr>
          <a:xfrm>
            <a:off x="23523340" y="8788400"/>
            <a:ext cx="711289" cy="2590800"/>
          </a:xfrm>
          <a:prstGeom prst="rect">
            <a:avLst/>
          </a:prstGeom>
          <a:noFill/>
          <a:ln>
            <a:noFill/>
          </a:ln>
        </p:spPr>
      </p:pic>
      <p:sp>
        <p:nvSpPr>
          <p:cNvPr id="719" name="Google Shape;719;g2bf2735004f_0_674"/>
          <p:cNvSpPr/>
          <p:nvPr/>
        </p:nvSpPr>
        <p:spPr>
          <a:xfrm>
            <a:off x="13450981" y="6794500"/>
            <a:ext cx="96999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0" name="Google Shape;720;g2bf2735004f_0_674"/>
          <p:cNvSpPr/>
          <p:nvPr/>
        </p:nvSpPr>
        <p:spPr>
          <a:xfrm>
            <a:off x="13450981" y="2387600"/>
            <a:ext cx="10855500" cy="366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Thank you for choosing EaTemp</a:t>
            </a:r>
            <a:endParaRPr b="0" i="0" sz="8000" u="none" cap="none" strike="noStrike">
              <a:solidFill>
                <a:schemeClr val="dk1"/>
              </a:solidFill>
              <a:latin typeface="Calibri"/>
              <a:ea typeface="Calibri"/>
              <a:cs typeface="Calibri"/>
              <a:sym typeface="Calibri"/>
            </a:endParaRPr>
          </a:p>
        </p:txBody>
      </p:sp>
      <p:sp>
        <p:nvSpPr>
          <p:cNvPr id="721" name="Google Shape;721;g2bf2735004f_0_674"/>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 name="Shape 40"/>
        <p:cNvGrpSpPr/>
        <p:nvPr/>
      </p:nvGrpSpPr>
      <p:grpSpPr>
        <a:xfrm>
          <a:off x="0" y="0"/>
          <a:ext cx="0" cy="0"/>
          <a:chOff x="0" y="0"/>
          <a:chExt cx="0" cy="0"/>
        </a:xfrm>
      </p:grpSpPr>
      <p:pic>
        <p:nvPicPr>
          <p:cNvPr descr=" " id="41" name="Google Shape;41;g2bf2735004f_0_23"/>
          <p:cNvPicPr preferRelativeResize="0"/>
          <p:nvPr/>
        </p:nvPicPr>
        <p:blipFill rotWithShape="1">
          <a:blip r:embed="rId3">
            <a:alphaModFix/>
          </a:blip>
          <a:srcRect b="0" l="0" r="0" t="0"/>
          <a:stretch/>
        </p:blipFill>
        <p:spPr>
          <a:xfrm>
            <a:off x="0" y="1727200"/>
            <a:ext cx="12726991" cy="11988800"/>
          </a:xfrm>
          <a:prstGeom prst="rect">
            <a:avLst/>
          </a:prstGeom>
          <a:noFill/>
          <a:ln>
            <a:noFill/>
          </a:ln>
        </p:spPr>
      </p:pic>
      <p:pic>
        <p:nvPicPr>
          <p:cNvPr descr=" " id="42" name="Google Shape;42;g2bf2735004f_0_23"/>
          <p:cNvPicPr preferRelativeResize="0"/>
          <p:nvPr/>
        </p:nvPicPr>
        <p:blipFill rotWithShape="1">
          <a:blip r:embed="rId4">
            <a:alphaModFix/>
          </a:blip>
          <a:srcRect b="0" l="0" r="0" t="0"/>
          <a:stretch/>
        </p:blipFill>
        <p:spPr>
          <a:xfrm>
            <a:off x="17731416" y="1257300"/>
            <a:ext cx="6280687" cy="2819400"/>
          </a:xfrm>
          <a:prstGeom prst="rect">
            <a:avLst/>
          </a:prstGeom>
          <a:noFill/>
          <a:ln>
            <a:noFill/>
          </a:ln>
        </p:spPr>
      </p:pic>
      <p:pic>
        <p:nvPicPr>
          <p:cNvPr descr=" " id="43" name="Google Shape;43;g2bf2735004f_0_23"/>
          <p:cNvPicPr preferRelativeResize="0"/>
          <p:nvPr/>
        </p:nvPicPr>
        <p:blipFill rotWithShape="1">
          <a:blip r:embed="rId5">
            <a:alphaModFix/>
          </a:blip>
          <a:srcRect b="0" l="0" r="0" t="0"/>
          <a:stretch/>
        </p:blipFill>
        <p:spPr>
          <a:xfrm>
            <a:off x="0" y="10896600"/>
            <a:ext cx="5423578" cy="2819400"/>
          </a:xfrm>
          <a:prstGeom prst="rect">
            <a:avLst/>
          </a:prstGeom>
          <a:noFill/>
          <a:ln>
            <a:noFill/>
          </a:ln>
        </p:spPr>
      </p:pic>
      <p:pic>
        <p:nvPicPr>
          <p:cNvPr descr=" " id="44" name="Google Shape;44;g2bf2735004f_0_23"/>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5" name="Google Shape;45;g2bf2735004f_0_23"/>
          <p:cNvSpPr/>
          <p:nvPr/>
        </p:nvSpPr>
        <p:spPr>
          <a:xfrm>
            <a:off x="1001704" y="6902297"/>
            <a:ext cx="10677900" cy="587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12800"/>
              <a:buFont typeface="Sigmar One"/>
              <a:buNone/>
            </a:pPr>
            <a:r>
              <a:rPr b="0" i="0" lang="en-US" sz="12800" u="none" cap="none" strike="noStrike">
                <a:solidFill>
                  <a:srgbClr val="083779"/>
                </a:solidFill>
                <a:latin typeface="Sigmar One"/>
                <a:ea typeface="Sigmar One"/>
                <a:cs typeface="Sigmar One"/>
                <a:sym typeface="Sigmar One"/>
              </a:rPr>
              <a:t>Table of Contents</a:t>
            </a:r>
            <a:endParaRPr b="0" i="0" sz="12800" u="none" cap="none" strike="noStrike">
              <a:solidFill>
                <a:schemeClr val="dk1"/>
              </a:solidFill>
              <a:latin typeface="Calibri"/>
              <a:ea typeface="Calibri"/>
              <a:cs typeface="Calibri"/>
              <a:sym typeface="Calibri"/>
            </a:endParaRPr>
          </a:p>
        </p:txBody>
      </p:sp>
      <p:sp>
        <p:nvSpPr>
          <p:cNvPr id="46" name="Google Shape;46;g2bf2735004f_0_23"/>
          <p:cNvSpPr/>
          <p:nvPr/>
        </p:nvSpPr>
        <p:spPr>
          <a:xfrm>
            <a:off x="10199375" y="16383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bf2735004f_0_23"/>
          <p:cNvPicPr preferRelativeResize="0"/>
          <p:nvPr/>
        </p:nvPicPr>
        <p:blipFill rotWithShape="1">
          <a:blip r:embed="rId7">
            <a:alphaModFix/>
          </a:blip>
          <a:srcRect b="0" l="0" r="0" t="0"/>
          <a:stretch/>
        </p:blipFill>
        <p:spPr>
          <a:xfrm>
            <a:off x="10199375" y="1682750"/>
            <a:ext cx="1625803" cy="1625600"/>
          </a:xfrm>
          <a:prstGeom prst="rect">
            <a:avLst/>
          </a:prstGeom>
          <a:noFill/>
          <a:ln>
            <a:noFill/>
          </a:ln>
        </p:spPr>
      </p:pic>
      <p:sp>
        <p:nvSpPr>
          <p:cNvPr id="48" name="Google Shape;48;g2bf2735004f_0_23"/>
          <p:cNvSpPr/>
          <p:nvPr/>
        </p:nvSpPr>
        <p:spPr>
          <a:xfrm>
            <a:off x="10199375" y="168275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f2735004f_0_23"/>
          <p:cNvSpPr/>
          <p:nvPr/>
        </p:nvSpPr>
        <p:spPr>
          <a:xfrm>
            <a:off x="10523265" y="1892300"/>
            <a:ext cx="978000" cy="1206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igmar One"/>
              <a:buNone/>
            </a:pPr>
            <a:r>
              <a:rPr b="0" i="0" lang="en-US" sz="4800" u="none" cap="none" strike="noStrike">
                <a:solidFill>
                  <a:srgbClr val="000000"/>
                </a:solidFill>
                <a:latin typeface="Sigmar One"/>
                <a:ea typeface="Sigmar One"/>
                <a:cs typeface="Sigmar One"/>
                <a:sym typeface="Sigmar One"/>
              </a:rPr>
              <a:t>01</a:t>
            </a:r>
            <a:endParaRPr b="0" i="0" sz="4800" u="none" cap="none" strike="noStrike">
              <a:solidFill>
                <a:schemeClr val="dk1"/>
              </a:solidFill>
              <a:latin typeface="Calibri"/>
              <a:ea typeface="Calibri"/>
              <a:cs typeface="Calibri"/>
              <a:sym typeface="Calibri"/>
            </a:endParaRPr>
          </a:p>
        </p:txBody>
      </p:sp>
      <p:sp>
        <p:nvSpPr>
          <p:cNvPr id="50" name="Google Shape;50;g2bf2735004f_0_23"/>
          <p:cNvSpPr/>
          <p:nvPr/>
        </p:nvSpPr>
        <p:spPr>
          <a:xfrm>
            <a:off x="12028403" y="16383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bf2735004f_0_23"/>
          <p:cNvSpPr/>
          <p:nvPr/>
        </p:nvSpPr>
        <p:spPr>
          <a:xfrm>
            <a:off x="12028403" y="1638300"/>
            <a:ext cx="61350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Introduction</a:t>
            </a:r>
            <a:endParaRPr b="0" i="0" sz="4800" u="none" cap="none" strike="noStrike">
              <a:solidFill>
                <a:schemeClr val="dk1"/>
              </a:solidFill>
              <a:latin typeface="Calibri"/>
              <a:ea typeface="Calibri"/>
              <a:cs typeface="Calibri"/>
              <a:sym typeface="Calibri"/>
            </a:endParaRPr>
          </a:p>
        </p:txBody>
      </p:sp>
      <p:sp>
        <p:nvSpPr>
          <p:cNvPr id="52" name="Google Shape;52;g2bf2735004f_0_23"/>
          <p:cNvSpPr/>
          <p:nvPr/>
        </p:nvSpPr>
        <p:spPr>
          <a:xfrm>
            <a:off x="12028403" y="2743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3" name="Google Shape;53;g2bf2735004f_0_23"/>
          <p:cNvSpPr/>
          <p:nvPr/>
        </p:nvSpPr>
        <p:spPr>
          <a:xfrm>
            <a:off x="12028403" y="43561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bf2735004f_0_23"/>
          <p:cNvPicPr preferRelativeResize="0"/>
          <p:nvPr/>
        </p:nvPicPr>
        <p:blipFill rotWithShape="1">
          <a:blip r:embed="rId7">
            <a:alphaModFix/>
          </a:blip>
          <a:srcRect b="0" l="0" r="0" t="0"/>
          <a:stretch/>
        </p:blipFill>
        <p:spPr>
          <a:xfrm>
            <a:off x="12028403" y="4400550"/>
            <a:ext cx="1625803" cy="1625600"/>
          </a:xfrm>
          <a:prstGeom prst="rect">
            <a:avLst/>
          </a:prstGeom>
          <a:noFill/>
          <a:ln>
            <a:noFill/>
          </a:ln>
        </p:spPr>
      </p:pic>
      <p:sp>
        <p:nvSpPr>
          <p:cNvPr id="55" name="Google Shape;55;g2bf2735004f_0_23"/>
          <p:cNvSpPr/>
          <p:nvPr/>
        </p:nvSpPr>
        <p:spPr>
          <a:xfrm>
            <a:off x="12028403" y="440055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f2735004f_0_23"/>
          <p:cNvSpPr/>
          <p:nvPr/>
        </p:nvSpPr>
        <p:spPr>
          <a:xfrm>
            <a:off x="12326891" y="4610100"/>
            <a:ext cx="1028700" cy="1206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igmar One"/>
              <a:buNone/>
            </a:pPr>
            <a:r>
              <a:rPr b="0" i="0" lang="en-US" sz="4800" u="none" cap="none" strike="noStrike">
                <a:solidFill>
                  <a:srgbClr val="000000"/>
                </a:solidFill>
                <a:latin typeface="Sigmar One"/>
                <a:ea typeface="Sigmar One"/>
                <a:cs typeface="Sigmar One"/>
                <a:sym typeface="Sigmar One"/>
              </a:rPr>
              <a:t>02</a:t>
            </a:r>
            <a:endParaRPr b="0" i="0" sz="4800" u="none" cap="none" strike="noStrike">
              <a:solidFill>
                <a:schemeClr val="dk1"/>
              </a:solidFill>
              <a:latin typeface="Calibri"/>
              <a:ea typeface="Calibri"/>
              <a:cs typeface="Calibri"/>
              <a:sym typeface="Calibri"/>
            </a:endParaRPr>
          </a:p>
        </p:txBody>
      </p:sp>
      <p:sp>
        <p:nvSpPr>
          <p:cNvPr id="57" name="Google Shape;57;g2bf2735004f_0_23"/>
          <p:cNvSpPr/>
          <p:nvPr/>
        </p:nvSpPr>
        <p:spPr>
          <a:xfrm>
            <a:off x="13857432" y="43561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f2735004f_0_23"/>
          <p:cNvSpPr/>
          <p:nvPr/>
        </p:nvSpPr>
        <p:spPr>
          <a:xfrm>
            <a:off x="13857432" y="4356100"/>
            <a:ext cx="61350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Encounters</a:t>
            </a:r>
            <a:endParaRPr b="0" i="0" sz="4800" u="none" cap="none" strike="noStrike">
              <a:solidFill>
                <a:schemeClr val="dk1"/>
              </a:solidFill>
              <a:latin typeface="Calibri"/>
              <a:ea typeface="Calibri"/>
              <a:cs typeface="Calibri"/>
              <a:sym typeface="Calibri"/>
            </a:endParaRPr>
          </a:p>
        </p:txBody>
      </p:sp>
      <p:sp>
        <p:nvSpPr>
          <p:cNvPr id="59" name="Google Shape;59;g2bf2735004f_0_23"/>
          <p:cNvSpPr/>
          <p:nvPr/>
        </p:nvSpPr>
        <p:spPr>
          <a:xfrm>
            <a:off x="13857432" y="5461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bf2735004f_0_23"/>
          <p:cNvSpPr/>
          <p:nvPr/>
        </p:nvSpPr>
        <p:spPr>
          <a:xfrm>
            <a:off x="13857432" y="70739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g2bf2735004f_0_23"/>
          <p:cNvPicPr preferRelativeResize="0"/>
          <p:nvPr/>
        </p:nvPicPr>
        <p:blipFill rotWithShape="1">
          <a:blip r:embed="rId7">
            <a:alphaModFix/>
          </a:blip>
          <a:srcRect b="0" l="0" r="0" t="0"/>
          <a:stretch/>
        </p:blipFill>
        <p:spPr>
          <a:xfrm>
            <a:off x="13857432" y="7118350"/>
            <a:ext cx="1625803" cy="1625600"/>
          </a:xfrm>
          <a:prstGeom prst="rect">
            <a:avLst/>
          </a:prstGeom>
          <a:noFill/>
          <a:ln>
            <a:noFill/>
          </a:ln>
        </p:spPr>
      </p:pic>
      <p:sp>
        <p:nvSpPr>
          <p:cNvPr id="62" name="Google Shape;62;g2bf2735004f_0_23"/>
          <p:cNvSpPr/>
          <p:nvPr/>
        </p:nvSpPr>
        <p:spPr>
          <a:xfrm>
            <a:off x="13857432" y="711835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f2735004f_0_23"/>
          <p:cNvSpPr/>
          <p:nvPr/>
        </p:nvSpPr>
        <p:spPr>
          <a:xfrm>
            <a:off x="14155919" y="7327900"/>
            <a:ext cx="1028700" cy="1206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igmar One"/>
              <a:buNone/>
            </a:pPr>
            <a:r>
              <a:rPr b="0" i="0" lang="en-US" sz="4800" u="none" cap="none" strike="noStrike">
                <a:solidFill>
                  <a:srgbClr val="000000"/>
                </a:solidFill>
                <a:latin typeface="Sigmar One"/>
                <a:ea typeface="Sigmar One"/>
                <a:cs typeface="Sigmar One"/>
                <a:sym typeface="Sigmar One"/>
              </a:rPr>
              <a:t>03</a:t>
            </a:r>
            <a:endParaRPr b="0" i="0" sz="4800" u="none" cap="none" strike="noStrike">
              <a:solidFill>
                <a:schemeClr val="dk1"/>
              </a:solidFill>
              <a:latin typeface="Calibri"/>
              <a:ea typeface="Calibri"/>
              <a:cs typeface="Calibri"/>
              <a:sym typeface="Calibri"/>
            </a:endParaRPr>
          </a:p>
        </p:txBody>
      </p:sp>
      <p:sp>
        <p:nvSpPr>
          <p:cNvPr id="64" name="Google Shape;64;g2bf2735004f_0_23"/>
          <p:cNvSpPr/>
          <p:nvPr/>
        </p:nvSpPr>
        <p:spPr>
          <a:xfrm>
            <a:off x="15686461" y="70739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bf2735004f_0_23"/>
          <p:cNvSpPr/>
          <p:nvPr/>
        </p:nvSpPr>
        <p:spPr>
          <a:xfrm>
            <a:off x="15686461" y="7073900"/>
            <a:ext cx="61350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Wonders</a:t>
            </a:r>
            <a:endParaRPr b="0" i="0" sz="4800" u="none" cap="none" strike="noStrike">
              <a:solidFill>
                <a:schemeClr val="dk1"/>
              </a:solidFill>
              <a:latin typeface="Calibri"/>
              <a:ea typeface="Calibri"/>
              <a:cs typeface="Calibri"/>
              <a:sym typeface="Calibri"/>
            </a:endParaRPr>
          </a:p>
        </p:txBody>
      </p:sp>
      <p:sp>
        <p:nvSpPr>
          <p:cNvPr id="66" name="Google Shape;66;g2bf2735004f_0_23"/>
          <p:cNvSpPr/>
          <p:nvPr/>
        </p:nvSpPr>
        <p:spPr>
          <a:xfrm>
            <a:off x="15686461" y="81788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7" name="Google Shape;67;g2bf2735004f_0_23"/>
          <p:cNvSpPr/>
          <p:nvPr/>
        </p:nvSpPr>
        <p:spPr>
          <a:xfrm>
            <a:off x="15686461" y="97917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g2bf2735004f_0_23"/>
          <p:cNvPicPr preferRelativeResize="0"/>
          <p:nvPr/>
        </p:nvPicPr>
        <p:blipFill rotWithShape="1">
          <a:blip r:embed="rId7">
            <a:alphaModFix/>
          </a:blip>
          <a:srcRect b="0" l="0" r="0" t="0"/>
          <a:stretch/>
        </p:blipFill>
        <p:spPr>
          <a:xfrm>
            <a:off x="15686461" y="9836150"/>
            <a:ext cx="1625803" cy="1625600"/>
          </a:xfrm>
          <a:prstGeom prst="rect">
            <a:avLst/>
          </a:prstGeom>
          <a:noFill/>
          <a:ln>
            <a:noFill/>
          </a:ln>
        </p:spPr>
      </p:pic>
      <p:sp>
        <p:nvSpPr>
          <p:cNvPr id="69" name="Google Shape;69;g2bf2735004f_0_23"/>
          <p:cNvSpPr/>
          <p:nvPr/>
        </p:nvSpPr>
        <p:spPr>
          <a:xfrm>
            <a:off x="15686461" y="983615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f2735004f_0_23"/>
          <p:cNvSpPr/>
          <p:nvPr/>
        </p:nvSpPr>
        <p:spPr>
          <a:xfrm>
            <a:off x="15953194" y="10045700"/>
            <a:ext cx="1092300" cy="1206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igmar One"/>
              <a:buNone/>
            </a:pPr>
            <a:r>
              <a:rPr b="0" i="0" lang="en-US" sz="4800" u="none" cap="none" strike="noStrike">
                <a:solidFill>
                  <a:srgbClr val="000000"/>
                </a:solidFill>
                <a:latin typeface="Sigmar One"/>
                <a:ea typeface="Sigmar One"/>
                <a:cs typeface="Sigmar One"/>
                <a:sym typeface="Sigmar One"/>
              </a:rPr>
              <a:t>04</a:t>
            </a:r>
            <a:endParaRPr b="0" i="0" sz="4800" u="none" cap="none" strike="noStrike">
              <a:solidFill>
                <a:schemeClr val="dk1"/>
              </a:solidFill>
              <a:latin typeface="Calibri"/>
              <a:ea typeface="Calibri"/>
              <a:cs typeface="Calibri"/>
              <a:sym typeface="Calibri"/>
            </a:endParaRPr>
          </a:p>
        </p:txBody>
      </p:sp>
      <p:sp>
        <p:nvSpPr>
          <p:cNvPr id="71" name="Google Shape;71;g2bf2735004f_0_23"/>
          <p:cNvSpPr/>
          <p:nvPr/>
        </p:nvSpPr>
        <p:spPr>
          <a:xfrm>
            <a:off x="17515489" y="97917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f2735004f_0_23"/>
          <p:cNvSpPr/>
          <p:nvPr/>
        </p:nvSpPr>
        <p:spPr>
          <a:xfrm>
            <a:off x="17515489" y="9791700"/>
            <a:ext cx="61350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Magic</a:t>
            </a:r>
            <a:endParaRPr b="0" i="0" sz="4800" u="none" cap="none" strike="noStrike">
              <a:solidFill>
                <a:schemeClr val="dk1"/>
              </a:solidFill>
              <a:latin typeface="Calibri"/>
              <a:ea typeface="Calibri"/>
              <a:cs typeface="Calibri"/>
              <a:sym typeface="Calibri"/>
            </a:endParaRPr>
          </a:p>
        </p:txBody>
      </p:sp>
      <p:sp>
        <p:nvSpPr>
          <p:cNvPr id="73" name="Google Shape;73;g2bf2735004f_0_23"/>
          <p:cNvSpPr/>
          <p:nvPr/>
        </p:nvSpPr>
        <p:spPr>
          <a:xfrm>
            <a:off x="17515489" y="10896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4" name="Google Shape;74;g2bf2735004f_0_23"/>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bf2735004f_0_23"/>
          <p:cNvPicPr preferRelativeResize="0"/>
          <p:nvPr/>
        </p:nvPicPr>
        <p:blipFill rotWithShape="1">
          <a:blip r:embed="rId8">
            <a:alphaModFix/>
          </a:blip>
          <a:srcRect b="0" l="0" r="0" t="0"/>
          <a:stretch/>
        </p:blipFill>
        <p:spPr>
          <a:xfrm>
            <a:off x="10262883" y="3771900"/>
            <a:ext cx="9322965" cy="38100"/>
          </a:xfrm>
          <a:prstGeom prst="rect">
            <a:avLst/>
          </a:prstGeom>
          <a:noFill/>
          <a:ln>
            <a:noFill/>
          </a:ln>
        </p:spPr>
      </p:pic>
      <p:sp>
        <p:nvSpPr>
          <p:cNvPr id="76" name="Google Shape;76;g2bf2735004f_0_23"/>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2bf2735004f_0_23"/>
          <p:cNvPicPr preferRelativeResize="0"/>
          <p:nvPr/>
        </p:nvPicPr>
        <p:blipFill rotWithShape="1">
          <a:blip r:embed="rId8">
            <a:alphaModFix/>
          </a:blip>
          <a:srcRect b="0" l="0" r="0" t="0"/>
          <a:stretch/>
        </p:blipFill>
        <p:spPr>
          <a:xfrm>
            <a:off x="12193524" y="6489700"/>
            <a:ext cx="9322965" cy="38100"/>
          </a:xfrm>
          <a:prstGeom prst="rect">
            <a:avLst/>
          </a:prstGeom>
          <a:noFill/>
          <a:ln>
            <a:noFill/>
          </a:ln>
        </p:spPr>
      </p:pic>
      <p:sp>
        <p:nvSpPr>
          <p:cNvPr id="78" name="Google Shape;78;g2bf2735004f_0_23"/>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2bf2735004f_0_23"/>
          <p:cNvPicPr preferRelativeResize="0"/>
          <p:nvPr/>
        </p:nvPicPr>
        <p:blipFill rotWithShape="1">
          <a:blip r:embed="rId8">
            <a:alphaModFix/>
          </a:blip>
          <a:srcRect b="0" l="0" r="0" t="0"/>
          <a:stretch/>
        </p:blipFill>
        <p:spPr>
          <a:xfrm>
            <a:off x="13857432"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 name="Shape 84"/>
        <p:cNvGrpSpPr/>
        <p:nvPr/>
      </p:nvGrpSpPr>
      <p:grpSpPr>
        <a:xfrm>
          <a:off x="0" y="0"/>
          <a:ext cx="0" cy="0"/>
          <a:chOff x="0" y="0"/>
          <a:chExt cx="0" cy="0"/>
        </a:xfrm>
      </p:grpSpPr>
      <p:pic>
        <p:nvPicPr>
          <p:cNvPr descr=" " id="85" name="Google Shape;85;g2bf2735004f_0_66"/>
          <p:cNvPicPr preferRelativeResize="0"/>
          <p:nvPr/>
        </p:nvPicPr>
        <p:blipFill rotWithShape="1">
          <a:blip r:embed="rId3">
            <a:alphaModFix/>
          </a:blip>
          <a:srcRect b="0" l="0" r="0" t="0"/>
          <a:stretch/>
        </p:blipFill>
        <p:spPr>
          <a:xfrm>
            <a:off x="13489086" y="0"/>
            <a:ext cx="10897962" cy="12331700"/>
          </a:xfrm>
          <a:prstGeom prst="rect">
            <a:avLst/>
          </a:prstGeom>
          <a:noFill/>
          <a:ln>
            <a:noFill/>
          </a:ln>
        </p:spPr>
      </p:pic>
      <p:pic>
        <p:nvPicPr>
          <p:cNvPr descr=" " id="86" name="Google Shape;86;g2bf2735004f_0_66"/>
          <p:cNvPicPr preferRelativeResize="0"/>
          <p:nvPr/>
        </p:nvPicPr>
        <p:blipFill rotWithShape="1">
          <a:blip r:embed="rId4">
            <a:alphaModFix/>
          </a:blip>
          <a:srcRect b="0" l="0" r="0" t="0"/>
          <a:stretch/>
        </p:blipFill>
        <p:spPr>
          <a:xfrm>
            <a:off x="20005000" y="4965697"/>
            <a:ext cx="2819749" cy="6279905"/>
          </a:xfrm>
          <a:prstGeom prst="rect">
            <a:avLst/>
          </a:prstGeom>
          <a:noFill/>
          <a:ln>
            <a:noFill/>
          </a:ln>
        </p:spPr>
      </p:pic>
      <p:pic>
        <p:nvPicPr>
          <p:cNvPr descr=" " id="87" name="Google Shape;87;g2bf2735004f_0_66"/>
          <p:cNvPicPr preferRelativeResize="0"/>
          <p:nvPr/>
        </p:nvPicPr>
        <p:blipFill rotWithShape="1">
          <a:blip r:embed="rId5">
            <a:alphaModFix/>
          </a:blip>
          <a:srcRect b="0" l="0" r="0" t="0"/>
          <a:stretch/>
        </p:blipFill>
        <p:spPr>
          <a:xfrm>
            <a:off x="5690311" y="0"/>
            <a:ext cx="5639505" cy="2819406"/>
          </a:xfrm>
          <a:prstGeom prst="rect">
            <a:avLst/>
          </a:prstGeom>
          <a:noFill/>
          <a:ln>
            <a:noFill/>
          </a:ln>
        </p:spPr>
      </p:pic>
      <p:sp>
        <p:nvSpPr>
          <p:cNvPr id="88" name="Google Shape;88;g2bf2735004f_0_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bf2735004f_0_6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0" name="Google Shape;90;g2bf2735004f_0_66"/>
          <p:cNvSpPr/>
          <p:nvPr/>
        </p:nvSpPr>
        <p:spPr>
          <a:xfrm>
            <a:off x="2959470" y="2603500"/>
            <a:ext cx="12329100" cy="200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the Extraordinary</a:t>
            </a:r>
            <a:endParaRPr b="0" i="0" sz="8000" u="none" cap="none" strike="noStrike">
              <a:solidFill>
                <a:schemeClr val="dk1"/>
              </a:solidFill>
              <a:latin typeface="Calibri"/>
              <a:ea typeface="Calibri"/>
              <a:cs typeface="Calibri"/>
              <a:sym typeface="Calibri"/>
            </a:endParaRPr>
          </a:p>
        </p:txBody>
      </p:sp>
      <p:sp>
        <p:nvSpPr>
          <p:cNvPr id="91" name="Google Shape;91;g2bf2735004f_0_66"/>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bf2735004f_0_66"/>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 name="Shape 97"/>
        <p:cNvGrpSpPr/>
        <p:nvPr/>
      </p:nvGrpSpPr>
      <p:grpSpPr>
        <a:xfrm>
          <a:off x="0" y="0"/>
          <a:ext cx="0" cy="0"/>
          <a:chOff x="0" y="0"/>
          <a:chExt cx="0" cy="0"/>
        </a:xfrm>
      </p:grpSpPr>
      <p:pic>
        <p:nvPicPr>
          <p:cNvPr descr=" " id="98" name="Google Shape;98;g2bf2735004f_0_78"/>
          <p:cNvPicPr preferRelativeResize="0"/>
          <p:nvPr/>
        </p:nvPicPr>
        <p:blipFill rotWithShape="1">
          <a:blip r:embed="rId3">
            <a:alphaModFix/>
          </a:blip>
          <a:srcRect b="0" l="0" r="0" t="0"/>
          <a:stretch/>
        </p:blipFill>
        <p:spPr>
          <a:xfrm>
            <a:off x="10313689" y="0"/>
            <a:ext cx="14073359" cy="13716000"/>
          </a:xfrm>
          <a:prstGeom prst="rect">
            <a:avLst/>
          </a:prstGeom>
          <a:noFill/>
          <a:ln>
            <a:noFill/>
          </a:ln>
        </p:spPr>
      </p:pic>
      <p:pic>
        <p:nvPicPr>
          <p:cNvPr descr=" " id="99" name="Google Shape;99;g2bf2735004f_0_78"/>
          <p:cNvPicPr preferRelativeResize="0"/>
          <p:nvPr/>
        </p:nvPicPr>
        <p:blipFill rotWithShape="1">
          <a:blip r:embed="rId4">
            <a:alphaModFix/>
          </a:blip>
          <a:srcRect b="0" l="0" r="0" t="0"/>
          <a:stretch/>
        </p:blipFill>
        <p:spPr>
          <a:xfrm>
            <a:off x="457257" y="10617200"/>
            <a:ext cx="6280687" cy="2819400"/>
          </a:xfrm>
          <a:prstGeom prst="rect">
            <a:avLst/>
          </a:prstGeom>
          <a:noFill/>
          <a:ln>
            <a:noFill/>
          </a:ln>
        </p:spPr>
      </p:pic>
      <p:pic>
        <p:nvPicPr>
          <p:cNvPr descr=" " id="100" name="Google Shape;100;g2bf2735004f_0_78"/>
          <p:cNvPicPr preferRelativeResize="0"/>
          <p:nvPr/>
        </p:nvPicPr>
        <p:blipFill rotWithShape="1">
          <a:blip r:embed="rId5">
            <a:alphaModFix/>
          </a:blip>
          <a:srcRect b="0" l="0" r="0" t="0"/>
          <a:stretch/>
        </p:blipFill>
        <p:spPr>
          <a:xfrm>
            <a:off x="21897537" y="0"/>
            <a:ext cx="2489511" cy="5638800"/>
          </a:xfrm>
          <a:prstGeom prst="rect">
            <a:avLst/>
          </a:prstGeom>
          <a:noFill/>
          <a:ln>
            <a:noFill/>
          </a:ln>
        </p:spPr>
      </p:pic>
      <p:sp>
        <p:nvSpPr>
          <p:cNvPr id="101" name="Google Shape;101;g2bf2735004f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bf2735004f_0_7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3" name="Google Shape;103;g2bf2735004f_0_78"/>
          <p:cNvPicPr preferRelativeResize="0"/>
          <p:nvPr/>
        </p:nvPicPr>
        <p:blipFill rotWithShape="1">
          <a:blip r:embed="rId7">
            <a:alphaModFix/>
          </a:blip>
          <a:srcRect b="0" l="0" r="0" t="0"/>
          <a:stretch/>
        </p:blipFill>
        <p:spPr>
          <a:xfrm>
            <a:off x="10872559" y="1511300"/>
            <a:ext cx="12130016" cy="11544300"/>
          </a:xfrm>
          <a:prstGeom prst="rect">
            <a:avLst/>
          </a:prstGeom>
          <a:noFill/>
          <a:ln>
            <a:noFill/>
          </a:ln>
        </p:spPr>
      </p:pic>
      <p:sp>
        <p:nvSpPr>
          <p:cNvPr id="104" name="Google Shape;104;g2bf2735004f_0_78"/>
          <p:cNvSpPr/>
          <p:nvPr/>
        </p:nvSpPr>
        <p:spPr>
          <a:xfrm>
            <a:off x="1981448" y="1638300"/>
            <a:ext cx="7875000" cy="496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bf2735004f_0_78"/>
          <p:cNvPicPr preferRelativeResize="0"/>
          <p:nvPr/>
        </p:nvPicPr>
        <p:blipFill rotWithShape="1">
          <a:blip r:embed="rId8">
            <a:alphaModFix/>
          </a:blip>
          <a:srcRect b="0" l="0" r="0" t="0"/>
          <a:stretch/>
        </p:blipFill>
        <p:spPr>
          <a:xfrm>
            <a:off x="1981448" y="1638300"/>
            <a:ext cx="1133750" cy="1016000"/>
          </a:xfrm>
          <a:prstGeom prst="rect">
            <a:avLst/>
          </a:prstGeom>
          <a:noFill/>
          <a:ln>
            <a:noFill/>
          </a:ln>
        </p:spPr>
      </p:pic>
      <p:sp>
        <p:nvSpPr>
          <p:cNvPr id="106" name="Google Shape;106;g2bf2735004f_0_78"/>
          <p:cNvSpPr/>
          <p:nvPr/>
        </p:nvSpPr>
        <p:spPr>
          <a:xfrm>
            <a:off x="1981448" y="2959100"/>
            <a:ext cx="7875000" cy="36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bf2735004f_0_78"/>
          <p:cNvSpPr/>
          <p:nvPr/>
        </p:nvSpPr>
        <p:spPr>
          <a:xfrm>
            <a:off x="1981448" y="2959100"/>
            <a:ext cx="80781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bf2735004f_0_78"/>
          <p:cNvSpPr/>
          <p:nvPr/>
        </p:nvSpPr>
        <p:spPr>
          <a:xfrm>
            <a:off x="1981448" y="4165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9" name="Google Shape;109;g2bf2735004f_0_78"/>
          <p:cNvSpPr/>
          <p:nvPr/>
        </p:nvSpPr>
        <p:spPr>
          <a:xfrm>
            <a:off x="1981448" y="7150100"/>
            <a:ext cx="7875000" cy="496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bf2735004f_0_78"/>
          <p:cNvPicPr preferRelativeResize="0"/>
          <p:nvPr/>
        </p:nvPicPr>
        <p:blipFill rotWithShape="1">
          <a:blip r:embed="rId9">
            <a:alphaModFix/>
          </a:blip>
          <a:srcRect b="0" l="0" r="0" t="0"/>
          <a:stretch/>
        </p:blipFill>
        <p:spPr>
          <a:xfrm>
            <a:off x="1981448" y="7150100"/>
            <a:ext cx="999258" cy="1016000"/>
          </a:xfrm>
          <a:prstGeom prst="rect">
            <a:avLst/>
          </a:prstGeom>
          <a:noFill/>
          <a:ln>
            <a:noFill/>
          </a:ln>
        </p:spPr>
      </p:pic>
      <p:sp>
        <p:nvSpPr>
          <p:cNvPr id="111" name="Google Shape;111;g2bf2735004f_0_78"/>
          <p:cNvSpPr/>
          <p:nvPr/>
        </p:nvSpPr>
        <p:spPr>
          <a:xfrm>
            <a:off x="1981448" y="8470900"/>
            <a:ext cx="7875000" cy="36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bf2735004f_0_78"/>
          <p:cNvSpPr/>
          <p:nvPr/>
        </p:nvSpPr>
        <p:spPr>
          <a:xfrm>
            <a:off x="1981448" y="8470900"/>
            <a:ext cx="80781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Dragon Taming</a:t>
            </a:r>
            <a:endParaRPr b="0" i="0" sz="4800" u="none" cap="none" strike="noStrike">
              <a:solidFill>
                <a:schemeClr val="dk1"/>
              </a:solidFill>
              <a:latin typeface="Calibri"/>
              <a:ea typeface="Calibri"/>
              <a:cs typeface="Calibri"/>
              <a:sym typeface="Calibri"/>
            </a:endParaRPr>
          </a:p>
        </p:txBody>
      </p:sp>
      <p:sp>
        <p:nvSpPr>
          <p:cNvPr id="113" name="Google Shape;113;g2bf2735004f_0_78"/>
          <p:cNvSpPr/>
          <p:nvPr/>
        </p:nvSpPr>
        <p:spPr>
          <a:xfrm>
            <a:off x="1981448" y="9677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 name="Shape 118"/>
        <p:cNvGrpSpPr/>
        <p:nvPr/>
      </p:nvGrpSpPr>
      <p:grpSpPr>
        <a:xfrm>
          <a:off x="0" y="0"/>
          <a:ext cx="0" cy="0"/>
          <a:chOff x="0" y="0"/>
          <a:chExt cx="0" cy="0"/>
        </a:xfrm>
      </p:grpSpPr>
      <p:pic>
        <p:nvPicPr>
          <p:cNvPr descr=" " id="119" name="Google Shape;119;g2bf2735004f_0_98"/>
          <p:cNvPicPr preferRelativeResize="0"/>
          <p:nvPr/>
        </p:nvPicPr>
        <p:blipFill rotWithShape="1">
          <a:blip r:embed="rId3">
            <a:alphaModFix/>
          </a:blip>
          <a:srcRect b="0" l="0" r="0" t="0"/>
          <a:stretch/>
        </p:blipFill>
        <p:spPr>
          <a:xfrm>
            <a:off x="0" y="1727200"/>
            <a:ext cx="12726991" cy="11988800"/>
          </a:xfrm>
          <a:prstGeom prst="rect">
            <a:avLst/>
          </a:prstGeom>
          <a:noFill/>
          <a:ln>
            <a:noFill/>
          </a:ln>
        </p:spPr>
      </p:pic>
      <p:pic>
        <p:nvPicPr>
          <p:cNvPr descr=" " id="120" name="Google Shape;120;g2bf2735004f_0_98"/>
          <p:cNvPicPr preferRelativeResize="0"/>
          <p:nvPr/>
        </p:nvPicPr>
        <p:blipFill rotWithShape="1">
          <a:blip r:embed="rId4">
            <a:alphaModFix/>
          </a:blip>
          <a:srcRect b="0" l="0" r="0" t="0"/>
          <a:stretch/>
        </p:blipFill>
        <p:spPr>
          <a:xfrm>
            <a:off x="17731416" y="1257300"/>
            <a:ext cx="6280687" cy="2819400"/>
          </a:xfrm>
          <a:prstGeom prst="rect">
            <a:avLst/>
          </a:prstGeom>
          <a:noFill/>
          <a:ln>
            <a:noFill/>
          </a:ln>
        </p:spPr>
      </p:pic>
      <p:pic>
        <p:nvPicPr>
          <p:cNvPr descr=" " id="121" name="Google Shape;121;g2bf2735004f_0_98"/>
          <p:cNvPicPr preferRelativeResize="0"/>
          <p:nvPr/>
        </p:nvPicPr>
        <p:blipFill rotWithShape="1">
          <a:blip r:embed="rId5">
            <a:alphaModFix/>
          </a:blip>
          <a:srcRect b="0" l="0" r="0" t="0"/>
          <a:stretch/>
        </p:blipFill>
        <p:spPr>
          <a:xfrm>
            <a:off x="0" y="10896600"/>
            <a:ext cx="5423578" cy="2819400"/>
          </a:xfrm>
          <a:prstGeom prst="rect">
            <a:avLst/>
          </a:prstGeom>
          <a:noFill/>
          <a:ln>
            <a:noFill/>
          </a:ln>
        </p:spPr>
      </p:pic>
      <p:sp>
        <p:nvSpPr>
          <p:cNvPr id="122" name="Google Shape;122;g2bf2735004f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bf2735004f_0_9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4" name="Google Shape;124;g2bf2735004f_0_98"/>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bf2735004f_0_98"/>
          <p:cNvPicPr preferRelativeResize="0"/>
          <p:nvPr/>
        </p:nvPicPr>
        <p:blipFill rotWithShape="1">
          <a:blip r:embed="rId7">
            <a:alphaModFix/>
          </a:blip>
          <a:srcRect b="0" l="0" r="0" t="0"/>
          <a:stretch/>
        </p:blipFill>
        <p:spPr>
          <a:xfrm>
            <a:off x="800200" y="1181100"/>
            <a:ext cx="7049381" cy="4940300"/>
          </a:xfrm>
          <a:prstGeom prst="rect">
            <a:avLst/>
          </a:prstGeom>
          <a:noFill/>
          <a:ln>
            <a:noFill/>
          </a:ln>
        </p:spPr>
      </p:pic>
      <p:sp>
        <p:nvSpPr>
          <p:cNvPr id="126" name="Google Shape;126;g2bf2735004f_0_98"/>
          <p:cNvSpPr/>
          <p:nvPr/>
        </p:nvSpPr>
        <p:spPr>
          <a:xfrm>
            <a:off x="958970" y="6731000"/>
            <a:ext cx="6731700" cy="100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bf2735004f_0_98"/>
          <p:cNvSpPr/>
          <p:nvPr/>
        </p:nvSpPr>
        <p:spPr>
          <a:xfrm>
            <a:off x="958970" y="6731000"/>
            <a:ext cx="69351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g2bf2735004f_0_98"/>
          <p:cNvSpPr/>
          <p:nvPr/>
        </p:nvSpPr>
        <p:spPr>
          <a:xfrm>
            <a:off x="800200" y="8343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bf2735004f_0_98"/>
          <p:cNvSpPr/>
          <p:nvPr/>
        </p:nvSpPr>
        <p:spPr>
          <a:xfrm>
            <a:off x="732458" y="8343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0" name="Google Shape;130;g2bf2735004f_0_98"/>
          <p:cNvSpPr/>
          <p:nvPr/>
        </p:nvSpPr>
        <p:spPr>
          <a:xfrm>
            <a:off x="3543743" y="11391900"/>
            <a:ext cx="1562400" cy="100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bf2735004f_0_98"/>
          <p:cNvSpPr/>
          <p:nvPr/>
        </p:nvSpPr>
        <p:spPr>
          <a:xfrm>
            <a:off x="3543743" y="11391900"/>
            <a:ext cx="17655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4800"/>
              <a:buFont typeface="Sigmar One"/>
              <a:buNone/>
            </a:pPr>
            <a:r>
              <a:rPr b="0" i="0" lang="en-US" sz="4800" u="none" cap="none" strike="noStrike">
                <a:solidFill>
                  <a:srgbClr val="001C44"/>
                </a:solidFill>
                <a:latin typeface="Sigmar One"/>
                <a:ea typeface="Sigmar One"/>
                <a:cs typeface="Sigmar One"/>
                <a:sym typeface="Sigmar One"/>
              </a:rPr>
              <a:t>45%</a:t>
            </a:r>
            <a:endParaRPr b="0" i="0" sz="4800" u="none" cap="none" strike="noStrike">
              <a:solidFill>
                <a:schemeClr val="dk1"/>
              </a:solidFill>
              <a:latin typeface="Calibri"/>
              <a:ea typeface="Calibri"/>
              <a:cs typeface="Calibri"/>
              <a:sym typeface="Calibri"/>
            </a:endParaRPr>
          </a:p>
        </p:txBody>
      </p:sp>
      <p:sp>
        <p:nvSpPr>
          <p:cNvPr id="132" name="Google Shape;132;g2bf2735004f_0_98"/>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bf2735004f_0_98"/>
          <p:cNvPicPr preferRelativeResize="0"/>
          <p:nvPr/>
        </p:nvPicPr>
        <p:blipFill rotWithShape="1">
          <a:blip r:embed="rId8">
            <a:alphaModFix/>
          </a:blip>
          <a:srcRect b="0" l="0" r="0" t="0"/>
          <a:stretch/>
        </p:blipFill>
        <p:spPr>
          <a:xfrm>
            <a:off x="16016702" y="1181100"/>
            <a:ext cx="7049381" cy="4940300"/>
          </a:xfrm>
          <a:prstGeom prst="rect">
            <a:avLst/>
          </a:prstGeom>
          <a:noFill/>
          <a:ln>
            <a:noFill/>
          </a:ln>
        </p:spPr>
      </p:pic>
      <p:sp>
        <p:nvSpPr>
          <p:cNvPr id="134" name="Google Shape;134;g2bf2735004f_0_98"/>
          <p:cNvSpPr/>
          <p:nvPr/>
        </p:nvSpPr>
        <p:spPr>
          <a:xfrm>
            <a:off x="16175472" y="6731000"/>
            <a:ext cx="6731700" cy="100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f2735004f_0_98"/>
          <p:cNvSpPr/>
          <p:nvPr/>
        </p:nvSpPr>
        <p:spPr>
          <a:xfrm>
            <a:off x="16175472" y="6731000"/>
            <a:ext cx="69351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bf2735004f_0_98"/>
          <p:cNvSpPr/>
          <p:nvPr/>
        </p:nvSpPr>
        <p:spPr>
          <a:xfrm>
            <a:off x="16016702" y="8343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bf2735004f_0_98"/>
          <p:cNvSpPr/>
          <p:nvPr/>
        </p:nvSpPr>
        <p:spPr>
          <a:xfrm>
            <a:off x="15948960" y="8343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g2bf2735004f_0_98"/>
          <p:cNvSpPr/>
          <p:nvPr/>
        </p:nvSpPr>
        <p:spPr>
          <a:xfrm>
            <a:off x="18760245" y="11391900"/>
            <a:ext cx="1562400" cy="100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bf2735004f_0_98"/>
          <p:cNvSpPr/>
          <p:nvPr/>
        </p:nvSpPr>
        <p:spPr>
          <a:xfrm>
            <a:off x="18760245" y="11391900"/>
            <a:ext cx="17655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4800"/>
              <a:buFont typeface="Sigmar One"/>
              <a:buNone/>
            </a:pPr>
            <a:r>
              <a:rPr b="0" i="0" lang="en-US" sz="4800" u="none" cap="none" strike="noStrike">
                <a:solidFill>
                  <a:srgbClr val="001C44"/>
                </a:solidFill>
                <a:latin typeface="Sigmar One"/>
                <a:ea typeface="Sigmar One"/>
                <a:cs typeface="Sigmar One"/>
                <a:sym typeface="Sigmar One"/>
              </a:rPr>
              <a:t>45%</a:t>
            </a:r>
            <a:endParaRPr b="0" i="0" sz="4800" u="none" cap="none" strike="noStrike">
              <a:solidFill>
                <a:schemeClr val="dk1"/>
              </a:solidFill>
              <a:latin typeface="Calibri"/>
              <a:ea typeface="Calibri"/>
              <a:cs typeface="Calibri"/>
              <a:sym typeface="Calibri"/>
            </a:endParaRPr>
          </a:p>
        </p:txBody>
      </p:sp>
      <p:sp>
        <p:nvSpPr>
          <p:cNvPr id="140" name="Google Shape;140;g2bf2735004f_0_98"/>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f2735004f_0_98"/>
          <p:cNvSpPr/>
          <p:nvPr/>
        </p:nvSpPr>
        <p:spPr>
          <a:xfrm>
            <a:off x="9113389" y="1181100"/>
            <a:ext cx="5639400" cy="100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f2735004f_0_98"/>
          <p:cNvSpPr/>
          <p:nvPr/>
        </p:nvSpPr>
        <p:spPr>
          <a:xfrm>
            <a:off x="9113389" y="1181100"/>
            <a:ext cx="58428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Dragon Taming</a:t>
            </a:r>
            <a:endParaRPr b="0" i="0" sz="4800" u="none" cap="none" strike="noStrike">
              <a:solidFill>
                <a:schemeClr val="dk1"/>
              </a:solidFill>
              <a:latin typeface="Calibri"/>
              <a:ea typeface="Calibri"/>
              <a:cs typeface="Calibri"/>
              <a:sym typeface="Calibri"/>
            </a:endParaRPr>
          </a:p>
        </p:txBody>
      </p:sp>
      <p:sp>
        <p:nvSpPr>
          <p:cNvPr id="143" name="Google Shape;143;g2bf2735004f_0_98"/>
          <p:cNvSpPr/>
          <p:nvPr/>
        </p:nvSpPr>
        <p:spPr>
          <a:xfrm>
            <a:off x="8408451" y="27940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bf2735004f_0_98"/>
          <p:cNvSpPr/>
          <p:nvPr/>
        </p:nvSpPr>
        <p:spPr>
          <a:xfrm>
            <a:off x="8340709" y="27940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bf2735004f_0_98"/>
          <p:cNvPicPr preferRelativeResize="0"/>
          <p:nvPr/>
        </p:nvPicPr>
        <p:blipFill rotWithShape="1">
          <a:blip r:embed="rId9">
            <a:alphaModFix/>
          </a:blip>
          <a:srcRect b="0" l="0" r="0" t="0"/>
          <a:stretch/>
        </p:blipFill>
        <p:spPr>
          <a:xfrm>
            <a:off x="8408451" y="5842000"/>
            <a:ext cx="7049381" cy="4940300"/>
          </a:xfrm>
          <a:prstGeom prst="rect">
            <a:avLst/>
          </a:prstGeom>
          <a:noFill/>
          <a:ln>
            <a:noFill/>
          </a:ln>
        </p:spPr>
      </p:pic>
      <p:sp>
        <p:nvSpPr>
          <p:cNvPr id="146" name="Google Shape;146;g2bf2735004f_0_98"/>
          <p:cNvSpPr/>
          <p:nvPr/>
        </p:nvSpPr>
        <p:spPr>
          <a:xfrm>
            <a:off x="11145643" y="11391900"/>
            <a:ext cx="1575000" cy="100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bf2735004f_0_98"/>
          <p:cNvSpPr/>
          <p:nvPr/>
        </p:nvSpPr>
        <p:spPr>
          <a:xfrm>
            <a:off x="11145643" y="11391900"/>
            <a:ext cx="1778100" cy="12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1C44"/>
              </a:buClr>
              <a:buSzPts val="4800"/>
              <a:buFont typeface="Sigmar One"/>
              <a:buNone/>
            </a:pPr>
            <a:r>
              <a:rPr b="0" i="0" lang="en-US" sz="4800" u="none" cap="none" strike="noStrike">
                <a:solidFill>
                  <a:srgbClr val="001C44"/>
                </a:solidFill>
                <a:latin typeface="Sigmar One"/>
                <a:ea typeface="Sigmar One"/>
                <a:cs typeface="Sigmar One"/>
                <a:sym typeface="Sigmar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2" name="Shape 152"/>
        <p:cNvGrpSpPr/>
        <p:nvPr/>
      </p:nvGrpSpPr>
      <p:grpSpPr>
        <a:xfrm>
          <a:off x="0" y="0"/>
          <a:ext cx="0" cy="0"/>
          <a:chOff x="0" y="0"/>
          <a:chExt cx="0" cy="0"/>
        </a:xfrm>
      </p:grpSpPr>
      <p:pic>
        <p:nvPicPr>
          <p:cNvPr descr=" " id="153" name="Google Shape;153;g2bf2735004f_0_131"/>
          <p:cNvPicPr preferRelativeResize="0"/>
          <p:nvPr/>
        </p:nvPicPr>
        <p:blipFill rotWithShape="1">
          <a:blip r:embed="rId3">
            <a:alphaModFix/>
          </a:blip>
          <a:srcRect b="0" l="0" r="0" t="0"/>
          <a:stretch/>
        </p:blipFill>
        <p:spPr>
          <a:xfrm>
            <a:off x="7074784" y="2565400"/>
            <a:ext cx="16791499" cy="11150600"/>
          </a:xfrm>
          <a:prstGeom prst="rect">
            <a:avLst/>
          </a:prstGeom>
          <a:noFill/>
          <a:ln>
            <a:noFill/>
          </a:ln>
        </p:spPr>
      </p:pic>
      <p:pic>
        <p:nvPicPr>
          <p:cNvPr descr=" " id="154" name="Google Shape;154;g2bf2735004f_0_131"/>
          <p:cNvPicPr preferRelativeResize="0"/>
          <p:nvPr/>
        </p:nvPicPr>
        <p:blipFill rotWithShape="1">
          <a:blip r:embed="rId4">
            <a:alphaModFix/>
          </a:blip>
          <a:srcRect b="0" l="0" r="0" t="0"/>
          <a:stretch/>
        </p:blipFill>
        <p:spPr>
          <a:xfrm>
            <a:off x="469959" y="584200"/>
            <a:ext cx="2819749" cy="6279902"/>
          </a:xfrm>
          <a:prstGeom prst="rect">
            <a:avLst/>
          </a:prstGeom>
          <a:noFill/>
          <a:ln>
            <a:noFill/>
          </a:ln>
        </p:spPr>
      </p:pic>
      <p:pic>
        <p:nvPicPr>
          <p:cNvPr descr=" " id="155" name="Google Shape;155;g2bf2735004f_0_131"/>
          <p:cNvPicPr preferRelativeResize="0"/>
          <p:nvPr/>
        </p:nvPicPr>
        <p:blipFill rotWithShape="1">
          <a:blip r:embed="rId5">
            <a:alphaModFix/>
          </a:blip>
          <a:srcRect b="0" l="0" r="0" t="0"/>
          <a:stretch/>
        </p:blipFill>
        <p:spPr>
          <a:xfrm>
            <a:off x="16778797" y="9448800"/>
            <a:ext cx="7608251" cy="4267200"/>
          </a:xfrm>
          <a:prstGeom prst="rect">
            <a:avLst/>
          </a:prstGeom>
          <a:noFill/>
          <a:ln>
            <a:noFill/>
          </a:ln>
        </p:spPr>
      </p:pic>
      <p:sp>
        <p:nvSpPr>
          <p:cNvPr id="156" name="Google Shape;156;g2bf2735004f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bf2735004f_0_1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8" name="Google Shape;158;g2bf2735004f_0_131"/>
          <p:cNvPicPr preferRelativeResize="0"/>
          <p:nvPr/>
        </p:nvPicPr>
        <p:blipFill rotWithShape="1">
          <a:blip r:embed="rId7">
            <a:alphaModFix/>
          </a:blip>
          <a:srcRect b="0" l="0" r="0" t="0"/>
          <a:stretch/>
        </p:blipFill>
        <p:spPr>
          <a:xfrm>
            <a:off x="0" y="0"/>
            <a:ext cx="5966698" cy="4171187"/>
          </a:xfrm>
          <a:prstGeom prst="rect">
            <a:avLst/>
          </a:prstGeom>
          <a:noFill/>
          <a:ln>
            <a:noFill/>
          </a:ln>
        </p:spPr>
      </p:pic>
      <p:sp>
        <p:nvSpPr>
          <p:cNvPr id="159" name="Google Shape;159;g2bf2735004f_0_131"/>
          <p:cNvSpPr/>
          <p:nvPr/>
        </p:nvSpPr>
        <p:spPr>
          <a:xfrm>
            <a:off x="5398175" y="2825750"/>
            <a:ext cx="1360350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bf2735004f_0_131"/>
          <p:cNvSpPr/>
          <p:nvPr/>
        </p:nvSpPr>
        <p:spPr>
          <a:xfrm>
            <a:off x="5398175" y="2825750"/>
            <a:ext cx="13806600" cy="722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1" name="Google Shape;161;g2bf2735004f_0_131"/>
          <p:cNvSpPr/>
          <p:nvPr/>
        </p:nvSpPr>
        <p:spPr>
          <a:xfrm>
            <a:off x="13781222" y="10153650"/>
            <a:ext cx="53727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igmar One"/>
              <a:buNone/>
            </a:pPr>
            <a:r>
              <a:rPr b="0" i="0" lang="en-US" sz="3600" u="none" cap="none" strike="noStrike">
                <a:solidFill>
                  <a:srgbClr val="0E0E0E"/>
                </a:solidFill>
                <a:latin typeface="Sigmar One"/>
                <a:ea typeface="Sigmar One"/>
                <a:cs typeface="Sigmar One"/>
                <a:sym typeface="Sigmar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6" name="Shape 166"/>
        <p:cNvGrpSpPr/>
        <p:nvPr/>
      </p:nvGrpSpPr>
      <p:grpSpPr>
        <a:xfrm>
          <a:off x="0" y="0"/>
          <a:ext cx="0" cy="0"/>
          <a:chOff x="0" y="0"/>
          <a:chExt cx="0" cy="0"/>
        </a:xfrm>
      </p:grpSpPr>
      <p:pic>
        <p:nvPicPr>
          <p:cNvPr descr=" " id="167" name="Google Shape;167;g2bf2735004f_0_144"/>
          <p:cNvPicPr preferRelativeResize="0"/>
          <p:nvPr/>
        </p:nvPicPr>
        <p:blipFill rotWithShape="1">
          <a:blip r:embed="rId3">
            <a:alphaModFix/>
          </a:blip>
          <a:srcRect b="0" l="0" r="0" t="0"/>
          <a:stretch/>
        </p:blipFill>
        <p:spPr>
          <a:xfrm>
            <a:off x="13489086" y="0"/>
            <a:ext cx="10897962" cy="12331700"/>
          </a:xfrm>
          <a:prstGeom prst="rect">
            <a:avLst/>
          </a:prstGeom>
          <a:noFill/>
          <a:ln>
            <a:noFill/>
          </a:ln>
        </p:spPr>
      </p:pic>
      <p:pic>
        <p:nvPicPr>
          <p:cNvPr descr=" " id="168" name="Google Shape;168;g2bf2735004f_0_144"/>
          <p:cNvPicPr preferRelativeResize="0"/>
          <p:nvPr/>
        </p:nvPicPr>
        <p:blipFill rotWithShape="1">
          <a:blip r:embed="rId4">
            <a:alphaModFix/>
          </a:blip>
          <a:srcRect b="0" l="0" r="0" t="0"/>
          <a:stretch/>
        </p:blipFill>
        <p:spPr>
          <a:xfrm>
            <a:off x="20005000" y="4965700"/>
            <a:ext cx="2819749" cy="6279902"/>
          </a:xfrm>
          <a:prstGeom prst="rect">
            <a:avLst/>
          </a:prstGeom>
          <a:noFill/>
          <a:ln>
            <a:noFill/>
          </a:ln>
        </p:spPr>
      </p:pic>
      <p:pic>
        <p:nvPicPr>
          <p:cNvPr descr=" " id="169" name="Google Shape;169;g2bf2735004f_0_144"/>
          <p:cNvPicPr preferRelativeResize="0"/>
          <p:nvPr/>
        </p:nvPicPr>
        <p:blipFill rotWithShape="1">
          <a:blip r:embed="rId5">
            <a:alphaModFix/>
          </a:blip>
          <a:srcRect b="0" l="0" r="0" t="0"/>
          <a:stretch/>
        </p:blipFill>
        <p:spPr>
          <a:xfrm>
            <a:off x="5690311" y="0"/>
            <a:ext cx="5639505" cy="2819400"/>
          </a:xfrm>
          <a:prstGeom prst="rect">
            <a:avLst/>
          </a:prstGeom>
          <a:noFill/>
          <a:ln>
            <a:noFill/>
          </a:ln>
        </p:spPr>
      </p:pic>
      <p:sp>
        <p:nvSpPr>
          <p:cNvPr id="170" name="Google Shape;170;g2bf2735004f_0_144"/>
          <p:cNvSpPr/>
          <p:nvPr/>
        </p:nvSpPr>
        <p:spPr>
          <a:xfrm>
            <a:off x="1621569" y="1422400"/>
            <a:ext cx="20216700" cy="200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The Magic of Dragons</a:t>
            </a:r>
            <a:endParaRPr b="0" i="0" sz="8000" u="none" cap="none" strike="noStrike">
              <a:solidFill>
                <a:schemeClr val="dk1"/>
              </a:solidFill>
              <a:latin typeface="Calibri"/>
              <a:ea typeface="Calibri"/>
              <a:cs typeface="Calibri"/>
              <a:sym typeface="Calibri"/>
            </a:endParaRPr>
          </a:p>
        </p:txBody>
      </p:sp>
      <p:sp>
        <p:nvSpPr>
          <p:cNvPr id="171" name="Google Shape;171;g2bf2735004f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bf2735004f_0_1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3" name="Google Shape;173;g2bf2735004f_0_144"/>
          <p:cNvSpPr/>
          <p:nvPr/>
        </p:nvSpPr>
        <p:spPr>
          <a:xfrm>
            <a:off x="2121165" y="3695700"/>
            <a:ext cx="6096900" cy="6096000"/>
          </a:xfrm>
          <a:prstGeom prst="roundRect">
            <a:avLst>
              <a:gd fmla="val 2083350" name="adj"/>
            </a:avLst>
          </a:prstGeom>
          <a:noFill/>
          <a:ln cap="flat" cmpd="sng" w="38100">
            <a:solidFill>
              <a:srgbClr val="001C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bf2735004f_0_144"/>
          <p:cNvPicPr preferRelativeResize="0"/>
          <p:nvPr/>
        </p:nvPicPr>
        <p:blipFill rotWithShape="1">
          <a:blip r:embed="rId7">
            <a:alphaModFix/>
          </a:blip>
          <a:srcRect b="0" l="0" r="0" t="0"/>
          <a:stretch/>
        </p:blipFill>
        <p:spPr>
          <a:xfrm>
            <a:off x="4440675" y="4775200"/>
            <a:ext cx="1457746" cy="1625600"/>
          </a:xfrm>
          <a:prstGeom prst="rect">
            <a:avLst/>
          </a:prstGeom>
          <a:noFill/>
          <a:ln>
            <a:noFill/>
          </a:ln>
        </p:spPr>
      </p:pic>
      <p:sp>
        <p:nvSpPr>
          <p:cNvPr id="175" name="Google Shape;175;g2bf2735004f_0_144"/>
          <p:cNvSpPr/>
          <p:nvPr/>
        </p:nvSpPr>
        <p:spPr>
          <a:xfrm>
            <a:off x="2273584" y="6705600"/>
            <a:ext cx="57918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bf2735004f_0_144"/>
          <p:cNvSpPr/>
          <p:nvPr/>
        </p:nvSpPr>
        <p:spPr>
          <a:xfrm>
            <a:off x="2171971" y="6705600"/>
            <a:ext cx="5995200" cy="220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Unicorn Sighting</a:t>
            </a:r>
            <a:endParaRPr b="0" i="0" sz="4800" u="none" cap="none" strike="noStrike">
              <a:solidFill>
                <a:schemeClr val="dk1"/>
              </a:solidFill>
              <a:latin typeface="Calibri"/>
              <a:ea typeface="Calibri"/>
              <a:cs typeface="Calibri"/>
              <a:sym typeface="Calibri"/>
            </a:endParaRPr>
          </a:p>
        </p:txBody>
      </p:sp>
      <p:sp>
        <p:nvSpPr>
          <p:cNvPr id="177" name="Google Shape;177;g2bf2735004f_0_144"/>
          <p:cNvSpPr/>
          <p:nvPr/>
        </p:nvSpPr>
        <p:spPr>
          <a:xfrm>
            <a:off x="9145143" y="3695700"/>
            <a:ext cx="6096900" cy="6096000"/>
          </a:xfrm>
          <a:prstGeom prst="roundRect">
            <a:avLst>
              <a:gd fmla="val 2083350" name="adj"/>
            </a:avLst>
          </a:prstGeom>
          <a:noFill/>
          <a:ln cap="flat" cmpd="sng" w="38100">
            <a:solidFill>
              <a:srgbClr val="001C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bf2735004f_0_144"/>
          <p:cNvPicPr preferRelativeResize="0"/>
          <p:nvPr/>
        </p:nvPicPr>
        <p:blipFill rotWithShape="1">
          <a:blip r:embed="rId8">
            <a:alphaModFix/>
          </a:blip>
          <a:srcRect b="0" l="0" r="0" t="0"/>
          <a:stretch/>
        </p:blipFill>
        <p:spPr>
          <a:xfrm>
            <a:off x="11365604" y="4775200"/>
            <a:ext cx="1655836" cy="1625588"/>
          </a:xfrm>
          <a:prstGeom prst="rect">
            <a:avLst/>
          </a:prstGeom>
          <a:noFill/>
          <a:ln>
            <a:noFill/>
          </a:ln>
        </p:spPr>
      </p:pic>
      <p:sp>
        <p:nvSpPr>
          <p:cNvPr id="179" name="Google Shape;179;g2bf2735004f_0_144"/>
          <p:cNvSpPr/>
          <p:nvPr/>
        </p:nvSpPr>
        <p:spPr>
          <a:xfrm>
            <a:off x="9297562" y="6705600"/>
            <a:ext cx="57918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bf2735004f_0_144"/>
          <p:cNvSpPr/>
          <p:nvPr/>
        </p:nvSpPr>
        <p:spPr>
          <a:xfrm>
            <a:off x="9195949" y="6705600"/>
            <a:ext cx="5995200" cy="220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Taming</a:t>
            </a:r>
            <a:endParaRPr b="0" i="0" sz="4800" u="none" cap="none" strike="noStrike">
              <a:solidFill>
                <a:schemeClr val="dk1"/>
              </a:solidFill>
              <a:latin typeface="Calibri"/>
              <a:ea typeface="Calibri"/>
              <a:cs typeface="Calibri"/>
              <a:sym typeface="Calibri"/>
            </a:endParaRPr>
          </a:p>
        </p:txBody>
      </p:sp>
      <p:sp>
        <p:nvSpPr>
          <p:cNvPr id="181" name="Google Shape;181;g2bf2735004f_0_144"/>
          <p:cNvSpPr/>
          <p:nvPr/>
        </p:nvSpPr>
        <p:spPr>
          <a:xfrm>
            <a:off x="16169121" y="3695700"/>
            <a:ext cx="6096900" cy="6096000"/>
          </a:xfrm>
          <a:prstGeom prst="roundRect">
            <a:avLst>
              <a:gd fmla="val 2083350" name="adj"/>
            </a:avLst>
          </a:prstGeom>
          <a:noFill/>
          <a:ln cap="flat" cmpd="sng" w="38100">
            <a:solidFill>
              <a:srgbClr val="001C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bf2735004f_0_144"/>
          <p:cNvPicPr preferRelativeResize="0"/>
          <p:nvPr/>
        </p:nvPicPr>
        <p:blipFill rotWithShape="1">
          <a:blip r:embed="rId9">
            <a:alphaModFix/>
          </a:blip>
          <a:srcRect b="0" l="0" r="0" t="0"/>
          <a:stretch/>
        </p:blipFill>
        <p:spPr>
          <a:xfrm>
            <a:off x="18453676" y="4775200"/>
            <a:ext cx="1527651" cy="1625600"/>
          </a:xfrm>
          <a:prstGeom prst="rect">
            <a:avLst/>
          </a:prstGeom>
          <a:noFill/>
          <a:ln>
            <a:noFill/>
          </a:ln>
        </p:spPr>
      </p:pic>
      <p:sp>
        <p:nvSpPr>
          <p:cNvPr id="183" name="Google Shape;183;g2bf2735004f_0_144"/>
          <p:cNvSpPr/>
          <p:nvPr/>
        </p:nvSpPr>
        <p:spPr>
          <a:xfrm>
            <a:off x="16321540" y="6705600"/>
            <a:ext cx="57918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bf2735004f_0_144"/>
          <p:cNvSpPr/>
          <p:nvPr/>
        </p:nvSpPr>
        <p:spPr>
          <a:xfrm>
            <a:off x="16219927" y="6705600"/>
            <a:ext cx="5995200" cy="220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Seeing</a:t>
            </a:r>
            <a:endParaRPr b="0" i="0" sz="4800" u="none" cap="none" strike="noStrike">
              <a:solidFill>
                <a:schemeClr val="dk1"/>
              </a:solidFill>
              <a:latin typeface="Calibri"/>
              <a:ea typeface="Calibri"/>
              <a:cs typeface="Calibri"/>
              <a:sym typeface="Calibri"/>
            </a:endParaRPr>
          </a:p>
        </p:txBody>
      </p:sp>
      <p:sp>
        <p:nvSpPr>
          <p:cNvPr id="185" name="Google Shape;185;g2bf2735004f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bf2735004f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bf2735004f_0_144"/>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bf2735004f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bf2735004f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f2735004f_0_144"/>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1" name="Google Shape;191;g2bf2735004f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f2735004f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bf2735004f_0_144"/>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8" name="Shape 198"/>
        <p:cNvGrpSpPr/>
        <p:nvPr/>
      </p:nvGrpSpPr>
      <p:grpSpPr>
        <a:xfrm>
          <a:off x="0" y="0"/>
          <a:ext cx="0" cy="0"/>
          <a:chOff x="0" y="0"/>
          <a:chExt cx="0" cy="0"/>
        </a:xfrm>
      </p:grpSpPr>
      <p:pic>
        <p:nvPicPr>
          <p:cNvPr descr=" " id="199" name="Google Shape;199;g2bf2735004f_0_175"/>
          <p:cNvPicPr preferRelativeResize="0"/>
          <p:nvPr/>
        </p:nvPicPr>
        <p:blipFill rotWithShape="1">
          <a:blip r:embed="rId3">
            <a:alphaModFix/>
          </a:blip>
          <a:srcRect b="0" l="0" r="0" t="0"/>
          <a:stretch/>
        </p:blipFill>
        <p:spPr>
          <a:xfrm>
            <a:off x="0" y="1727200"/>
            <a:ext cx="12726991" cy="11988800"/>
          </a:xfrm>
          <a:prstGeom prst="rect">
            <a:avLst/>
          </a:prstGeom>
          <a:noFill/>
          <a:ln>
            <a:noFill/>
          </a:ln>
        </p:spPr>
      </p:pic>
      <p:pic>
        <p:nvPicPr>
          <p:cNvPr descr=" " id="200" name="Google Shape;200;g2bf2735004f_0_175"/>
          <p:cNvPicPr preferRelativeResize="0"/>
          <p:nvPr/>
        </p:nvPicPr>
        <p:blipFill rotWithShape="1">
          <a:blip r:embed="rId4">
            <a:alphaModFix/>
          </a:blip>
          <a:srcRect b="0" l="0" r="0" t="0"/>
          <a:stretch/>
        </p:blipFill>
        <p:spPr>
          <a:xfrm>
            <a:off x="17731416" y="1257300"/>
            <a:ext cx="6280687" cy="2819400"/>
          </a:xfrm>
          <a:prstGeom prst="rect">
            <a:avLst/>
          </a:prstGeom>
          <a:noFill/>
          <a:ln>
            <a:noFill/>
          </a:ln>
        </p:spPr>
      </p:pic>
      <p:pic>
        <p:nvPicPr>
          <p:cNvPr descr=" " id="201" name="Google Shape;201;g2bf2735004f_0_175"/>
          <p:cNvPicPr preferRelativeResize="0"/>
          <p:nvPr/>
        </p:nvPicPr>
        <p:blipFill rotWithShape="1">
          <a:blip r:embed="rId5">
            <a:alphaModFix/>
          </a:blip>
          <a:srcRect b="0" l="0" r="0" t="0"/>
          <a:stretch/>
        </p:blipFill>
        <p:spPr>
          <a:xfrm>
            <a:off x="0" y="10896600"/>
            <a:ext cx="5423578" cy="2819400"/>
          </a:xfrm>
          <a:prstGeom prst="rect">
            <a:avLst/>
          </a:prstGeom>
          <a:noFill/>
          <a:ln>
            <a:noFill/>
          </a:ln>
        </p:spPr>
      </p:pic>
      <p:sp>
        <p:nvSpPr>
          <p:cNvPr id="202" name="Google Shape;202;g2bf2735004f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bf2735004f_0_1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4" name="Google Shape;204;g2bf2735004f_0_175"/>
          <p:cNvSpPr/>
          <p:nvPr/>
        </p:nvSpPr>
        <p:spPr>
          <a:xfrm>
            <a:off x="1778222" y="469900"/>
            <a:ext cx="8201100" cy="200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3779"/>
              </a:buClr>
              <a:buSzPts val="8000"/>
              <a:buFont typeface="Sigmar One"/>
              <a:buNone/>
            </a:pPr>
            <a:r>
              <a:rPr b="0" i="0" lang="en-US" sz="8000" u="none" cap="none" strike="noStrike">
                <a:solidFill>
                  <a:srgbClr val="083779"/>
                </a:solidFill>
                <a:latin typeface="Sigmar One"/>
                <a:ea typeface="Sigmar One"/>
                <a:cs typeface="Sigmar One"/>
                <a:sym typeface="Sigmar One"/>
              </a:rPr>
              <a:t>Pricing Plan</a:t>
            </a:r>
            <a:endParaRPr b="0" i="0" sz="8000" u="none" cap="none" strike="noStrike">
              <a:solidFill>
                <a:schemeClr val="dk1"/>
              </a:solidFill>
              <a:latin typeface="Calibri"/>
              <a:ea typeface="Calibri"/>
              <a:cs typeface="Calibri"/>
              <a:sym typeface="Calibri"/>
            </a:endParaRPr>
          </a:p>
        </p:txBody>
      </p:sp>
      <p:sp>
        <p:nvSpPr>
          <p:cNvPr id="205" name="Google Shape;205;g2bf2735004f_0_175"/>
          <p:cNvSpPr/>
          <p:nvPr/>
        </p:nvSpPr>
        <p:spPr>
          <a:xfrm>
            <a:off x="1778222" y="2286000"/>
            <a:ext cx="20843400" cy="1074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bf2735004f_0_175"/>
          <p:cNvSpPr/>
          <p:nvPr/>
        </p:nvSpPr>
        <p:spPr>
          <a:xfrm>
            <a:off x="1778222" y="2286000"/>
            <a:ext cx="6439800" cy="107442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bf2735004f_0_175"/>
          <p:cNvPicPr preferRelativeResize="0"/>
          <p:nvPr/>
        </p:nvPicPr>
        <p:blipFill rotWithShape="1">
          <a:blip r:embed="rId7">
            <a:alphaModFix/>
          </a:blip>
          <a:srcRect b="0" l="0" r="0" t="0"/>
          <a:stretch/>
        </p:blipFill>
        <p:spPr>
          <a:xfrm>
            <a:off x="4350964" y="2743200"/>
            <a:ext cx="1294225" cy="1625600"/>
          </a:xfrm>
          <a:prstGeom prst="rect">
            <a:avLst/>
          </a:prstGeom>
          <a:noFill/>
          <a:ln>
            <a:noFill/>
          </a:ln>
        </p:spPr>
      </p:pic>
      <p:sp>
        <p:nvSpPr>
          <p:cNvPr id="208" name="Google Shape;208;g2bf2735004f_0_175"/>
          <p:cNvSpPr/>
          <p:nvPr/>
        </p:nvSpPr>
        <p:spPr>
          <a:xfrm>
            <a:off x="3899387" y="4673600"/>
            <a:ext cx="21975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1C44"/>
              </a:buClr>
              <a:buSzPts val="4800"/>
              <a:buFont typeface="Sigmar One"/>
              <a:buNone/>
            </a:pPr>
            <a:r>
              <a:rPr b="0" i="0" lang="en-US" sz="4800" u="none" cap="none" strike="noStrike">
                <a:solidFill>
                  <a:srgbClr val="001C44"/>
                </a:solidFill>
                <a:latin typeface="Sigmar One"/>
                <a:ea typeface="Sigmar One"/>
                <a:cs typeface="Sigmar One"/>
                <a:sym typeface="Sigmar One"/>
              </a:rPr>
              <a:t>Basic</a:t>
            </a:r>
            <a:endParaRPr b="0" i="0" sz="4800" u="none" cap="none" strike="noStrike">
              <a:solidFill>
                <a:schemeClr val="dk1"/>
              </a:solidFill>
              <a:latin typeface="Calibri"/>
              <a:ea typeface="Calibri"/>
              <a:cs typeface="Calibri"/>
              <a:sym typeface="Calibri"/>
            </a:endParaRPr>
          </a:p>
        </p:txBody>
      </p:sp>
      <p:sp>
        <p:nvSpPr>
          <p:cNvPr id="209" name="Google Shape;209;g2bf2735004f_0_175"/>
          <p:cNvSpPr/>
          <p:nvPr/>
        </p:nvSpPr>
        <p:spPr>
          <a:xfrm>
            <a:off x="2235479" y="5981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2bf2735004f_0_175"/>
          <p:cNvSpPr/>
          <p:nvPr/>
        </p:nvSpPr>
        <p:spPr>
          <a:xfrm>
            <a:off x="2959470" y="11569700"/>
            <a:ext cx="40773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$10/month</a:t>
            </a:r>
            <a:endParaRPr b="0" i="0" sz="4800" u="none" cap="none" strike="noStrike">
              <a:solidFill>
                <a:schemeClr val="dk1"/>
              </a:solidFill>
              <a:latin typeface="Calibri"/>
              <a:ea typeface="Calibri"/>
              <a:cs typeface="Calibri"/>
              <a:sym typeface="Calibri"/>
            </a:endParaRPr>
          </a:p>
        </p:txBody>
      </p:sp>
      <p:sp>
        <p:nvSpPr>
          <p:cNvPr id="211" name="Google Shape;211;g2bf2735004f_0_175"/>
          <p:cNvSpPr/>
          <p:nvPr/>
        </p:nvSpPr>
        <p:spPr>
          <a:xfrm>
            <a:off x="8980022" y="2286000"/>
            <a:ext cx="6439800" cy="107442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bf2735004f_0_175"/>
          <p:cNvPicPr preferRelativeResize="0"/>
          <p:nvPr/>
        </p:nvPicPr>
        <p:blipFill rotWithShape="1">
          <a:blip r:embed="rId8">
            <a:alphaModFix/>
          </a:blip>
          <a:srcRect b="0" l="0" r="0" t="0"/>
          <a:stretch/>
        </p:blipFill>
        <p:spPr>
          <a:xfrm>
            <a:off x="11276734" y="2743200"/>
            <a:ext cx="1846282" cy="1625600"/>
          </a:xfrm>
          <a:prstGeom prst="rect">
            <a:avLst/>
          </a:prstGeom>
          <a:noFill/>
          <a:ln>
            <a:noFill/>
          </a:ln>
        </p:spPr>
      </p:pic>
      <p:sp>
        <p:nvSpPr>
          <p:cNvPr id="213" name="Google Shape;213;g2bf2735004f_0_175"/>
          <p:cNvSpPr/>
          <p:nvPr/>
        </p:nvSpPr>
        <p:spPr>
          <a:xfrm>
            <a:off x="11196449" y="4673600"/>
            <a:ext cx="20070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1C44"/>
              </a:buClr>
              <a:buSzPts val="4800"/>
              <a:buFont typeface="Sigmar One"/>
              <a:buNone/>
            </a:pPr>
            <a:r>
              <a:rPr b="0" i="0" lang="en-US" sz="4800" u="none" cap="none" strike="noStrike">
                <a:solidFill>
                  <a:srgbClr val="001C44"/>
                </a:solidFill>
                <a:latin typeface="Sigmar One"/>
                <a:ea typeface="Sigmar One"/>
                <a:cs typeface="Sigmar One"/>
                <a:sym typeface="Sigmar One"/>
              </a:rPr>
              <a:t>Elite</a:t>
            </a:r>
            <a:endParaRPr b="0" i="0" sz="4800" u="none" cap="none" strike="noStrike">
              <a:solidFill>
                <a:schemeClr val="dk1"/>
              </a:solidFill>
              <a:latin typeface="Calibri"/>
              <a:ea typeface="Calibri"/>
              <a:cs typeface="Calibri"/>
              <a:sym typeface="Calibri"/>
            </a:endParaRPr>
          </a:p>
        </p:txBody>
      </p:sp>
      <p:sp>
        <p:nvSpPr>
          <p:cNvPr id="214" name="Google Shape;214;g2bf2735004f_0_175"/>
          <p:cNvSpPr/>
          <p:nvPr/>
        </p:nvSpPr>
        <p:spPr>
          <a:xfrm>
            <a:off x="9437280" y="5981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bf2735004f_0_175"/>
          <p:cNvSpPr/>
          <p:nvPr/>
        </p:nvSpPr>
        <p:spPr>
          <a:xfrm>
            <a:off x="10148568" y="11569700"/>
            <a:ext cx="41025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$50/month</a:t>
            </a:r>
            <a:endParaRPr b="0" i="0" sz="4800" u="none" cap="none" strike="noStrike">
              <a:solidFill>
                <a:schemeClr val="dk1"/>
              </a:solidFill>
              <a:latin typeface="Calibri"/>
              <a:ea typeface="Calibri"/>
              <a:cs typeface="Calibri"/>
              <a:sym typeface="Calibri"/>
            </a:endParaRPr>
          </a:p>
        </p:txBody>
      </p:sp>
      <p:sp>
        <p:nvSpPr>
          <p:cNvPr id="216" name="Google Shape;216;g2bf2735004f_0_175"/>
          <p:cNvSpPr/>
          <p:nvPr/>
        </p:nvSpPr>
        <p:spPr>
          <a:xfrm>
            <a:off x="16181822" y="2286000"/>
            <a:ext cx="6439800" cy="107442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bf2735004f_0_175"/>
          <p:cNvPicPr preferRelativeResize="0"/>
          <p:nvPr/>
        </p:nvPicPr>
        <p:blipFill rotWithShape="1">
          <a:blip r:embed="rId9">
            <a:alphaModFix/>
          </a:blip>
          <a:srcRect b="0" l="0" r="0" t="0"/>
          <a:stretch/>
        </p:blipFill>
        <p:spPr>
          <a:xfrm>
            <a:off x="18469857" y="2743200"/>
            <a:ext cx="1863639" cy="1625600"/>
          </a:xfrm>
          <a:prstGeom prst="rect">
            <a:avLst/>
          </a:prstGeom>
          <a:noFill/>
          <a:ln>
            <a:noFill/>
          </a:ln>
        </p:spPr>
      </p:pic>
      <p:sp>
        <p:nvSpPr>
          <p:cNvPr id="218" name="Google Shape;218;g2bf2735004f_0_175"/>
          <p:cNvSpPr/>
          <p:nvPr/>
        </p:nvSpPr>
        <p:spPr>
          <a:xfrm>
            <a:off x="17337667" y="4673600"/>
            <a:ext cx="41280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1C44"/>
              </a:buClr>
              <a:buSzPts val="4800"/>
              <a:buFont typeface="Sigmar One"/>
              <a:buNone/>
            </a:pPr>
            <a:r>
              <a:rPr b="0" i="0" lang="en-US" sz="4800" u="none" cap="none" strike="noStrike">
                <a:solidFill>
                  <a:srgbClr val="001C44"/>
                </a:solidFill>
                <a:latin typeface="Sigmar One"/>
                <a:ea typeface="Sigmar One"/>
                <a:cs typeface="Sigmar One"/>
                <a:sym typeface="Sigmar One"/>
              </a:rPr>
              <a:t>Legendary</a:t>
            </a:r>
            <a:endParaRPr b="0" i="0" sz="4800" u="none" cap="none" strike="noStrike">
              <a:solidFill>
                <a:schemeClr val="dk1"/>
              </a:solidFill>
              <a:latin typeface="Calibri"/>
              <a:ea typeface="Calibri"/>
              <a:cs typeface="Calibri"/>
              <a:sym typeface="Calibri"/>
            </a:endParaRPr>
          </a:p>
        </p:txBody>
      </p:sp>
      <p:sp>
        <p:nvSpPr>
          <p:cNvPr id="219" name="Google Shape;219;g2bf2735004f_0_175"/>
          <p:cNvSpPr/>
          <p:nvPr/>
        </p:nvSpPr>
        <p:spPr>
          <a:xfrm>
            <a:off x="16639080" y="5981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bf2735004f_0_175"/>
          <p:cNvSpPr/>
          <p:nvPr/>
        </p:nvSpPr>
        <p:spPr>
          <a:xfrm>
            <a:off x="17140792" y="11569700"/>
            <a:ext cx="4521900" cy="12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igmar One"/>
              <a:buNone/>
            </a:pPr>
            <a:r>
              <a:rPr b="0" i="0" lang="en-US" sz="4800" u="none" cap="none" strike="noStrike">
                <a:solidFill>
                  <a:srgbClr val="0E0E0E"/>
                </a:solidFill>
                <a:latin typeface="Sigmar One"/>
                <a:ea typeface="Sigmar One"/>
                <a:cs typeface="Sigmar One"/>
                <a:sym typeface="Sigmar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2024-03-04T05:24:55Z</dcterms:created>
  <dc:creator>PptxGenJS</dc:creator>
</cp:coreProperties>
</file>