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8"/>
  </p:notesMasterIdLst>
  <p:sldIdLst>
    <p:sldId id="256" r:id="rId12"/>
    <p:sldId id="1029" r:id="rId13"/>
    <p:sldId id="705" r:id="rId14"/>
    <p:sldId id="1123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1049" r:id="rId28"/>
    <p:sldId id="846" r:id="rId29"/>
    <p:sldId id="1069" r:id="rId30"/>
    <p:sldId id="866" r:id="rId31"/>
    <p:sldId id="867" r:id="rId32"/>
    <p:sldId id="1053" r:id="rId33"/>
    <p:sldId id="1079" r:id="rId34"/>
    <p:sldId id="1102" r:id="rId35"/>
    <p:sldId id="1103" r:id="rId36"/>
    <p:sldId id="1105" r:id="rId37"/>
    <p:sldId id="1055" r:id="rId38"/>
    <p:sldId id="1054" r:id="rId39"/>
    <p:sldId id="1081" r:id="rId40"/>
    <p:sldId id="1086" r:id="rId41"/>
    <p:sldId id="831" r:id="rId42"/>
    <p:sldId id="832" r:id="rId43"/>
    <p:sldId id="805" r:id="rId44"/>
    <p:sldId id="1083" r:id="rId45"/>
    <p:sldId id="653" r:id="rId46"/>
    <p:sldId id="1040" r:id="rId47"/>
    <p:sldId id="1090" r:id="rId48"/>
    <p:sldId id="1091" r:id="rId49"/>
    <p:sldId id="1084" r:id="rId50"/>
    <p:sldId id="1060" r:id="rId51"/>
    <p:sldId id="1088" r:id="rId52"/>
    <p:sldId id="1087" r:id="rId53"/>
    <p:sldId id="984" r:id="rId54"/>
    <p:sldId id="1089" r:id="rId55"/>
    <p:sldId id="1048" r:id="rId56"/>
    <p:sldId id="1107" r:id="rId57"/>
  </p:sldIdLst>
  <p:sldSz cx="9144000" cy="6858000" type="screen4x3"/>
  <p:notesSz cx="6735763" cy="9866313"/>
  <p:embeddedFontLs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4472C4"/>
    <a:srgbClr val="E84234"/>
    <a:srgbClr val="9EE0F4"/>
    <a:srgbClr val="EAF8FE"/>
    <a:srgbClr val="E7E6E6"/>
    <a:srgbClr val="424D7B"/>
    <a:srgbClr val="EBE3F1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77" d="100"/>
          <a:sy n="77" d="100"/>
        </p:scale>
        <p:origin x="829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5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6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.fntdata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4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0D3EEB9D-035C-48E2-951C-E51D735DA25D}"/>
    <pc:docChg chg="undo custSel addSld delSld modSld">
      <pc:chgData name="LAMIAE BEZZAZ" userId="f9bc3cc0-8e1c-4944-afa8-b4b36bbf20e1" providerId="ADAL" clId="{0D3EEB9D-035C-48E2-951C-E51D735DA25D}" dt="2026-03-14T00:48:16.267" v="54" actId="14100"/>
      <pc:docMkLst>
        <pc:docMk/>
      </pc:docMkLst>
      <pc:sldChg chg="addSp modSp">
        <pc:chgData name="LAMIAE BEZZAZ" userId="f9bc3cc0-8e1c-4944-afa8-b4b36bbf20e1" providerId="ADAL" clId="{0D3EEB9D-035C-48E2-951C-E51D735DA25D}" dt="2026-03-14T00:39:09.109" v="2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0D3EEB9D-035C-48E2-951C-E51D735DA25D}" dt="2026-03-14T00:39:09.109" v="2" actId="14100"/>
          <ac:picMkLst>
            <pc:docMk/>
            <pc:sldMk cId="2851840032" sldId="256"/>
            <ac:picMk id="3" creationId="{3242BEE0-D4FC-4314-8080-3B3559177AF4}"/>
          </ac:picMkLst>
        </pc:picChg>
      </pc:sldChg>
      <pc:sldChg chg="addSp modSp modAnim">
        <pc:chgData name="LAMIAE BEZZAZ" userId="f9bc3cc0-8e1c-4944-afa8-b4b36bbf20e1" providerId="ADAL" clId="{0D3EEB9D-035C-48E2-951C-E51D735DA25D}" dt="2026-03-14T00:40:15.682" v="10"/>
        <pc:sldMkLst>
          <pc:docMk/>
          <pc:sldMk cId="927543826" sldId="784"/>
        </pc:sldMkLst>
        <pc:picChg chg="add mod">
          <ac:chgData name="LAMIAE BEZZAZ" userId="f9bc3cc0-8e1c-4944-afa8-b4b36bbf20e1" providerId="ADAL" clId="{0D3EEB9D-035C-48E2-951C-E51D735DA25D}" dt="2026-03-14T00:40:01.461" v="8" actId="1076"/>
          <ac:picMkLst>
            <pc:docMk/>
            <pc:sldMk cId="927543826" sldId="784"/>
            <ac:picMk id="2" creationId="{11325D88-9263-4577-8F3F-8209AE24CEA7}"/>
          </ac:picMkLst>
        </pc:picChg>
      </pc:sldChg>
      <pc:sldChg chg="addSp modSp">
        <pc:chgData name="LAMIAE BEZZAZ" userId="f9bc3cc0-8e1c-4944-afa8-b4b36bbf20e1" providerId="ADAL" clId="{0D3EEB9D-035C-48E2-951C-E51D735DA25D}" dt="2026-03-14T00:45:31.748" v="23" actId="14100"/>
        <pc:sldMkLst>
          <pc:docMk/>
          <pc:sldMk cId="0" sldId="831"/>
        </pc:sldMkLst>
        <pc:spChg chg="mod">
          <ac:chgData name="LAMIAE BEZZAZ" userId="f9bc3cc0-8e1c-4944-afa8-b4b36bbf20e1" providerId="ADAL" clId="{0D3EEB9D-035C-48E2-951C-E51D735DA25D}" dt="2026-03-14T00:45:31.748" v="23" actId="14100"/>
          <ac:spMkLst>
            <pc:docMk/>
            <pc:sldMk cId="0" sldId="831"/>
            <ac:spMk id="3" creationId="{00000000-0000-0000-0000-000000000000}"/>
          </ac:spMkLst>
        </pc:spChg>
        <pc:picChg chg="add mod ord">
          <ac:chgData name="LAMIAE BEZZAZ" userId="f9bc3cc0-8e1c-4944-afa8-b4b36bbf20e1" providerId="ADAL" clId="{0D3EEB9D-035C-48E2-951C-E51D735DA25D}" dt="2026-03-14T00:45:23.949" v="21" actId="171"/>
          <ac:picMkLst>
            <pc:docMk/>
            <pc:sldMk cId="0" sldId="831"/>
            <ac:picMk id="4" creationId="{B984BE94-11DD-4FF2-B3C2-9B181F701ABE}"/>
          </ac:picMkLst>
        </pc:picChg>
      </pc:sldChg>
      <pc:sldChg chg="addSp modSp">
        <pc:chgData name="LAMIAE BEZZAZ" userId="f9bc3cc0-8e1c-4944-afa8-b4b36bbf20e1" providerId="ADAL" clId="{0D3EEB9D-035C-48E2-951C-E51D735DA25D}" dt="2026-03-14T00:46:46.657" v="31" actId="1076"/>
        <pc:sldMkLst>
          <pc:docMk/>
          <pc:sldMk cId="0" sldId="984"/>
        </pc:sldMkLst>
        <pc:spChg chg="mod">
          <ac:chgData name="LAMIAE BEZZAZ" userId="f9bc3cc0-8e1c-4944-afa8-b4b36bbf20e1" providerId="ADAL" clId="{0D3EEB9D-035C-48E2-951C-E51D735DA25D}" dt="2026-03-14T00:46:46.657" v="31" actId="1076"/>
          <ac:spMkLst>
            <pc:docMk/>
            <pc:sldMk cId="0" sldId="984"/>
            <ac:spMk id="7" creationId="{00000000-0000-0000-0000-000000000000}"/>
          </ac:spMkLst>
        </pc:spChg>
        <pc:picChg chg="add mod ord">
          <ac:chgData name="LAMIAE BEZZAZ" userId="f9bc3cc0-8e1c-4944-afa8-b4b36bbf20e1" providerId="ADAL" clId="{0D3EEB9D-035C-48E2-951C-E51D735DA25D}" dt="2026-03-14T00:46:41.945" v="30" actId="171"/>
          <ac:picMkLst>
            <pc:docMk/>
            <pc:sldMk cId="0" sldId="984"/>
            <ac:picMk id="5" creationId="{89FEE75B-A6FA-47C4-97D3-0B270DF90A14}"/>
          </ac:picMkLst>
        </pc:picChg>
      </pc:sldChg>
      <pc:sldChg chg="addSp modSp">
        <pc:chgData name="LAMIAE BEZZAZ" userId="f9bc3cc0-8e1c-4944-afa8-b4b36bbf20e1" providerId="ADAL" clId="{0D3EEB9D-035C-48E2-951C-E51D735DA25D}" dt="2026-03-14T00:48:16.267" v="54" actId="14100"/>
        <pc:sldMkLst>
          <pc:docMk/>
          <pc:sldMk cId="0" sldId="1048"/>
        </pc:sldMkLst>
        <pc:spChg chg="mod">
          <ac:chgData name="LAMIAE BEZZAZ" userId="f9bc3cc0-8e1c-4944-afa8-b4b36bbf20e1" providerId="ADAL" clId="{0D3EEB9D-035C-48E2-951C-E51D735DA25D}" dt="2026-03-14T00:48:16.267" v="54" actId="14100"/>
          <ac:spMkLst>
            <pc:docMk/>
            <pc:sldMk cId="0" sldId="1048"/>
            <ac:spMk id="6" creationId="{00000000-0000-0000-0000-000000000000}"/>
          </ac:spMkLst>
        </pc:spChg>
        <pc:picChg chg="add mod ord">
          <ac:chgData name="LAMIAE BEZZAZ" userId="f9bc3cc0-8e1c-4944-afa8-b4b36bbf20e1" providerId="ADAL" clId="{0D3EEB9D-035C-48E2-951C-E51D735DA25D}" dt="2026-03-14T00:47:44.737" v="47" actId="171"/>
          <ac:picMkLst>
            <pc:docMk/>
            <pc:sldMk cId="0" sldId="1048"/>
            <ac:picMk id="5" creationId="{14C7DABE-42FE-44D8-B865-BE5F88073833}"/>
          </ac:picMkLst>
        </pc:picChg>
      </pc:sldChg>
      <pc:sldChg chg="modSp">
        <pc:chgData name="LAMIAE BEZZAZ" userId="f9bc3cc0-8e1c-4944-afa8-b4b36bbf20e1" providerId="ADAL" clId="{0D3EEB9D-035C-48E2-951C-E51D735DA25D}" dt="2026-03-14T00:43:33.774" v="12" actId="207"/>
        <pc:sldMkLst>
          <pc:docMk/>
          <pc:sldMk cId="0" sldId="1069"/>
        </pc:sldMkLst>
        <pc:spChg chg="mod">
          <ac:chgData name="LAMIAE BEZZAZ" userId="f9bc3cc0-8e1c-4944-afa8-b4b36bbf20e1" providerId="ADAL" clId="{0D3EEB9D-035C-48E2-951C-E51D735DA25D}" dt="2026-03-14T00:43:33.774" v="12" actId="207"/>
          <ac:spMkLst>
            <pc:docMk/>
            <pc:sldMk cId="0" sldId="1069"/>
            <ac:spMk id="3" creationId="{84C93FE1-886D-DA24-CACC-E0A37CEB62EC}"/>
          </ac:spMkLst>
        </pc:spChg>
      </pc:sldChg>
      <pc:sldChg chg="modSp">
        <pc:chgData name="LAMIAE BEZZAZ" userId="f9bc3cc0-8e1c-4944-afa8-b4b36bbf20e1" providerId="ADAL" clId="{0D3EEB9D-035C-48E2-951C-E51D735DA25D}" dt="2026-03-14T00:47:21.878" v="40" actId="20577"/>
        <pc:sldMkLst>
          <pc:docMk/>
          <pc:sldMk cId="0" sldId="1089"/>
        </pc:sldMkLst>
        <pc:spChg chg="mod">
          <ac:chgData name="LAMIAE BEZZAZ" userId="f9bc3cc0-8e1c-4944-afa8-b4b36bbf20e1" providerId="ADAL" clId="{0D3EEB9D-035C-48E2-951C-E51D735DA25D}" dt="2026-03-14T00:47:21.878" v="40" actId="20577"/>
          <ac:spMkLst>
            <pc:docMk/>
            <pc:sldMk cId="0" sldId="1089"/>
            <ac:spMk id="14" creationId="{3FE2DFE3-1A1E-41FD-9EE8-56233F10D498}"/>
          </ac:spMkLst>
        </pc:spChg>
      </pc:sldChg>
      <pc:sldChg chg="delSp delAnim">
        <pc:chgData name="LAMIAE BEZZAZ" userId="f9bc3cc0-8e1c-4944-afa8-b4b36bbf20e1" providerId="ADAL" clId="{0D3EEB9D-035C-48E2-951C-E51D735DA25D}" dt="2026-03-14T00:46:00.786" v="24" actId="478"/>
        <pc:sldMkLst>
          <pc:docMk/>
          <pc:sldMk cId="1904972503" sldId="1090"/>
        </pc:sldMkLst>
        <pc:picChg chg="del">
          <ac:chgData name="LAMIAE BEZZAZ" userId="f9bc3cc0-8e1c-4944-afa8-b4b36bbf20e1" providerId="ADAL" clId="{0D3EEB9D-035C-48E2-951C-E51D735DA25D}" dt="2026-03-14T00:46:00.786" v="24" actId="478"/>
          <ac:picMkLst>
            <pc:docMk/>
            <pc:sldMk cId="1904972503" sldId="1090"/>
            <ac:picMk id="2" creationId="{B7239E37-FFBF-2A7C-7D40-A8B20D917E55}"/>
          </ac:picMkLst>
        </pc:picChg>
      </pc:sldChg>
      <pc:sldChg chg="del">
        <pc:chgData name="LAMIAE BEZZAZ" userId="f9bc3cc0-8e1c-4944-afa8-b4b36bbf20e1" providerId="ADAL" clId="{0D3EEB9D-035C-48E2-951C-E51D735DA25D}" dt="2026-03-14T00:39:34.886" v="4" actId="47"/>
        <pc:sldMkLst>
          <pc:docMk/>
          <pc:sldMk cId="596310906" sldId="1108"/>
        </pc:sldMkLst>
      </pc:sldChg>
      <pc:sldChg chg="add">
        <pc:chgData name="LAMIAE BEZZAZ" userId="f9bc3cc0-8e1c-4944-afa8-b4b36bbf20e1" providerId="ADAL" clId="{0D3EEB9D-035C-48E2-951C-E51D735DA25D}" dt="2026-03-14T00:39:32.719" v="3"/>
        <pc:sldMkLst>
          <pc:docMk/>
          <pc:sldMk cId="2495078729" sldId="112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</a:t>
            </a:r>
            <a:r>
              <a:rPr lang="en-US" dirty="0" err="1"/>
              <a:t>Écriture</a:t>
            </a:r>
            <a:endParaRPr lang="en-US" dirty="0"/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18/03/2026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42BEE0-D4FC-4314-8080-3B355917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15" y="756000"/>
            <a:ext cx="724267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nous présenter et à parler de ce que nous faisons le matin.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976155-668F-2BAB-517D-16871BB49828}"/>
              </a:ext>
            </a:extLst>
          </p:cNvPr>
          <p:cNvSpPr txBox="1"/>
          <p:nvPr/>
        </p:nvSpPr>
        <p:spPr>
          <a:xfrm>
            <a:off x="1076279" y="218676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et parle de ce que tu fais le matin.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ECDA17C-F4CC-DACD-B4BD-68E2E67C2E51}"/>
              </a:ext>
            </a:extLst>
          </p:cNvPr>
          <p:cNvSpPr/>
          <p:nvPr/>
        </p:nvSpPr>
        <p:spPr>
          <a:xfrm>
            <a:off x="3597962" y="3258247"/>
            <a:ext cx="4766488" cy="2597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0C2B0C-6BE5-C583-0B05-2A3C37339ADA}"/>
              </a:ext>
            </a:extLst>
          </p:cNvPr>
          <p:cNvSpPr txBox="1"/>
          <p:nvPr/>
        </p:nvSpPr>
        <p:spPr>
          <a:xfrm>
            <a:off x="3815920" y="3383753"/>
            <a:ext cx="4365638" cy="170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830E10-4C4E-762C-83B0-D1241786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83D506-C64C-0D27-FCE0-B3DCBCCA7F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84891D-120D-F555-2707-C3E0704EB814}"/>
              </a:ext>
            </a:extLst>
          </p:cNvPr>
          <p:cNvSpPr txBox="1"/>
          <p:nvPr/>
        </p:nvSpPr>
        <p:spPr>
          <a:xfrm>
            <a:off x="1076279" y="218676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et parle de ce que tu fais le matin.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DB489FC-88E6-479C-7A83-F574018B8479}"/>
              </a:ext>
            </a:extLst>
          </p:cNvPr>
          <p:cNvSpPr/>
          <p:nvPr/>
        </p:nvSpPr>
        <p:spPr>
          <a:xfrm>
            <a:off x="3597962" y="3258247"/>
            <a:ext cx="4766488" cy="2597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E77372-966F-5EDC-0344-D3B86D2D0F59}"/>
              </a:ext>
            </a:extLst>
          </p:cNvPr>
          <p:cNvSpPr txBox="1"/>
          <p:nvPr/>
        </p:nvSpPr>
        <p:spPr>
          <a:xfrm>
            <a:off x="3815920" y="3383753"/>
            <a:ext cx="4365638" cy="170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Bonjour,  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936951-160D-F99A-F039-0068DD6B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37" y="340212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F4EE07-CF04-3DE4-814F-837BDA1AF3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24" y="2606599"/>
            <a:ext cx="938876" cy="10489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F2ECEF-457D-F0A6-8695-450479BD594A}"/>
              </a:ext>
            </a:extLst>
          </p:cNvPr>
          <p:cNvSpPr txBox="1"/>
          <p:nvPr/>
        </p:nvSpPr>
        <p:spPr>
          <a:xfrm>
            <a:off x="1076279" y="2186767"/>
            <a:ext cx="72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et parle de ce que tu fais le matin.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7E7B761-1C37-7271-1A5F-6223FCD80D32}"/>
              </a:ext>
            </a:extLst>
          </p:cNvPr>
          <p:cNvSpPr/>
          <p:nvPr/>
        </p:nvSpPr>
        <p:spPr>
          <a:xfrm>
            <a:off x="3597962" y="3258247"/>
            <a:ext cx="4766488" cy="2597219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C4B657-F02A-C03A-107D-558328D6AE09}"/>
              </a:ext>
            </a:extLst>
          </p:cNvPr>
          <p:cNvSpPr txBox="1"/>
          <p:nvPr/>
        </p:nvSpPr>
        <p:spPr>
          <a:xfrm>
            <a:off x="3815920" y="3383753"/>
            <a:ext cx="4365638" cy="170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Bonjour,  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 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________. Je suis à l’école_______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________, je________ et je __________.</a:t>
            </a: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 ce qu’il fait le matin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d-a-n-s.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en haut.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e-n-h-a-u-t.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4291" y="2796987"/>
            <a:ext cx="359541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en haut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C93FE1-886D-DA24-CACC-E0A37CEB62EC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L’arai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ée dort dans sa toile.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campa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 est ma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ifique.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rossi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ol se lève le matin.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champi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on est en haut de la monta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25DD8E-2BF2-4949-BC29-A325E9A97188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L’arai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ée dort dans sa toile.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campa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 est ma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ifique.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rossi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ol se lève le matin.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champi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on est en haut de la monta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e.</a:t>
            </a:r>
          </a:p>
        </p:txBody>
      </p:sp>
      <p:pic>
        <p:nvPicPr>
          <p:cNvPr id="2" name="phrases lecture N2 S5">
            <a:hlinkClick r:id="" action="ppaction://media"/>
            <a:extLst>
              <a:ext uri="{FF2B5EF4-FFF2-40B4-BE49-F238E27FC236}">
                <a16:creationId xmlns:a16="http://schemas.microsoft.com/office/drawing/2014/main" id="{021F587C-E75C-53D0-FBDA-EF38C52B9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9998" y="92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7162DF-713E-46DA-85E3-70E3FC9D2E70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L’arai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ée dort dans sa toile.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campa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 est ma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ifique.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rossi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ol se lève le matin.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champi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on est en haut de la monta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Voici l’araignée et son ami l’agneau.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70F07F-E9C2-4F2F-9AC9-DD580751CB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7944" r="4901" b="5621"/>
          <a:stretch/>
        </p:blipFill>
        <p:spPr>
          <a:xfrm>
            <a:off x="2788361" y="2259105"/>
            <a:ext cx="3567278" cy="343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l’agneau mange un beignet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72D40E-654C-4978-AE4D-7D6DC291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7944" r="4901" b="5621"/>
          <a:stretch/>
        </p:blipFill>
        <p:spPr>
          <a:xfrm>
            <a:off x="2788361" y="2259105"/>
            <a:ext cx="3567278" cy="343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l’agneau mange un champignon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8D0C90-05CC-4FCA-97A8-64A35B291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7944" r="4901" b="5621"/>
          <a:stretch/>
        </p:blipFill>
        <p:spPr>
          <a:xfrm>
            <a:off x="2788361" y="2259105"/>
            <a:ext cx="3567278" cy="343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l’araignée mange un beignet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4C6D3C-009E-437D-9CB0-5406CDA02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7944" r="4901" b="5621"/>
          <a:stretch/>
        </p:blipFill>
        <p:spPr>
          <a:xfrm>
            <a:off x="2788361" y="2259105"/>
            <a:ext cx="3567278" cy="343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l’araignée mange un champignon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1535B5-6827-4071-B5B2-3DD06FE5B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7944" r="4901" b="5621"/>
          <a:stretch/>
        </p:blipFill>
        <p:spPr>
          <a:xfrm>
            <a:off x="2788361" y="2259105"/>
            <a:ext cx="3567278" cy="3433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0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2,3 ou 4.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DF1004-A085-47A5-A9A7-F3532E188B34}"/>
              </a:ext>
            </a:extLst>
          </p:cNvPr>
          <p:cNvSpPr txBox="1"/>
          <p:nvPr/>
        </p:nvSpPr>
        <p:spPr>
          <a:xfrm>
            <a:off x="440074" y="2714324"/>
            <a:ext cx="5546924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L’agneau mange un beignet.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L’agneau mange un champignon.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L’araignée mange un champignon.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L’araignée mange un beignet.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D1BD1F-F2CF-4A41-934C-F151724D0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71" y="2529643"/>
            <a:ext cx="2429539" cy="2429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693204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2 et 4.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362D46-DCFB-44E9-8C52-71D024BE6940}"/>
              </a:ext>
            </a:extLst>
          </p:cNvPr>
          <p:cNvSpPr txBox="1"/>
          <p:nvPr/>
        </p:nvSpPr>
        <p:spPr>
          <a:xfrm>
            <a:off x="440074" y="2714324"/>
            <a:ext cx="5546924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L’agneau mange un beignet.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rgbClr val="C00000"/>
                </a:solidFill>
                <a:latin typeface="Dosis SemiBold" pitchFamily="2" charset="0"/>
              </a:rPr>
              <a:t>L’agneau mange un champignon.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L’araignée mange un champignon.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200" dirty="0">
                <a:solidFill>
                  <a:srgbClr val="C00000"/>
                </a:solidFill>
                <a:latin typeface="Dosis SemiBold" pitchFamily="2" charset="0"/>
              </a:rPr>
              <a:t>L’araignée mange un beignet.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79835E-838B-4BCA-A6E7-1AB161EE1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71" y="2529643"/>
            <a:ext cx="2429539" cy="2429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89. Avec votre voisin, lisez les phrases et cochez les bonnes réponses. Je vais circuler entre les rangs pour vous aider.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84BE94-11DD-4FF2-B3C2-9B181F701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63" y="1715647"/>
            <a:ext cx="3071468" cy="471120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73363" y="4374776"/>
            <a:ext cx="3039931" cy="14164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58F148-4014-4571-9295-1A15F86E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5" y="2132611"/>
            <a:ext cx="7913435" cy="4008114"/>
          </a:xfrm>
          <a:prstGeom prst="rect">
            <a:avLst/>
          </a:prstGeom>
        </p:spPr>
      </p:pic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7A716DF4-C616-488A-8D7A-3D07C5C1E22D}"/>
              </a:ext>
            </a:extLst>
          </p:cNvPr>
          <p:cNvSpPr/>
          <p:nvPr/>
        </p:nvSpPr>
        <p:spPr>
          <a:xfrm>
            <a:off x="848064" y="4136668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360CA83-026A-4A05-948F-44A87C335241}"/>
              </a:ext>
            </a:extLst>
          </p:cNvPr>
          <p:cNvGrpSpPr/>
          <p:nvPr/>
        </p:nvGrpSpPr>
        <p:grpSpPr>
          <a:xfrm>
            <a:off x="980367" y="2606442"/>
            <a:ext cx="7265832" cy="1645115"/>
            <a:chOff x="490466" y="2574345"/>
            <a:chExt cx="6882494" cy="1645115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12912FB2-EAE3-4DBA-87E9-68A803C2C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r="24670" b="56881"/>
            <a:stretch>
              <a:fillRect/>
            </a:stretch>
          </p:blipFill>
          <p:spPr bwMode="auto">
            <a:xfrm>
              <a:off x="490466" y="2574345"/>
              <a:ext cx="6882494" cy="164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F3C810-9E2C-43E8-BAFE-9CA78616A68E}"/>
                </a:ext>
              </a:extLst>
            </p:cNvPr>
            <p:cNvSpPr/>
            <p:nvPr/>
          </p:nvSpPr>
          <p:spPr>
            <a:xfrm>
              <a:off x="1449634" y="2829498"/>
              <a:ext cx="5304180" cy="8194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600" b="1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3600" b="1" dirty="0">
                  <a:solidFill>
                    <a:srgbClr val="565F88"/>
                  </a:solidFill>
                  <a:latin typeface="Dosis SemiBold" pitchFamily="2" charset="0"/>
                </a:rPr>
                <a:t>on frère se brosse les dents</a:t>
              </a:r>
              <a:r>
                <a:rPr lang="fr-FR" sz="36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C9C900C5-325F-00F5-CF05-C365E92E6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2664" y="947654"/>
            <a:ext cx="271463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F0CF13E-E6CB-46AB-A703-160B9ABC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  <a:endParaRPr lang="fr-FR" dirty="0"/>
          </a:p>
        </p:txBody>
      </p:sp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4332E3D9-84EE-793D-B2B8-49F129E6B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664" y="947654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C98DCC72-025D-8FAF-C411-0D897E146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664" y="947654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8F5D227-F569-2622-6E34-709F42D34E86}"/>
              </a:ext>
            </a:extLst>
          </p:cNvPr>
          <p:cNvGrpSpPr/>
          <p:nvPr/>
        </p:nvGrpSpPr>
        <p:grpSpPr>
          <a:xfrm>
            <a:off x="980367" y="2606442"/>
            <a:ext cx="7265832" cy="1645115"/>
            <a:chOff x="490466" y="2574345"/>
            <a:chExt cx="6882494" cy="1645115"/>
          </a:xfrm>
        </p:grpSpPr>
        <p:pic>
          <p:nvPicPr>
            <p:cNvPr id="7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28802B3D-3576-0D2A-30FE-A9FF3D1E10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r="24670" b="56881"/>
            <a:stretch>
              <a:fillRect/>
            </a:stretch>
          </p:blipFill>
          <p:spPr bwMode="auto">
            <a:xfrm>
              <a:off x="490466" y="2574345"/>
              <a:ext cx="6882494" cy="164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72766D-D07E-FC15-F1A1-E26EE2744A1F}"/>
                </a:ext>
              </a:extLst>
            </p:cNvPr>
            <p:cNvSpPr/>
            <p:nvPr/>
          </p:nvSpPr>
          <p:spPr>
            <a:xfrm>
              <a:off x="1449634" y="2829498"/>
              <a:ext cx="5304180" cy="8194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600" b="1" dirty="0">
                  <a:solidFill>
                    <a:srgbClr val="00ACA4"/>
                  </a:solidFill>
                  <a:latin typeface="Dosis SemiBold" pitchFamily="2" charset="0"/>
                </a:rPr>
                <a:t>M</a:t>
              </a:r>
              <a:r>
                <a:rPr lang="fr-FR" sz="3600" b="1" dirty="0">
                  <a:solidFill>
                    <a:srgbClr val="565F88"/>
                  </a:solidFill>
                  <a:latin typeface="Dosis SemiBold" pitchFamily="2" charset="0"/>
                </a:rPr>
                <a:t>on frère se brosse les dents</a:t>
              </a:r>
              <a:r>
                <a:rPr lang="fr-FR" sz="36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20C91C1-4182-4A81-898E-C0EF5C7D0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39" y="2307072"/>
            <a:ext cx="1901084" cy="29160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2CA060-B2F7-49D1-A86F-03B85B5EE933}"/>
              </a:ext>
            </a:extLst>
          </p:cNvPr>
          <p:cNvGrpSpPr/>
          <p:nvPr/>
        </p:nvGrpSpPr>
        <p:grpSpPr>
          <a:xfrm>
            <a:off x="3621458" y="2307072"/>
            <a:ext cx="3193200" cy="2916000"/>
            <a:chOff x="2816714" y="459844"/>
            <a:chExt cx="8915810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6EB5573-F261-47EB-925B-B9D10139E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714" y="459844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D7BBC74-AF41-4623-B263-73357D5C4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456" y="459844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3678EC9-1D19-464D-95CF-73038407CB29}"/>
              </a:ext>
            </a:extLst>
          </p:cNvPr>
          <p:cNvGrpSpPr/>
          <p:nvPr/>
        </p:nvGrpSpPr>
        <p:grpSpPr>
          <a:xfrm>
            <a:off x="389977" y="2331416"/>
            <a:ext cx="3193200" cy="2916000"/>
            <a:chOff x="-2630944" y="-75415"/>
            <a:chExt cx="8887329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55EF779-86EC-4DAB-92ED-17D3DB4BF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317" y="-75415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EFDB479-9F08-4241-9215-F2A48FA12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0944" y="-7541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0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16CA1A7-05C4-3B4C-EB41-FFA071C846BA}"/>
              </a:ext>
            </a:extLst>
          </p:cNvPr>
          <p:cNvGrpSpPr/>
          <p:nvPr/>
        </p:nvGrpSpPr>
        <p:grpSpPr>
          <a:xfrm>
            <a:off x="1053359" y="3090109"/>
            <a:ext cx="7417363" cy="677782"/>
            <a:chOff x="1017802" y="3429000"/>
            <a:chExt cx="6833055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D6BB9E4-993C-787C-C990-627298324E73}"/>
                </a:ext>
              </a:extLst>
            </p:cNvPr>
            <p:cNvSpPr/>
            <p:nvPr/>
          </p:nvSpPr>
          <p:spPr>
            <a:xfrm>
              <a:off x="6021361" y="3429000"/>
              <a:ext cx="182949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 le matin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0BD8451-6F49-4153-00D0-EC3C74CB7906}"/>
                </a:ext>
              </a:extLst>
            </p:cNvPr>
            <p:cNvSpPr/>
            <p:nvPr/>
          </p:nvSpPr>
          <p:spPr>
            <a:xfrm>
              <a:off x="1017802" y="3429000"/>
              <a:ext cx="18205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les cheveux 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7F7CF7C-5A00-49BA-2AD3-A4D13EB1D3EF}"/>
                </a:ext>
              </a:extLst>
            </p:cNvPr>
            <p:cNvSpPr/>
            <p:nvPr/>
          </p:nvSpPr>
          <p:spPr>
            <a:xfrm>
              <a:off x="2952751" y="3429000"/>
              <a:ext cx="289482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nous nous brossons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7A48185-F4ED-D384-89A3-3E2C19EDAF7A}"/>
              </a:ext>
            </a:extLst>
          </p:cNvPr>
          <p:cNvGrpSpPr/>
          <p:nvPr/>
        </p:nvGrpSpPr>
        <p:grpSpPr>
          <a:xfrm>
            <a:off x="1053359" y="3090109"/>
            <a:ext cx="7417363" cy="677782"/>
            <a:chOff x="1017802" y="3429000"/>
            <a:chExt cx="6833055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3B4B560-3AD3-5709-0B52-BBFF7AAC9F33}"/>
                </a:ext>
              </a:extLst>
            </p:cNvPr>
            <p:cNvSpPr/>
            <p:nvPr/>
          </p:nvSpPr>
          <p:spPr>
            <a:xfrm>
              <a:off x="6021361" y="3429000"/>
              <a:ext cx="182949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 le matin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6000D51C-328E-AF8F-B064-4066976B0842}"/>
                </a:ext>
              </a:extLst>
            </p:cNvPr>
            <p:cNvSpPr/>
            <p:nvPr/>
          </p:nvSpPr>
          <p:spPr>
            <a:xfrm>
              <a:off x="1017802" y="3429000"/>
              <a:ext cx="18205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les cheveux 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586EC9E-6E85-EF90-B3E5-0A258C831D60}"/>
                </a:ext>
              </a:extLst>
            </p:cNvPr>
            <p:cNvSpPr/>
            <p:nvPr/>
          </p:nvSpPr>
          <p:spPr>
            <a:xfrm>
              <a:off x="2952751" y="3429000"/>
              <a:ext cx="2894829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nous nous brossons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966371" y="2466632"/>
            <a:ext cx="7211257" cy="2310699"/>
            <a:chOff x="246227" y="2552834"/>
            <a:chExt cx="7211257" cy="231069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1551" b="32446"/>
            <a:stretch>
              <a:fillRect/>
            </a:stretch>
          </p:blipFill>
          <p:spPr bwMode="auto">
            <a:xfrm>
              <a:off x="246227" y="2552834"/>
              <a:ext cx="7211257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246227" y="3123836"/>
              <a:ext cx="721125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N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ous  nous  brossons  les  cheveux le matin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90. Vous aller faire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FEE75B-A6FA-47C4-97D3-0B270DF90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58" y="1810871"/>
            <a:ext cx="3047242" cy="46740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85787" y="5037305"/>
            <a:ext cx="2925184" cy="9923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F462CE-19A1-4AE2-A399-B682815C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1" y="2232212"/>
            <a:ext cx="8072717" cy="3765425"/>
          </a:xfrm>
          <a:prstGeom prst="rect">
            <a:avLst/>
          </a:prstGeom>
        </p:spPr>
      </p:pic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FE2DFE3-1A1E-41FD-9EE8-56233F10D498}"/>
              </a:ext>
            </a:extLst>
          </p:cNvPr>
          <p:cNvSpPr txBox="1"/>
          <p:nvPr/>
        </p:nvSpPr>
        <p:spPr>
          <a:xfrm>
            <a:off x="1135056" y="3653259"/>
            <a:ext cx="536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L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e  matin, il  se  lave</a:t>
            </a:r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01023B-B676-41C7-929B-015860E24EEC}"/>
              </a:ext>
            </a:extLst>
          </p:cNvPr>
          <p:cNvSpPr txBox="1"/>
          <p:nvPr/>
        </p:nvSpPr>
        <p:spPr>
          <a:xfrm>
            <a:off x="1135056" y="5192406"/>
            <a:ext cx="611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I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ls  se  brossent  les  cheveux</a:t>
            </a:r>
            <a:r>
              <a:rPr lang="fr-FR" sz="24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4C7DABE-42FE-44D8-B865-BE5F88073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1" y="1703293"/>
            <a:ext cx="3220338" cy="49395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17159" y="3051000"/>
            <a:ext cx="2109682" cy="828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2715692" y="3318147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AEB102-1DFC-CABD-AB46-735EFE2D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789" y="2231030"/>
            <a:ext cx="1874421" cy="3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Écriture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Gn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Gn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nous présenter et à parler de ce que nous faisons le matin. 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4_SEM1_S5 (oral) (1)">
            <a:hlinkClick r:id="" action="ppaction://media"/>
            <a:extLst>
              <a:ext uri="{FF2B5EF4-FFF2-40B4-BE49-F238E27FC236}">
                <a16:creationId xmlns:a16="http://schemas.microsoft.com/office/drawing/2014/main" id="{11325D88-9263-4577-8F3F-8209AE24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376" y="1971379"/>
            <a:ext cx="7557247" cy="42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2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111DF6-31E7-420D-A7F2-AD0614C3A43E}">
  <ds:schemaRefs>
    <ds:schemaRef ds:uri="http://schemas.microsoft.com/office/2006/metadata/properties"/>
    <ds:schemaRef ds:uri="202b3bc9-e036-45c7-aea0-06aec8cd7a40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1052</Words>
  <PresentationFormat>Affichage à l'écran (4:3)</PresentationFormat>
  <Paragraphs>153</Paragraphs>
  <Slides>46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63" baseType="lpstr">
      <vt:lpstr>Calibri</vt:lpstr>
      <vt:lpstr>Arial</vt:lpstr>
      <vt:lpstr>Dosis ExtraBold</vt:lpstr>
      <vt:lpstr>Dosis Medium</vt:lpstr>
      <vt:lpstr>Aptos Display</vt:lpstr>
      <vt:lpstr>Aptos</vt:lpstr>
      <vt:lpstr>Dosis</vt:lpstr>
      <vt:lpstr>Dosis SemiBold</vt:lpstr>
      <vt:lpstr>Wingdings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 et à parler de ce que nous faisons le matin.  Écoutez bien.</vt:lpstr>
      <vt:lpstr>Lecture de la vidéo.</vt:lpstr>
      <vt:lpstr>Maintenant, nous allons apprendre à nous présenter et à parler de ce que nous faisons le matin.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parle de ce qu’il fait le matin à son voisin.</vt:lpstr>
      <vt:lpstr>Plan de la séance 5</vt:lpstr>
      <vt:lpstr>Maintenant, on va faire de la lecture. </vt:lpstr>
      <vt:lpstr>C’est le mot : dans.  On va l’épeler ensemble : d-a-n-s. </vt:lpstr>
      <vt:lpstr>C’est le mot : en haut.  On va l’épeler ensemble : e-n-h-a-u-t. </vt:lpstr>
      <vt:lpstr>Lisez ces phrases en silence. Après, on va écouter un audio. </vt:lpstr>
      <vt:lpstr>Lecture de l’audio.  </vt:lpstr>
      <vt:lpstr>Présentation PowerPoint</vt:lpstr>
      <vt:lpstr>On passe à une autre activité. Regardez cette image. Voici l’araignée et son ami l’agneau.</vt:lpstr>
      <vt:lpstr>Est-ce que l’agneau mange un beignet ? Qui veut répondre ? </vt:lpstr>
      <vt:lpstr>Est-ce que l’agneau mange un champignon ? Qui veut répondre ? </vt:lpstr>
      <vt:lpstr>Est-ce que l’araignée mange un beignet ? Qui veut répondre ? </vt:lpstr>
      <vt:lpstr>Est-ce que l’araignée mange un champignon ? Qui veut répondre ? </vt:lpstr>
      <vt:lpstr>Prenez les ardoises.</vt:lpstr>
      <vt:lpstr>Lisez silencieusement les phrases. Personne ne lit les phrases à voix haute.  Écrivez les numéros des bonnes phrases sur l’ardoise : 1, 2,3 ou 4.</vt:lpstr>
      <vt:lpstr>Levez vos ardoises. </vt:lpstr>
      <vt:lpstr>Les bonnes réponses sont les numéros 2 et 4. </vt:lpstr>
      <vt:lpstr>Prenez vos livrets à la page 89.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90. Vous aller faire l’activité 5. Je vais circuler entre les rangs pour vous aider. </vt:lpstr>
      <vt:lpstr>Présentation PowerPoint</vt:lpstr>
      <vt:lpstr>À la maison, lisez ces phrases et recopiez-les sur votre cahier. </vt:lpstr>
      <vt:lpstr>La séance d’aujourd’hui est terminée. À bientôt.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2026-03-18T22:14:33Z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