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d027c7e02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d027c7e02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 rot="1977891">
            <a:off x="4455090" y="2156939"/>
            <a:ext cx="898098" cy="2309835"/>
          </a:xfrm>
          <a:custGeom>
            <a:rect b="b" l="l" r="r" t="t"/>
            <a:pathLst>
              <a:path extrusionOk="0" h="1621726" w="630551">
                <a:moveTo>
                  <a:pt x="386806" y="278511"/>
                </a:moveTo>
                <a:lnTo>
                  <a:pt x="386806" y="751903"/>
                </a:lnTo>
                <a:cubicBezTo>
                  <a:pt x="386806" y="752856"/>
                  <a:pt x="386711" y="754951"/>
                  <a:pt x="386711" y="758190"/>
                </a:cubicBezTo>
                <a:cubicBezTo>
                  <a:pt x="384997" y="820578"/>
                  <a:pt x="386140" y="881729"/>
                  <a:pt x="389950" y="939927"/>
                </a:cubicBezTo>
                <a:cubicBezTo>
                  <a:pt x="392712" y="979265"/>
                  <a:pt x="400141" y="1057084"/>
                  <a:pt x="419572" y="1136237"/>
                </a:cubicBezTo>
                <a:lnTo>
                  <a:pt x="420715" y="1140333"/>
                </a:lnTo>
                <a:cubicBezTo>
                  <a:pt x="427383" y="1168051"/>
                  <a:pt x="438908" y="1224343"/>
                  <a:pt x="442242" y="1293971"/>
                </a:cubicBezTo>
                <a:cubicBezTo>
                  <a:pt x="445766" y="1369600"/>
                  <a:pt x="448243" y="1424273"/>
                  <a:pt x="418239" y="1478756"/>
                </a:cubicBezTo>
                <a:lnTo>
                  <a:pt x="415858" y="1483042"/>
                </a:lnTo>
                <a:cubicBezTo>
                  <a:pt x="394331" y="1522380"/>
                  <a:pt x="388330" y="1534477"/>
                  <a:pt x="391950" y="1552003"/>
                </a:cubicBezTo>
                <a:cubicBezTo>
                  <a:pt x="395855" y="1570577"/>
                  <a:pt x="420525" y="1584198"/>
                  <a:pt x="461482" y="1590389"/>
                </a:cubicBezTo>
                <a:lnTo>
                  <a:pt x="463292" y="1590675"/>
                </a:lnTo>
                <a:cubicBezTo>
                  <a:pt x="494153" y="1595913"/>
                  <a:pt x="526348" y="1593437"/>
                  <a:pt x="557304" y="1583626"/>
                </a:cubicBezTo>
                <a:lnTo>
                  <a:pt x="546445" y="997839"/>
                </a:lnTo>
                <a:cubicBezTo>
                  <a:pt x="519966" y="910399"/>
                  <a:pt x="508822" y="819912"/>
                  <a:pt x="513203" y="729043"/>
                </a:cubicBezTo>
                <a:cubicBezTo>
                  <a:pt x="517299" y="641509"/>
                  <a:pt x="535873" y="555117"/>
                  <a:pt x="568448" y="472344"/>
                </a:cubicBezTo>
                <a:lnTo>
                  <a:pt x="568448" y="278511"/>
                </a:lnTo>
                <a:close/>
                <a:moveTo>
                  <a:pt x="353564" y="112395"/>
                </a:moveTo>
                <a:lnTo>
                  <a:pt x="353564" y="249936"/>
                </a:lnTo>
                <a:lnTo>
                  <a:pt x="601880" y="249936"/>
                </a:lnTo>
                <a:lnTo>
                  <a:pt x="601880" y="112395"/>
                </a:lnTo>
                <a:close/>
                <a:moveTo>
                  <a:pt x="141208" y="78152"/>
                </a:moveTo>
                <a:lnTo>
                  <a:pt x="125717" y="129107"/>
                </a:lnTo>
                <a:lnTo>
                  <a:pt x="120978" y="146882"/>
                </a:lnTo>
                <a:lnTo>
                  <a:pt x="118808" y="231958"/>
                </a:lnTo>
                <a:lnTo>
                  <a:pt x="137218" y="321239"/>
                </a:lnTo>
                <a:lnTo>
                  <a:pt x="144668" y="339609"/>
                </a:lnTo>
                <a:lnTo>
                  <a:pt x="170339" y="398627"/>
                </a:lnTo>
                <a:lnTo>
                  <a:pt x="255361" y="322802"/>
                </a:lnTo>
                <a:lnTo>
                  <a:pt x="325084" y="259974"/>
                </a:lnTo>
                <a:lnTo>
                  <a:pt x="325084" y="110438"/>
                </a:lnTo>
                <a:lnTo>
                  <a:pt x="180495" y="89820"/>
                </a:lnTo>
                <a:close/>
                <a:moveTo>
                  <a:pt x="48954" y="40958"/>
                </a:moveTo>
                <a:cubicBezTo>
                  <a:pt x="29523" y="109156"/>
                  <a:pt x="23808" y="181546"/>
                  <a:pt x="32286" y="251460"/>
                </a:cubicBezTo>
                <a:cubicBezTo>
                  <a:pt x="40858" y="322326"/>
                  <a:pt x="64004" y="391859"/>
                  <a:pt x="99627" y="453580"/>
                </a:cubicBezTo>
                <a:lnTo>
                  <a:pt x="107724" y="447389"/>
                </a:lnTo>
                <a:cubicBezTo>
                  <a:pt x="120582" y="437483"/>
                  <a:pt x="133441" y="427577"/>
                  <a:pt x="146300" y="417767"/>
                </a:cubicBezTo>
                <a:lnTo>
                  <a:pt x="121391" y="357649"/>
                </a:lnTo>
                <a:lnTo>
                  <a:pt x="109987" y="331335"/>
                </a:lnTo>
                <a:lnTo>
                  <a:pt x="109509" y="328970"/>
                </a:lnTo>
                <a:lnTo>
                  <a:pt x="108858" y="327398"/>
                </a:lnTo>
                <a:cubicBezTo>
                  <a:pt x="99538" y="296912"/>
                  <a:pt x="93400" y="266295"/>
                  <a:pt x="90507" y="236244"/>
                </a:cubicBezTo>
                <a:lnTo>
                  <a:pt x="90521" y="235111"/>
                </a:lnTo>
                <a:lnTo>
                  <a:pt x="90091" y="232981"/>
                </a:lnTo>
                <a:lnTo>
                  <a:pt x="90891" y="206049"/>
                </a:lnTo>
                <a:lnTo>
                  <a:pt x="91623" y="148483"/>
                </a:lnTo>
                <a:lnTo>
                  <a:pt x="92728" y="144257"/>
                </a:lnTo>
                <a:lnTo>
                  <a:pt x="92893" y="138698"/>
                </a:lnTo>
                <a:lnTo>
                  <a:pt x="101774" y="109642"/>
                </a:lnTo>
                <a:lnTo>
                  <a:pt x="112581" y="68294"/>
                </a:lnTo>
                <a:cubicBezTo>
                  <a:pt x="90769" y="60103"/>
                  <a:pt x="69528" y="51054"/>
                  <a:pt x="48954" y="40958"/>
                </a:cubicBezTo>
                <a:close/>
                <a:moveTo>
                  <a:pt x="31905" y="0"/>
                </a:moveTo>
                <a:lnTo>
                  <a:pt x="46954" y="7810"/>
                </a:lnTo>
                <a:cubicBezTo>
                  <a:pt x="75434" y="22670"/>
                  <a:pt x="105533" y="35624"/>
                  <a:pt x="136680" y="46387"/>
                </a:cubicBezTo>
                <a:lnTo>
                  <a:pt x="140516" y="47714"/>
                </a:lnTo>
                <a:lnTo>
                  <a:pt x="187829" y="62198"/>
                </a:lnTo>
                <a:cubicBezTo>
                  <a:pt x="237169" y="75152"/>
                  <a:pt x="288318" y="82486"/>
                  <a:pt x="339658" y="83819"/>
                </a:cubicBezTo>
                <a:cubicBezTo>
                  <a:pt x="353469" y="84296"/>
                  <a:pt x="367661" y="84296"/>
                  <a:pt x="383092" y="83819"/>
                </a:cubicBezTo>
                <a:lnTo>
                  <a:pt x="383092" y="83820"/>
                </a:lnTo>
                <a:lnTo>
                  <a:pt x="630551" y="83820"/>
                </a:lnTo>
                <a:lnTo>
                  <a:pt x="630551" y="278511"/>
                </a:lnTo>
                <a:lnTo>
                  <a:pt x="597023" y="278511"/>
                </a:lnTo>
                <a:lnTo>
                  <a:pt x="597023" y="477774"/>
                </a:lnTo>
                <a:lnTo>
                  <a:pt x="595975" y="480345"/>
                </a:lnTo>
                <a:cubicBezTo>
                  <a:pt x="563876" y="561022"/>
                  <a:pt x="545588" y="645128"/>
                  <a:pt x="541683" y="730377"/>
                </a:cubicBezTo>
                <a:cubicBezTo>
                  <a:pt x="537397" y="818674"/>
                  <a:pt x="548350" y="906494"/>
                  <a:pt x="574258" y="991457"/>
                </a:cubicBezTo>
                <a:lnTo>
                  <a:pt x="574830" y="993362"/>
                </a:lnTo>
                <a:lnTo>
                  <a:pt x="586165" y="1603629"/>
                </a:lnTo>
                <a:lnTo>
                  <a:pt x="576640" y="1607153"/>
                </a:lnTo>
                <a:cubicBezTo>
                  <a:pt x="550351" y="1616678"/>
                  <a:pt x="522728" y="1621726"/>
                  <a:pt x="495391" y="1621726"/>
                </a:cubicBezTo>
                <a:cubicBezTo>
                  <a:pt x="483104" y="1621726"/>
                  <a:pt x="470817" y="1620678"/>
                  <a:pt x="458815" y="1618678"/>
                </a:cubicBezTo>
                <a:lnTo>
                  <a:pt x="457387" y="1618488"/>
                </a:lnTo>
                <a:cubicBezTo>
                  <a:pt x="388711" y="1608105"/>
                  <a:pt x="368709" y="1579721"/>
                  <a:pt x="364137" y="1557813"/>
                </a:cubicBezTo>
                <a:cubicBezTo>
                  <a:pt x="358136" y="1529143"/>
                  <a:pt x="369090" y="1509141"/>
                  <a:pt x="390902" y="1469231"/>
                </a:cubicBezTo>
                <a:lnTo>
                  <a:pt x="393283" y="1464945"/>
                </a:lnTo>
                <a:cubicBezTo>
                  <a:pt x="419382" y="1417415"/>
                  <a:pt x="417191" y="1368837"/>
                  <a:pt x="413762" y="1295209"/>
                </a:cubicBezTo>
                <a:cubicBezTo>
                  <a:pt x="410524" y="1227963"/>
                  <a:pt x="399475" y="1173670"/>
                  <a:pt x="393093" y="1147286"/>
                </a:cubicBezTo>
                <a:lnTo>
                  <a:pt x="391950" y="1143190"/>
                </a:lnTo>
                <a:cubicBezTo>
                  <a:pt x="371947" y="1061752"/>
                  <a:pt x="364327" y="982122"/>
                  <a:pt x="361470" y="941832"/>
                </a:cubicBezTo>
                <a:cubicBezTo>
                  <a:pt x="357565" y="882682"/>
                  <a:pt x="356422" y="820674"/>
                  <a:pt x="358136" y="757428"/>
                </a:cubicBezTo>
                <a:cubicBezTo>
                  <a:pt x="358231" y="754570"/>
                  <a:pt x="358231" y="752665"/>
                  <a:pt x="358231" y="751903"/>
                </a:cubicBezTo>
                <a:lnTo>
                  <a:pt x="358231" y="278511"/>
                </a:lnTo>
                <a:lnTo>
                  <a:pt x="347121" y="278511"/>
                </a:lnTo>
                <a:lnTo>
                  <a:pt x="274983" y="343661"/>
                </a:lnTo>
                <a:lnTo>
                  <a:pt x="179066" y="427892"/>
                </a:lnTo>
                <a:lnTo>
                  <a:pt x="179066" y="428625"/>
                </a:lnTo>
                <a:lnTo>
                  <a:pt x="173446" y="432911"/>
                </a:lnTo>
                <a:cubicBezTo>
                  <a:pt x="157349" y="445199"/>
                  <a:pt x="141347" y="457581"/>
                  <a:pt x="125345" y="469868"/>
                </a:cubicBezTo>
                <a:lnTo>
                  <a:pt x="91817" y="495681"/>
                </a:lnTo>
                <a:lnTo>
                  <a:pt x="83530" y="482251"/>
                </a:lnTo>
                <a:cubicBezTo>
                  <a:pt x="41144" y="413671"/>
                  <a:pt x="13616" y="335089"/>
                  <a:pt x="3996" y="254889"/>
                </a:cubicBezTo>
                <a:cubicBezTo>
                  <a:pt x="-5624" y="175450"/>
                  <a:pt x="2186" y="92964"/>
                  <a:pt x="26761" y="1619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/>
          <p:nvPr/>
        </p:nvSpPr>
        <p:spPr>
          <a:xfrm rot="1977891">
            <a:off x="2388143" y="3772330"/>
            <a:ext cx="406996" cy="2676676"/>
          </a:xfrm>
          <a:custGeom>
            <a:rect b="b" l="l" r="r" t="t"/>
            <a:pathLst>
              <a:path extrusionOk="0" h="1879283" w="285750">
                <a:moveTo>
                  <a:pt x="197549" y="1021842"/>
                </a:moveTo>
                <a:lnTo>
                  <a:pt x="197549" y="1850803"/>
                </a:lnTo>
                <a:lnTo>
                  <a:pt x="206216" y="1850803"/>
                </a:lnTo>
                <a:cubicBezTo>
                  <a:pt x="234315" y="1850803"/>
                  <a:pt x="257175" y="1827943"/>
                  <a:pt x="257175" y="1799844"/>
                </a:cubicBezTo>
                <a:lnTo>
                  <a:pt x="257175" y="1066515"/>
                </a:lnTo>
                <a:cubicBezTo>
                  <a:pt x="257175" y="1052466"/>
                  <a:pt x="251460" y="1039726"/>
                  <a:pt x="242233" y="1030499"/>
                </a:cubicBezTo>
                <a:lnTo>
                  <a:pt x="221368" y="1021842"/>
                </a:lnTo>
                <a:close/>
                <a:moveTo>
                  <a:pt x="117253" y="1021842"/>
                </a:moveTo>
                <a:lnTo>
                  <a:pt x="117253" y="1850803"/>
                </a:lnTo>
                <a:lnTo>
                  <a:pt x="168974" y="1850803"/>
                </a:lnTo>
                <a:lnTo>
                  <a:pt x="168974" y="1021842"/>
                </a:lnTo>
                <a:close/>
                <a:moveTo>
                  <a:pt x="64383" y="1021842"/>
                </a:moveTo>
                <a:lnTo>
                  <a:pt x="43518" y="1030499"/>
                </a:lnTo>
                <a:cubicBezTo>
                  <a:pt x="34290" y="1039726"/>
                  <a:pt x="28575" y="1052466"/>
                  <a:pt x="28575" y="1066515"/>
                </a:cubicBezTo>
                <a:lnTo>
                  <a:pt x="28575" y="1799844"/>
                </a:lnTo>
                <a:cubicBezTo>
                  <a:pt x="28575" y="1827943"/>
                  <a:pt x="51435" y="1850803"/>
                  <a:pt x="79534" y="1850803"/>
                </a:cubicBezTo>
                <a:lnTo>
                  <a:pt x="88678" y="1850803"/>
                </a:lnTo>
                <a:lnTo>
                  <a:pt x="88678" y="1021842"/>
                </a:lnTo>
                <a:close/>
                <a:moveTo>
                  <a:pt x="69818" y="957167"/>
                </a:moveTo>
                <a:lnTo>
                  <a:pt x="28575" y="977075"/>
                </a:lnTo>
                <a:lnTo>
                  <a:pt x="28575" y="993267"/>
                </a:lnTo>
                <a:lnTo>
                  <a:pt x="48552" y="993267"/>
                </a:lnTo>
                <a:lnTo>
                  <a:pt x="48582" y="993247"/>
                </a:lnTo>
                <a:cubicBezTo>
                  <a:pt x="58097" y="989214"/>
                  <a:pt x="68557" y="986981"/>
                  <a:pt x="79534" y="986981"/>
                </a:cubicBezTo>
                <a:lnTo>
                  <a:pt x="206216" y="986981"/>
                </a:lnTo>
                <a:cubicBezTo>
                  <a:pt x="217170" y="986981"/>
                  <a:pt x="227618" y="989208"/>
                  <a:pt x="237128" y="993233"/>
                </a:cubicBezTo>
                <a:lnTo>
                  <a:pt x="237178" y="993267"/>
                </a:lnTo>
                <a:lnTo>
                  <a:pt x="257175" y="993267"/>
                </a:lnTo>
                <a:lnTo>
                  <a:pt x="257175" y="977551"/>
                </a:lnTo>
                <a:lnTo>
                  <a:pt x="209169" y="957167"/>
                </a:lnTo>
                <a:close/>
                <a:moveTo>
                  <a:pt x="142113" y="39910"/>
                </a:moveTo>
                <a:lnTo>
                  <a:pt x="118872" y="62198"/>
                </a:lnTo>
                <a:lnTo>
                  <a:pt x="118872" y="928497"/>
                </a:lnTo>
                <a:lnTo>
                  <a:pt x="164401" y="928497"/>
                </a:lnTo>
                <a:lnTo>
                  <a:pt x="164401" y="62008"/>
                </a:lnTo>
                <a:close/>
                <a:moveTo>
                  <a:pt x="142399" y="0"/>
                </a:moveTo>
                <a:lnTo>
                  <a:pt x="192976" y="50102"/>
                </a:lnTo>
                <a:lnTo>
                  <a:pt x="192976" y="928497"/>
                </a:lnTo>
                <a:lnTo>
                  <a:pt x="214979" y="928497"/>
                </a:lnTo>
                <a:lnTo>
                  <a:pt x="285655" y="958596"/>
                </a:lnTo>
                <a:lnTo>
                  <a:pt x="285655" y="1021842"/>
                </a:lnTo>
                <a:lnTo>
                  <a:pt x="270220" y="1021842"/>
                </a:lnTo>
                <a:lnTo>
                  <a:pt x="279485" y="1035563"/>
                </a:lnTo>
                <a:cubicBezTo>
                  <a:pt x="283518" y="1045078"/>
                  <a:pt x="285750" y="1055538"/>
                  <a:pt x="285750" y="1066515"/>
                </a:cubicBezTo>
                <a:lnTo>
                  <a:pt x="285750" y="1799844"/>
                </a:lnTo>
                <a:cubicBezTo>
                  <a:pt x="285750" y="1843660"/>
                  <a:pt x="250031" y="1879283"/>
                  <a:pt x="206216" y="1879283"/>
                </a:cubicBezTo>
                <a:lnTo>
                  <a:pt x="79534" y="1879283"/>
                </a:lnTo>
                <a:cubicBezTo>
                  <a:pt x="35719" y="1879283"/>
                  <a:pt x="0" y="1843660"/>
                  <a:pt x="0" y="1799749"/>
                </a:cubicBezTo>
                <a:lnTo>
                  <a:pt x="0" y="1066515"/>
                </a:lnTo>
                <a:cubicBezTo>
                  <a:pt x="0" y="1055562"/>
                  <a:pt x="2227" y="1045114"/>
                  <a:pt x="6252" y="1035604"/>
                </a:cubicBezTo>
                <a:lnTo>
                  <a:pt x="15531" y="1021842"/>
                </a:lnTo>
                <a:lnTo>
                  <a:pt x="0" y="1021842"/>
                </a:lnTo>
                <a:lnTo>
                  <a:pt x="0" y="959072"/>
                </a:lnTo>
                <a:lnTo>
                  <a:pt x="63246" y="928497"/>
                </a:lnTo>
                <a:lnTo>
                  <a:pt x="90297" y="928497"/>
                </a:lnTo>
                <a:lnTo>
                  <a:pt x="90297" y="500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3"/>
          <p:cNvSpPr/>
          <p:nvPr/>
        </p:nvSpPr>
        <p:spPr>
          <a:xfrm rot="1977891">
            <a:off x="6976615" y="2651821"/>
            <a:ext cx="528730" cy="1664475"/>
          </a:xfrm>
          <a:custGeom>
            <a:rect b="b" l="l" r="r" t="t"/>
            <a:pathLst>
              <a:path extrusionOk="0" h="1168621" w="371219">
                <a:moveTo>
                  <a:pt x="221590" y="998710"/>
                </a:moveTo>
                <a:lnTo>
                  <a:pt x="145390" y="1031367"/>
                </a:lnTo>
                <a:lnTo>
                  <a:pt x="145390" y="1057941"/>
                </a:lnTo>
                <a:lnTo>
                  <a:pt x="145295" y="1057941"/>
                </a:lnTo>
                <a:cubicBezTo>
                  <a:pt x="158440" y="1077658"/>
                  <a:pt x="171584" y="1097375"/>
                  <a:pt x="184728" y="1117091"/>
                </a:cubicBezTo>
                <a:lnTo>
                  <a:pt x="221590" y="1061846"/>
                </a:lnTo>
                <a:close/>
                <a:moveTo>
                  <a:pt x="221495" y="929027"/>
                </a:moveTo>
                <a:lnTo>
                  <a:pt x="145295" y="961684"/>
                </a:lnTo>
                <a:lnTo>
                  <a:pt x="145295" y="1000315"/>
                </a:lnTo>
                <a:lnTo>
                  <a:pt x="221495" y="967644"/>
                </a:lnTo>
                <a:close/>
                <a:moveTo>
                  <a:pt x="221495" y="864013"/>
                </a:moveTo>
                <a:lnTo>
                  <a:pt x="145295" y="896684"/>
                </a:lnTo>
                <a:lnTo>
                  <a:pt x="145295" y="930593"/>
                </a:lnTo>
                <a:lnTo>
                  <a:pt x="221495" y="897922"/>
                </a:lnTo>
                <a:close/>
                <a:moveTo>
                  <a:pt x="221495" y="799528"/>
                </a:moveTo>
                <a:lnTo>
                  <a:pt x="145295" y="832199"/>
                </a:lnTo>
                <a:lnTo>
                  <a:pt x="145295" y="865577"/>
                </a:lnTo>
                <a:lnTo>
                  <a:pt x="221495" y="832920"/>
                </a:lnTo>
                <a:close/>
                <a:moveTo>
                  <a:pt x="221495" y="735044"/>
                </a:moveTo>
                <a:lnTo>
                  <a:pt x="145295" y="767714"/>
                </a:lnTo>
                <a:lnTo>
                  <a:pt x="145295" y="801092"/>
                </a:lnTo>
                <a:lnTo>
                  <a:pt x="221495" y="768435"/>
                </a:lnTo>
                <a:close/>
                <a:moveTo>
                  <a:pt x="221495" y="670594"/>
                </a:moveTo>
                <a:lnTo>
                  <a:pt x="183950" y="686658"/>
                </a:lnTo>
                <a:lnTo>
                  <a:pt x="145295" y="703231"/>
                </a:lnTo>
                <a:lnTo>
                  <a:pt x="145295" y="736608"/>
                </a:lnTo>
                <a:lnTo>
                  <a:pt x="221495" y="703951"/>
                </a:lnTo>
                <a:close/>
                <a:moveTo>
                  <a:pt x="221495" y="602415"/>
                </a:moveTo>
                <a:lnTo>
                  <a:pt x="145295" y="635072"/>
                </a:lnTo>
                <a:lnTo>
                  <a:pt x="145295" y="672084"/>
                </a:lnTo>
                <a:lnTo>
                  <a:pt x="221495" y="639413"/>
                </a:lnTo>
                <a:close/>
                <a:moveTo>
                  <a:pt x="221495" y="537877"/>
                </a:moveTo>
                <a:lnTo>
                  <a:pt x="184316" y="553817"/>
                </a:lnTo>
                <a:lnTo>
                  <a:pt x="145295" y="570568"/>
                </a:lnTo>
                <a:lnTo>
                  <a:pt x="145295" y="603980"/>
                </a:lnTo>
                <a:lnTo>
                  <a:pt x="221495" y="571309"/>
                </a:lnTo>
                <a:close/>
                <a:moveTo>
                  <a:pt x="221495" y="473393"/>
                </a:moveTo>
                <a:lnTo>
                  <a:pt x="182475" y="490123"/>
                </a:lnTo>
                <a:lnTo>
                  <a:pt x="145295" y="506083"/>
                </a:lnTo>
                <a:lnTo>
                  <a:pt x="145295" y="539496"/>
                </a:lnTo>
                <a:lnTo>
                  <a:pt x="221495" y="506825"/>
                </a:lnTo>
                <a:close/>
                <a:moveTo>
                  <a:pt x="221495" y="408962"/>
                </a:moveTo>
                <a:lnTo>
                  <a:pt x="145295" y="441619"/>
                </a:lnTo>
                <a:lnTo>
                  <a:pt x="145295" y="474957"/>
                </a:lnTo>
                <a:lnTo>
                  <a:pt x="221495" y="442300"/>
                </a:lnTo>
                <a:close/>
                <a:moveTo>
                  <a:pt x="221495" y="345853"/>
                </a:moveTo>
                <a:lnTo>
                  <a:pt x="145295" y="378523"/>
                </a:lnTo>
                <a:lnTo>
                  <a:pt x="145295" y="410472"/>
                </a:lnTo>
                <a:lnTo>
                  <a:pt x="221495" y="377815"/>
                </a:lnTo>
                <a:close/>
                <a:moveTo>
                  <a:pt x="221495" y="281327"/>
                </a:moveTo>
                <a:lnTo>
                  <a:pt x="145295" y="313984"/>
                </a:lnTo>
                <a:lnTo>
                  <a:pt x="145295" y="347376"/>
                </a:lnTo>
                <a:lnTo>
                  <a:pt x="221495" y="314705"/>
                </a:lnTo>
                <a:close/>
                <a:moveTo>
                  <a:pt x="221495" y="219055"/>
                </a:moveTo>
                <a:lnTo>
                  <a:pt x="145295" y="251766"/>
                </a:lnTo>
                <a:lnTo>
                  <a:pt x="145295" y="282893"/>
                </a:lnTo>
                <a:lnTo>
                  <a:pt x="221495" y="250222"/>
                </a:lnTo>
                <a:close/>
                <a:moveTo>
                  <a:pt x="39377" y="28575"/>
                </a:moveTo>
                <a:lnTo>
                  <a:pt x="39377" y="28670"/>
                </a:lnTo>
                <a:lnTo>
                  <a:pt x="39463" y="28670"/>
                </a:lnTo>
                <a:lnTo>
                  <a:pt x="114434" y="110776"/>
                </a:lnTo>
                <a:cubicBezTo>
                  <a:pt x="124912" y="125349"/>
                  <a:pt x="134722" y="140875"/>
                  <a:pt x="143581" y="156877"/>
                </a:cubicBezTo>
                <a:lnTo>
                  <a:pt x="145390" y="160115"/>
                </a:lnTo>
                <a:lnTo>
                  <a:pt x="145390" y="220578"/>
                </a:lnTo>
                <a:lnTo>
                  <a:pt x="221590" y="187867"/>
                </a:lnTo>
                <a:lnTo>
                  <a:pt x="221590" y="160687"/>
                </a:lnTo>
                <a:lnTo>
                  <a:pt x="223305" y="157544"/>
                </a:lnTo>
                <a:cubicBezTo>
                  <a:pt x="231973" y="141446"/>
                  <a:pt x="241783" y="125730"/>
                  <a:pt x="252547" y="110776"/>
                </a:cubicBezTo>
                <a:cubicBezTo>
                  <a:pt x="274740" y="80105"/>
                  <a:pt x="301029" y="52483"/>
                  <a:pt x="330842" y="28670"/>
                </a:cubicBezTo>
                <a:lnTo>
                  <a:pt x="39463" y="28670"/>
                </a:lnTo>
                <a:close/>
                <a:moveTo>
                  <a:pt x="22518" y="0"/>
                </a:moveTo>
                <a:lnTo>
                  <a:pt x="348654" y="0"/>
                </a:lnTo>
                <a:cubicBezTo>
                  <a:pt x="358370" y="0"/>
                  <a:pt x="367037" y="6191"/>
                  <a:pt x="370085" y="15526"/>
                </a:cubicBezTo>
                <a:cubicBezTo>
                  <a:pt x="373133" y="24765"/>
                  <a:pt x="369895" y="34862"/>
                  <a:pt x="362084" y="40577"/>
                </a:cubicBezTo>
                <a:cubicBezTo>
                  <a:pt x="328556" y="65056"/>
                  <a:pt x="299505" y="94298"/>
                  <a:pt x="275597" y="127445"/>
                </a:cubicBezTo>
                <a:cubicBezTo>
                  <a:pt x="266263" y="140398"/>
                  <a:pt x="257690" y="153924"/>
                  <a:pt x="250070" y="167830"/>
                </a:cubicBezTo>
                <a:lnTo>
                  <a:pt x="250070" y="175641"/>
                </a:lnTo>
                <a:lnTo>
                  <a:pt x="250070" y="175739"/>
                </a:lnTo>
                <a:lnTo>
                  <a:pt x="262548" y="170402"/>
                </a:lnTo>
                <a:cubicBezTo>
                  <a:pt x="269787" y="167259"/>
                  <a:pt x="278169" y="170688"/>
                  <a:pt x="281312" y="177927"/>
                </a:cubicBezTo>
                <a:cubicBezTo>
                  <a:pt x="284455" y="185166"/>
                  <a:pt x="281026" y="193548"/>
                  <a:pt x="273787" y="196691"/>
                </a:cubicBezTo>
                <a:lnTo>
                  <a:pt x="250070" y="206836"/>
                </a:lnTo>
                <a:lnTo>
                  <a:pt x="250070" y="238016"/>
                </a:lnTo>
                <a:lnTo>
                  <a:pt x="260929" y="233362"/>
                </a:lnTo>
                <a:cubicBezTo>
                  <a:pt x="268168" y="230219"/>
                  <a:pt x="276550" y="233648"/>
                  <a:pt x="279693" y="240887"/>
                </a:cubicBezTo>
                <a:cubicBezTo>
                  <a:pt x="282836" y="248126"/>
                  <a:pt x="279407" y="256508"/>
                  <a:pt x="272168" y="259651"/>
                </a:cubicBezTo>
                <a:lnTo>
                  <a:pt x="250070" y="269122"/>
                </a:lnTo>
                <a:lnTo>
                  <a:pt x="250070" y="302500"/>
                </a:lnTo>
                <a:lnTo>
                  <a:pt x="260929" y="297846"/>
                </a:lnTo>
                <a:cubicBezTo>
                  <a:pt x="268168" y="294703"/>
                  <a:pt x="276550" y="298132"/>
                  <a:pt x="279693" y="305371"/>
                </a:cubicBezTo>
                <a:cubicBezTo>
                  <a:pt x="282836" y="312610"/>
                  <a:pt x="279407" y="320992"/>
                  <a:pt x="272168" y="324135"/>
                </a:cubicBezTo>
                <a:lnTo>
                  <a:pt x="250070" y="333606"/>
                </a:lnTo>
                <a:lnTo>
                  <a:pt x="250070" y="365569"/>
                </a:lnTo>
                <a:lnTo>
                  <a:pt x="250070" y="365651"/>
                </a:lnTo>
                <a:lnTo>
                  <a:pt x="260929" y="360997"/>
                </a:lnTo>
                <a:cubicBezTo>
                  <a:pt x="268168" y="357854"/>
                  <a:pt x="276550" y="361283"/>
                  <a:pt x="279693" y="368522"/>
                </a:cubicBezTo>
                <a:cubicBezTo>
                  <a:pt x="282836" y="375761"/>
                  <a:pt x="279407" y="384143"/>
                  <a:pt x="272168" y="387286"/>
                </a:cubicBezTo>
                <a:lnTo>
                  <a:pt x="250070" y="396757"/>
                </a:lnTo>
                <a:lnTo>
                  <a:pt x="250070" y="430054"/>
                </a:lnTo>
                <a:lnTo>
                  <a:pt x="250070" y="430135"/>
                </a:lnTo>
                <a:lnTo>
                  <a:pt x="260929" y="425481"/>
                </a:lnTo>
                <a:cubicBezTo>
                  <a:pt x="268168" y="422338"/>
                  <a:pt x="276550" y="425767"/>
                  <a:pt x="279693" y="433006"/>
                </a:cubicBezTo>
                <a:cubicBezTo>
                  <a:pt x="282836" y="440245"/>
                  <a:pt x="279407" y="448627"/>
                  <a:pt x="272168" y="451770"/>
                </a:cubicBezTo>
                <a:lnTo>
                  <a:pt x="250070" y="461241"/>
                </a:lnTo>
                <a:lnTo>
                  <a:pt x="250070" y="494619"/>
                </a:lnTo>
                <a:lnTo>
                  <a:pt x="260929" y="489965"/>
                </a:lnTo>
                <a:cubicBezTo>
                  <a:pt x="268168" y="486822"/>
                  <a:pt x="276550" y="490251"/>
                  <a:pt x="279693" y="497490"/>
                </a:cubicBezTo>
                <a:cubicBezTo>
                  <a:pt x="282836" y="504729"/>
                  <a:pt x="279407" y="513111"/>
                  <a:pt x="272168" y="516254"/>
                </a:cubicBezTo>
                <a:lnTo>
                  <a:pt x="250070" y="525725"/>
                </a:lnTo>
                <a:lnTo>
                  <a:pt x="250070" y="559104"/>
                </a:lnTo>
                <a:lnTo>
                  <a:pt x="260929" y="554450"/>
                </a:lnTo>
                <a:cubicBezTo>
                  <a:pt x="268168" y="551307"/>
                  <a:pt x="276550" y="554736"/>
                  <a:pt x="279693" y="561975"/>
                </a:cubicBezTo>
                <a:cubicBezTo>
                  <a:pt x="282836" y="569214"/>
                  <a:pt x="279407" y="577596"/>
                  <a:pt x="272168" y="580739"/>
                </a:cubicBezTo>
                <a:lnTo>
                  <a:pt x="250070" y="590210"/>
                </a:lnTo>
                <a:lnTo>
                  <a:pt x="250070" y="627207"/>
                </a:lnTo>
                <a:lnTo>
                  <a:pt x="260929" y="622553"/>
                </a:lnTo>
                <a:cubicBezTo>
                  <a:pt x="268168" y="619410"/>
                  <a:pt x="276550" y="622839"/>
                  <a:pt x="279693" y="630078"/>
                </a:cubicBezTo>
                <a:cubicBezTo>
                  <a:pt x="282836" y="637317"/>
                  <a:pt x="279407" y="645699"/>
                  <a:pt x="272168" y="648842"/>
                </a:cubicBezTo>
                <a:lnTo>
                  <a:pt x="250070" y="658313"/>
                </a:lnTo>
                <a:lnTo>
                  <a:pt x="250070" y="658368"/>
                </a:lnTo>
                <a:lnTo>
                  <a:pt x="250070" y="691692"/>
                </a:lnTo>
                <a:lnTo>
                  <a:pt x="260929" y="687038"/>
                </a:lnTo>
                <a:cubicBezTo>
                  <a:pt x="268168" y="683895"/>
                  <a:pt x="276550" y="687324"/>
                  <a:pt x="279693" y="694563"/>
                </a:cubicBezTo>
                <a:cubicBezTo>
                  <a:pt x="282836" y="701802"/>
                  <a:pt x="279407" y="710184"/>
                  <a:pt x="272168" y="713327"/>
                </a:cubicBezTo>
                <a:lnTo>
                  <a:pt x="250070" y="722798"/>
                </a:lnTo>
                <a:lnTo>
                  <a:pt x="250070" y="756189"/>
                </a:lnTo>
                <a:lnTo>
                  <a:pt x="250070" y="756271"/>
                </a:lnTo>
                <a:lnTo>
                  <a:pt x="260929" y="751617"/>
                </a:lnTo>
                <a:cubicBezTo>
                  <a:pt x="268168" y="748474"/>
                  <a:pt x="276550" y="751903"/>
                  <a:pt x="279693" y="759142"/>
                </a:cubicBezTo>
                <a:cubicBezTo>
                  <a:pt x="282836" y="766381"/>
                  <a:pt x="279407" y="774763"/>
                  <a:pt x="272168" y="777906"/>
                </a:cubicBezTo>
                <a:lnTo>
                  <a:pt x="250070" y="787377"/>
                </a:lnTo>
                <a:lnTo>
                  <a:pt x="250070" y="820674"/>
                </a:lnTo>
                <a:lnTo>
                  <a:pt x="250070" y="820755"/>
                </a:lnTo>
                <a:lnTo>
                  <a:pt x="260929" y="816101"/>
                </a:lnTo>
                <a:cubicBezTo>
                  <a:pt x="268168" y="812958"/>
                  <a:pt x="276550" y="816387"/>
                  <a:pt x="279693" y="823626"/>
                </a:cubicBezTo>
                <a:cubicBezTo>
                  <a:pt x="282836" y="830865"/>
                  <a:pt x="279407" y="839247"/>
                  <a:pt x="272168" y="842390"/>
                </a:cubicBezTo>
                <a:lnTo>
                  <a:pt x="250070" y="851861"/>
                </a:lnTo>
                <a:lnTo>
                  <a:pt x="250070" y="885716"/>
                </a:lnTo>
                <a:lnTo>
                  <a:pt x="260929" y="881062"/>
                </a:lnTo>
                <a:cubicBezTo>
                  <a:pt x="268168" y="877919"/>
                  <a:pt x="276550" y="881348"/>
                  <a:pt x="279693" y="888587"/>
                </a:cubicBezTo>
                <a:cubicBezTo>
                  <a:pt x="282836" y="895826"/>
                  <a:pt x="279407" y="904208"/>
                  <a:pt x="272168" y="907351"/>
                </a:cubicBezTo>
                <a:lnTo>
                  <a:pt x="250070" y="916822"/>
                </a:lnTo>
                <a:lnTo>
                  <a:pt x="250070" y="955423"/>
                </a:lnTo>
                <a:lnTo>
                  <a:pt x="264643" y="949166"/>
                </a:lnTo>
                <a:cubicBezTo>
                  <a:pt x="271882" y="946023"/>
                  <a:pt x="280264" y="949452"/>
                  <a:pt x="283407" y="956691"/>
                </a:cubicBezTo>
                <a:cubicBezTo>
                  <a:pt x="286551" y="963930"/>
                  <a:pt x="283217" y="972312"/>
                  <a:pt x="275883" y="975455"/>
                </a:cubicBezTo>
                <a:lnTo>
                  <a:pt x="250070" y="986538"/>
                </a:lnTo>
                <a:lnTo>
                  <a:pt x="250070" y="1070609"/>
                </a:lnTo>
                <a:lnTo>
                  <a:pt x="184728" y="1168621"/>
                </a:lnTo>
                <a:lnTo>
                  <a:pt x="172822" y="1150810"/>
                </a:lnTo>
                <a:cubicBezTo>
                  <a:pt x="154915" y="1123949"/>
                  <a:pt x="137008" y="1097089"/>
                  <a:pt x="119101" y="1070228"/>
                </a:cubicBezTo>
                <a:lnTo>
                  <a:pt x="116720" y="1066609"/>
                </a:lnTo>
                <a:lnTo>
                  <a:pt x="116720" y="1043695"/>
                </a:lnTo>
                <a:lnTo>
                  <a:pt x="106528" y="1048035"/>
                </a:lnTo>
                <a:cubicBezTo>
                  <a:pt x="104718" y="1048797"/>
                  <a:pt x="102813" y="1049178"/>
                  <a:pt x="100908" y="1049178"/>
                </a:cubicBezTo>
                <a:cubicBezTo>
                  <a:pt x="95383" y="1049178"/>
                  <a:pt x="90049" y="1045940"/>
                  <a:pt x="87763" y="1040510"/>
                </a:cubicBezTo>
                <a:cubicBezTo>
                  <a:pt x="84620" y="1033271"/>
                  <a:pt x="88049" y="1024889"/>
                  <a:pt x="95288" y="1021746"/>
                </a:cubicBezTo>
                <a:lnTo>
                  <a:pt x="116720" y="1012619"/>
                </a:lnTo>
                <a:lnTo>
                  <a:pt x="116720" y="1012602"/>
                </a:lnTo>
                <a:lnTo>
                  <a:pt x="116720" y="974017"/>
                </a:lnTo>
                <a:lnTo>
                  <a:pt x="102908" y="979931"/>
                </a:lnTo>
                <a:cubicBezTo>
                  <a:pt x="101099" y="980693"/>
                  <a:pt x="99194" y="981074"/>
                  <a:pt x="97289" y="981074"/>
                </a:cubicBezTo>
                <a:cubicBezTo>
                  <a:pt x="91764" y="981074"/>
                  <a:pt x="86525" y="977836"/>
                  <a:pt x="84144" y="972407"/>
                </a:cubicBezTo>
                <a:cubicBezTo>
                  <a:pt x="81001" y="965168"/>
                  <a:pt x="84335" y="956786"/>
                  <a:pt x="91669" y="953642"/>
                </a:cubicBezTo>
                <a:lnTo>
                  <a:pt x="116720" y="942916"/>
                </a:lnTo>
                <a:lnTo>
                  <a:pt x="116720" y="942879"/>
                </a:lnTo>
                <a:lnTo>
                  <a:pt x="116720" y="908962"/>
                </a:lnTo>
                <a:lnTo>
                  <a:pt x="102908" y="914876"/>
                </a:lnTo>
                <a:cubicBezTo>
                  <a:pt x="101099" y="915638"/>
                  <a:pt x="99194" y="916019"/>
                  <a:pt x="97289" y="916019"/>
                </a:cubicBezTo>
                <a:cubicBezTo>
                  <a:pt x="91764" y="916019"/>
                  <a:pt x="86525" y="912781"/>
                  <a:pt x="84144" y="907352"/>
                </a:cubicBezTo>
                <a:cubicBezTo>
                  <a:pt x="81001" y="900113"/>
                  <a:pt x="84335" y="891731"/>
                  <a:pt x="91669" y="888587"/>
                </a:cubicBezTo>
                <a:lnTo>
                  <a:pt x="116720" y="877861"/>
                </a:lnTo>
                <a:lnTo>
                  <a:pt x="116720" y="877824"/>
                </a:lnTo>
                <a:lnTo>
                  <a:pt x="116720" y="844477"/>
                </a:lnTo>
                <a:lnTo>
                  <a:pt x="102908" y="850391"/>
                </a:lnTo>
                <a:cubicBezTo>
                  <a:pt x="101099" y="851153"/>
                  <a:pt x="99194" y="851534"/>
                  <a:pt x="97289" y="851534"/>
                </a:cubicBezTo>
                <a:cubicBezTo>
                  <a:pt x="91764" y="851534"/>
                  <a:pt x="86525" y="848296"/>
                  <a:pt x="84144" y="842867"/>
                </a:cubicBezTo>
                <a:cubicBezTo>
                  <a:pt x="81001" y="835628"/>
                  <a:pt x="84335" y="827246"/>
                  <a:pt x="91669" y="824102"/>
                </a:cubicBezTo>
                <a:lnTo>
                  <a:pt x="116720" y="813376"/>
                </a:lnTo>
                <a:lnTo>
                  <a:pt x="116720" y="813339"/>
                </a:lnTo>
                <a:lnTo>
                  <a:pt x="116720" y="779993"/>
                </a:lnTo>
                <a:lnTo>
                  <a:pt x="102908" y="785907"/>
                </a:lnTo>
                <a:cubicBezTo>
                  <a:pt x="101099" y="786669"/>
                  <a:pt x="99194" y="787050"/>
                  <a:pt x="97289" y="787050"/>
                </a:cubicBezTo>
                <a:cubicBezTo>
                  <a:pt x="91764" y="787050"/>
                  <a:pt x="86525" y="783812"/>
                  <a:pt x="84144" y="778383"/>
                </a:cubicBezTo>
                <a:cubicBezTo>
                  <a:pt x="81001" y="771144"/>
                  <a:pt x="84335" y="762762"/>
                  <a:pt x="91669" y="759618"/>
                </a:cubicBezTo>
                <a:lnTo>
                  <a:pt x="116720" y="748892"/>
                </a:lnTo>
                <a:lnTo>
                  <a:pt x="116720" y="748855"/>
                </a:lnTo>
                <a:lnTo>
                  <a:pt x="116720" y="715509"/>
                </a:lnTo>
                <a:lnTo>
                  <a:pt x="102908" y="721423"/>
                </a:lnTo>
                <a:cubicBezTo>
                  <a:pt x="101099" y="722185"/>
                  <a:pt x="99194" y="722566"/>
                  <a:pt x="97289" y="722566"/>
                </a:cubicBezTo>
                <a:cubicBezTo>
                  <a:pt x="91764" y="722566"/>
                  <a:pt x="86525" y="719328"/>
                  <a:pt x="84144" y="713899"/>
                </a:cubicBezTo>
                <a:cubicBezTo>
                  <a:pt x="81001" y="706660"/>
                  <a:pt x="84335" y="698278"/>
                  <a:pt x="91669" y="695134"/>
                </a:cubicBezTo>
                <a:lnTo>
                  <a:pt x="116720" y="684408"/>
                </a:lnTo>
                <a:lnTo>
                  <a:pt x="116720" y="684371"/>
                </a:lnTo>
                <a:lnTo>
                  <a:pt x="116720" y="647405"/>
                </a:lnTo>
                <a:lnTo>
                  <a:pt x="102908" y="653319"/>
                </a:lnTo>
                <a:cubicBezTo>
                  <a:pt x="101099" y="654081"/>
                  <a:pt x="99194" y="654462"/>
                  <a:pt x="97289" y="654462"/>
                </a:cubicBezTo>
                <a:cubicBezTo>
                  <a:pt x="91764" y="654462"/>
                  <a:pt x="86525" y="651224"/>
                  <a:pt x="84144" y="645795"/>
                </a:cubicBezTo>
                <a:cubicBezTo>
                  <a:pt x="81001" y="638556"/>
                  <a:pt x="84335" y="630174"/>
                  <a:pt x="91669" y="627030"/>
                </a:cubicBezTo>
                <a:lnTo>
                  <a:pt x="116720" y="616304"/>
                </a:lnTo>
                <a:lnTo>
                  <a:pt x="116720" y="616267"/>
                </a:lnTo>
                <a:lnTo>
                  <a:pt x="116720" y="582921"/>
                </a:lnTo>
                <a:lnTo>
                  <a:pt x="102908" y="588835"/>
                </a:lnTo>
                <a:cubicBezTo>
                  <a:pt x="101099" y="589597"/>
                  <a:pt x="99194" y="589978"/>
                  <a:pt x="97289" y="589978"/>
                </a:cubicBezTo>
                <a:cubicBezTo>
                  <a:pt x="91764" y="589978"/>
                  <a:pt x="86525" y="586740"/>
                  <a:pt x="84144" y="581311"/>
                </a:cubicBezTo>
                <a:cubicBezTo>
                  <a:pt x="81001" y="574072"/>
                  <a:pt x="84335" y="565690"/>
                  <a:pt x="91669" y="562546"/>
                </a:cubicBezTo>
                <a:lnTo>
                  <a:pt x="116720" y="551820"/>
                </a:lnTo>
                <a:lnTo>
                  <a:pt x="116720" y="551783"/>
                </a:lnTo>
                <a:lnTo>
                  <a:pt x="116720" y="518437"/>
                </a:lnTo>
                <a:lnTo>
                  <a:pt x="102908" y="524351"/>
                </a:lnTo>
                <a:cubicBezTo>
                  <a:pt x="101099" y="525113"/>
                  <a:pt x="99194" y="525494"/>
                  <a:pt x="97289" y="525494"/>
                </a:cubicBezTo>
                <a:cubicBezTo>
                  <a:pt x="91764" y="525494"/>
                  <a:pt x="86525" y="522256"/>
                  <a:pt x="84144" y="516827"/>
                </a:cubicBezTo>
                <a:cubicBezTo>
                  <a:pt x="81001" y="509588"/>
                  <a:pt x="84335" y="501206"/>
                  <a:pt x="91669" y="498062"/>
                </a:cubicBezTo>
                <a:lnTo>
                  <a:pt x="116720" y="487336"/>
                </a:lnTo>
                <a:lnTo>
                  <a:pt x="116720" y="487204"/>
                </a:lnTo>
                <a:lnTo>
                  <a:pt x="116720" y="453952"/>
                </a:lnTo>
                <a:lnTo>
                  <a:pt x="102908" y="459866"/>
                </a:lnTo>
                <a:cubicBezTo>
                  <a:pt x="101099" y="460628"/>
                  <a:pt x="99194" y="461009"/>
                  <a:pt x="97289" y="461009"/>
                </a:cubicBezTo>
                <a:cubicBezTo>
                  <a:pt x="91764" y="461009"/>
                  <a:pt x="86525" y="457771"/>
                  <a:pt x="84144" y="452342"/>
                </a:cubicBezTo>
                <a:cubicBezTo>
                  <a:pt x="81001" y="445103"/>
                  <a:pt x="84335" y="436721"/>
                  <a:pt x="91669" y="433577"/>
                </a:cubicBezTo>
                <a:lnTo>
                  <a:pt x="116720" y="422851"/>
                </a:lnTo>
                <a:lnTo>
                  <a:pt x="116720" y="422719"/>
                </a:lnTo>
                <a:lnTo>
                  <a:pt x="116720" y="390802"/>
                </a:lnTo>
                <a:lnTo>
                  <a:pt x="102908" y="396716"/>
                </a:lnTo>
                <a:cubicBezTo>
                  <a:pt x="101099" y="397478"/>
                  <a:pt x="99194" y="397859"/>
                  <a:pt x="97289" y="397859"/>
                </a:cubicBezTo>
                <a:cubicBezTo>
                  <a:pt x="91764" y="397859"/>
                  <a:pt x="86525" y="394621"/>
                  <a:pt x="84144" y="389192"/>
                </a:cubicBezTo>
                <a:cubicBezTo>
                  <a:pt x="81001" y="381953"/>
                  <a:pt x="84335" y="373571"/>
                  <a:pt x="91669" y="370427"/>
                </a:cubicBezTo>
                <a:lnTo>
                  <a:pt x="116720" y="359701"/>
                </a:lnTo>
                <a:lnTo>
                  <a:pt x="116720" y="359664"/>
                </a:lnTo>
                <a:lnTo>
                  <a:pt x="116720" y="326317"/>
                </a:lnTo>
                <a:lnTo>
                  <a:pt x="102908" y="332231"/>
                </a:lnTo>
                <a:cubicBezTo>
                  <a:pt x="101099" y="332993"/>
                  <a:pt x="99194" y="333374"/>
                  <a:pt x="97289" y="333374"/>
                </a:cubicBezTo>
                <a:cubicBezTo>
                  <a:pt x="91764" y="333374"/>
                  <a:pt x="86525" y="330136"/>
                  <a:pt x="84144" y="324707"/>
                </a:cubicBezTo>
                <a:cubicBezTo>
                  <a:pt x="81001" y="317468"/>
                  <a:pt x="84335" y="309086"/>
                  <a:pt x="91669" y="305942"/>
                </a:cubicBezTo>
                <a:lnTo>
                  <a:pt x="116720" y="295216"/>
                </a:lnTo>
                <a:lnTo>
                  <a:pt x="116720" y="295179"/>
                </a:lnTo>
                <a:lnTo>
                  <a:pt x="116720" y="264033"/>
                </a:lnTo>
                <a:lnTo>
                  <a:pt x="116720" y="264015"/>
                </a:lnTo>
                <a:lnTo>
                  <a:pt x="104433" y="269271"/>
                </a:lnTo>
                <a:cubicBezTo>
                  <a:pt x="102623" y="270033"/>
                  <a:pt x="100718" y="270414"/>
                  <a:pt x="98813" y="270414"/>
                </a:cubicBezTo>
                <a:cubicBezTo>
                  <a:pt x="93288" y="270414"/>
                  <a:pt x="87954" y="267176"/>
                  <a:pt x="85668" y="261747"/>
                </a:cubicBezTo>
                <a:cubicBezTo>
                  <a:pt x="82525" y="254508"/>
                  <a:pt x="85954" y="246126"/>
                  <a:pt x="93193" y="242982"/>
                </a:cubicBezTo>
                <a:lnTo>
                  <a:pt x="116720" y="232919"/>
                </a:lnTo>
                <a:lnTo>
                  <a:pt x="116720" y="232886"/>
                </a:lnTo>
                <a:lnTo>
                  <a:pt x="116720" y="167449"/>
                </a:lnTo>
                <a:cubicBezTo>
                  <a:pt x="108910" y="153638"/>
                  <a:pt x="100337" y="140113"/>
                  <a:pt x="91193" y="127445"/>
                </a:cubicBezTo>
                <a:cubicBezTo>
                  <a:pt x="67952" y="94964"/>
                  <a:pt x="40139" y="65532"/>
                  <a:pt x="8421" y="40005"/>
                </a:cubicBezTo>
                <a:cubicBezTo>
                  <a:pt x="896" y="34004"/>
                  <a:pt x="-1866" y="24193"/>
                  <a:pt x="1277" y="15049"/>
                </a:cubicBezTo>
                <a:cubicBezTo>
                  <a:pt x="4420" y="5905"/>
                  <a:pt x="12802" y="0"/>
                  <a:pt x="2251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3"/>
          <p:cNvSpPr/>
          <p:nvPr/>
        </p:nvSpPr>
        <p:spPr>
          <a:xfrm rot="1977891">
            <a:off x="9258589" y="4036597"/>
            <a:ext cx="993064" cy="2351892"/>
          </a:xfrm>
          <a:custGeom>
            <a:rect b="b" l="l" r="r" t="t"/>
            <a:pathLst>
              <a:path extrusionOk="0" h="1651254" w="697226">
                <a:moveTo>
                  <a:pt x="310129" y="716185"/>
                </a:moveTo>
                <a:cubicBezTo>
                  <a:pt x="306319" y="1009746"/>
                  <a:pt x="302700" y="1303306"/>
                  <a:pt x="299175" y="1597057"/>
                </a:cubicBezTo>
                <a:cubicBezTo>
                  <a:pt x="312034" y="1607630"/>
                  <a:pt x="338228" y="1624299"/>
                  <a:pt x="373280" y="1622584"/>
                </a:cubicBezTo>
                <a:cubicBezTo>
                  <a:pt x="403093" y="1621155"/>
                  <a:pt x="424906" y="1607534"/>
                  <a:pt x="437383" y="1597247"/>
                </a:cubicBezTo>
                <a:lnTo>
                  <a:pt x="415571" y="716185"/>
                </a:lnTo>
                <a:close/>
                <a:moveTo>
                  <a:pt x="329942" y="288132"/>
                </a:moveTo>
                <a:lnTo>
                  <a:pt x="329942" y="687610"/>
                </a:lnTo>
                <a:lnTo>
                  <a:pt x="390425" y="687610"/>
                </a:lnTo>
                <a:lnTo>
                  <a:pt x="390425" y="288132"/>
                </a:lnTo>
                <a:close/>
                <a:moveTo>
                  <a:pt x="297807" y="184404"/>
                </a:moveTo>
                <a:lnTo>
                  <a:pt x="310225" y="202597"/>
                </a:lnTo>
                <a:lnTo>
                  <a:pt x="310225" y="259557"/>
                </a:lnTo>
                <a:lnTo>
                  <a:pt x="407475" y="259557"/>
                </a:lnTo>
                <a:lnTo>
                  <a:pt x="407475" y="203359"/>
                </a:lnTo>
                <a:lnTo>
                  <a:pt x="420022" y="184404"/>
                </a:lnTo>
                <a:close/>
                <a:moveTo>
                  <a:pt x="568448" y="39113"/>
                </a:moveTo>
                <a:lnTo>
                  <a:pt x="518251" y="51054"/>
                </a:lnTo>
                <a:cubicBezTo>
                  <a:pt x="516156" y="51054"/>
                  <a:pt x="513965" y="51054"/>
                  <a:pt x="511869" y="50863"/>
                </a:cubicBezTo>
                <a:lnTo>
                  <a:pt x="464316" y="39488"/>
                </a:lnTo>
                <a:lnTo>
                  <a:pt x="464530" y="40005"/>
                </a:lnTo>
                <a:lnTo>
                  <a:pt x="464530" y="133960"/>
                </a:lnTo>
                <a:lnTo>
                  <a:pt x="511678" y="122492"/>
                </a:lnTo>
                <a:cubicBezTo>
                  <a:pt x="525633" y="121920"/>
                  <a:pt x="538230" y="123468"/>
                  <a:pt x="549112" y="125957"/>
                </a:cubicBezTo>
                <a:lnTo>
                  <a:pt x="568448" y="132444"/>
                </a:lnTo>
                <a:close/>
                <a:moveTo>
                  <a:pt x="597023" y="28671"/>
                </a:moveTo>
                <a:lnTo>
                  <a:pt x="597023" y="144781"/>
                </a:lnTo>
                <a:lnTo>
                  <a:pt x="668556" y="144781"/>
                </a:lnTo>
                <a:lnTo>
                  <a:pt x="668556" y="28671"/>
                </a:lnTo>
                <a:close/>
                <a:moveTo>
                  <a:pt x="309844" y="28670"/>
                </a:moveTo>
                <a:cubicBezTo>
                  <a:pt x="308510" y="28670"/>
                  <a:pt x="307272" y="28861"/>
                  <a:pt x="306034" y="29242"/>
                </a:cubicBezTo>
                <a:cubicBezTo>
                  <a:pt x="207450" y="63341"/>
                  <a:pt x="132584" y="117158"/>
                  <a:pt x="83530" y="189357"/>
                </a:cubicBezTo>
                <a:cubicBezTo>
                  <a:pt x="62003" y="220980"/>
                  <a:pt x="47240" y="253365"/>
                  <a:pt x="38477" y="278225"/>
                </a:cubicBezTo>
                <a:cubicBezTo>
                  <a:pt x="56574" y="255556"/>
                  <a:pt x="82482" y="227171"/>
                  <a:pt x="119629" y="202883"/>
                </a:cubicBezTo>
                <a:cubicBezTo>
                  <a:pt x="153062" y="180880"/>
                  <a:pt x="191258" y="165449"/>
                  <a:pt x="233263" y="156782"/>
                </a:cubicBezTo>
                <a:cubicBezTo>
                  <a:pt x="235930" y="156210"/>
                  <a:pt x="238597" y="156020"/>
                  <a:pt x="241359" y="156020"/>
                </a:cubicBezTo>
                <a:lnTo>
                  <a:pt x="424429" y="156020"/>
                </a:lnTo>
                <a:cubicBezTo>
                  <a:pt x="430716" y="156020"/>
                  <a:pt x="435860" y="150876"/>
                  <a:pt x="435860" y="144590"/>
                </a:cubicBezTo>
                <a:lnTo>
                  <a:pt x="435860" y="40100"/>
                </a:lnTo>
                <a:cubicBezTo>
                  <a:pt x="435860" y="33814"/>
                  <a:pt x="430716" y="28670"/>
                  <a:pt x="424429" y="28670"/>
                </a:cubicBezTo>
                <a:close/>
                <a:moveTo>
                  <a:pt x="309939" y="0"/>
                </a:moveTo>
                <a:lnTo>
                  <a:pt x="424525" y="0"/>
                </a:lnTo>
                <a:lnTo>
                  <a:pt x="451339" y="11105"/>
                </a:lnTo>
                <a:lnTo>
                  <a:pt x="451934" y="10680"/>
                </a:lnTo>
                <a:cubicBezTo>
                  <a:pt x="458054" y="8977"/>
                  <a:pt x="464721" y="9382"/>
                  <a:pt x="470817" y="12192"/>
                </a:cubicBezTo>
                <a:cubicBezTo>
                  <a:pt x="484056" y="18288"/>
                  <a:pt x="498344" y="21717"/>
                  <a:pt x="513012" y="22288"/>
                </a:cubicBezTo>
                <a:cubicBezTo>
                  <a:pt x="532157" y="23050"/>
                  <a:pt x="550827" y="19145"/>
                  <a:pt x="568638" y="10382"/>
                </a:cubicBezTo>
                <a:lnTo>
                  <a:pt x="575525" y="10051"/>
                </a:lnTo>
                <a:lnTo>
                  <a:pt x="576354" y="8049"/>
                </a:lnTo>
                <a:cubicBezTo>
                  <a:pt x="581236" y="3144"/>
                  <a:pt x="587975" y="96"/>
                  <a:pt x="595404" y="96"/>
                </a:cubicBezTo>
                <a:lnTo>
                  <a:pt x="670270" y="96"/>
                </a:lnTo>
                <a:cubicBezTo>
                  <a:pt x="685129" y="96"/>
                  <a:pt x="697226" y="12193"/>
                  <a:pt x="697226" y="27147"/>
                </a:cubicBezTo>
                <a:lnTo>
                  <a:pt x="697226" y="146495"/>
                </a:lnTo>
                <a:cubicBezTo>
                  <a:pt x="697131" y="161259"/>
                  <a:pt x="685129" y="173356"/>
                  <a:pt x="670270" y="173356"/>
                </a:cubicBezTo>
                <a:lnTo>
                  <a:pt x="595404" y="173356"/>
                </a:lnTo>
                <a:cubicBezTo>
                  <a:pt x="587975" y="173356"/>
                  <a:pt x="581236" y="170332"/>
                  <a:pt x="576354" y="165450"/>
                </a:cubicBezTo>
                <a:lnTo>
                  <a:pt x="574434" y="160824"/>
                </a:lnTo>
                <a:lnTo>
                  <a:pt x="564637" y="161163"/>
                </a:lnTo>
                <a:cubicBezTo>
                  <a:pt x="553208" y="156020"/>
                  <a:pt x="535110" y="150114"/>
                  <a:pt x="513012" y="151067"/>
                </a:cubicBezTo>
                <a:cubicBezTo>
                  <a:pt x="498439" y="151829"/>
                  <a:pt x="484151" y="155258"/>
                  <a:pt x="470721" y="161354"/>
                </a:cubicBezTo>
                <a:cubicBezTo>
                  <a:pt x="467006" y="163068"/>
                  <a:pt x="463101" y="163830"/>
                  <a:pt x="459101" y="163830"/>
                </a:cubicBezTo>
                <a:lnTo>
                  <a:pt x="456836" y="162978"/>
                </a:lnTo>
                <a:lnTo>
                  <a:pt x="455482" y="166248"/>
                </a:lnTo>
                <a:lnTo>
                  <a:pt x="457125" y="169414"/>
                </a:lnTo>
                <a:cubicBezTo>
                  <a:pt x="457815" y="174975"/>
                  <a:pt x="456577" y="180785"/>
                  <a:pt x="453290" y="185833"/>
                </a:cubicBezTo>
                <a:lnTo>
                  <a:pt x="435955" y="211932"/>
                </a:lnTo>
                <a:lnTo>
                  <a:pt x="435955" y="288132"/>
                </a:lnTo>
                <a:lnTo>
                  <a:pt x="419000" y="288132"/>
                </a:lnTo>
                <a:lnTo>
                  <a:pt x="419000" y="687610"/>
                </a:lnTo>
                <a:lnTo>
                  <a:pt x="443479" y="687610"/>
                </a:lnTo>
                <a:lnTo>
                  <a:pt x="466244" y="1609535"/>
                </a:lnTo>
                <a:lnTo>
                  <a:pt x="461577" y="1613916"/>
                </a:lnTo>
                <a:cubicBezTo>
                  <a:pt x="447670" y="1626966"/>
                  <a:pt x="417762" y="1649063"/>
                  <a:pt x="374614" y="1651064"/>
                </a:cubicBezTo>
                <a:cubicBezTo>
                  <a:pt x="372518" y="1651159"/>
                  <a:pt x="370518" y="1651254"/>
                  <a:pt x="368517" y="1651254"/>
                </a:cubicBezTo>
                <a:cubicBezTo>
                  <a:pt x="320892" y="1651254"/>
                  <a:pt x="287555" y="1625442"/>
                  <a:pt x="275077" y="1614012"/>
                </a:cubicBezTo>
                <a:lnTo>
                  <a:pt x="270410" y="1609725"/>
                </a:lnTo>
                <a:lnTo>
                  <a:pt x="270505" y="1603344"/>
                </a:lnTo>
                <a:cubicBezTo>
                  <a:pt x="274220" y="1302734"/>
                  <a:pt x="277935" y="1002221"/>
                  <a:pt x="281745" y="701707"/>
                </a:cubicBezTo>
                <a:lnTo>
                  <a:pt x="281935" y="687610"/>
                </a:lnTo>
                <a:lnTo>
                  <a:pt x="301367" y="687610"/>
                </a:lnTo>
                <a:lnTo>
                  <a:pt x="301367" y="288132"/>
                </a:lnTo>
                <a:lnTo>
                  <a:pt x="281745" y="288132"/>
                </a:lnTo>
                <a:lnTo>
                  <a:pt x="281745" y="211456"/>
                </a:lnTo>
                <a:lnTo>
                  <a:pt x="266220" y="188786"/>
                </a:lnTo>
                <a:lnTo>
                  <a:pt x="265647" y="184404"/>
                </a:lnTo>
                <a:lnTo>
                  <a:pt x="241454" y="184404"/>
                </a:lnTo>
                <a:cubicBezTo>
                  <a:pt x="240597" y="184404"/>
                  <a:pt x="239835" y="184499"/>
                  <a:pt x="239073" y="184595"/>
                </a:cubicBezTo>
                <a:cubicBezTo>
                  <a:pt x="200687" y="192500"/>
                  <a:pt x="165826" y="206597"/>
                  <a:pt x="135346" y="226600"/>
                </a:cubicBezTo>
                <a:cubicBezTo>
                  <a:pt x="89911" y="256413"/>
                  <a:pt x="62194" y="293656"/>
                  <a:pt x="45620" y="315849"/>
                </a:cubicBezTo>
                <a:cubicBezTo>
                  <a:pt x="35143" y="329946"/>
                  <a:pt x="27046" y="340805"/>
                  <a:pt x="17236" y="340805"/>
                </a:cubicBezTo>
                <a:cubicBezTo>
                  <a:pt x="14759" y="340805"/>
                  <a:pt x="12092" y="340138"/>
                  <a:pt x="9330" y="338614"/>
                </a:cubicBezTo>
                <a:cubicBezTo>
                  <a:pt x="7044" y="337376"/>
                  <a:pt x="2567" y="334137"/>
                  <a:pt x="758" y="326993"/>
                </a:cubicBezTo>
                <a:cubicBezTo>
                  <a:pt x="-4767" y="304990"/>
                  <a:pt x="20379" y="231553"/>
                  <a:pt x="60003" y="173260"/>
                </a:cubicBezTo>
                <a:cubicBezTo>
                  <a:pt x="112676" y="95917"/>
                  <a:pt x="192305" y="38386"/>
                  <a:pt x="296795" y="2191"/>
                </a:cubicBezTo>
                <a:cubicBezTo>
                  <a:pt x="300986" y="762"/>
                  <a:pt x="305367" y="0"/>
                  <a:pt x="30993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 rot="1977891">
            <a:off x="9389876" y="2623534"/>
            <a:ext cx="528730" cy="1664476"/>
          </a:xfrm>
          <a:custGeom>
            <a:rect b="b" l="l" r="r" t="t"/>
            <a:pathLst>
              <a:path extrusionOk="0" h="1168622" w="371219">
                <a:moveTo>
                  <a:pt x="184729" y="1168622"/>
                </a:moveTo>
                <a:lnTo>
                  <a:pt x="172822" y="1150811"/>
                </a:lnTo>
                <a:cubicBezTo>
                  <a:pt x="154916" y="1123950"/>
                  <a:pt x="137008" y="1097090"/>
                  <a:pt x="119101" y="1070229"/>
                </a:cubicBezTo>
                <a:lnTo>
                  <a:pt x="116720" y="1066610"/>
                </a:lnTo>
                <a:lnTo>
                  <a:pt x="116720" y="167449"/>
                </a:lnTo>
                <a:cubicBezTo>
                  <a:pt x="108910" y="153543"/>
                  <a:pt x="100337" y="140113"/>
                  <a:pt x="91193" y="127445"/>
                </a:cubicBezTo>
                <a:cubicBezTo>
                  <a:pt x="67952" y="94964"/>
                  <a:pt x="40139" y="65532"/>
                  <a:pt x="8421" y="40005"/>
                </a:cubicBezTo>
                <a:cubicBezTo>
                  <a:pt x="896" y="34004"/>
                  <a:pt x="-1866" y="24193"/>
                  <a:pt x="1277" y="15049"/>
                </a:cubicBezTo>
                <a:cubicBezTo>
                  <a:pt x="4420" y="5905"/>
                  <a:pt x="12802" y="0"/>
                  <a:pt x="22518" y="0"/>
                </a:cubicBezTo>
                <a:lnTo>
                  <a:pt x="348654" y="0"/>
                </a:lnTo>
                <a:cubicBezTo>
                  <a:pt x="358465" y="0"/>
                  <a:pt x="367037" y="6191"/>
                  <a:pt x="370085" y="15526"/>
                </a:cubicBezTo>
                <a:cubicBezTo>
                  <a:pt x="373133" y="24765"/>
                  <a:pt x="369895" y="34862"/>
                  <a:pt x="362084" y="40577"/>
                </a:cubicBezTo>
                <a:lnTo>
                  <a:pt x="362084" y="40577"/>
                </a:lnTo>
                <a:cubicBezTo>
                  <a:pt x="328651" y="65056"/>
                  <a:pt x="299505" y="94298"/>
                  <a:pt x="275597" y="127445"/>
                </a:cubicBezTo>
                <a:cubicBezTo>
                  <a:pt x="266263" y="140398"/>
                  <a:pt x="257690" y="153924"/>
                  <a:pt x="250070" y="167830"/>
                </a:cubicBezTo>
                <a:lnTo>
                  <a:pt x="250070" y="1070515"/>
                </a:lnTo>
                <a:lnTo>
                  <a:pt x="184729" y="1168622"/>
                </a:lnTo>
                <a:close/>
                <a:moveTo>
                  <a:pt x="145295" y="1057942"/>
                </a:moveTo>
                <a:cubicBezTo>
                  <a:pt x="158440" y="1077659"/>
                  <a:pt x="171584" y="1097375"/>
                  <a:pt x="184729" y="1117092"/>
                </a:cubicBezTo>
                <a:lnTo>
                  <a:pt x="221591" y="1061847"/>
                </a:lnTo>
                <a:lnTo>
                  <a:pt x="221591" y="160592"/>
                </a:lnTo>
                <a:lnTo>
                  <a:pt x="223305" y="157448"/>
                </a:lnTo>
                <a:cubicBezTo>
                  <a:pt x="231878" y="141351"/>
                  <a:pt x="241783" y="125635"/>
                  <a:pt x="252547" y="110680"/>
                </a:cubicBezTo>
                <a:cubicBezTo>
                  <a:pt x="274740" y="80010"/>
                  <a:pt x="301029" y="52388"/>
                  <a:pt x="330842" y="28575"/>
                </a:cubicBezTo>
                <a:lnTo>
                  <a:pt x="39377" y="28575"/>
                </a:lnTo>
                <a:cubicBezTo>
                  <a:pt x="67762" y="53150"/>
                  <a:pt x="93003" y="80772"/>
                  <a:pt x="114434" y="110776"/>
                </a:cubicBezTo>
                <a:cubicBezTo>
                  <a:pt x="124912" y="125349"/>
                  <a:pt x="134722" y="140875"/>
                  <a:pt x="143581" y="156877"/>
                </a:cubicBezTo>
                <a:lnTo>
                  <a:pt x="145391" y="160115"/>
                </a:lnTo>
                <a:lnTo>
                  <a:pt x="145391" y="1057942"/>
                </a:lnTo>
                <a:close/>
                <a:moveTo>
                  <a:pt x="26328" y="17717"/>
                </a:moveTo>
                <a:cubicBezTo>
                  <a:pt x="26328" y="17717"/>
                  <a:pt x="26328" y="17717"/>
                  <a:pt x="26328" y="17717"/>
                </a:cubicBezTo>
                <a:cubicBezTo>
                  <a:pt x="26328" y="17717"/>
                  <a:pt x="26328" y="17717"/>
                  <a:pt x="26328" y="17717"/>
                </a:cubicBezTo>
                <a:close/>
                <a:moveTo>
                  <a:pt x="345225" y="17526"/>
                </a:moveTo>
                <a:cubicBezTo>
                  <a:pt x="345225" y="17526"/>
                  <a:pt x="345225" y="17526"/>
                  <a:pt x="345225" y="17526"/>
                </a:cubicBezTo>
                <a:cubicBezTo>
                  <a:pt x="345225" y="17526"/>
                  <a:pt x="345225" y="17526"/>
                  <a:pt x="345225" y="17526"/>
                </a:cubicBezTo>
                <a:lnTo>
                  <a:pt x="345225" y="1752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 rot="1977891">
            <a:off x="7050765" y="660853"/>
            <a:ext cx="369281" cy="1755914"/>
          </a:xfrm>
          <a:custGeom>
            <a:rect b="b" l="l" r="r" t="t"/>
            <a:pathLst>
              <a:path extrusionOk="0" h="1232820" w="259271">
                <a:moveTo>
                  <a:pt x="135280" y="1232821"/>
                </a:moveTo>
                <a:lnTo>
                  <a:pt x="162331" y="1115663"/>
                </a:lnTo>
                <a:cubicBezTo>
                  <a:pt x="158045" y="1109663"/>
                  <a:pt x="149377" y="1100423"/>
                  <a:pt x="135375" y="1096232"/>
                </a:cubicBezTo>
                <a:cubicBezTo>
                  <a:pt x="119373" y="1091470"/>
                  <a:pt x="105467" y="1096232"/>
                  <a:pt x="98323" y="1099661"/>
                </a:cubicBezTo>
                <a:lnTo>
                  <a:pt x="72415" y="1203293"/>
                </a:lnTo>
                <a:lnTo>
                  <a:pt x="56127" y="1194340"/>
                </a:lnTo>
                <a:cubicBezTo>
                  <a:pt x="40697" y="1185863"/>
                  <a:pt x="13360" y="1166432"/>
                  <a:pt x="3454" y="1132332"/>
                </a:cubicBezTo>
                <a:cubicBezTo>
                  <a:pt x="-4928" y="1103376"/>
                  <a:pt x="3645" y="1077754"/>
                  <a:pt x="11169" y="1055180"/>
                </a:cubicBezTo>
                <a:cubicBezTo>
                  <a:pt x="16980" y="1037939"/>
                  <a:pt x="22885" y="1028224"/>
                  <a:pt x="28600" y="1018889"/>
                </a:cubicBezTo>
                <a:cubicBezTo>
                  <a:pt x="33172" y="1011460"/>
                  <a:pt x="37363" y="1004411"/>
                  <a:pt x="42126" y="992981"/>
                </a:cubicBezTo>
                <a:cubicBezTo>
                  <a:pt x="49079" y="976122"/>
                  <a:pt x="51270" y="961549"/>
                  <a:pt x="55746" y="932402"/>
                </a:cubicBezTo>
                <a:lnTo>
                  <a:pt x="56508" y="927449"/>
                </a:lnTo>
                <a:cubicBezTo>
                  <a:pt x="60985" y="897827"/>
                  <a:pt x="63843" y="867537"/>
                  <a:pt x="64985" y="837438"/>
                </a:cubicBezTo>
                <a:lnTo>
                  <a:pt x="64605" y="616458"/>
                </a:lnTo>
                <a:lnTo>
                  <a:pt x="64985" y="394811"/>
                </a:lnTo>
                <a:cubicBezTo>
                  <a:pt x="63843" y="365284"/>
                  <a:pt x="60985" y="334994"/>
                  <a:pt x="56508" y="305276"/>
                </a:cubicBezTo>
                <a:lnTo>
                  <a:pt x="55746" y="300323"/>
                </a:lnTo>
                <a:cubicBezTo>
                  <a:pt x="51270" y="271272"/>
                  <a:pt x="49079" y="256603"/>
                  <a:pt x="42126" y="239744"/>
                </a:cubicBezTo>
                <a:cubicBezTo>
                  <a:pt x="37363" y="228314"/>
                  <a:pt x="33077" y="221266"/>
                  <a:pt x="28600" y="213836"/>
                </a:cubicBezTo>
                <a:cubicBezTo>
                  <a:pt x="22885" y="204502"/>
                  <a:pt x="16980" y="194786"/>
                  <a:pt x="11265" y="177737"/>
                </a:cubicBezTo>
                <a:cubicBezTo>
                  <a:pt x="3645" y="154972"/>
                  <a:pt x="-4928" y="129445"/>
                  <a:pt x="3454" y="100489"/>
                </a:cubicBezTo>
                <a:cubicBezTo>
                  <a:pt x="13360" y="66389"/>
                  <a:pt x="40697" y="46958"/>
                  <a:pt x="56127" y="38481"/>
                </a:cubicBezTo>
                <a:lnTo>
                  <a:pt x="72415" y="29527"/>
                </a:lnTo>
                <a:lnTo>
                  <a:pt x="98323" y="133160"/>
                </a:lnTo>
                <a:cubicBezTo>
                  <a:pt x="105562" y="136589"/>
                  <a:pt x="119469" y="141256"/>
                  <a:pt x="135375" y="136589"/>
                </a:cubicBezTo>
                <a:cubicBezTo>
                  <a:pt x="149472" y="132397"/>
                  <a:pt x="158045" y="123158"/>
                  <a:pt x="162331" y="117157"/>
                </a:cubicBezTo>
                <a:lnTo>
                  <a:pt x="135280" y="0"/>
                </a:lnTo>
                <a:lnTo>
                  <a:pt x="158616" y="6667"/>
                </a:lnTo>
                <a:cubicBezTo>
                  <a:pt x="165855" y="8763"/>
                  <a:pt x="230149" y="28861"/>
                  <a:pt x="252152" y="92107"/>
                </a:cubicBezTo>
                <a:cubicBezTo>
                  <a:pt x="261582" y="119253"/>
                  <a:pt x="261677" y="147923"/>
                  <a:pt x="252247" y="177546"/>
                </a:cubicBezTo>
                <a:cubicBezTo>
                  <a:pt x="247389" y="192881"/>
                  <a:pt x="241579" y="201359"/>
                  <a:pt x="234816" y="211169"/>
                </a:cubicBezTo>
                <a:cubicBezTo>
                  <a:pt x="230721" y="217075"/>
                  <a:pt x="226053" y="223838"/>
                  <a:pt x="220434" y="233744"/>
                </a:cubicBezTo>
                <a:cubicBezTo>
                  <a:pt x="208146" y="255270"/>
                  <a:pt x="198431" y="279464"/>
                  <a:pt x="191573" y="305562"/>
                </a:cubicBezTo>
                <a:lnTo>
                  <a:pt x="183096" y="395383"/>
                </a:lnTo>
                <a:lnTo>
                  <a:pt x="183477" y="616268"/>
                </a:lnTo>
                <a:lnTo>
                  <a:pt x="183096" y="837152"/>
                </a:lnTo>
                <a:lnTo>
                  <a:pt x="191573" y="926973"/>
                </a:lnTo>
                <a:cubicBezTo>
                  <a:pt x="198526" y="953167"/>
                  <a:pt x="208146" y="977265"/>
                  <a:pt x="220434" y="998792"/>
                </a:cubicBezTo>
                <a:cubicBezTo>
                  <a:pt x="226053" y="1008793"/>
                  <a:pt x="230721" y="1015460"/>
                  <a:pt x="234816" y="1021461"/>
                </a:cubicBezTo>
                <a:cubicBezTo>
                  <a:pt x="241579" y="1031272"/>
                  <a:pt x="247389" y="1039749"/>
                  <a:pt x="252247" y="1055084"/>
                </a:cubicBezTo>
                <a:cubicBezTo>
                  <a:pt x="261582" y="1084612"/>
                  <a:pt x="261582" y="1113377"/>
                  <a:pt x="252152" y="1140524"/>
                </a:cubicBezTo>
                <a:cubicBezTo>
                  <a:pt x="230054" y="1203770"/>
                  <a:pt x="165855" y="1223867"/>
                  <a:pt x="158521" y="1225963"/>
                </a:cubicBezTo>
                <a:lnTo>
                  <a:pt x="135280" y="1232821"/>
                </a:lnTo>
                <a:close/>
                <a:moveTo>
                  <a:pt x="121469" y="1065657"/>
                </a:moveTo>
                <a:cubicBezTo>
                  <a:pt x="128327" y="1065657"/>
                  <a:pt x="135661" y="1066609"/>
                  <a:pt x="143376" y="1068896"/>
                </a:cubicBezTo>
                <a:cubicBezTo>
                  <a:pt x="172142" y="1077468"/>
                  <a:pt x="186334" y="1099566"/>
                  <a:pt x="190049" y="1106234"/>
                </a:cubicBezTo>
                <a:lnTo>
                  <a:pt x="192716" y="1110996"/>
                </a:lnTo>
                <a:lnTo>
                  <a:pt x="174809" y="1188339"/>
                </a:lnTo>
                <a:cubicBezTo>
                  <a:pt x="192430" y="1178528"/>
                  <a:pt x="214814" y="1160907"/>
                  <a:pt x="225101" y="1131380"/>
                </a:cubicBezTo>
                <a:cubicBezTo>
                  <a:pt x="232435" y="1110234"/>
                  <a:pt x="232435" y="1087565"/>
                  <a:pt x="225006" y="1064038"/>
                </a:cubicBezTo>
                <a:lnTo>
                  <a:pt x="225006" y="1064038"/>
                </a:lnTo>
                <a:cubicBezTo>
                  <a:pt x="221481" y="1052798"/>
                  <a:pt x="217671" y="1047179"/>
                  <a:pt x="211290" y="1038034"/>
                </a:cubicBezTo>
                <a:cubicBezTo>
                  <a:pt x="207099" y="1031938"/>
                  <a:pt x="201860" y="1024319"/>
                  <a:pt x="195669" y="1013365"/>
                </a:cubicBezTo>
                <a:cubicBezTo>
                  <a:pt x="182048" y="989362"/>
                  <a:pt x="171285" y="962501"/>
                  <a:pt x="163760" y="933545"/>
                </a:cubicBezTo>
                <a:lnTo>
                  <a:pt x="163379" y="931259"/>
                </a:lnTo>
                <a:lnTo>
                  <a:pt x="154711" y="838200"/>
                </a:lnTo>
                <a:lnTo>
                  <a:pt x="155092" y="616649"/>
                </a:lnTo>
                <a:lnTo>
                  <a:pt x="154711" y="394430"/>
                </a:lnTo>
                <a:lnTo>
                  <a:pt x="163855" y="299847"/>
                </a:lnTo>
                <a:cubicBezTo>
                  <a:pt x="171380" y="270796"/>
                  <a:pt x="182143" y="243935"/>
                  <a:pt x="195859" y="220027"/>
                </a:cubicBezTo>
                <a:cubicBezTo>
                  <a:pt x="202050" y="209074"/>
                  <a:pt x="207289" y="201454"/>
                  <a:pt x="211480" y="195358"/>
                </a:cubicBezTo>
                <a:cubicBezTo>
                  <a:pt x="217767" y="186119"/>
                  <a:pt x="221577" y="180594"/>
                  <a:pt x="225196" y="169354"/>
                </a:cubicBezTo>
                <a:cubicBezTo>
                  <a:pt x="232626" y="145828"/>
                  <a:pt x="232721" y="123158"/>
                  <a:pt x="225291" y="101918"/>
                </a:cubicBezTo>
                <a:cubicBezTo>
                  <a:pt x="215004" y="72390"/>
                  <a:pt x="192621" y="54673"/>
                  <a:pt x="174999" y="44958"/>
                </a:cubicBezTo>
                <a:lnTo>
                  <a:pt x="192906" y="122301"/>
                </a:lnTo>
                <a:lnTo>
                  <a:pt x="190239" y="127064"/>
                </a:lnTo>
                <a:cubicBezTo>
                  <a:pt x="186525" y="133636"/>
                  <a:pt x="172332" y="155829"/>
                  <a:pt x="143662" y="164401"/>
                </a:cubicBezTo>
                <a:cubicBezTo>
                  <a:pt x="111563" y="173926"/>
                  <a:pt x="85655" y="159734"/>
                  <a:pt x="78416" y="155067"/>
                </a:cubicBezTo>
                <a:lnTo>
                  <a:pt x="73653" y="152019"/>
                </a:lnTo>
                <a:lnTo>
                  <a:pt x="54318" y="74676"/>
                </a:lnTo>
                <a:cubicBezTo>
                  <a:pt x="44983" y="82582"/>
                  <a:pt x="35458" y="93726"/>
                  <a:pt x="31077" y="108775"/>
                </a:cubicBezTo>
                <a:cubicBezTo>
                  <a:pt x="25171" y="129159"/>
                  <a:pt x="31362" y="147542"/>
                  <a:pt x="38506" y="168878"/>
                </a:cubicBezTo>
                <a:cubicBezTo>
                  <a:pt x="43269" y="183070"/>
                  <a:pt x="47841" y="190691"/>
                  <a:pt x="53175" y="199453"/>
                </a:cubicBezTo>
                <a:cubicBezTo>
                  <a:pt x="57842" y="207073"/>
                  <a:pt x="63176" y="215837"/>
                  <a:pt x="68700" y="229267"/>
                </a:cubicBezTo>
                <a:cubicBezTo>
                  <a:pt x="76987" y="249365"/>
                  <a:pt x="79654" y="267081"/>
                  <a:pt x="84131" y="296418"/>
                </a:cubicBezTo>
                <a:lnTo>
                  <a:pt x="84893" y="301276"/>
                </a:lnTo>
                <a:cubicBezTo>
                  <a:pt x="89560" y="332042"/>
                  <a:pt x="92513" y="363379"/>
                  <a:pt x="93656" y="394621"/>
                </a:cubicBezTo>
                <a:lnTo>
                  <a:pt x="93180" y="616553"/>
                </a:lnTo>
                <a:lnTo>
                  <a:pt x="93561" y="838010"/>
                </a:lnTo>
                <a:cubicBezTo>
                  <a:pt x="92418" y="869728"/>
                  <a:pt x="89465" y="901160"/>
                  <a:pt x="84798" y="931831"/>
                </a:cubicBezTo>
                <a:lnTo>
                  <a:pt x="84036" y="936784"/>
                </a:lnTo>
                <a:cubicBezTo>
                  <a:pt x="79559" y="966121"/>
                  <a:pt x="76892" y="983837"/>
                  <a:pt x="68605" y="1003935"/>
                </a:cubicBezTo>
                <a:cubicBezTo>
                  <a:pt x="62985" y="1017461"/>
                  <a:pt x="57747" y="1026128"/>
                  <a:pt x="53079" y="1033844"/>
                </a:cubicBezTo>
                <a:cubicBezTo>
                  <a:pt x="47745" y="1042607"/>
                  <a:pt x="43173" y="1050131"/>
                  <a:pt x="38411" y="1064228"/>
                </a:cubicBezTo>
                <a:cubicBezTo>
                  <a:pt x="31172" y="1085659"/>
                  <a:pt x="25076" y="1104043"/>
                  <a:pt x="30981" y="1124426"/>
                </a:cubicBezTo>
                <a:cubicBezTo>
                  <a:pt x="35363" y="1139476"/>
                  <a:pt x="44888" y="1150715"/>
                  <a:pt x="54222" y="1158526"/>
                </a:cubicBezTo>
                <a:lnTo>
                  <a:pt x="73558" y="1081183"/>
                </a:lnTo>
                <a:lnTo>
                  <a:pt x="78321" y="1078135"/>
                </a:lnTo>
                <a:cubicBezTo>
                  <a:pt x="83655" y="1074611"/>
                  <a:pt x="99942" y="1065657"/>
                  <a:pt x="121469" y="1065657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 rot="1977891">
            <a:off x="7364325" y="3809526"/>
            <a:ext cx="399128" cy="2542909"/>
          </a:xfrm>
          <a:custGeom>
            <a:rect b="b" l="l" r="r" t="t"/>
            <a:pathLst>
              <a:path extrusionOk="0" h="1785366" w="280226">
                <a:moveTo>
                  <a:pt x="194214" y="944785"/>
                </a:moveTo>
                <a:lnTo>
                  <a:pt x="194214" y="1756791"/>
                </a:lnTo>
                <a:lnTo>
                  <a:pt x="202121" y="1756791"/>
                </a:lnTo>
                <a:cubicBezTo>
                  <a:pt x="229457" y="1756791"/>
                  <a:pt x="251651" y="1734598"/>
                  <a:pt x="251651" y="1707261"/>
                </a:cubicBezTo>
                <a:lnTo>
                  <a:pt x="251651" y="989838"/>
                </a:lnTo>
                <a:cubicBezTo>
                  <a:pt x="251651" y="976170"/>
                  <a:pt x="246103" y="963787"/>
                  <a:pt x="237137" y="954822"/>
                </a:cubicBezTo>
                <a:lnTo>
                  <a:pt x="212923" y="944785"/>
                </a:lnTo>
                <a:close/>
                <a:moveTo>
                  <a:pt x="114014" y="944785"/>
                </a:moveTo>
                <a:lnTo>
                  <a:pt x="114014" y="1756791"/>
                </a:lnTo>
                <a:lnTo>
                  <a:pt x="165639" y="1756791"/>
                </a:lnTo>
                <a:lnTo>
                  <a:pt x="165639" y="944785"/>
                </a:lnTo>
                <a:close/>
                <a:moveTo>
                  <a:pt x="67304" y="944785"/>
                </a:moveTo>
                <a:lnTo>
                  <a:pt x="43089" y="954822"/>
                </a:lnTo>
                <a:cubicBezTo>
                  <a:pt x="34124" y="963787"/>
                  <a:pt x="28575" y="976170"/>
                  <a:pt x="28575" y="989838"/>
                </a:cubicBezTo>
                <a:lnTo>
                  <a:pt x="28575" y="1707261"/>
                </a:lnTo>
                <a:cubicBezTo>
                  <a:pt x="28575" y="1734598"/>
                  <a:pt x="50768" y="1756791"/>
                  <a:pt x="78105" y="1756791"/>
                </a:cubicBezTo>
                <a:lnTo>
                  <a:pt x="85439" y="1756791"/>
                </a:lnTo>
                <a:lnTo>
                  <a:pt x="85439" y="944785"/>
                </a:lnTo>
                <a:close/>
                <a:moveTo>
                  <a:pt x="68675" y="881444"/>
                </a:moveTo>
                <a:lnTo>
                  <a:pt x="28575" y="900780"/>
                </a:lnTo>
                <a:lnTo>
                  <a:pt x="28575" y="916210"/>
                </a:lnTo>
                <a:lnTo>
                  <a:pt x="55998" y="916210"/>
                </a:lnTo>
                <a:lnTo>
                  <a:pt x="78105" y="911733"/>
                </a:lnTo>
                <a:lnTo>
                  <a:pt x="202121" y="911733"/>
                </a:lnTo>
                <a:lnTo>
                  <a:pt x="224229" y="916210"/>
                </a:lnTo>
                <a:lnTo>
                  <a:pt x="251555" y="916210"/>
                </a:lnTo>
                <a:lnTo>
                  <a:pt x="251555" y="901351"/>
                </a:lnTo>
                <a:lnTo>
                  <a:pt x="204883" y="881444"/>
                </a:lnTo>
                <a:close/>
                <a:moveTo>
                  <a:pt x="116395" y="28575"/>
                </a:moveTo>
                <a:lnTo>
                  <a:pt x="95154" y="106013"/>
                </a:lnTo>
                <a:lnTo>
                  <a:pt x="119824" y="154400"/>
                </a:lnTo>
                <a:lnTo>
                  <a:pt x="119824" y="852869"/>
                </a:lnTo>
                <a:lnTo>
                  <a:pt x="161704" y="852869"/>
                </a:lnTo>
                <a:lnTo>
                  <a:pt x="151066" y="155257"/>
                </a:lnTo>
                <a:lnTo>
                  <a:pt x="170687" y="105251"/>
                </a:lnTo>
                <a:lnTo>
                  <a:pt x="151352" y="28575"/>
                </a:lnTo>
                <a:close/>
                <a:moveTo>
                  <a:pt x="94582" y="0"/>
                </a:moveTo>
                <a:lnTo>
                  <a:pt x="173640" y="0"/>
                </a:lnTo>
                <a:lnTo>
                  <a:pt x="200691" y="107156"/>
                </a:lnTo>
                <a:lnTo>
                  <a:pt x="179736" y="160401"/>
                </a:lnTo>
                <a:lnTo>
                  <a:pt x="190286" y="852869"/>
                </a:lnTo>
                <a:lnTo>
                  <a:pt x="210693" y="852869"/>
                </a:lnTo>
                <a:lnTo>
                  <a:pt x="280130" y="882397"/>
                </a:lnTo>
                <a:lnTo>
                  <a:pt x="280130" y="944785"/>
                </a:lnTo>
                <a:lnTo>
                  <a:pt x="264165" y="944785"/>
                </a:lnTo>
                <a:lnTo>
                  <a:pt x="274077" y="959471"/>
                </a:lnTo>
                <a:cubicBezTo>
                  <a:pt x="278035" y="968812"/>
                  <a:pt x="280226" y="979075"/>
                  <a:pt x="280226" y="989838"/>
                </a:cubicBezTo>
                <a:lnTo>
                  <a:pt x="280226" y="1707261"/>
                </a:lnTo>
                <a:cubicBezTo>
                  <a:pt x="280226" y="1750314"/>
                  <a:pt x="245173" y="1785366"/>
                  <a:pt x="202121" y="1785366"/>
                </a:cubicBezTo>
                <a:lnTo>
                  <a:pt x="78105" y="1785366"/>
                </a:lnTo>
                <a:cubicBezTo>
                  <a:pt x="35052" y="1785366"/>
                  <a:pt x="0" y="1750314"/>
                  <a:pt x="0" y="1707261"/>
                </a:cubicBezTo>
                <a:lnTo>
                  <a:pt x="0" y="989838"/>
                </a:lnTo>
                <a:cubicBezTo>
                  <a:pt x="0" y="979075"/>
                  <a:pt x="2191" y="968812"/>
                  <a:pt x="6150" y="959471"/>
                </a:cubicBezTo>
                <a:lnTo>
                  <a:pt x="16061" y="944785"/>
                </a:lnTo>
                <a:lnTo>
                  <a:pt x="0" y="944785"/>
                </a:lnTo>
                <a:lnTo>
                  <a:pt x="0" y="882873"/>
                </a:lnTo>
                <a:lnTo>
                  <a:pt x="62103" y="852869"/>
                </a:lnTo>
                <a:lnTo>
                  <a:pt x="91249" y="852869"/>
                </a:lnTo>
                <a:lnTo>
                  <a:pt x="91249" y="161258"/>
                </a:lnTo>
                <a:lnTo>
                  <a:pt x="64674" y="10906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 rot="1977891">
            <a:off x="4588121" y="602338"/>
            <a:ext cx="409551" cy="1806578"/>
          </a:xfrm>
          <a:custGeom>
            <a:rect b="b" l="l" r="r" t="t"/>
            <a:pathLst>
              <a:path extrusionOk="0" h="1268391" w="287544">
                <a:moveTo>
                  <a:pt x="143822" y="1096579"/>
                </a:moveTo>
                <a:cubicBezTo>
                  <a:pt x="128338" y="1096579"/>
                  <a:pt x="115732" y="1109185"/>
                  <a:pt x="115732" y="1124570"/>
                </a:cubicBezTo>
                <a:cubicBezTo>
                  <a:pt x="115732" y="1140054"/>
                  <a:pt x="128338" y="1152659"/>
                  <a:pt x="143822" y="1152659"/>
                </a:cubicBezTo>
                <a:cubicBezTo>
                  <a:pt x="159207" y="1152659"/>
                  <a:pt x="171812" y="1140054"/>
                  <a:pt x="171812" y="1124570"/>
                </a:cubicBezTo>
                <a:cubicBezTo>
                  <a:pt x="171812" y="1109185"/>
                  <a:pt x="159207" y="1096579"/>
                  <a:pt x="143822" y="1096579"/>
                </a:cubicBezTo>
                <a:close/>
                <a:moveTo>
                  <a:pt x="143822" y="1066902"/>
                </a:moveTo>
                <a:cubicBezTo>
                  <a:pt x="175683" y="1066902"/>
                  <a:pt x="201589" y="1092807"/>
                  <a:pt x="201589" y="1124669"/>
                </a:cubicBezTo>
                <a:cubicBezTo>
                  <a:pt x="201589" y="1156530"/>
                  <a:pt x="175683" y="1182535"/>
                  <a:pt x="143822" y="1182535"/>
                </a:cubicBezTo>
                <a:cubicBezTo>
                  <a:pt x="111862" y="1182535"/>
                  <a:pt x="85955" y="1156530"/>
                  <a:pt x="85955" y="1124669"/>
                </a:cubicBezTo>
                <a:cubicBezTo>
                  <a:pt x="85955" y="1092807"/>
                  <a:pt x="111961" y="1066902"/>
                  <a:pt x="143822" y="1066902"/>
                </a:cubicBezTo>
                <a:close/>
                <a:moveTo>
                  <a:pt x="143822" y="447646"/>
                </a:moveTo>
                <a:cubicBezTo>
                  <a:pt x="117817" y="447646"/>
                  <a:pt x="96675" y="468787"/>
                  <a:pt x="96675" y="494792"/>
                </a:cubicBezTo>
                <a:cubicBezTo>
                  <a:pt x="96675" y="520797"/>
                  <a:pt x="117817" y="541938"/>
                  <a:pt x="143822" y="541938"/>
                </a:cubicBezTo>
                <a:cubicBezTo>
                  <a:pt x="169827" y="541938"/>
                  <a:pt x="190969" y="520797"/>
                  <a:pt x="190969" y="494792"/>
                </a:cubicBezTo>
                <a:cubicBezTo>
                  <a:pt x="190969" y="468787"/>
                  <a:pt x="169827" y="447646"/>
                  <a:pt x="143822" y="447646"/>
                </a:cubicBezTo>
                <a:close/>
                <a:moveTo>
                  <a:pt x="143822" y="417869"/>
                </a:moveTo>
                <a:cubicBezTo>
                  <a:pt x="186204" y="417869"/>
                  <a:pt x="220745" y="452409"/>
                  <a:pt x="220745" y="494792"/>
                </a:cubicBezTo>
                <a:cubicBezTo>
                  <a:pt x="220745" y="537174"/>
                  <a:pt x="186204" y="571715"/>
                  <a:pt x="143822" y="571715"/>
                </a:cubicBezTo>
                <a:cubicBezTo>
                  <a:pt x="101439" y="571715"/>
                  <a:pt x="66898" y="537174"/>
                  <a:pt x="66898" y="494792"/>
                </a:cubicBezTo>
                <a:cubicBezTo>
                  <a:pt x="66898" y="452409"/>
                  <a:pt x="101439" y="417869"/>
                  <a:pt x="143822" y="417869"/>
                </a:cubicBezTo>
                <a:close/>
                <a:moveTo>
                  <a:pt x="239008" y="237025"/>
                </a:moveTo>
                <a:lnTo>
                  <a:pt x="39207" y="336976"/>
                </a:lnTo>
                <a:lnTo>
                  <a:pt x="29777" y="1124768"/>
                </a:lnTo>
                <a:cubicBezTo>
                  <a:pt x="29777" y="1187498"/>
                  <a:pt x="80894" y="1238615"/>
                  <a:pt x="143822" y="1238615"/>
                </a:cubicBezTo>
                <a:cubicBezTo>
                  <a:pt x="206650" y="1238615"/>
                  <a:pt x="257668" y="1187498"/>
                  <a:pt x="257668" y="1124570"/>
                </a:cubicBezTo>
                <a:close/>
                <a:moveTo>
                  <a:pt x="68292" y="50673"/>
                </a:moveTo>
                <a:lnTo>
                  <a:pt x="68292" y="289182"/>
                </a:lnTo>
                <a:lnTo>
                  <a:pt x="193778" y="226439"/>
                </a:lnTo>
                <a:lnTo>
                  <a:pt x="192593" y="126016"/>
                </a:lnTo>
                <a:close/>
                <a:moveTo>
                  <a:pt x="39717" y="0"/>
                </a:moveTo>
                <a:lnTo>
                  <a:pt x="220978" y="109823"/>
                </a:lnTo>
                <a:lnTo>
                  <a:pt x="222190" y="212233"/>
                </a:lnTo>
                <a:lnTo>
                  <a:pt x="267892" y="189382"/>
                </a:lnTo>
                <a:lnTo>
                  <a:pt x="287544" y="1124272"/>
                </a:lnTo>
                <a:cubicBezTo>
                  <a:pt x="287445" y="1203874"/>
                  <a:pt x="223028" y="1268391"/>
                  <a:pt x="143822" y="1268391"/>
                </a:cubicBezTo>
                <a:cubicBezTo>
                  <a:pt x="64517" y="1268391"/>
                  <a:pt x="0" y="1203874"/>
                  <a:pt x="0" y="1124570"/>
                </a:cubicBezTo>
                <a:lnTo>
                  <a:pt x="9628" y="318514"/>
                </a:lnTo>
                <a:lnTo>
                  <a:pt x="39717" y="30346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 rot="1977891">
            <a:off x="2313641" y="384081"/>
            <a:ext cx="385561" cy="2346860"/>
          </a:xfrm>
          <a:custGeom>
            <a:rect b="b" l="l" r="r" t="t"/>
            <a:pathLst>
              <a:path extrusionOk="0" h="1647721" w="270701">
                <a:moveTo>
                  <a:pt x="28575" y="1528273"/>
                </a:moveTo>
                <a:lnTo>
                  <a:pt x="28575" y="1619146"/>
                </a:lnTo>
                <a:lnTo>
                  <a:pt x="242126" y="1619146"/>
                </a:lnTo>
                <a:lnTo>
                  <a:pt x="242126" y="1528273"/>
                </a:lnTo>
                <a:close/>
                <a:moveTo>
                  <a:pt x="180857" y="1344652"/>
                </a:moveTo>
                <a:lnTo>
                  <a:pt x="111959" y="1413550"/>
                </a:lnTo>
                <a:lnTo>
                  <a:pt x="138147" y="1424734"/>
                </a:lnTo>
                <a:cubicBezTo>
                  <a:pt x="166401" y="1424734"/>
                  <a:pt x="189345" y="1401096"/>
                  <a:pt x="189345" y="1371987"/>
                </a:cubicBezTo>
                <a:cubicBezTo>
                  <a:pt x="189345" y="1364710"/>
                  <a:pt x="187911" y="1357775"/>
                  <a:pt x="185318" y="1351465"/>
                </a:cubicBezTo>
                <a:close/>
                <a:moveTo>
                  <a:pt x="138147" y="1319241"/>
                </a:moveTo>
                <a:cubicBezTo>
                  <a:pt x="109894" y="1319241"/>
                  <a:pt x="86950" y="1342879"/>
                  <a:pt x="86950" y="1371987"/>
                </a:cubicBezTo>
                <a:cubicBezTo>
                  <a:pt x="86950" y="1379265"/>
                  <a:pt x="88384" y="1386200"/>
                  <a:pt x="90976" y="1392509"/>
                </a:cubicBezTo>
                <a:lnTo>
                  <a:pt x="96944" y="1401625"/>
                </a:lnTo>
                <a:lnTo>
                  <a:pt x="167004" y="1331565"/>
                </a:lnTo>
                <a:close/>
                <a:moveTo>
                  <a:pt x="138147" y="1290035"/>
                </a:moveTo>
                <a:cubicBezTo>
                  <a:pt x="182044" y="1290035"/>
                  <a:pt x="217788" y="1326859"/>
                  <a:pt x="217788" y="1372085"/>
                </a:cubicBezTo>
                <a:cubicBezTo>
                  <a:pt x="217788" y="1417310"/>
                  <a:pt x="182044" y="1454135"/>
                  <a:pt x="138147" y="1454135"/>
                </a:cubicBezTo>
                <a:cubicBezTo>
                  <a:pt x="94250" y="1454135"/>
                  <a:pt x="58507" y="1417310"/>
                  <a:pt x="58507" y="1372085"/>
                </a:cubicBezTo>
                <a:cubicBezTo>
                  <a:pt x="58507" y="1326859"/>
                  <a:pt x="94250" y="1290035"/>
                  <a:pt x="138147" y="1290035"/>
                </a:cubicBezTo>
                <a:close/>
                <a:moveTo>
                  <a:pt x="73427" y="738736"/>
                </a:moveTo>
                <a:lnTo>
                  <a:pt x="73427" y="901922"/>
                </a:lnTo>
                <a:lnTo>
                  <a:pt x="117953" y="901922"/>
                </a:lnTo>
                <a:lnTo>
                  <a:pt x="117953" y="738736"/>
                </a:lnTo>
                <a:close/>
                <a:moveTo>
                  <a:pt x="150008" y="230403"/>
                </a:moveTo>
                <a:lnTo>
                  <a:pt x="150008" y="325764"/>
                </a:lnTo>
                <a:lnTo>
                  <a:pt x="174341" y="315372"/>
                </a:lnTo>
                <a:cubicBezTo>
                  <a:pt x="183609" y="305824"/>
                  <a:pt x="189345" y="292638"/>
                  <a:pt x="189345" y="278083"/>
                </a:cubicBezTo>
                <a:cubicBezTo>
                  <a:pt x="189345" y="263530"/>
                  <a:pt x="183609" y="250343"/>
                  <a:pt x="174341" y="240795"/>
                </a:cubicBezTo>
                <a:close/>
                <a:moveTo>
                  <a:pt x="130958" y="228407"/>
                </a:moveTo>
                <a:lnTo>
                  <a:pt x="101954" y="240795"/>
                </a:lnTo>
                <a:cubicBezTo>
                  <a:pt x="92686" y="250343"/>
                  <a:pt x="86950" y="263530"/>
                  <a:pt x="86950" y="278083"/>
                </a:cubicBezTo>
                <a:cubicBezTo>
                  <a:pt x="86950" y="292638"/>
                  <a:pt x="92686" y="305824"/>
                  <a:pt x="101954" y="315372"/>
                </a:cubicBezTo>
                <a:lnTo>
                  <a:pt x="130958" y="327760"/>
                </a:lnTo>
                <a:close/>
                <a:moveTo>
                  <a:pt x="138147" y="196132"/>
                </a:moveTo>
                <a:cubicBezTo>
                  <a:pt x="182044" y="196132"/>
                  <a:pt x="217788" y="232956"/>
                  <a:pt x="217788" y="278182"/>
                </a:cubicBezTo>
                <a:cubicBezTo>
                  <a:pt x="217788" y="323406"/>
                  <a:pt x="182044" y="360232"/>
                  <a:pt x="138147" y="360232"/>
                </a:cubicBezTo>
                <a:cubicBezTo>
                  <a:pt x="94250" y="360232"/>
                  <a:pt x="58507" y="323406"/>
                  <a:pt x="58507" y="278182"/>
                </a:cubicBezTo>
                <a:cubicBezTo>
                  <a:pt x="58507" y="232956"/>
                  <a:pt x="94250" y="196132"/>
                  <a:pt x="138147" y="196132"/>
                </a:cubicBezTo>
                <a:close/>
                <a:moveTo>
                  <a:pt x="30443" y="151924"/>
                </a:moveTo>
                <a:lnTo>
                  <a:pt x="30443" y="709530"/>
                </a:lnTo>
                <a:lnTo>
                  <a:pt x="44852" y="709530"/>
                </a:lnTo>
                <a:lnTo>
                  <a:pt x="44852" y="705707"/>
                </a:lnTo>
                <a:lnTo>
                  <a:pt x="148675" y="705707"/>
                </a:lnTo>
                <a:lnTo>
                  <a:pt x="148675" y="930497"/>
                </a:lnTo>
                <a:lnTo>
                  <a:pt x="146396" y="930497"/>
                </a:lnTo>
                <a:lnTo>
                  <a:pt x="146396" y="937708"/>
                </a:lnTo>
                <a:lnTo>
                  <a:pt x="30443" y="937708"/>
                </a:lnTo>
                <a:lnTo>
                  <a:pt x="30443" y="1492844"/>
                </a:lnTo>
                <a:lnTo>
                  <a:pt x="240257" y="1492844"/>
                </a:lnTo>
                <a:lnTo>
                  <a:pt x="240257" y="151924"/>
                </a:lnTo>
                <a:close/>
                <a:moveTo>
                  <a:pt x="28575" y="28575"/>
                </a:moveTo>
                <a:lnTo>
                  <a:pt x="28575" y="118965"/>
                </a:lnTo>
                <a:lnTo>
                  <a:pt x="242126" y="118965"/>
                </a:lnTo>
                <a:lnTo>
                  <a:pt x="242126" y="28575"/>
                </a:lnTo>
                <a:close/>
                <a:moveTo>
                  <a:pt x="0" y="0"/>
                </a:moveTo>
                <a:lnTo>
                  <a:pt x="270701" y="0"/>
                </a:lnTo>
                <a:lnTo>
                  <a:pt x="270701" y="151924"/>
                </a:lnTo>
                <a:lnTo>
                  <a:pt x="268700" y="151924"/>
                </a:lnTo>
                <a:lnTo>
                  <a:pt x="268700" y="1492844"/>
                </a:lnTo>
                <a:lnTo>
                  <a:pt x="270701" y="1492844"/>
                </a:lnTo>
                <a:lnTo>
                  <a:pt x="270701" y="1647721"/>
                </a:lnTo>
                <a:lnTo>
                  <a:pt x="0" y="1647721"/>
                </a:lnTo>
                <a:lnTo>
                  <a:pt x="0" y="1492844"/>
                </a:lnTo>
                <a:lnTo>
                  <a:pt x="2000" y="1492844"/>
                </a:lnTo>
                <a:lnTo>
                  <a:pt x="2000" y="908405"/>
                </a:lnTo>
                <a:lnTo>
                  <a:pt x="44852" y="908405"/>
                </a:lnTo>
                <a:lnTo>
                  <a:pt x="44852" y="738736"/>
                </a:lnTo>
                <a:lnTo>
                  <a:pt x="2000" y="738736"/>
                </a:lnTo>
                <a:lnTo>
                  <a:pt x="2000" y="151924"/>
                </a:lnTo>
                <a:lnTo>
                  <a:pt x="0" y="1519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 rot="-8730110">
            <a:off x="4680368" y="4475869"/>
            <a:ext cx="568991" cy="1964240"/>
          </a:xfrm>
          <a:custGeom>
            <a:rect b="b" l="l" r="r" t="t"/>
            <a:pathLst>
              <a:path extrusionOk="0" h="1377717" w="399090">
                <a:moveTo>
                  <a:pt x="274574" y="1044196"/>
                </a:moveTo>
                <a:lnTo>
                  <a:pt x="212350" y="1044197"/>
                </a:lnTo>
                <a:lnTo>
                  <a:pt x="108329" y="1156491"/>
                </a:lnTo>
                <a:lnTo>
                  <a:pt x="108847" y="1240863"/>
                </a:lnTo>
                <a:lnTo>
                  <a:pt x="266213" y="1203546"/>
                </a:lnTo>
                <a:close/>
                <a:moveTo>
                  <a:pt x="301893" y="1018342"/>
                </a:moveTo>
                <a:lnTo>
                  <a:pt x="291033" y="1224229"/>
                </a:lnTo>
                <a:lnTo>
                  <a:pt x="83164" y="1273525"/>
                </a:lnTo>
                <a:lnTo>
                  <a:pt x="82389" y="1146408"/>
                </a:lnTo>
                <a:lnTo>
                  <a:pt x="201060" y="1018342"/>
                </a:lnTo>
                <a:close/>
                <a:moveTo>
                  <a:pt x="185256" y="962764"/>
                </a:moveTo>
                <a:lnTo>
                  <a:pt x="120790" y="1024790"/>
                </a:lnTo>
                <a:lnTo>
                  <a:pt x="27233" y="1118398"/>
                </a:lnTo>
                <a:lnTo>
                  <a:pt x="25854" y="1280505"/>
                </a:lnTo>
                <a:lnTo>
                  <a:pt x="51364" y="1347985"/>
                </a:lnTo>
                <a:lnTo>
                  <a:pt x="346190" y="1287917"/>
                </a:lnTo>
                <a:lnTo>
                  <a:pt x="346190" y="968050"/>
                </a:lnTo>
                <a:close/>
                <a:moveTo>
                  <a:pt x="369355" y="34857"/>
                </a:moveTo>
                <a:lnTo>
                  <a:pt x="298367" y="49013"/>
                </a:lnTo>
                <a:lnTo>
                  <a:pt x="271203" y="72328"/>
                </a:lnTo>
                <a:lnTo>
                  <a:pt x="281853" y="99171"/>
                </a:lnTo>
                <a:lnTo>
                  <a:pt x="260338" y="118764"/>
                </a:lnTo>
                <a:lnTo>
                  <a:pt x="270979" y="145893"/>
                </a:lnTo>
                <a:lnTo>
                  <a:pt x="249560" y="165488"/>
                </a:lnTo>
                <a:lnTo>
                  <a:pt x="260298" y="192525"/>
                </a:lnTo>
                <a:lnTo>
                  <a:pt x="238880" y="212121"/>
                </a:lnTo>
                <a:lnTo>
                  <a:pt x="249618" y="239158"/>
                </a:lnTo>
                <a:lnTo>
                  <a:pt x="228196" y="258849"/>
                </a:lnTo>
                <a:lnTo>
                  <a:pt x="238934" y="285887"/>
                </a:lnTo>
                <a:lnTo>
                  <a:pt x="217516" y="305482"/>
                </a:lnTo>
                <a:lnTo>
                  <a:pt x="228254" y="332519"/>
                </a:lnTo>
                <a:lnTo>
                  <a:pt x="206835" y="352115"/>
                </a:lnTo>
                <a:lnTo>
                  <a:pt x="217574" y="379152"/>
                </a:lnTo>
                <a:lnTo>
                  <a:pt x="196060" y="398745"/>
                </a:lnTo>
                <a:lnTo>
                  <a:pt x="206707" y="425683"/>
                </a:lnTo>
                <a:lnTo>
                  <a:pt x="185287" y="445280"/>
                </a:lnTo>
                <a:lnTo>
                  <a:pt x="195931" y="472313"/>
                </a:lnTo>
                <a:lnTo>
                  <a:pt x="174511" y="491909"/>
                </a:lnTo>
                <a:lnTo>
                  <a:pt x="185155" y="518943"/>
                </a:lnTo>
                <a:lnTo>
                  <a:pt x="163736" y="538538"/>
                </a:lnTo>
                <a:lnTo>
                  <a:pt x="174475" y="565575"/>
                </a:lnTo>
                <a:lnTo>
                  <a:pt x="153056" y="585171"/>
                </a:lnTo>
                <a:lnTo>
                  <a:pt x="163794" y="612208"/>
                </a:lnTo>
                <a:lnTo>
                  <a:pt x="142375" y="631804"/>
                </a:lnTo>
                <a:lnTo>
                  <a:pt x="153117" y="658746"/>
                </a:lnTo>
                <a:lnTo>
                  <a:pt x="131698" y="678342"/>
                </a:lnTo>
                <a:lnTo>
                  <a:pt x="142437" y="705378"/>
                </a:lnTo>
                <a:lnTo>
                  <a:pt x="121205" y="725076"/>
                </a:lnTo>
                <a:lnTo>
                  <a:pt x="131944" y="752113"/>
                </a:lnTo>
                <a:lnTo>
                  <a:pt x="110524" y="771708"/>
                </a:lnTo>
                <a:lnTo>
                  <a:pt x="121264" y="798746"/>
                </a:lnTo>
                <a:lnTo>
                  <a:pt x="99847" y="818246"/>
                </a:lnTo>
                <a:lnTo>
                  <a:pt x="110586" y="845283"/>
                </a:lnTo>
                <a:lnTo>
                  <a:pt x="89167" y="864880"/>
                </a:lnTo>
                <a:lnTo>
                  <a:pt x="99906" y="891916"/>
                </a:lnTo>
                <a:lnTo>
                  <a:pt x="78486" y="911512"/>
                </a:lnTo>
                <a:lnTo>
                  <a:pt x="89229" y="938454"/>
                </a:lnTo>
                <a:lnTo>
                  <a:pt x="67714" y="958047"/>
                </a:lnTo>
                <a:lnTo>
                  <a:pt x="78453" y="985084"/>
                </a:lnTo>
                <a:lnTo>
                  <a:pt x="57034" y="1004679"/>
                </a:lnTo>
                <a:lnTo>
                  <a:pt x="67776" y="1031621"/>
                </a:lnTo>
                <a:lnTo>
                  <a:pt x="42617" y="1054811"/>
                </a:lnTo>
                <a:lnTo>
                  <a:pt x="41354" y="1061345"/>
                </a:lnTo>
                <a:lnTo>
                  <a:pt x="174110" y="933617"/>
                </a:lnTo>
                <a:lnTo>
                  <a:pt x="266232" y="936642"/>
                </a:lnTo>
                <a:lnTo>
                  <a:pt x="339740" y="936642"/>
                </a:lnTo>
                <a:close/>
                <a:moveTo>
                  <a:pt x="399090" y="0"/>
                </a:moveTo>
                <a:lnTo>
                  <a:pt x="368330" y="936642"/>
                </a:lnTo>
                <a:lnTo>
                  <a:pt x="372044" y="936642"/>
                </a:lnTo>
                <a:lnTo>
                  <a:pt x="372045" y="1309031"/>
                </a:lnTo>
                <a:lnTo>
                  <a:pt x="34990" y="1377717"/>
                </a:lnTo>
                <a:lnTo>
                  <a:pt x="0" y="1285159"/>
                </a:lnTo>
                <a:lnTo>
                  <a:pt x="1464" y="1107626"/>
                </a:lnTo>
                <a:lnTo>
                  <a:pt x="4018" y="1105070"/>
                </a:lnTo>
                <a:lnTo>
                  <a:pt x="4992" y="1099828"/>
                </a:lnTo>
                <a:lnTo>
                  <a:pt x="7054" y="1100211"/>
                </a:lnTo>
                <a:lnTo>
                  <a:pt x="5584" y="1097147"/>
                </a:lnTo>
                <a:lnTo>
                  <a:pt x="16224" y="1040125"/>
                </a:lnTo>
                <a:lnTo>
                  <a:pt x="33910" y="1023934"/>
                </a:lnTo>
                <a:lnTo>
                  <a:pt x="23169" y="996992"/>
                </a:lnTo>
                <a:lnTo>
                  <a:pt x="44587" y="977396"/>
                </a:lnTo>
                <a:lnTo>
                  <a:pt x="33849" y="950359"/>
                </a:lnTo>
                <a:lnTo>
                  <a:pt x="55268" y="930763"/>
                </a:lnTo>
                <a:lnTo>
                  <a:pt x="44526" y="903821"/>
                </a:lnTo>
                <a:lnTo>
                  <a:pt x="66040" y="884228"/>
                </a:lnTo>
                <a:lnTo>
                  <a:pt x="55302" y="857191"/>
                </a:lnTo>
                <a:lnTo>
                  <a:pt x="76720" y="837595"/>
                </a:lnTo>
                <a:lnTo>
                  <a:pt x="65982" y="810558"/>
                </a:lnTo>
                <a:lnTo>
                  <a:pt x="87398" y="791058"/>
                </a:lnTo>
                <a:lnTo>
                  <a:pt x="76659" y="764021"/>
                </a:lnTo>
                <a:lnTo>
                  <a:pt x="98078" y="744425"/>
                </a:lnTo>
                <a:lnTo>
                  <a:pt x="87340" y="717388"/>
                </a:lnTo>
                <a:lnTo>
                  <a:pt x="108758" y="697793"/>
                </a:lnTo>
                <a:lnTo>
                  <a:pt x="98020" y="670756"/>
                </a:lnTo>
                <a:lnTo>
                  <a:pt x="119439" y="651159"/>
                </a:lnTo>
                <a:lnTo>
                  <a:pt x="108697" y="624218"/>
                </a:lnTo>
                <a:lnTo>
                  <a:pt x="130116" y="604622"/>
                </a:lnTo>
                <a:lnTo>
                  <a:pt x="119378" y="577584"/>
                </a:lnTo>
                <a:lnTo>
                  <a:pt x="140796" y="557989"/>
                </a:lnTo>
                <a:lnTo>
                  <a:pt x="130058" y="530952"/>
                </a:lnTo>
                <a:lnTo>
                  <a:pt x="151573" y="511360"/>
                </a:lnTo>
                <a:lnTo>
                  <a:pt x="140928" y="484326"/>
                </a:lnTo>
                <a:lnTo>
                  <a:pt x="162348" y="464730"/>
                </a:lnTo>
                <a:lnTo>
                  <a:pt x="151705" y="437696"/>
                </a:lnTo>
                <a:lnTo>
                  <a:pt x="173028" y="418097"/>
                </a:lnTo>
                <a:lnTo>
                  <a:pt x="162382" y="391159"/>
                </a:lnTo>
                <a:lnTo>
                  <a:pt x="183801" y="371562"/>
                </a:lnTo>
                <a:lnTo>
                  <a:pt x="173062" y="344525"/>
                </a:lnTo>
                <a:lnTo>
                  <a:pt x="194481" y="324929"/>
                </a:lnTo>
                <a:lnTo>
                  <a:pt x="183743" y="297892"/>
                </a:lnTo>
                <a:lnTo>
                  <a:pt x="205161" y="278297"/>
                </a:lnTo>
                <a:lnTo>
                  <a:pt x="194423" y="251260"/>
                </a:lnTo>
                <a:lnTo>
                  <a:pt x="215845" y="231568"/>
                </a:lnTo>
                <a:lnTo>
                  <a:pt x="205107" y="204531"/>
                </a:lnTo>
                <a:lnTo>
                  <a:pt x="226525" y="184936"/>
                </a:lnTo>
                <a:lnTo>
                  <a:pt x="215787" y="157899"/>
                </a:lnTo>
                <a:lnTo>
                  <a:pt x="237304" y="138210"/>
                </a:lnTo>
                <a:lnTo>
                  <a:pt x="226663" y="111082"/>
                </a:lnTo>
                <a:lnTo>
                  <a:pt x="248083" y="91486"/>
                </a:lnTo>
                <a:lnTo>
                  <a:pt x="237166" y="64062"/>
                </a:lnTo>
                <a:lnTo>
                  <a:pt x="282838" y="24868"/>
                </a:lnTo>
                <a:lnTo>
                  <a:pt x="282749" y="24762"/>
                </a:lnTo>
                <a:lnTo>
                  <a:pt x="283622" y="24024"/>
                </a:lnTo>
                <a:lnTo>
                  <a:pt x="283706" y="24124"/>
                </a:lnTo>
                <a:lnTo>
                  <a:pt x="285512" y="2257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/>
          <p:nvPr/>
        </p:nvSpPr>
        <p:spPr>
          <a:xfrm rot="1977891">
            <a:off x="2094920" y="2549888"/>
            <a:ext cx="831221" cy="1923945"/>
          </a:xfrm>
          <a:custGeom>
            <a:rect b="b" l="l" r="r" t="t"/>
            <a:pathLst>
              <a:path extrusionOk="0" h="1350794" w="583597">
                <a:moveTo>
                  <a:pt x="310389" y="1089035"/>
                </a:moveTo>
                <a:cubicBezTo>
                  <a:pt x="301498" y="1089035"/>
                  <a:pt x="294224" y="1096807"/>
                  <a:pt x="294224" y="1106306"/>
                </a:cubicBezTo>
                <a:cubicBezTo>
                  <a:pt x="294224" y="1115805"/>
                  <a:pt x="301498" y="1123577"/>
                  <a:pt x="310389" y="1123577"/>
                </a:cubicBezTo>
                <a:cubicBezTo>
                  <a:pt x="319280" y="1123577"/>
                  <a:pt x="326554" y="1115805"/>
                  <a:pt x="326554" y="1106306"/>
                </a:cubicBezTo>
                <a:cubicBezTo>
                  <a:pt x="326554" y="1096807"/>
                  <a:pt x="319381" y="1089035"/>
                  <a:pt x="310389" y="1089035"/>
                </a:cubicBezTo>
                <a:close/>
                <a:moveTo>
                  <a:pt x="310389" y="1056653"/>
                </a:moveTo>
                <a:cubicBezTo>
                  <a:pt x="336051" y="1056653"/>
                  <a:pt x="356864" y="1078888"/>
                  <a:pt x="356864" y="1106306"/>
                </a:cubicBezTo>
                <a:cubicBezTo>
                  <a:pt x="356864" y="1133723"/>
                  <a:pt x="336051" y="1155959"/>
                  <a:pt x="310389" y="1155959"/>
                </a:cubicBezTo>
                <a:cubicBezTo>
                  <a:pt x="284726" y="1155959"/>
                  <a:pt x="263914" y="1133723"/>
                  <a:pt x="263914" y="1106306"/>
                </a:cubicBezTo>
                <a:cubicBezTo>
                  <a:pt x="263914" y="1078888"/>
                  <a:pt x="284726" y="1056653"/>
                  <a:pt x="310389" y="1056653"/>
                </a:cubicBezTo>
                <a:close/>
                <a:moveTo>
                  <a:pt x="40532" y="447537"/>
                </a:moveTo>
                <a:lnTo>
                  <a:pt x="40532" y="460597"/>
                </a:lnTo>
                <a:cubicBezTo>
                  <a:pt x="41946" y="462973"/>
                  <a:pt x="43462" y="465563"/>
                  <a:pt x="45078" y="468262"/>
                </a:cubicBezTo>
                <a:cubicBezTo>
                  <a:pt x="55282" y="485748"/>
                  <a:pt x="69326" y="509711"/>
                  <a:pt x="89128" y="527521"/>
                </a:cubicBezTo>
                <a:cubicBezTo>
                  <a:pt x="139544" y="573073"/>
                  <a:pt x="147323" y="579765"/>
                  <a:pt x="175814" y="603944"/>
                </a:cubicBezTo>
                <a:cubicBezTo>
                  <a:pt x="195515" y="620675"/>
                  <a:pt x="241384" y="659751"/>
                  <a:pt x="232594" y="922481"/>
                </a:cubicBezTo>
                <a:cubicBezTo>
                  <a:pt x="230877" y="974940"/>
                  <a:pt x="228553" y="1007647"/>
                  <a:pt x="226835" y="1031503"/>
                </a:cubicBezTo>
                <a:cubicBezTo>
                  <a:pt x="224208" y="1067986"/>
                  <a:pt x="222996" y="1084610"/>
                  <a:pt x="227543" y="1124548"/>
                </a:cubicBezTo>
                <a:cubicBezTo>
                  <a:pt x="235625" y="1194818"/>
                  <a:pt x="259266" y="1255266"/>
                  <a:pt x="301700" y="1314957"/>
                </a:cubicBezTo>
                <a:cubicBezTo>
                  <a:pt x="304024" y="1318304"/>
                  <a:pt x="307560" y="1318627"/>
                  <a:pt x="308570" y="1318519"/>
                </a:cubicBezTo>
                <a:cubicBezTo>
                  <a:pt x="310187" y="1318519"/>
                  <a:pt x="313116" y="1317980"/>
                  <a:pt x="315137" y="1314741"/>
                </a:cubicBezTo>
                <a:cubicBezTo>
                  <a:pt x="342517" y="1273724"/>
                  <a:pt x="379596" y="1208850"/>
                  <a:pt x="385961" y="1118719"/>
                </a:cubicBezTo>
                <a:cubicBezTo>
                  <a:pt x="388790" y="1078673"/>
                  <a:pt x="386870" y="1062049"/>
                  <a:pt x="382728" y="1025673"/>
                </a:cubicBezTo>
                <a:cubicBezTo>
                  <a:pt x="380000" y="1001926"/>
                  <a:pt x="376262" y="969328"/>
                  <a:pt x="372322" y="917083"/>
                </a:cubicBezTo>
                <a:cubicBezTo>
                  <a:pt x="352115" y="655109"/>
                  <a:pt x="396367" y="613875"/>
                  <a:pt x="415260" y="596172"/>
                </a:cubicBezTo>
                <a:cubicBezTo>
                  <a:pt x="443549" y="569835"/>
                  <a:pt x="451127" y="562819"/>
                  <a:pt x="498611" y="515648"/>
                </a:cubicBezTo>
                <a:cubicBezTo>
                  <a:pt x="523263" y="491253"/>
                  <a:pt x="534983" y="474199"/>
                  <a:pt x="542763" y="460921"/>
                </a:cubicBezTo>
                <a:lnTo>
                  <a:pt x="542763" y="447537"/>
                </a:lnTo>
                <a:close/>
                <a:moveTo>
                  <a:pt x="29623" y="289846"/>
                </a:moveTo>
                <a:lnTo>
                  <a:pt x="28806" y="415154"/>
                </a:lnTo>
                <a:lnTo>
                  <a:pt x="555022" y="415154"/>
                </a:lnTo>
                <a:lnTo>
                  <a:pt x="555022" y="289846"/>
                </a:lnTo>
                <a:close/>
                <a:moveTo>
                  <a:pt x="436817" y="28575"/>
                </a:moveTo>
                <a:lnTo>
                  <a:pt x="436817" y="258985"/>
                </a:lnTo>
                <a:lnTo>
                  <a:pt x="538543" y="258985"/>
                </a:lnTo>
                <a:lnTo>
                  <a:pt x="538734" y="258985"/>
                </a:lnTo>
                <a:lnTo>
                  <a:pt x="538734" y="28575"/>
                </a:lnTo>
                <a:close/>
                <a:moveTo>
                  <a:pt x="175546" y="28575"/>
                </a:moveTo>
                <a:lnTo>
                  <a:pt x="175546" y="258985"/>
                </a:lnTo>
                <a:lnTo>
                  <a:pt x="408146" y="258985"/>
                </a:lnTo>
                <a:lnTo>
                  <a:pt x="408146" y="28575"/>
                </a:lnTo>
                <a:close/>
                <a:moveTo>
                  <a:pt x="44863" y="28575"/>
                </a:moveTo>
                <a:lnTo>
                  <a:pt x="44863" y="258985"/>
                </a:lnTo>
                <a:lnTo>
                  <a:pt x="146876" y="258985"/>
                </a:lnTo>
                <a:lnTo>
                  <a:pt x="146876" y="28575"/>
                </a:lnTo>
                <a:close/>
                <a:moveTo>
                  <a:pt x="16383" y="0"/>
                </a:moveTo>
                <a:lnTo>
                  <a:pt x="146971" y="0"/>
                </a:lnTo>
                <a:lnTo>
                  <a:pt x="175546" y="0"/>
                </a:lnTo>
                <a:lnTo>
                  <a:pt x="408146" y="0"/>
                </a:lnTo>
                <a:lnTo>
                  <a:pt x="436817" y="0"/>
                </a:lnTo>
                <a:lnTo>
                  <a:pt x="567309" y="0"/>
                </a:lnTo>
                <a:lnTo>
                  <a:pt x="567309" y="258985"/>
                </a:lnTo>
                <a:lnTo>
                  <a:pt x="583597" y="258985"/>
                </a:lnTo>
                <a:lnTo>
                  <a:pt x="583597" y="450533"/>
                </a:lnTo>
                <a:lnTo>
                  <a:pt x="573274" y="450533"/>
                </a:lnTo>
                <a:lnTo>
                  <a:pt x="573274" y="469881"/>
                </a:lnTo>
                <a:lnTo>
                  <a:pt x="571153" y="473659"/>
                </a:lnTo>
                <a:cubicBezTo>
                  <a:pt x="558625" y="496219"/>
                  <a:pt x="543167" y="515864"/>
                  <a:pt x="519424" y="539395"/>
                </a:cubicBezTo>
                <a:cubicBezTo>
                  <a:pt x="471636" y="586890"/>
                  <a:pt x="463958" y="594014"/>
                  <a:pt x="435568" y="620460"/>
                </a:cubicBezTo>
                <a:cubicBezTo>
                  <a:pt x="422636" y="632548"/>
                  <a:pt x="383738" y="668709"/>
                  <a:pt x="402732" y="914385"/>
                </a:cubicBezTo>
                <a:cubicBezTo>
                  <a:pt x="406572" y="966089"/>
                  <a:pt x="410310" y="998257"/>
                  <a:pt x="413038" y="1021680"/>
                </a:cubicBezTo>
                <a:cubicBezTo>
                  <a:pt x="417281" y="1059027"/>
                  <a:pt x="419402" y="1077809"/>
                  <a:pt x="416472" y="1120986"/>
                </a:cubicBezTo>
                <a:cubicBezTo>
                  <a:pt x="409501" y="1219213"/>
                  <a:pt x="369593" y="1289267"/>
                  <a:pt x="340193" y="1333307"/>
                </a:cubicBezTo>
                <a:cubicBezTo>
                  <a:pt x="333121" y="1344101"/>
                  <a:pt x="321906" y="1350470"/>
                  <a:pt x="309479" y="1350686"/>
                </a:cubicBezTo>
                <a:cubicBezTo>
                  <a:pt x="308974" y="1350794"/>
                  <a:pt x="308672" y="1350794"/>
                  <a:pt x="308369" y="1350794"/>
                </a:cubicBezTo>
                <a:cubicBezTo>
                  <a:pt x="296143" y="1350794"/>
                  <a:pt x="284929" y="1344857"/>
                  <a:pt x="277553" y="1334495"/>
                </a:cubicBezTo>
                <a:cubicBezTo>
                  <a:pt x="231685" y="1270161"/>
                  <a:pt x="206225" y="1204640"/>
                  <a:pt x="197435" y="1128434"/>
                </a:cubicBezTo>
                <a:cubicBezTo>
                  <a:pt x="192585" y="1085365"/>
                  <a:pt x="193898" y="1066476"/>
                  <a:pt x="196626" y="1029020"/>
                </a:cubicBezTo>
                <a:cubicBezTo>
                  <a:pt x="198344" y="1005380"/>
                  <a:pt x="200668" y="973105"/>
                  <a:pt x="202385" y="921293"/>
                </a:cubicBezTo>
                <a:cubicBezTo>
                  <a:pt x="210670" y="674970"/>
                  <a:pt x="170358" y="640537"/>
                  <a:pt x="157124" y="629311"/>
                </a:cubicBezTo>
                <a:cubicBezTo>
                  <a:pt x="127016" y="603836"/>
                  <a:pt x="118630" y="596604"/>
                  <a:pt x="69730" y="552349"/>
                </a:cubicBezTo>
                <a:cubicBezTo>
                  <a:pt x="46391" y="531192"/>
                  <a:pt x="30833" y="504854"/>
                  <a:pt x="19618" y="485532"/>
                </a:cubicBezTo>
                <a:cubicBezTo>
                  <a:pt x="17193" y="481430"/>
                  <a:pt x="14971" y="477653"/>
                  <a:pt x="12951" y="474414"/>
                </a:cubicBezTo>
                <a:lnTo>
                  <a:pt x="10323" y="470313"/>
                </a:lnTo>
                <a:lnTo>
                  <a:pt x="10468" y="450507"/>
                </a:lnTo>
                <a:lnTo>
                  <a:pt x="0" y="450437"/>
                </a:lnTo>
                <a:lnTo>
                  <a:pt x="1238" y="258985"/>
                </a:lnTo>
                <a:lnTo>
                  <a:pt x="16097" y="258985"/>
                </a:lnTo>
                <a:lnTo>
                  <a:pt x="16288" y="258985"/>
                </a:lnTo>
                <a:lnTo>
                  <a:pt x="16383" y="25898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/>
          <p:nvPr/>
        </p:nvSpPr>
        <p:spPr>
          <a:xfrm rot="1977891">
            <a:off x="9522378" y="653823"/>
            <a:ext cx="368363" cy="1654263"/>
          </a:xfrm>
          <a:custGeom>
            <a:rect b="b" l="l" r="r" t="t"/>
            <a:pathLst>
              <a:path extrusionOk="0" h="1161451" w="258626">
                <a:moveTo>
                  <a:pt x="129349" y="1027313"/>
                </a:moveTo>
                <a:cubicBezTo>
                  <a:pt x="118809" y="1027313"/>
                  <a:pt x="110186" y="1035935"/>
                  <a:pt x="110186" y="1046475"/>
                </a:cubicBezTo>
                <a:cubicBezTo>
                  <a:pt x="110186" y="1057014"/>
                  <a:pt x="118809" y="1065638"/>
                  <a:pt x="129349" y="1065638"/>
                </a:cubicBezTo>
                <a:cubicBezTo>
                  <a:pt x="139888" y="1065638"/>
                  <a:pt x="148511" y="1057014"/>
                  <a:pt x="148511" y="1046475"/>
                </a:cubicBezTo>
                <a:cubicBezTo>
                  <a:pt x="148511" y="1035935"/>
                  <a:pt x="139888" y="1027313"/>
                  <a:pt x="129349" y="1027313"/>
                </a:cubicBezTo>
                <a:close/>
                <a:moveTo>
                  <a:pt x="129349" y="998569"/>
                </a:moveTo>
                <a:cubicBezTo>
                  <a:pt x="155793" y="998569"/>
                  <a:pt x="177255" y="1020031"/>
                  <a:pt x="177255" y="1046475"/>
                </a:cubicBezTo>
                <a:cubicBezTo>
                  <a:pt x="177255" y="1072920"/>
                  <a:pt x="155697" y="1094382"/>
                  <a:pt x="129349" y="1094382"/>
                </a:cubicBezTo>
                <a:cubicBezTo>
                  <a:pt x="102905" y="1094382"/>
                  <a:pt x="81442" y="1072920"/>
                  <a:pt x="81442" y="1046475"/>
                </a:cubicBezTo>
                <a:cubicBezTo>
                  <a:pt x="81442" y="1020031"/>
                  <a:pt x="102905" y="998569"/>
                  <a:pt x="129349" y="998569"/>
                </a:cubicBezTo>
                <a:close/>
                <a:moveTo>
                  <a:pt x="84604" y="663127"/>
                </a:moveTo>
                <a:lnTo>
                  <a:pt x="84604" y="663223"/>
                </a:lnTo>
                <a:lnTo>
                  <a:pt x="53847" y="1069662"/>
                </a:lnTo>
                <a:cubicBezTo>
                  <a:pt x="52602" y="1086141"/>
                  <a:pt x="58064" y="1101759"/>
                  <a:pt x="69274" y="1113831"/>
                </a:cubicBezTo>
                <a:cubicBezTo>
                  <a:pt x="80484" y="1126000"/>
                  <a:pt x="95814" y="1132612"/>
                  <a:pt x="112389" y="1132612"/>
                </a:cubicBezTo>
                <a:lnTo>
                  <a:pt x="146308" y="1132612"/>
                </a:lnTo>
                <a:cubicBezTo>
                  <a:pt x="162788" y="1132612"/>
                  <a:pt x="178118" y="1125904"/>
                  <a:pt x="189328" y="1113831"/>
                </a:cubicBezTo>
                <a:cubicBezTo>
                  <a:pt x="200537" y="1101664"/>
                  <a:pt x="205999" y="1085855"/>
                  <a:pt x="204753" y="1069374"/>
                </a:cubicBezTo>
                <a:lnTo>
                  <a:pt x="173040" y="663127"/>
                </a:lnTo>
                <a:close/>
                <a:moveTo>
                  <a:pt x="87260" y="575501"/>
                </a:moveTo>
                <a:lnTo>
                  <a:pt x="87260" y="616268"/>
                </a:lnTo>
                <a:lnTo>
                  <a:pt x="171366" y="616268"/>
                </a:lnTo>
                <a:lnTo>
                  <a:pt x="171366" y="575501"/>
                </a:lnTo>
                <a:close/>
                <a:moveTo>
                  <a:pt x="29646" y="28575"/>
                </a:moveTo>
                <a:cubicBezTo>
                  <a:pt x="25741" y="134303"/>
                  <a:pt x="32028" y="240221"/>
                  <a:pt x="48506" y="343853"/>
                </a:cubicBezTo>
                <a:cubicBezTo>
                  <a:pt x="59364" y="412718"/>
                  <a:pt x="78795" y="476345"/>
                  <a:pt x="95940" y="532448"/>
                </a:cubicBezTo>
                <a:lnTo>
                  <a:pt x="100322" y="546926"/>
                </a:lnTo>
                <a:lnTo>
                  <a:pt x="158805" y="546926"/>
                </a:lnTo>
                <a:lnTo>
                  <a:pt x="163282" y="531400"/>
                </a:lnTo>
                <a:cubicBezTo>
                  <a:pt x="180427" y="471964"/>
                  <a:pt x="199953" y="404527"/>
                  <a:pt x="210717" y="331756"/>
                </a:cubicBezTo>
                <a:cubicBezTo>
                  <a:pt x="225576" y="231839"/>
                  <a:pt x="231862" y="129921"/>
                  <a:pt x="229386" y="28575"/>
                </a:cubicBezTo>
                <a:close/>
                <a:moveTo>
                  <a:pt x="2310" y="0"/>
                </a:moveTo>
                <a:lnTo>
                  <a:pt x="257199" y="0"/>
                </a:lnTo>
                <a:lnTo>
                  <a:pt x="257675" y="13811"/>
                </a:lnTo>
                <a:cubicBezTo>
                  <a:pt x="261199" y="121349"/>
                  <a:pt x="254913" y="229743"/>
                  <a:pt x="239101" y="335947"/>
                </a:cubicBezTo>
                <a:cubicBezTo>
                  <a:pt x="228052" y="410623"/>
                  <a:pt x="208240" y="479012"/>
                  <a:pt x="190809" y="539306"/>
                </a:cubicBezTo>
                <a:lnTo>
                  <a:pt x="188604" y="546926"/>
                </a:lnTo>
                <a:lnTo>
                  <a:pt x="199941" y="546926"/>
                </a:lnTo>
                <a:lnTo>
                  <a:pt x="199941" y="639199"/>
                </a:lnTo>
                <a:lnTo>
                  <a:pt x="233402" y="1067267"/>
                </a:lnTo>
                <a:cubicBezTo>
                  <a:pt x="235318" y="1091507"/>
                  <a:pt x="226982" y="1115652"/>
                  <a:pt x="210502" y="1133474"/>
                </a:cubicBezTo>
                <a:cubicBezTo>
                  <a:pt x="193927" y="1151199"/>
                  <a:pt x="170548" y="1161451"/>
                  <a:pt x="146308" y="1161451"/>
                </a:cubicBezTo>
                <a:lnTo>
                  <a:pt x="112389" y="1161451"/>
                </a:lnTo>
                <a:cubicBezTo>
                  <a:pt x="88053" y="1161451"/>
                  <a:pt x="64675" y="1151199"/>
                  <a:pt x="48195" y="1133474"/>
                </a:cubicBezTo>
                <a:cubicBezTo>
                  <a:pt x="31715" y="1115747"/>
                  <a:pt x="23379" y="1091699"/>
                  <a:pt x="25200" y="1067554"/>
                </a:cubicBezTo>
                <a:lnTo>
                  <a:pt x="57967" y="634574"/>
                </a:lnTo>
                <a:lnTo>
                  <a:pt x="58685" y="634574"/>
                </a:lnTo>
                <a:lnTo>
                  <a:pt x="58685" y="546926"/>
                </a:lnTo>
                <a:lnTo>
                  <a:pt x="70446" y="546926"/>
                </a:lnTo>
                <a:lnTo>
                  <a:pt x="68604" y="540830"/>
                </a:lnTo>
                <a:cubicBezTo>
                  <a:pt x="51173" y="483775"/>
                  <a:pt x="31456" y="419195"/>
                  <a:pt x="20312" y="348329"/>
                </a:cubicBezTo>
                <a:cubicBezTo>
                  <a:pt x="2881" y="238411"/>
                  <a:pt x="-3405" y="125730"/>
                  <a:pt x="1738" y="1362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