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8"/>
  </p:notesMasterIdLst>
  <p:sldIdLst>
    <p:sldId id="269" r:id="rId2"/>
    <p:sldId id="280" r:id="rId3"/>
    <p:sldId id="282" r:id="rId4"/>
    <p:sldId id="270" r:id="rId5"/>
    <p:sldId id="283" r:id="rId6"/>
    <p:sldId id="278" r:id="rId7"/>
    <p:sldId id="257" r:id="rId8"/>
    <p:sldId id="259" r:id="rId9"/>
    <p:sldId id="266" r:id="rId10"/>
    <p:sldId id="284" r:id="rId11"/>
    <p:sldId id="275" r:id="rId12"/>
    <p:sldId id="267" r:id="rId13"/>
    <p:sldId id="276" r:id="rId14"/>
    <p:sldId id="273" r:id="rId15"/>
    <p:sldId id="277" r:id="rId16"/>
    <p:sldId id="272"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Open Sans Condensed" panose="020B0806030504020204" pitchFamily="34" charset="0"/>
      <p:bold r:id="rId23"/>
    </p:embeddedFont>
    <p:embeddedFont>
      <p:font typeface="Tahoma" panose="020B0604030504040204" pitchFamily="34" charset="0"/>
      <p:regular r:id="rId24"/>
      <p:bold r:id="rId2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5F677B"/>
    <a:srgbClr val="ED2F53"/>
    <a:srgbClr val="E7255A"/>
    <a:srgbClr val="F9C7D4"/>
    <a:srgbClr val="2D313D"/>
    <a:srgbClr val="42A9E2"/>
    <a:srgbClr val="176490"/>
    <a:srgbClr val="1D81B9"/>
    <a:srgbClr val="1667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1344" autoAdjust="0"/>
  </p:normalViewPr>
  <p:slideViewPr>
    <p:cSldViewPr snapToGrid="0">
      <p:cViewPr varScale="1">
        <p:scale>
          <a:sx n="66" d="100"/>
          <a:sy n="66" d="100"/>
        </p:scale>
        <p:origin x="2226"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CDCBE-BC26-46C9-A87E-C8DF144EC4EB}" type="datetimeFigureOut">
              <a:rPr lang="fr-FR" smtClean="0"/>
              <a:t>22/09/2022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A0F9C-C92F-41E8-880E-79E6BB546BF4}" type="slidenum">
              <a:rPr lang="fr-FR" smtClean="0"/>
              <a:t>‹#›</a:t>
            </a:fld>
            <a:endParaRPr lang="fr-FR"/>
          </a:p>
        </p:txBody>
      </p:sp>
    </p:spTree>
    <p:extLst>
      <p:ext uri="{BB962C8B-B14F-4D97-AF65-F5344CB8AC3E}">
        <p14:creationId xmlns:p14="http://schemas.microsoft.com/office/powerpoint/2010/main" val="3043585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p:txBody>
      </p:sp>
      <p:sp>
        <p:nvSpPr>
          <p:cNvPr id="4" name="Slide Number Placeholder 3"/>
          <p:cNvSpPr>
            <a:spLocks noGrp="1"/>
          </p:cNvSpPr>
          <p:nvPr>
            <p:ph type="sldNum" sz="quarter" idx="5"/>
          </p:nvPr>
        </p:nvSpPr>
        <p:spPr/>
        <p:txBody>
          <a:bodyPr/>
          <a:lstStyle/>
          <a:p>
            <a:fld id="{576A0F9C-C92F-41E8-880E-79E6BB546BF4}" type="slidenum">
              <a:rPr lang="fr-FR" smtClean="0"/>
              <a:t>1</a:t>
            </a:fld>
            <a:endParaRPr lang="fr-FR"/>
          </a:p>
        </p:txBody>
      </p:sp>
    </p:spTree>
    <p:extLst>
      <p:ext uri="{BB962C8B-B14F-4D97-AF65-F5344CB8AC3E}">
        <p14:creationId xmlns:p14="http://schemas.microsoft.com/office/powerpoint/2010/main" val="300859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10</a:t>
            </a:fld>
            <a:endParaRPr lang="fr-FR"/>
          </a:p>
        </p:txBody>
      </p:sp>
    </p:spTree>
    <p:extLst>
      <p:ext uri="{BB962C8B-B14F-4D97-AF65-F5344CB8AC3E}">
        <p14:creationId xmlns:p14="http://schemas.microsoft.com/office/powerpoint/2010/main" val="1301185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11</a:t>
            </a:fld>
            <a:endParaRPr lang="fr-FR"/>
          </a:p>
        </p:txBody>
      </p:sp>
    </p:spTree>
    <p:extLst>
      <p:ext uri="{BB962C8B-B14F-4D97-AF65-F5344CB8AC3E}">
        <p14:creationId xmlns:p14="http://schemas.microsoft.com/office/powerpoint/2010/main" val="25433666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12</a:t>
            </a:fld>
            <a:endParaRPr lang="fr-FR"/>
          </a:p>
        </p:txBody>
      </p:sp>
    </p:spTree>
    <p:extLst>
      <p:ext uri="{BB962C8B-B14F-4D97-AF65-F5344CB8AC3E}">
        <p14:creationId xmlns:p14="http://schemas.microsoft.com/office/powerpoint/2010/main" val="338157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13</a:t>
            </a:fld>
            <a:endParaRPr lang="fr-FR"/>
          </a:p>
        </p:txBody>
      </p:sp>
    </p:spTree>
    <p:extLst>
      <p:ext uri="{BB962C8B-B14F-4D97-AF65-F5344CB8AC3E}">
        <p14:creationId xmlns:p14="http://schemas.microsoft.com/office/powerpoint/2010/main" val="1010886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14</a:t>
            </a:fld>
            <a:endParaRPr lang="fr-FR"/>
          </a:p>
        </p:txBody>
      </p:sp>
    </p:spTree>
    <p:extLst>
      <p:ext uri="{BB962C8B-B14F-4D97-AF65-F5344CB8AC3E}">
        <p14:creationId xmlns:p14="http://schemas.microsoft.com/office/powerpoint/2010/main" val="2789204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15</a:t>
            </a:fld>
            <a:endParaRPr lang="fr-FR"/>
          </a:p>
        </p:txBody>
      </p:sp>
    </p:spTree>
    <p:extLst>
      <p:ext uri="{BB962C8B-B14F-4D97-AF65-F5344CB8AC3E}">
        <p14:creationId xmlns:p14="http://schemas.microsoft.com/office/powerpoint/2010/main" val="1661906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16</a:t>
            </a:fld>
            <a:endParaRPr lang="fr-FR"/>
          </a:p>
        </p:txBody>
      </p:sp>
    </p:spTree>
    <p:extLst>
      <p:ext uri="{BB962C8B-B14F-4D97-AF65-F5344CB8AC3E}">
        <p14:creationId xmlns:p14="http://schemas.microsoft.com/office/powerpoint/2010/main" val="156795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2</a:t>
            </a:fld>
            <a:endParaRPr lang="fr-FR"/>
          </a:p>
        </p:txBody>
      </p:sp>
    </p:spTree>
    <p:extLst>
      <p:ext uri="{BB962C8B-B14F-4D97-AF65-F5344CB8AC3E}">
        <p14:creationId xmlns:p14="http://schemas.microsoft.com/office/powerpoint/2010/main" val="389121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3</a:t>
            </a:fld>
            <a:endParaRPr lang="fr-FR"/>
          </a:p>
        </p:txBody>
      </p:sp>
    </p:spTree>
    <p:extLst>
      <p:ext uri="{BB962C8B-B14F-4D97-AF65-F5344CB8AC3E}">
        <p14:creationId xmlns:p14="http://schemas.microsoft.com/office/powerpoint/2010/main" val="1250622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4</a:t>
            </a:fld>
            <a:endParaRPr lang="fr-FR"/>
          </a:p>
        </p:txBody>
      </p:sp>
    </p:spTree>
    <p:extLst>
      <p:ext uri="{BB962C8B-B14F-4D97-AF65-F5344CB8AC3E}">
        <p14:creationId xmlns:p14="http://schemas.microsoft.com/office/powerpoint/2010/main" val="3800503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5</a:t>
            </a:fld>
            <a:endParaRPr lang="fr-FR"/>
          </a:p>
        </p:txBody>
      </p:sp>
    </p:spTree>
    <p:extLst>
      <p:ext uri="{BB962C8B-B14F-4D97-AF65-F5344CB8AC3E}">
        <p14:creationId xmlns:p14="http://schemas.microsoft.com/office/powerpoint/2010/main" val="250751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6</a:t>
            </a:fld>
            <a:endParaRPr lang="fr-FR"/>
          </a:p>
        </p:txBody>
      </p:sp>
    </p:spTree>
    <p:extLst>
      <p:ext uri="{BB962C8B-B14F-4D97-AF65-F5344CB8AC3E}">
        <p14:creationId xmlns:p14="http://schemas.microsoft.com/office/powerpoint/2010/main" val="75461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7</a:t>
            </a:fld>
            <a:endParaRPr lang="fr-FR"/>
          </a:p>
        </p:txBody>
      </p:sp>
    </p:spTree>
    <p:extLst>
      <p:ext uri="{BB962C8B-B14F-4D97-AF65-F5344CB8AC3E}">
        <p14:creationId xmlns:p14="http://schemas.microsoft.com/office/powerpoint/2010/main" val="265814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8</a:t>
            </a:fld>
            <a:endParaRPr lang="fr-FR"/>
          </a:p>
        </p:txBody>
      </p:sp>
    </p:spTree>
    <p:extLst>
      <p:ext uri="{BB962C8B-B14F-4D97-AF65-F5344CB8AC3E}">
        <p14:creationId xmlns:p14="http://schemas.microsoft.com/office/powerpoint/2010/main" val="3937437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www.presentation-powerpoint.com</a:t>
            </a:r>
          </a:p>
          <a:p>
            <a:endParaRPr lang="fr-FR" dirty="0"/>
          </a:p>
        </p:txBody>
      </p:sp>
      <p:sp>
        <p:nvSpPr>
          <p:cNvPr id="4" name="Slide Number Placeholder 3"/>
          <p:cNvSpPr>
            <a:spLocks noGrp="1"/>
          </p:cNvSpPr>
          <p:nvPr>
            <p:ph type="sldNum" sz="quarter" idx="5"/>
          </p:nvPr>
        </p:nvSpPr>
        <p:spPr/>
        <p:txBody>
          <a:bodyPr/>
          <a:lstStyle/>
          <a:p>
            <a:fld id="{576A0F9C-C92F-41E8-880E-79E6BB546BF4}" type="slidenum">
              <a:rPr lang="fr-FR" smtClean="0"/>
              <a:t>9</a:t>
            </a:fld>
            <a:endParaRPr lang="fr-FR"/>
          </a:p>
        </p:txBody>
      </p:sp>
    </p:spTree>
    <p:extLst>
      <p:ext uri="{BB962C8B-B14F-4D97-AF65-F5344CB8AC3E}">
        <p14:creationId xmlns:p14="http://schemas.microsoft.com/office/powerpoint/2010/main" val="4224718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1068FA9-660D-46A3-9FD6-2730BA6F2B1B}"/>
              </a:ext>
            </a:extLst>
          </p:cNvPr>
          <p:cNvSpPr>
            <a:spLocks noGrp="1"/>
          </p:cNvSpPr>
          <p:nvPr>
            <p:ph type="pic" sz="quarter" idx="10"/>
          </p:nvPr>
        </p:nvSpPr>
        <p:spPr>
          <a:xfrm>
            <a:off x="245660" y="191069"/>
            <a:ext cx="1624084" cy="1624084"/>
          </a:xfrm>
          <a:custGeom>
            <a:avLst/>
            <a:gdLst>
              <a:gd name="connsiteX0" fmla="*/ 812042 w 1624084"/>
              <a:gd name="connsiteY0" fmla="*/ 0 h 1624084"/>
              <a:gd name="connsiteX1" fmla="*/ 1624084 w 1624084"/>
              <a:gd name="connsiteY1" fmla="*/ 812042 h 1624084"/>
              <a:gd name="connsiteX2" fmla="*/ 812042 w 1624084"/>
              <a:gd name="connsiteY2" fmla="*/ 1624084 h 1624084"/>
              <a:gd name="connsiteX3" fmla="*/ 0 w 1624084"/>
              <a:gd name="connsiteY3" fmla="*/ 812042 h 1624084"/>
              <a:gd name="connsiteX4" fmla="*/ 812042 w 1624084"/>
              <a:gd name="connsiteY4" fmla="*/ 0 h 162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084" h="1624084">
                <a:moveTo>
                  <a:pt x="812042" y="0"/>
                </a:moveTo>
                <a:cubicBezTo>
                  <a:pt x="1260520" y="0"/>
                  <a:pt x="1624084" y="363564"/>
                  <a:pt x="1624084" y="812042"/>
                </a:cubicBezTo>
                <a:cubicBezTo>
                  <a:pt x="1624084" y="1260520"/>
                  <a:pt x="1260520" y="1624084"/>
                  <a:pt x="812042" y="1624084"/>
                </a:cubicBezTo>
                <a:cubicBezTo>
                  <a:pt x="363564" y="1624084"/>
                  <a:pt x="0" y="1260520"/>
                  <a:pt x="0" y="812042"/>
                </a:cubicBezTo>
                <a:cubicBezTo>
                  <a:pt x="0" y="363564"/>
                  <a:pt x="363564" y="0"/>
                  <a:pt x="812042" y="0"/>
                </a:cubicBezTo>
                <a:close/>
              </a:path>
            </a:pathLst>
          </a:custGeom>
        </p:spPr>
        <p:txBody>
          <a:bodyPr wrap="square">
            <a:noAutofit/>
          </a:bodyPr>
          <a:lstStyle/>
          <a:p>
            <a:endParaRPr lang="fr-FR"/>
          </a:p>
        </p:txBody>
      </p:sp>
      <p:sp>
        <p:nvSpPr>
          <p:cNvPr id="16" name="Picture Placeholder 15">
            <a:extLst>
              <a:ext uri="{FF2B5EF4-FFF2-40B4-BE49-F238E27FC236}">
                <a16:creationId xmlns:a16="http://schemas.microsoft.com/office/drawing/2014/main" id="{645A909C-343A-4950-AF75-AACF79738361}"/>
              </a:ext>
            </a:extLst>
          </p:cNvPr>
          <p:cNvSpPr>
            <a:spLocks noGrp="1"/>
          </p:cNvSpPr>
          <p:nvPr>
            <p:ph type="pic" sz="quarter" idx="11"/>
          </p:nvPr>
        </p:nvSpPr>
        <p:spPr>
          <a:xfrm>
            <a:off x="10322257" y="191069"/>
            <a:ext cx="1624084" cy="1624084"/>
          </a:xfrm>
          <a:custGeom>
            <a:avLst/>
            <a:gdLst>
              <a:gd name="connsiteX0" fmla="*/ 812042 w 1624084"/>
              <a:gd name="connsiteY0" fmla="*/ 0 h 1624084"/>
              <a:gd name="connsiteX1" fmla="*/ 1624084 w 1624084"/>
              <a:gd name="connsiteY1" fmla="*/ 812042 h 1624084"/>
              <a:gd name="connsiteX2" fmla="*/ 812042 w 1624084"/>
              <a:gd name="connsiteY2" fmla="*/ 1624084 h 1624084"/>
              <a:gd name="connsiteX3" fmla="*/ 0 w 1624084"/>
              <a:gd name="connsiteY3" fmla="*/ 812042 h 1624084"/>
              <a:gd name="connsiteX4" fmla="*/ 812042 w 1624084"/>
              <a:gd name="connsiteY4" fmla="*/ 0 h 162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4084" h="1624084">
                <a:moveTo>
                  <a:pt x="812042" y="0"/>
                </a:moveTo>
                <a:cubicBezTo>
                  <a:pt x="1260520" y="0"/>
                  <a:pt x="1624084" y="363564"/>
                  <a:pt x="1624084" y="812042"/>
                </a:cubicBezTo>
                <a:cubicBezTo>
                  <a:pt x="1624084" y="1260520"/>
                  <a:pt x="1260520" y="1624084"/>
                  <a:pt x="812042" y="1624084"/>
                </a:cubicBezTo>
                <a:cubicBezTo>
                  <a:pt x="363564" y="1624084"/>
                  <a:pt x="0" y="1260520"/>
                  <a:pt x="0" y="812042"/>
                </a:cubicBezTo>
                <a:cubicBezTo>
                  <a:pt x="0" y="363564"/>
                  <a:pt x="363564" y="0"/>
                  <a:pt x="812042" y="0"/>
                </a:cubicBezTo>
                <a:close/>
              </a:path>
            </a:pathLst>
          </a:custGeom>
        </p:spPr>
        <p:txBody>
          <a:bodyPr wrap="square">
            <a:noAutofit/>
          </a:bodyPr>
          <a:lstStyle/>
          <a:p>
            <a:endParaRPr lang="fr-FR"/>
          </a:p>
        </p:txBody>
      </p:sp>
    </p:spTree>
    <p:extLst>
      <p:ext uri="{BB962C8B-B14F-4D97-AF65-F5344CB8AC3E}">
        <p14:creationId xmlns:p14="http://schemas.microsoft.com/office/powerpoint/2010/main" val="296292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96AEE-C8EF-4AA9-B61A-79D6CA3BD88C}"/>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A3DFC3DF-A546-4E3F-9152-33B908655DE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7A7316A-F806-436E-ADD8-A66553953C4E}"/>
              </a:ext>
            </a:extLst>
          </p:cNvPr>
          <p:cNvSpPr>
            <a:spLocks noGrp="1"/>
          </p:cNvSpPr>
          <p:nvPr>
            <p:ph type="dt" sz="half" idx="10"/>
          </p:nvPr>
        </p:nvSpPr>
        <p:spPr/>
        <p:txBody>
          <a:bodyPr/>
          <a:lstStyle/>
          <a:p>
            <a:fld id="{9C3F6244-5025-461E-878B-3ECA368D59B1}" type="datetime1">
              <a:rPr lang="fr-FR" smtClean="0"/>
              <a:t>22/09/2022</a:t>
            </a:fld>
            <a:endParaRPr lang="fr-FR"/>
          </a:p>
        </p:txBody>
      </p:sp>
      <p:sp>
        <p:nvSpPr>
          <p:cNvPr id="5" name="Footer Placeholder 4">
            <a:extLst>
              <a:ext uri="{FF2B5EF4-FFF2-40B4-BE49-F238E27FC236}">
                <a16:creationId xmlns:a16="http://schemas.microsoft.com/office/drawing/2014/main" id="{B282E15C-C58D-473F-BCB3-6DECFC6AE50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3638B17D-BA75-47CC-8B3C-08027324EE6B}"/>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57418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CF15AA-13D8-4A53-9BB6-E577A61FB6D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550F8BB-58FA-44A6-BE8F-F1E4E02AC1C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A9A978A-D527-49B5-B262-4B2AF16D7CA4}"/>
              </a:ext>
            </a:extLst>
          </p:cNvPr>
          <p:cNvSpPr>
            <a:spLocks noGrp="1"/>
          </p:cNvSpPr>
          <p:nvPr>
            <p:ph type="dt" sz="half" idx="10"/>
          </p:nvPr>
        </p:nvSpPr>
        <p:spPr/>
        <p:txBody>
          <a:bodyPr/>
          <a:lstStyle/>
          <a:p>
            <a:fld id="{B9B02D6C-B97B-4C9E-920B-D3DD00BA469C}" type="datetime1">
              <a:rPr lang="fr-FR" smtClean="0"/>
              <a:t>22/09/2022</a:t>
            </a:fld>
            <a:endParaRPr lang="fr-FR"/>
          </a:p>
        </p:txBody>
      </p:sp>
      <p:sp>
        <p:nvSpPr>
          <p:cNvPr id="5" name="Footer Placeholder 4">
            <a:extLst>
              <a:ext uri="{FF2B5EF4-FFF2-40B4-BE49-F238E27FC236}">
                <a16:creationId xmlns:a16="http://schemas.microsoft.com/office/drawing/2014/main" id="{B8000AE6-DEEC-4EFB-A3B3-974B92D58AA0}"/>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4297A62-10F2-44B8-B049-D70E1D12B15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199804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5F096DD-557A-46F0-A991-8311C242EF06}"/>
              </a:ext>
            </a:extLst>
          </p:cNvPr>
          <p:cNvSpPr>
            <a:spLocks noGrp="1"/>
          </p:cNvSpPr>
          <p:nvPr>
            <p:ph type="pic" sz="quarter" idx="10"/>
          </p:nvPr>
        </p:nvSpPr>
        <p:spPr>
          <a:xfrm>
            <a:off x="437832" y="1534598"/>
            <a:ext cx="4248000" cy="4248000"/>
          </a:xfrm>
        </p:spPr>
        <p:txBody>
          <a:bodyPr/>
          <a:lstStyle/>
          <a:p>
            <a:endParaRPr lang="fr-FR" dirty="0"/>
          </a:p>
        </p:txBody>
      </p:sp>
    </p:spTree>
    <p:extLst>
      <p:ext uri="{BB962C8B-B14F-4D97-AF65-F5344CB8AC3E}">
        <p14:creationId xmlns:p14="http://schemas.microsoft.com/office/powerpoint/2010/main" val="3385769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0" name="Picture Placeholder 29">
            <a:extLst>
              <a:ext uri="{FF2B5EF4-FFF2-40B4-BE49-F238E27FC236}">
                <a16:creationId xmlns:a16="http://schemas.microsoft.com/office/drawing/2014/main" id="{A71CBD45-AF2F-4B20-B039-AEE97FFC4674}"/>
              </a:ext>
            </a:extLst>
          </p:cNvPr>
          <p:cNvSpPr>
            <a:spLocks noGrp="1"/>
          </p:cNvSpPr>
          <p:nvPr>
            <p:ph type="pic" sz="quarter" idx="10"/>
          </p:nvPr>
        </p:nvSpPr>
        <p:spPr>
          <a:xfrm>
            <a:off x="674688" y="1763713"/>
            <a:ext cx="5323965" cy="2062162"/>
          </a:xfrm>
        </p:spPr>
        <p:txBody>
          <a:bodyPr/>
          <a:lstStyle/>
          <a:p>
            <a:endParaRPr lang="fr-FR"/>
          </a:p>
        </p:txBody>
      </p:sp>
      <p:sp>
        <p:nvSpPr>
          <p:cNvPr id="31" name="Picture Placeholder 29">
            <a:extLst>
              <a:ext uri="{FF2B5EF4-FFF2-40B4-BE49-F238E27FC236}">
                <a16:creationId xmlns:a16="http://schemas.microsoft.com/office/drawing/2014/main" id="{6310A901-6641-4ECC-AA96-FAA0CB1D3284}"/>
              </a:ext>
            </a:extLst>
          </p:cNvPr>
          <p:cNvSpPr>
            <a:spLocks noGrp="1"/>
          </p:cNvSpPr>
          <p:nvPr>
            <p:ph type="pic" sz="quarter" idx="11"/>
          </p:nvPr>
        </p:nvSpPr>
        <p:spPr>
          <a:xfrm>
            <a:off x="6360216" y="4289315"/>
            <a:ext cx="5307717" cy="2062162"/>
          </a:xfrm>
        </p:spPr>
        <p:txBody>
          <a:bodyPr/>
          <a:lstStyle/>
          <a:p>
            <a:endParaRPr lang="fr-FR"/>
          </a:p>
        </p:txBody>
      </p:sp>
    </p:spTree>
    <p:extLst>
      <p:ext uri="{BB962C8B-B14F-4D97-AF65-F5344CB8AC3E}">
        <p14:creationId xmlns:p14="http://schemas.microsoft.com/office/powerpoint/2010/main" val="95959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43434AD-4896-4651-8566-3A14AD59859A}"/>
              </a:ext>
            </a:extLst>
          </p:cNvPr>
          <p:cNvSpPr>
            <a:spLocks noGrp="1"/>
          </p:cNvSpPr>
          <p:nvPr>
            <p:ph type="pic" sz="quarter" idx="10"/>
          </p:nvPr>
        </p:nvSpPr>
        <p:spPr>
          <a:xfrm>
            <a:off x="6234113" y="1725613"/>
            <a:ext cx="5410200" cy="4656137"/>
          </a:xfrm>
        </p:spPr>
        <p:txBody>
          <a:bodyPr/>
          <a:lstStyle/>
          <a:p>
            <a:endParaRPr lang="fr-FR"/>
          </a:p>
        </p:txBody>
      </p:sp>
    </p:spTree>
    <p:extLst>
      <p:ext uri="{BB962C8B-B14F-4D97-AF65-F5344CB8AC3E}">
        <p14:creationId xmlns:p14="http://schemas.microsoft.com/office/powerpoint/2010/main" val="427492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DB56B-3AD1-4549-B34F-0EEBBC69726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F5103B5-E735-45AA-A4CF-043AA26A0C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913E6B1-93D9-453E-8FE4-18D4FB93DB9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4461558E-44FF-4F3A-9632-CFDE0AB6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8622521-C2FF-4569-8BC9-28A960FA99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C9BBC1AF-7150-46BE-A9F2-F2CF84F8691B}"/>
              </a:ext>
            </a:extLst>
          </p:cNvPr>
          <p:cNvSpPr>
            <a:spLocks noGrp="1"/>
          </p:cNvSpPr>
          <p:nvPr>
            <p:ph type="dt" sz="half" idx="10"/>
          </p:nvPr>
        </p:nvSpPr>
        <p:spPr/>
        <p:txBody>
          <a:bodyPr/>
          <a:lstStyle/>
          <a:p>
            <a:fld id="{2D5B0200-7A7C-4525-AD77-9CDAF11F0E0B}" type="datetime1">
              <a:rPr lang="fr-FR" smtClean="0"/>
              <a:t>22/09/2022</a:t>
            </a:fld>
            <a:endParaRPr lang="fr-FR"/>
          </a:p>
        </p:txBody>
      </p:sp>
      <p:sp>
        <p:nvSpPr>
          <p:cNvPr id="8" name="Footer Placeholder 7">
            <a:extLst>
              <a:ext uri="{FF2B5EF4-FFF2-40B4-BE49-F238E27FC236}">
                <a16:creationId xmlns:a16="http://schemas.microsoft.com/office/drawing/2014/main" id="{9B496E9F-873D-4CB0-9E1E-4B604084B936}"/>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18B791AB-226B-49E6-8DC3-7A89527E7AAA}"/>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3831950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85BC7-3057-480A-B931-EEA5A3EDC913}"/>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F1E4F777-33A8-424D-BAD3-68563CB08964}"/>
              </a:ext>
            </a:extLst>
          </p:cNvPr>
          <p:cNvSpPr>
            <a:spLocks noGrp="1"/>
          </p:cNvSpPr>
          <p:nvPr>
            <p:ph type="dt" sz="half" idx="10"/>
          </p:nvPr>
        </p:nvSpPr>
        <p:spPr/>
        <p:txBody>
          <a:bodyPr/>
          <a:lstStyle/>
          <a:p>
            <a:fld id="{B2B311D8-D40A-48C6-9674-3B281DCF1DEE}" type="datetime1">
              <a:rPr lang="fr-FR" smtClean="0"/>
              <a:t>22/09/2022</a:t>
            </a:fld>
            <a:endParaRPr lang="fr-FR"/>
          </a:p>
        </p:txBody>
      </p:sp>
      <p:sp>
        <p:nvSpPr>
          <p:cNvPr id="4" name="Footer Placeholder 3">
            <a:extLst>
              <a:ext uri="{FF2B5EF4-FFF2-40B4-BE49-F238E27FC236}">
                <a16:creationId xmlns:a16="http://schemas.microsoft.com/office/drawing/2014/main" id="{DD362D09-D05C-41B8-B628-4110B7013913}"/>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73434EBB-368C-474F-BAE4-A35184F4C5F1}"/>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25598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548526-0FC6-40F4-95D5-481DE4E00EDC}"/>
              </a:ext>
            </a:extLst>
          </p:cNvPr>
          <p:cNvSpPr>
            <a:spLocks noGrp="1"/>
          </p:cNvSpPr>
          <p:nvPr>
            <p:ph type="dt" sz="half" idx="10"/>
          </p:nvPr>
        </p:nvSpPr>
        <p:spPr/>
        <p:txBody>
          <a:bodyPr/>
          <a:lstStyle/>
          <a:p>
            <a:fld id="{64624212-D3CE-4A3D-B460-A4CC716B0E9C}" type="datetime1">
              <a:rPr lang="fr-FR" smtClean="0"/>
              <a:t>22/09/2022</a:t>
            </a:fld>
            <a:endParaRPr lang="fr-FR"/>
          </a:p>
        </p:txBody>
      </p:sp>
      <p:sp>
        <p:nvSpPr>
          <p:cNvPr id="3" name="Footer Placeholder 2">
            <a:extLst>
              <a:ext uri="{FF2B5EF4-FFF2-40B4-BE49-F238E27FC236}">
                <a16:creationId xmlns:a16="http://schemas.microsoft.com/office/drawing/2014/main" id="{886E3F22-2035-43BE-92D8-303B85908E4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72971BF2-377C-46F3-8EBD-20E33B5E5159}"/>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199309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F980F-F21D-49ED-9926-FDD4C24C50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4899BEC7-76AD-4E77-84F2-59E6072F06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5E856A9-39DE-405D-B78F-33B91F234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6DEAA0A-B49F-4FE5-98AF-5FEA800481B9}"/>
              </a:ext>
            </a:extLst>
          </p:cNvPr>
          <p:cNvSpPr>
            <a:spLocks noGrp="1"/>
          </p:cNvSpPr>
          <p:nvPr>
            <p:ph type="dt" sz="half" idx="10"/>
          </p:nvPr>
        </p:nvSpPr>
        <p:spPr/>
        <p:txBody>
          <a:bodyPr/>
          <a:lstStyle/>
          <a:p>
            <a:fld id="{175A83D3-966B-400D-A439-3A5592584D0F}" type="datetime1">
              <a:rPr lang="fr-FR" smtClean="0"/>
              <a:t>22/09/2022</a:t>
            </a:fld>
            <a:endParaRPr lang="fr-FR"/>
          </a:p>
        </p:txBody>
      </p:sp>
      <p:sp>
        <p:nvSpPr>
          <p:cNvPr id="6" name="Footer Placeholder 5">
            <a:extLst>
              <a:ext uri="{FF2B5EF4-FFF2-40B4-BE49-F238E27FC236}">
                <a16:creationId xmlns:a16="http://schemas.microsoft.com/office/drawing/2014/main" id="{C45438D8-A749-47CE-9964-610C2FA665D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3ABB8298-6EC3-4C52-AD76-94E000F751B5}"/>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410228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F5A39-1872-436A-A2E7-6AE42B264F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4AE7123B-21CA-47C7-BF08-8FF558E420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B866B924-601B-4A92-9608-A19DB93CA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27328F-A020-48AF-96DA-C426EF70CF12}"/>
              </a:ext>
            </a:extLst>
          </p:cNvPr>
          <p:cNvSpPr>
            <a:spLocks noGrp="1"/>
          </p:cNvSpPr>
          <p:nvPr>
            <p:ph type="dt" sz="half" idx="10"/>
          </p:nvPr>
        </p:nvSpPr>
        <p:spPr/>
        <p:txBody>
          <a:bodyPr/>
          <a:lstStyle/>
          <a:p>
            <a:fld id="{88E9786D-0F31-4C56-B23C-672F56F9D7EF}" type="datetime1">
              <a:rPr lang="fr-FR" smtClean="0"/>
              <a:t>22/09/2022</a:t>
            </a:fld>
            <a:endParaRPr lang="fr-FR"/>
          </a:p>
        </p:txBody>
      </p:sp>
      <p:sp>
        <p:nvSpPr>
          <p:cNvPr id="6" name="Footer Placeholder 5">
            <a:extLst>
              <a:ext uri="{FF2B5EF4-FFF2-40B4-BE49-F238E27FC236}">
                <a16:creationId xmlns:a16="http://schemas.microsoft.com/office/drawing/2014/main" id="{19C825E5-EC89-46BA-9B6F-A727942CF702}"/>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65A5063-46B6-492D-AE1A-B6405AF2F7D4}"/>
              </a:ext>
            </a:extLst>
          </p:cNvPr>
          <p:cNvSpPr>
            <a:spLocks noGrp="1"/>
          </p:cNvSpPr>
          <p:nvPr>
            <p:ph type="sldNum" sz="quarter" idx="12"/>
          </p:nvPr>
        </p:nvSpPr>
        <p:spPr/>
        <p:txBody>
          <a:bodyPr/>
          <a:lstStyle/>
          <a:p>
            <a:fld id="{55566DE6-6023-4F1B-83B8-5B1409609C05}" type="slidenum">
              <a:rPr lang="fr-FR" smtClean="0"/>
              <a:t>‹#›</a:t>
            </a:fld>
            <a:endParaRPr lang="fr-FR"/>
          </a:p>
        </p:txBody>
      </p:sp>
    </p:spTree>
    <p:extLst>
      <p:ext uri="{BB962C8B-B14F-4D97-AF65-F5344CB8AC3E}">
        <p14:creationId xmlns:p14="http://schemas.microsoft.com/office/powerpoint/2010/main" val="665048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resentation-powerpoint.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8612C2-DF99-4C83-B1D8-1458F20426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E519BEF3-2E1F-423D-A1DB-C01D5A5B25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CC1A97E-557E-44D4-998F-519E1C91DD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85CB1D-9A49-45B7-BA4D-DA9A42D8627D}" type="datetime1">
              <a:rPr lang="fr-FR" smtClean="0"/>
              <a:t>22/09/2022</a:t>
            </a:fld>
            <a:endParaRPr lang="fr-FR"/>
          </a:p>
        </p:txBody>
      </p:sp>
      <p:sp>
        <p:nvSpPr>
          <p:cNvPr id="5" name="Footer Placeholder 4">
            <a:extLst>
              <a:ext uri="{FF2B5EF4-FFF2-40B4-BE49-F238E27FC236}">
                <a16:creationId xmlns:a16="http://schemas.microsoft.com/office/drawing/2014/main" id="{EE6E225C-D54C-4CD4-B985-401D163C89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D2E36B32-161C-46F4-9DC0-0606ACE881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566DE6-6023-4F1B-83B8-5B1409609C05}" type="slidenum">
              <a:rPr lang="fr-FR" smtClean="0"/>
              <a:t>‹#›</a:t>
            </a:fld>
            <a:endParaRPr lang="fr-FR"/>
          </a:p>
        </p:txBody>
      </p:sp>
      <p:sp>
        <p:nvSpPr>
          <p:cNvPr id="7" name="TextBox 6">
            <a:extLst>
              <a:ext uri="{FF2B5EF4-FFF2-40B4-BE49-F238E27FC236}">
                <a16:creationId xmlns:a16="http://schemas.microsoft.com/office/drawing/2014/main" id="{E0960963-3746-47A1-88C7-42058068A1F3}"/>
              </a:ext>
            </a:extLst>
          </p:cNvPr>
          <p:cNvSpPr txBox="1"/>
          <p:nvPr userDrawn="1"/>
        </p:nvSpPr>
        <p:spPr>
          <a:xfrm>
            <a:off x="0" y="6959084"/>
            <a:ext cx="4362450" cy="369332"/>
          </a:xfrm>
          <a:prstGeom prst="rect">
            <a:avLst/>
          </a:prstGeom>
          <a:noFill/>
        </p:spPr>
        <p:txBody>
          <a:bodyPr wrap="square" rtlCol="0">
            <a:spAutoFit/>
          </a:bodyPr>
          <a:lstStyle/>
          <a:p>
            <a:r>
              <a:rPr lang="fr-FR" dirty="0">
                <a:hlinkClick r:id="rId13"/>
              </a:rPr>
              <a:t>www.presentation-powerpoint.com</a:t>
            </a:r>
            <a:endParaRPr lang="fr-FR" dirty="0"/>
          </a:p>
        </p:txBody>
      </p:sp>
    </p:spTree>
    <p:extLst>
      <p:ext uri="{BB962C8B-B14F-4D97-AF65-F5344CB8AC3E}">
        <p14:creationId xmlns:p14="http://schemas.microsoft.com/office/powerpoint/2010/main" val="12566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54A2A9F-D96E-46A5-B739-6FF90DF8144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a:stretch>
            <a:fillRect/>
          </a:stretch>
        </p:blipFill>
        <p:spPr>
          <a:xfrm>
            <a:off x="245660" y="126901"/>
            <a:ext cx="1624084" cy="1624084"/>
          </a:xfrm>
        </p:spPr>
      </p:pic>
      <p:pic>
        <p:nvPicPr>
          <p:cNvPr id="9" name="Picture Placeholder 8">
            <a:extLst>
              <a:ext uri="{FF2B5EF4-FFF2-40B4-BE49-F238E27FC236}">
                <a16:creationId xmlns:a16="http://schemas.microsoft.com/office/drawing/2014/main" id="{981FD224-42E5-4949-9946-6F03B141922B}"/>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p:blipFill>
        <p:spPr>
          <a:xfrm>
            <a:off x="10322257" y="126901"/>
            <a:ext cx="1624084" cy="1624084"/>
          </a:xfrm>
        </p:spPr>
      </p:pic>
      <p:sp>
        <p:nvSpPr>
          <p:cNvPr id="4" name="Rectangle 3">
            <a:extLst>
              <a:ext uri="{FF2B5EF4-FFF2-40B4-BE49-F238E27FC236}">
                <a16:creationId xmlns:a16="http://schemas.microsoft.com/office/drawing/2014/main" id="{C968C6D8-5690-4DCD-B1D5-58DF624ADA47}"/>
              </a:ext>
            </a:extLst>
          </p:cNvPr>
          <p:cNvSpPr/>
          <p:nvPr/>
        </p:nvSpPr>
        <p:spPr>
          <a:xfrm>
            <a:off x="2099224" y="2240720"/>
            <a:ext cx="8000908"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lvl="0" algn="ctr" rtl="1">
              <a:spcBef>
                <a:spcPct val="20000"/>
              </a:spcBef>
              <a:buClr>
                <a:srgbClr val="4F81BD"/>
              </a:buClr>
              <a:buSzPct val="100000"/>
            </a:pPr>
            <a:r>
              <a:rPr lang="ar-DZ" sz="2800" b="1" dirty="0">
                <a:solidFill>
                  <a:schemeClr val="tx1"/>
                </a:solidFill>
                <a:latin typeface="Tahoma" panose="020B0604030504040204" pitchFamily="34" charset="0"/>
                <a:ea typeface="Tahoma" panose="020B0604030504040204" pitchFamily="34" charset="0"/>
                <a:cs typeface="Tahoma" panose="020B0604030504040204" pitchFamily="34" charset="0"/>
              </a:rPr>
              <a:t>مذكرة مقدمة ضمن متطلبات نيل شهادة ماستر </a:t>
            </a:r>
          </a:p>
        </p:txBody>
      </p:sp>
      <p:sp>
        <p:nvSpPr>
          <p:cNvPr id="10" name="Rectangle 9">
            <a:extLst>
              <a:ext uri="{FF2B5EF4-FFF2-40B4-BE49-F238E27FC236}">
                <a16:creationId xmlns:a16="http://schemas.microsoft.com/office/drawing/2014/main" id="{BC65126F-A26D-440B-9BE0-BAE56E2FF560}"/>
              </a:ext>
            </a:extLst>
          </p:cNvPr>
          <p:cNvSpPr/>
          <p:nvPr/>
        </p:nvSpPr>
        <p:spPr>
          <a:xfrm>
            <a:off x="8707501" y="4679003"/>
            <a:ext cx="2752677" cy="1015663"/>
          </a:xfrm>
          <a:prstGeom prst="rect">
            <a:avLst/>
          </a:prstGeom>
        </p:spPr>
        <p:txBody>
          <a:bodyPr wrap="none">
            <a:spAutoFit/>
          </a:bodyPr>
          <a:lstStyle/>
          <a:p>
            <a:pPr algn="r" rtl="1"/>
            <a:r>
              <a:rPr lang="ar-DZ" sz="2000" b="1" dirty="0">
                <a:latin typeface="Tahoma" panose="020B0604030504040204" pitchFamily="34" charset="0"/>
                <a:ea typeface="Tahoma" panose="020B0604030504040204" pitchFamily="34" charset="0"/>
                <a:cs typeface="Tahoma" panose="020B0604030504040204" pitchFamily="34" charset="0"/>
              </a:rPr>
              <a:t>من إعداد :</a:t>
            </a:r>
          </a:p>
          <a:p>
            <a:pPr marL="987425" algn="r" rtl="1"/>
            <a:r>
              <a:rPr lang="ar-DZ" sz="2000" dirty="0">
                <a:latin typeface="Tahoma" panose="020B0604030504040204" pitchFamily="34" charset="0"/>
                <a:ea typeface="Tahoma" panose="020B0604030504040204" pitchFamily="34" charset="0"/>
                <a:cs typeface="Tahoma" panose="020B0604030504040204" pitchFamily="34" charset="0"/>
              </a:rPr>
              <a:t>الإسم والنسب</a:t>
            </a:r>
          </a:p>
          <a:p>
            <a:pPr marL="987425" algn="r" rtl="1"/>
            <a:r>
              <a:rPr lang="ar-DZ" sz="2000" dirty="0">
                <a:latin typeface="Tahoma" panose="020B0604030504040204" pitchFamily="34" charset="0"/>
                <a:ea typeface="Tahoma" panose="020B0604030504040204" pitchFamily="34" charset="0"/>
                <a:cs typeface="Tahoma" panose="020B0604030504040204" pitchFamily="34" charset="0"/>
              </a:rPr>
              <a:t>الإسم والنسب</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2" name="TextBox 11">
            <a:extLst>
              <a:ext uri="{FF2B5EF4-FFF2-40B4-BE49-F238E27FC236}">
                <a16:creationId xmlns:a16="http://schemas.microsoft.com/office/drawing/2014/main" id="{94D55E9A-2B8A-4C43-8023-48C570EA6E04}"/>
              </a:ext>
            </a:extLst>
          </p:cNvPr>
          <p:cNvSpPr txBox="1"/>
          <p:nvPr/>
        </p:nvSpPr>
        <p:spPr>
          <a:xfrm>
            <a:off x="491839" y="4679003"/>
            <a:ext cx="3744935" cy="707886"/>
          </a:xfrm>
          <a:prstGeom prst="rect">
            <a:avLst/>
          </a:prstGeom>
          <a:noFill/>
        </p:spPr>
        <p:txBody>
          <a:bodyPr wrap="none">
            <a:spAutoFit/>
          </a:bodyPr>
          <a:lstStyle/>
          <a:p>
            <a:pPr algn="r" rtl="1"/>
            <a:r>
              <a:rPr lang="ar-DZ" sz="2000" b="1" dirty="0">
                <a:latin typeface="Tahoma" panose="020B0604030504040204" pitchFamily="34" charset="0"/>
                <a:ea typeface="Tahoma" panose="020B0604030504040204" pitchFamily="34" charset="0"/>
                <a:cs typeface="Tahoma" panose="020B0604030504040204" pitchFamily="34" charset="0"/>
              </a:rPr>
              <a:t>تحت إشراف :</a:t>
            </a:r>
          </a:p>
          <a:p>
            <a:pPr marL="987425" algn="r" rtl="1"/>
            <a:r>
              <a:rPr lang="ar-DZ" sz="2000" dirty="0">
                <a:latin typeface="Tahoma" panose="020B0604030504040204" pitchFamily="34" charset="0"/>
                <a:ea typeface="Tahoma" panose="020B0604030504040204" pitchFamily="34" charset="0"/>
                <a:cs typeface="Tahoma" panose="020B0604030504040204" pitchFamily="34" charset="0"/>
              </a:rPr>
              <a:t>الأستاذ . الإسم والنسب</a:t>
            </a: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13" name="TextBox 12">
            <a:extLst>
              <a:ext uri="{FF2B5EF4-FFF2-40B4-BE49-F238E27FC236}">
                <a16:creationId xmlns:a16="http://schemas.microsoft.com/office/drawing/2014/main" id="{5D923E95-B98C-4500-9D21-0AB3C512CF1C}"/>
              </a:ext>
            </a:extLst>
          </p:cNvPr>
          <p:cNvSpPr txBox="1"/>
          <p:nvPr/>
        </p:nvSpPr>
        <p:spPr>
          <a:xfrm>
            <a:off x="-6155" y="3318283"/>
            <a:ext cx="12211664" cy="830997"/>
          </a:xfrm>
          <a:prstGeom prst="rect">
            <a:avLst/>
          </a:prstGeom>
          <a:noFill/>
        </p:spPr>
        <p:txBody>
          <a:bodyPr wrap="square" anchor="t">
            <a:spAutoFit/>
          </a:bodyPr>
          <a:lstStyle/>
          <a:p>
            <a:pPr algn="ctr" rtl="1"/>
            <a:r>
              <a:rPr lang="ar-DZ" sz="4800" b="1" dirty="0">
                <a:solidFill>
                  <a:srgbClr val="002060"/>
                </a:solidFill>
                <a:effectLst>
                  <a:reflection blurRad="6350" stA="53000" endA="300" endPos="35500" dir="5400000" sy="-90000" algn="bl"/>
                </a:effectLst>
                <a:latin typeface="Tahoma" panose="020B0604030504040204" pitchFamily="34" charset="0"/>
                <a:ea typeface="Tahoma" panose="020B0604030504040204" pitchFamily="34" charset="0"/>
                <a:cs typeface="Tahoma" panose="020B0604030504040204" pitchFamily="34" charset="0"/>
              </a:rPr>
              <a:t>عنوان البحث</a:t>
            </a:r>
            <a:endParaRPr lang="fr-FR" sz="4800" dirty="0">
              <a:solidFill>
                <a:srgbClr val="002060"/>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5" name="TextBox 14">
            <a:extLst>
              <a:ext uri="{FF2B5EF4-FFF2-40B4-BE49-F238E27FC236}">
                <a16:creationId xmlns:a16="http://schemas.microsoft.com/office/drawing/2014/main" id="{98945D80-C73F-4E31-86C6-531F07CE4643}"/>
              </a:ext>
            </a:extLst>
          </p:cNvPr>
          <p:cNvSpPr txBox="1"/>
          <p:nvPr/>
        </p:nvSpPr>
        <p:spPr>
          <a:xfrm>
            <a:off x="3044190" y="615777"/>
            <a:ext cx="6103620" cy="461665"/>
          </a:xfrm>
          <a:prstGeom prst="rect">
            <a:avLst/>
          </a:prstGeom>
          <a:noFill/>
        </p:spPr>
        <p:txBody>
          <a:bodyPr wrap="square" anchor="t">
            <a:spAutoFit/>
          </a:bodyPr>
          <a:lstStyle/>
          <a:p>
            <a:pPr algn="ctr" rtl="1" fontAlgn="ctr">
              <a:spcBef>
                <a:spcPts val="0"/>
              </a:spcBef>
              <a:spcAft>
                <a:spcPts val="0"/>
              </a:spcAft>
              <a:tabLst>
                <a:tab pos="85725" algn="l"/>
                <a:tab pos="4668838" algn="l"/>
              </a:tabLst>
            </a:pPr>
            <a:r>
              <a:rPr lang="ar-DZ" sz="2400" dirty="0">
                <a:latin typeface="Tahoma" panose="020B0604030504040204" pitchFamily="34" charset="0"/>
                <a:ea typeface="Tahoma" panose="020B0604030504040204" pitchFamily="34" charset="0"/>
                <a:cs typeface="Tahoma" panose="020B0604030504040204" pitchFamily="34" charset="0"/>
              </a:rPr>
              <a:t>كلية العلوم القانونية والاقتصادية والاجتماعية</a:t>
            </a:r>
            <a:endParaRPr lang="fr-FR" sz="36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9E66AEFF-0AE5-4695-89F9-A39D66C12C34}"/>
              </a:ext>
            </a:extLst>
          </p:cNvPr>
          <p:cNvSpPr txBox="1"/>
          <p:nvPr/>
        </p:nvSpPr>
        <p:spPr>
          <a:xfrm>
            <a:off x="3044190" y="6355283"/>
            <a:ext cx="6103620" cy="400110"/>
          </a:xfrm>
          <a:prstGeom prst="rect">
            <a:avLst/>
          </a:prstGeom>
          <a:noFill/>
        </p:spPr>
        <p:txBody>
          <a:bodyPr wrap="square">
            <a:spAutoFit/>
          </a:bodyPr>
          <a:lstStyle/>
          <a:p>
            <a:pPr algn="ctr" rtl="1" fontAlgn="ctr">
              <a:spcBef>
                <a:spcPts val="0"/>
              </a:spcBef>
              <a:spcAft>
                <a:spcPts val="0"/>
              </a:spcAft>
            </a:pPr>
            <a:r>
              <a:rPr lang="ar-DZ" sz="200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rPr>
              <a:t>السنة الجامعية </a:t>
            </a:r>
            <a:r>
              <a:rPr lang="fr-FR" sz="2000" dirty="0">
                <a:latin typeface="Tahoma" panose="020B0604030504040204" pitchFamily="34" charset="0"/>
                <a:ea typeface="Tahoma" panose="020B0604030504040204" pitchFamily="34" charset="0"/>
                <a:cs typeface="Tahoma" panose="020B0604030504040204" pitchFamily="34" charset="0"/>
              </a:rPr>
              <a:t>2020-2021</a:t>
            </a:r>
            <a:endParaRPr lang="fr-FR" sz="2000" i="0" u="none" strike="noStrike"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53999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B49257E-C920-4A83-90CB-128C81CDA4CD}"/>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9" name="Group 28">
            <a:extLst>
              <a:ext uri="{FF2B5EF4-FFF2-40B4-BE49-F238E27FC236}">
                <a16:creationId xmlns:a16="http://schemas.microsoft.com/office/drawing/2014/main" id="{D59DE5A9-5029-4B95-8C13-82982FA2290F}"/>
              </a:ext>
            </a:extLst>
          </p:cNvPr>
          <p:cNvGrpSpPr/>
          <p:nvPr/>
        </p:nvGrpSpPr>
        <p:grpSpPr>
          <a:xfrm>
            <a:off x="3565660" y="2946417"/>
            <a:ext cx="5060681" cy="1618740"/>
            <a:chOff x="11771367" y="172477"/>
            <a:chExt cx="5060681" cy="1618740"/>
          </a:xfrm>
        </p:grpSpPr>
        <p:sp>
          <p:nvSpPr>
            <p:cNvPr id="35" name="TextBox 34">
              <a:extLst>
                <a:ext uri="{FF2B5EF4-FFF2-40B4-BE49-F238E27FC236}">
                  <a16:creationId xmlns:a16="http://schemas.microsoft.com/office/drawing/2014/main" id="{42CD0B93-5D9A-434A-BC30-907F781C8B2E}"/>
                </a:ext>
              </a:extLst>
            </p:cNvPr>
            <p:cNvSpPr txBox="1"/>
            <p:nvPr/>
          </p:nvSpPr>
          <p:spPr>
            <a:xfrm>
              <a:off x="12194560" y="172477"/>
              <a:ext cx="4214295" cy="830997"/>
            </a:xfrm>
            <a:prstGeom prst="rect">
              <a:avLst/>
            </a:prstGeom>
            <a:noFill/>
          </p:spPr>
          <p:txBody>
            <a:bodyPr wrap="none">
              <a:spAutoFit/>
            </a:bodyPr>
            <a:lstStyle/>
            <a:p>
              <a:pPr marL="71755" marR="148590" algn="r" rtl="1"/>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الفصل الثاني</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4B88105-5974-DE9D-9454-493FBE948A66}"/>
                </a:ext>
              </a:extLst>
            </p:cNvPr>
            <p:cNvSpPr txBox="1"/>
            <p:nvPr/>
          </p:nvSpPr>
          <p:spPr>
            <a:xfrm>
              <a:off x="11771367" y="1206442"/>
              <a:ext cx="5060681" cy="584775"/>
            </a:xfrm>
            <a:prstGeom prst="rect">
              <a:avLst/>
            </a:prstGeom>
            <a:noFill/>
          </p:spPr>
          <p:txBody>
            <a:bodyPr wrap="none">
              <a:spAutoFit/>
            </a:bodyPr>
            <a:lstStyle/>
            <a:p>
              <a:pPr marL="71755" marR="148590" algn="r" rtl="1"/>
              <a:r>
                <a:rPr lang="ar-DZ" sz="3200" b="1" dirty="0">
                  <a:latin typeface="Tahoma" panose="020B0604030504040204" pitchFamily="34" charset="0"/>
                  <a:ea typeface="Tahoma" panose="020B0604030504040204" pitchFamily="34" charset="0"/>
                  <a:cs typeface="Tahoma" panose="020B0604030504040204" pitchFamily="34" charset="0"/>
                </a:rPr>
                <a:t>عنوان النص عنوان النص</a:t>
              </a:r>
              <a:endParaRPr lang="fr-FR" sz="3200" b="1" dirty="0">
                <a:latin typeface="Tahoma" panose="020B0604030504040204" pitchFamily="34" charset="0"/>
                <a:ea typeface="Tahoma" panose="020B0604030504040204" pitchFamily="34" charset="0"/>
                <a:cs typeface="Tahoma" panose="020B0604030504040204" pitchFamily="34" charset="0"/>
              </a:endParaRPr>
            </a:p>
          </p:txBody>
        </p:sp>
      </p:grpSp>
      <p:sp>
        <p:nvSpPr>
          <p:cNvPr id="4" name="Slide Number Placeholder 3">
            <a:extLst>
              <a:ext uri="{FF2B5EF4-FFF2-40B4-BE49-F238E27FC236}">
                <a16:creationId xmlns:a16="http://schemas.microsoft.com/office/drawing/2014/main" id="{5905EEBC-B3B6-A8A8-E133-377FC92D58C9}"/>
              </a:ext>
            </a:extLst>
          </p:cNvPr>
          <p:cNvSpPr txBox="1">
            <a:spLocks/>
          </p:cNvSpPr>
          <p:nvPr/>
        </p:nvSpPr>
        <p:spPr>
          <a:xfrm>
            <a:off x="11667644" y="6371858"/>
            <a:ext cx="37983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10</a:t>
            </a:fld>
            <a:endParaRPr lang="fr-FR" sz="1400" b="1" dirty="0">
              <a:solidFill>
                <a:schemeClr val="bg1"/>
              </a:solidFill>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41859542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BBE029E-C972-4837-8BF7-91AA73752CC6}"/>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Slide Number Placeholder 3">
            <a:extLst>
              <a:ext uri="{FF2B5EF4-FFF2-40B4-BE49-F238E27FC236}">
                <a16:creationId xmlns:a16="http://schemas.microsoft.com/office/drawing/2014/main" id="{8E4DE933-8EAF-4668-8428-A468220F45D5}"/>
              </a:ext>
            </a:extLst>
          </p:cNvPr>
          <p:cNvSpPr txBox="1">
            <a:spLocks/>
          </p:cNvSpPr>
          <p:nvPr/>
        </p:nvSpPr>
        <p:spPr>
          <a:xfrm>
            <a:off x="11667644" y="6371858"/>
            <a:ext cx="37983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11</a:t>
            </a:fld>
            <a:endParaRPr lang="fr-FR" sz="1400" b="1" dirty="0">
              <a:solidFill>
                <a:schemeClr val="bg1"/>
              </a:solidFill>
              <a:ea typeface="Open Sans Condensed" panose="020B0806030504020204" pitchFamily="34" charset="0"/>
              <a:cs typeface="Open Sans Condensed" panose="020B0806030504020204" pitchFamily="34" charset="0"/>
            </a:endParaRPr>
          </a:p>
        </p:txBody>
      </p:sp>
      <p:sp>
        <p:nvSpPr>
          <p:cNvPr id="29" name="Rectangle 28">
            <a:extLst>
              <a:ext uri="{FF2B5EF4-FFF2-40B4-BE49-F238E27FC236}">
                <a16:creationId xmlns:a16="http://schemas.microsoft.com/office/drawing/2014/main" id="{A717B5A7-7793-4C9F-B3D2-8AEA6A0FAEF3}"/>
              </a:ext>
            </a:extLst>
          </p:cNvPr>
          <p:cNvSpPr/>
          <p:nvPr/>
        </p:nvSpPr>
        <p:spPr>
          <a:xfrm>
            <a:off x="674688" y="1646482"/>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30" name="Rectangle 29">
            <a:extLst>
              <a:ext uri="{FF2B5EF4-FFF2-40B4-BE49-F238E27FC236}">
                <a16:creationId xmlns:a16="http://schemas.microsoft.com/office/drawing/2014/main" id="{F385706E-737B-49C7-B6E6-6D568C5D0D41}"/>
              </a:ext>
            </a:extLst>
          </p:cNvPr>
          <p:cNvSpPr/>
          <p:nvPr/>
        </p:nvSpPr>
        <p:spPr>
          <a:xfrm>
            <a:off x="6358890" y="4169538"/>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nvGrpSpPr>
          <p:cNvPr id="2" name="Group 1">
            <a:extLst>
              <a:ext uri="{FF2B5EF4-FFF2-40B4-BE49-F238E27FC236}">
                <a16:creationId xmlns:a16="http://schemas.microsoft.com/office/drawing/2014/main" id="{355608D8-BBD0-7288-AD8F-B2BD7AB37F3D}"/>
              </a:ext>
            </a:extLst>
          </p:cNvPr>
          <p:cNvGrpSpPr/>
          <p:nvPr/>
        </p:nvGrpSpPr>
        <p:grpSpPr>
          <a:xfrm>
            <a:off x="6370944" y="1673668"/>
            <a:ext cx="5420604" cy="1625325"/>
            <a:chOff x="5758779" y="1242645"/>
            <a:chExt cx="5420604" cy="1625325"/>
          </a:xfrm>
        </p:grpSpPr>
        <p:grpSp>
          <p:nvGrpSpPr>
            <p:cNvPr id="3" name="Group 2">
              <a:extLst>
                <a:ext uri="{FF2B5EF4-FFF2-40B4-BE49-F238E27FC236}">
                  <a16:creationId xmlns:a16="http://schemas.microsoft.com/office/drawing/2014/main" id="{1EA3D747-E1CF-EE15-12E7-039F13462722}"/>
                </a:ext>
              </a:extLst>
            </p:cNvPr>
            <p:cNvGrpSpPr/>
            <p:nvPr/>
          </p:nvGrpSpPr>
          <p:grpSpPr>
            <a:xfrm>
              <a:off x="5758779" y="1390642"/>
              <a:ext cx="5420604" cy="1477328"/>
              <a:chOff x="5284943" y="2691788"/>
              <a:chExt cx="5842657" cy="1477328"/>
            </a:xfrm>
          </p:grpSpPr>
          <p:sp>
            <p:nvSpPr>
              <p:cNvPr id="5" name="TextBox 4">
                <a:extLst>
                  <a:ext uri="{FF2B5EF4-FFF2-40B4-BE49-F238E27FC236}">
                    <a16:creationId xmlns:a16="http://schemas.microsoft.com/office/drawing/2014/main" id="{009AFD9D-E1C2-79F8-5AE4-3AFC840EB9EC}"/>
                  </a:ext>
                </a:extLst>
              </p:cNvPr>
              <p:cNvSpPr txBox="1"/>
              <p:nvPr/>
            </p:nvSpPr>
            <p:spPr>
              <a:xfrm>
                <a:off x="10313454" y="2706068"/>
                <a:ext cx="814146" cy="769441"/>
              </a:xfrm>
              <a:prstGeom prst="rect">
                <a:avLst/>
              </a:prstGeom>
              <a:noFill/>
            </p:spPr>
            <p:txBody>
              <a:bodyPr wrap="none" rtlCol="0" anchor="t">
                <a:spAutoFit/>
              </a:bodyPr>
              <a:lstStyle/>
              <a:p>
                <a:pPr algn="r" rtl="1"/>
                <a:r>
                  <a:rPr lang="fr-FR" sz="4400" b="1" dirty="0">
                    <a:ea typeface="Open Sans" panose="020B0606030504020204" pitchFamily="34" charset="0"/>
                    <a:cs typeface="Open Sans" panose="020B0606030504020204" pitchFamily="34" charset="0"/>
                  </a:rPr>
                  <a:t>01</a:t>
                </a:r>
              </a:p>
            </p:txBody>
          </p:sp>
          <p:sp>
            <p:nvSpPr>
              <p:cNvPr id="6" name="Rectangle 5">
                <a:extLst>
                  <a:ext uri="{FF2B5EF4-FFF2-40B4-BE49-F238E27FC236}">
                    <a16:creationId xmlns:a16="http://schemas.microsoft.com/office/drawing/2014/main" id="{5B0036B7-4A0C-3432-0491-55807CDB1BF5}"/>
                  </a:ext>
                </a:extLst>
              </p:cNvPr>
              <p:cNvSpPr/>
              <p:nvPr/>
            </p:nvSpPr>
            <p:spPr>
              <a:xfrm>
                <a:off x="5284943" y="2691788"/>
                <a:ext cx="4902569"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a:t>
                </a:r>
                <a:endParaRPr lang="fr-FR" dirty="0">
                  <a:solidFill>
                    <a:schemeClr val="tx1"/>
                  </a:solidFill>
                  <a:ea typeface="Open Sans" panose="020B0606030504020204" pitchFamily="34" charset="0"/>
                  <a:cs typeface="Open Sans" panose="020B0606030504020204" pitchFamily="34" charset="0"/>
                </a:endParaRPr>
              </a:p>
            </p:txBody>
          </p:sp>
        </p:grpSp>
        <p:sp>
          <p:nvSpPr>
            <p:cNvPr id="4" name="Rectangle 3">
              <a:extLst>
                <a:ext uri="{FF2B5EF4-FFF2-40B4-BE49-F238E27FC236}">
                  <a16:creationId xmlns:a16="http://schemas.microsoft.com/office/drawing/2014/main" id="{E1885D68-4908-E31B-9CF5-D93F03206EB9}"/>
                </a:ext>
              </a:extLst>
            </p:cNvPr>
            <p:cNvSpPr/>
            <p:nvPr/>
          </p:nvSpPr>
          <p:spPr>
            <a:xfrm>
              <a:off x="8245052" y="1242645"/>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grpSp>
        <p:nvGrpSpPr>
          <p:cNvPr id="8" name="Group 7">
            <a:extLst>
              <a:ext uri="{FF2B5EF4-FFF2-40B4-BE49-F238E27FC236}">
                <a16:creationId xmlns:a16="http://schemas.microsoft.com/office/drawing/2014/main" id="{CB703CD8-5B17-9E47-CDD2-1EF44D5A6A48}"/>
              </a:ext>
            </a:extLst>
          </p:cNvPr>
          <p:cNvGrpSpPr/>
          <p:nvPr/>
        </p:nvGrpSpPr>
        <p:grpSpPr>
          <a:xfrm>
            <a:off x="706772" y="4158785"/>
            <a:ext cx="5372284" cy="1625325"/>
            <a:chOff x="5807099" y="1242645"/>
            <a:chExt cx="5372284" cy="1625325"/>
          </a:xfrm>
        </p:grpSpPr>
        <p:grpSp>
          <p:nvGrpSpPr>
            <p:cNvPr id="20" name="Group 19">
              <a:extLst>
                <a:ext uri="{FF2B5EF4-FFF2-40B4-BE49-F238E27FC236}">
                  <a16:creationId xmlns:a16="http://schemas.microsoft.com/office/drawing/2014/main" id="{F0234259-2963-5F35-1704-BBC9DE652017}"/>
                </a:ext>
              </a:extLst>
            </p:cNvPr>
            <p:cNvGrpSpPr/>
            <p:nvPr/>
          </p:nvGrpSpPr>
          <p:grpSpPr>
            <a:xfrm>
              <a:off x="5807099" y="1390642"/>
              <a:ext cx="5372284" cy="1477328"/>
              <a:chOff x="5337025" y="2691788"/>
              <a:chExt cx="5790575" cy="1477328"/>
            </a:xfrm>
          </p:grpSpPr>
          <p:sp>
            <p:nvSpPr>
              <p:cNvPr id="22" name="TextBox 21">
                <a:extLst>
                  <a:ext uri="{FF2B5EF4-FFF2-40B4-BE49-F238E27FC236}">
                    <a16:creationId xmlns:a16="http://schemas.microsoft.com/office/drawing/2014/main" id="{2B151689-C432-B139-A805-0F149F5DB647}"/>
                  </a:ext>
                </a:extLst>
              </p:cNvPr>
              <p:cNvSpPr txBox="1"/>
              <p:nvPr/>
            </p:nvSpPr>
            <p:spPr>
              <a:xfrm>
                <a:off x="10313454" y="2706068"/>
                <a:ext cx="814146" cy="769441"/>
              </a:xfrm>
              <a:prstGeom prst="rect">
                <a:avLst/>
              </a:prstGeom>
              <a:noFill/>
            </p:spPr>
            <p:txBody>
              <a:bodyPr wrap="none" rtlCol="0" anchor="t">
                <a:spAutoFit/>
              </a:bodyPr>
              <a:lstStyle/>
              <a:p>
                <a:pPr algn="r" rtl="1"/>
                <a:r>
                  <a:rPr lang="fr-FR" sz="4400" b="1" dirty="0">
                    <a:ea typeface="Open Sans" panose="020B0606030504020204" pitchFamily="34" charset="0"/>
                    <a:cs typeface="Open Sans" panose="020B0606030504020204" pitchFamily="34" charset="0"/>
                  </a:rPr>
                  <a:t>01</a:t>
                </a:r>
              </a:p>
            </p:txBody>
          </p:sp>
          <p:sp>
            <p:nvSpPr>
              <p:cNvPr id="23" name="Rectangle 22">
                <a:extLst>
                  <a:ext uri="{FF2B5EF4-FFF2-40B4-BE49-F238E27FC236}">
                    <a16:creationId xmlns:a16="http://schemas.microsoft.com/office/drawing/2014/main" id="{AC1F3106-8A24-3EF5-1E30-BE792AA7DB33}"/>
                  </a:ext>
                </a:extLst>
              </p:cNvPr>
              <p:cNvSpPr/>
              <p:nvPr/>
            </p:nvSpPr>
            <p:spPr>
              <a:xfrm>
                <a:off x="5337025" y="2691788"/>
                <a:ext cx="4850487"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a:t>
                </a:r>
                <a:endParaRPr lang="fr-FR" dirty="0">
                  <a:solidFill>
                    <a:schemeClr val="tx1"/>
                  </a:solidFill>
                  <a:ea typeface="Open Sans" panose="020B0606030504020204" pitchFamily="34" charset="0"/>
                  <a:cs typeface="Open Sans" panose="020B0606030504020204" pitchFamily="34" charset="0"/>
                </a:endParaRPr>
              </a:p>
            </p:txBody>
          </p:sp>
        </p:grpSp>
        <p:sp>
          <p:nvSpPr>
            <p:cNvPr id="21" name="Rectangle 20">
              <a:extLst>
                <a:ext uri="{FF2B5EF4-FFF2-40B4-BE49-F238E27FC236}">
                  <a16:creationId xmlns:a16="http://schemas.microsoft.com/office/drawing/2014/main" id="{938BF359-7657-FC3E-76FA-74DB357768DC}"/>
                </a:ext>
              </a:extLst>
            </p:cNvPr>
            <p:cNvSpPr/>
            <p:nvPr/>
          </p:nvSpPr>
          <p:spPr>
            <a:xfrm>
              <a:off x="8245052" y="1242645"/>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grpSp>
        <p:nvGrpSpPr>
          <p:cNvPr id="31" name="Group 30">
            <a:extLst>
              <a:ext uri="{FF2B5EF4-FFF2-40B4-BE49-F238E27FC236}">
                <a16:creationId xmlns:a16="http://schemas.microsoft.com/office/drawing/2014/main" id="{BD7DF9A4-54B0-4C87-225A-53B574BE85CE}"/>
              </a:ext>
            </a:extLst>
          </p:cNvPr>
          <p:cNvGrpSpPr/>
          <p:nvPr/>
        </p:nvGrpSpPr>
        <p:grpSpPr>
          <a:xfrm>
            <a:off x="9535668" y="239561"/>
            <a:ext cx="2656332" cy="830997"/>
            <a:chOff x="13329449" y="239561"/>
            <a:chExt cx="2656332" cy="830997"/>
          </a:xfrm>
        </p:grpSpPr>
        <p:sp>
          <p:nvSpPr>
            <p:cNvPr id="32" name="Rectangle 31">
              <a:extLst>
                <a:ext uri="{FF2B5EF4-FFF2-40B4-BE49-F238E27FC236}">
                  <a16:creationId xmlns:a16="http://schemas.microsoft.com/office/drawing/2014/main" id="{50C5FB11-D658-0989-82BA-AB17C0F88B79}"/>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33" name="TextBox 32">
              <a:extLst>
                <a:ext uri="{FF2B5EF4-FFF2-40B4-BE49-F238E27FC236}">
                  <a16:creationId xmlns:a16="http://schemas.microsoft.com/office/drawing/2014/main" id="{D11402B1-F22E-5144-0F70-3646A939E7D4}"/>
                </a:ext>
              </a:extLst>
            </p:cNvPr>
            <p:cNvSpPr txBox="1"/>
            <p:nvPr/>
          </p:nvSpPr>
          <p:spPr>
            <a:xfrm>
              <a:off x="13329449" y="239561"/>
              <a:ext cx="2447786"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نصوص</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
        <p:nvSpPr>
          <p:cNvPr id="10" name="Picture Placeholder 9">
            <a:extLst>
              <a:ext uri="{FF2B5EF4-FFF2-40B4-BE49-F238E27FC236}">
                <a16:creationId xmlns:a16="http://schemas.microsoft.com/office/drawing/2014/main" id="{8350A8A4-6C43-BF82-06FB-54579164739B}"/>
              </a:ext>
            </a:extLst>
          </p:cNvPr>
          <p:cNvSpPr>
            <a:spLocks noGrp="1"/>
          </p:cNvSpPr>
          <p:nvPr>
            <p:ph type="pic" sz="quarter" idx="10"/>
          </p:nvPr>
        </p:nvSpPr>
        <p:spPr/>
      </p:sp>
      <p:sp>
        <p:nvSpPr>
          <p:cNvPr id="12" name="Picture Placeholder 11">
            <a:extLst>
              <a:ext uri="{FF2B5EF4-FFF2-40B4-BE49-F238E27FC236}">
                <a16:creationId xmlns:a16="http://schemas.microsoft.com/office/drawing/2014/main" id="{6C6640A4-6DB3-668D-57A4-6EED78A959FC}"/>
              </a:ext>
            </a:extLst>
          </p:cNvPr>
          <p:cNvSpPr>
            <a:spLocks noGrp="1"/>
          </p:cNvSpPr>
          <p:nvPr>
            <p:ph type="pic" sz="quarter" idx="11"/>
          </p:nvPr>
        </p:nvSpPr>
        <p:spPr/>
      </p:sp>
    </p:spTree>
    <p:extLst>
      <p:ext uri="{BB962C8B-B14F-4D97-AF65-F5344CB8AC3E}">
        <p14:creationId xmlns:p14="http://schemas.microsoft.com/office/powerpoint/2010/main" val="238865294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6B06AB-474D-4229-8FE0-71C8A8637EE7}"/>
              </a:ext>
            </a:extLst>
          </p:cNvPr>
          <p:cNvGrpSpPr/>
          <p:nvPr/>
        </p:nvGrpSpPr>
        <p:grpSpPr>
          <a:xfrm>
            <a:off x="668954" y="1318481"/>
            <a:ext cx="10854092" cy="4898346"/>
            <a:chOff x="668954" y="1318481"/>
            <a:chExt cx="10854092" cy="4898346"/>
          </a:xfrm>
        </p:grpSpPr>
        <p:sp>
          <p:nvSpPr>
            <p:cNvPr id="31" name="Rectangle 30">
              <a:extLst>
                <a:ext uri="{FF2B5EF4-FFF2-40B4-BE49-F238E27FC236}">
                  <a16:creationId xmlns:a16="http://schemas.microsoft.com/office/drawing/2014/main" id="{1101D0E8-38AC-4247-BECA-98891F7749E1}"/>
                </a:ext>
              </a:extLst>
            </p:cNvPr>
            <p:cNvSpPr/>
            <p:nvPr/>
          </p:nvSpPr>
          <p:spPr>
            <a:xfrm>
              <a:off x="668954" y="2025936"/>
              <a:ext cx="10854092" cy="4190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lnSpc>
                  <a:spcPct val="150000"/>
                </a:lnSpc>
              </a:pP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 عندما قامت مطبعة مجهولة برص مجموعة من الأحرف بشكل عشوائي أخذتها من نص، لتكوّن كتيّب بمثابة دليل أو مرجع شكلي لهذه الأحرف. خمسة قرون من الزمن لم تقضي على هذا النص، بل انه حتى صار مستخدماً وبشكله الأصلي في الطباعة والتنضيد الإلكتروني. انتشر بشكل كبير في ستينيّات هذا القرن مع إصدار رقائق "ليتراسيت" البلاستيكية تحوي مقاطع من هذا النص، وعاد لينتشر مرة أخرى مؤخراَ مع ظهور برامج النشر الإلكتروني مثل "ألدوس بايج مايكر</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والتي حوت أيضاً على نسخ من نص لوريم إيبسوم. 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 عندما قامت مطبعة مجهولة برص مجموعة من الأحرف بشكل عشوائي أخذتها من نص، لتكوّن كتيّب بمثابة دليل أو مرجع شكلي لهذه الأحرف. </a:t>
              </a:r>
            </a:p>
          </p:txBody>
        </p:sp>
        <p:sp>
          <p:nvSpPr>
            <p:cNvPr id="24" name="Rectangle 23">
              <a:extLst>
                <a:ext uri="{FF2B5EF4-FFF2-40B4-BE49-F238E27FC236}">
                  <a16:creationId xmlns:a16="http://schemas.microsoft.com/office/drawing/2014/main" id="{E96F5E01-3987-4F4D-B96C-0ACDCBCF1E83}"/>
                </a:ext>
              </a:extLst>
            </p:cNvPr>
            <p:cNvSpPr/>
            <p:nvPr/>
          </p:nvSpPr>
          <p:spPr>
            <a:xfrm>
              <a:off x="10280397" y="1502716"/>
              <a:ext cx="1242649"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gn="r" rtl="1"/>
              <a:r>
                <a:rPr lang="ar-DZ" sz="2800" b="1" dirty="0">
                  <a:solidFill>
                    <a:schemeClr val="tx1"/>
                  </a:solidFill>
                  <a:latin typeface="Tahoma" panose="020B0604030504040204" pitchFamily="34" charset="0"/>
                  <a:ea typeface="Tahoma" panose="020B0604030504040204" pitchFamily="34" charset="0"/>
                  <a:cs typeface="Tahoma" panose="020B0604030504040204" pitchFamily="34" charset="0"/>
                </a:rPr>
                <a:t>عنوان</a:t>
              </a:r>
              <a:r>
                <a:rPr lang="fr-FR" sz="2800" b="1" dirty="0">
                  <a:solidFill>
                    <a:schemeClr val="tx1"/>
                  </a:solidFill>
                  <a:ea typeface="Open Sans" panose="020B0606030504020204" pitchFamily="34" charset="0"/>
                  <a:cs typeface="Mothanna" panose="02000503000000000000" pitchFamily="2" charset="-78"/>
                </a:rPr>
                <a:t> </a:t>
              </a:r>
            </a:p>
          </p:txBody>
        </p:sp>
        <p:sp>
          <p:nvSpPr>
            <p:cNvPr id="6" name="Rectangle 5">
              <a:extLst>
                <a:ext uri="{FF2B5EF4-FFF2-40B4-BE49-F238E27FC236}">
                  <a16:creationId xmlns:a16="http://schemas.microsoft.com/office/drawing/2014/main" id="{5DF44090-F4CA-4702-B1B3-FBEFBB78E7DA}"/>
                </a:ext>
              </a:extLst>
            </p:cNvPr>
            <p:cNvSpPr/>
            <p:nvPr/>
          </p:nvSpPr>
          <p:spPr>
            <a:xfrm>
              <a:off x="8686062" y="1318481"/>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sp>
        <p:nvSpPr>
          <p:cNvPr id="12" name="Rectangle 11">
            <a:extLst>
              <a:ext uri="{FF2B5EF4-FFF2-40B4-BE49-F238E27FC236}">
                <a16:creationId xmlns:a16="http://schemas.microsoft.com/office/drawing/2014/main" id="{5B4BDD5E-1FD2-4CCE-AE69-96953CDDF857}"/>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lide Number Placeholder 3">
            <a:extLst>
              <a:ext uri="{FF2B5EF4-FFF2-40B4-BE49-F238E27FC236}">
                <a16:creationId xmlns:a16="http://schemas.microsoft.com/office/drawing/2014/main" id="{3F4F27B1-3ED8-4685-03E7-D299146E34D0}"/>
              </a:ext>
            </a:extLst>
          </p:cNvPr>
          <p:cNvSpPr txBox="1">
            <a:spLocks/>
          </p:cNvSpPr>
          <p:nvPr/>
        </p:nvSpPr>
        <p:spPr>
          <a:xfrm>
            <a:off x="11667644" y="6371858"/>
            <a:ext cx="37983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12</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4" name="Group 3">
            <a:extLst>
              <a:ext uri="{FF2B5EF4-FFF2-40B4-BE49-F238E27FC236}">
                <a16:creationId xmlns:a16="http://schemas.microsoft.com/office/drawing/2014/main" id="{B3A2C0E9-D598-1874-0295-14E274A0950B}"/>
              </a:ext>
            </a:extLst>
          </p:cNvPr>
          <p:cNvGrpSpPr/>
          <p:nvPr/>
        </p:nvGrpSpPr>
        <p:grpSpPr>
          <a:xfrm>
            <a:off x="9535668" y="239561"/>
            <a:ext cx="2656332" cy="830997"/>
            <a:chOff x="13329449" y="239561"/>
            <a:chExt cx="2656332" cy="830997"/>
          </a:xfrm>
        </p:grpSpPr>
        <p:sp>
          <p:nvSpPr>
            <p:cNvPr id="5" name="Rectangle 4">
              <a:extLst>
                <a:ext uri="{FF2B5EF4-FFF2-40B4-BE49-F238E27FC236}">
                  <a16:creationId xmlns:a16="http://schemas.microsoft.com/office/drawing/2014/main" id="{09C1027A-2F2F-4980-82AA-6FCE6C6CDD3B}"/>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TextBox 6">
              <a:extLst>
                <a:ext uri="{FF2B5EF4-FFF2-40B4-BE49-F238E27FC236}">
                  <a16:creationId xmlns:a16="http://schemas.microsoft.com/office/drawing/2014/main" id="{39FD90D5-8313-C1F1-59F7-085176BD6BAB}"/>
                </a:ext>
              </a:extLst>
            </p:cNvPr>
            <p:cNvSpPr txBox="1"/>
            <p:nvPr/>
          </p:nvSpPr>
          <p:spPr>
            <a:xfrm>
              <a:off x="13329449" y="239561"/>
              <a:ext cx="2447786"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نصوص</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56281523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72FE6C-711B-470A-994E-BA5561A4E5FA}"/>
              </a:ext>
            </a:extLst>
          </p:cNvPr>
          <p:cNvSpPr/>
          <p:nvPr/>
        </p:nvSpPr>
        <p:spPr>
          <a:xfrm>
            <a:off x="6234690" y="1608315"/>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3A2A70F5-C660-4388-AF3A-A23F99C1B84A}"/>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lide Number Placeholder 3">
            <a:extLst>
              <a:ext uri="{FF2B5EF4-FFF2-40B4-BE49-F238E27FC236}">
                <a16:creationId xmlns:a16="http://schemas.microsoft.com/office/drawing/2014/main" id="{35C3731A-B7CE-4729-90AB-79159E206F33}"/>
              </a:ext>
            </a:extLst>
          </p:cNvPr>
          <p:cNvSpPr txBox="1">
            <a:spLocks/>
          </p:cNvSpPr>
          <p:nvPr/>
        </p:nvSpPr>
        <p:spPr>
          <a:xfrm>
            <a:off x="11667644" y="6371858"/>
            <a:ext cx="37983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13</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14" name="Group 13">
            <a:extLst>
              <a:ext uri="{FF2B5EF4-FFF2-40B4-BE49-F238E27FC236}">
                <a16:creationId xmlns:a16="http://schemas.microsoft.com/office/drawing/2014/main" id="{0ACC2B80-23B6-C105-5F59-C7F52C66F65D}"/>
              </a:ext>
            </a:extLst>
          </p:cNvPr>
          <p:cNvGrpSpPr/>
          <p:nvPr/>
        </p:nvGrpSpPr>
        <p:grpSpPr>
          <a:xfrm>
            <a:off x="668954" y="1620906"/>
            <a:ext cx="5288357" cy="4482848"/>
            <a:chOff x="668954" y="1318481"/>
            <a:chExt cx="10854092" cy="4482848"/>
          </a:xfrm>
        </p:grpSpPr>
        <p:sp>
          <p:nvSpPr>
            <p:cNvPr id="15" name="Rectangle 14">
              <a:extLst>
                <a:ext uri="{FF2B5EF4-FFF2-40B4-BE49-F238E27FC236}">
                  <a16:creationId xmlns:a16="http://schemas.microsoft.com/office/drawing/2014/main" id="{E70AA50E-5FDC-B14C-9501-60C40F236286}"/>
                </a:ext>
              </a:extLst>
            </p:cNvPr>
            <p:cNvSpPr/>
            <p:nvPr/>
          </p:nvSpPr>
          <p:spPr>
            <a:xfrm>
              <a:off x="668954" y="2025936"/>
              <a:ext cx="10854092" cy="377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lnSpc>
                  <a:spcPct val="150000"/>
                </a:lnSpc>
              </a:pP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 عندما قامت مطبعة مجهولة برص مجموعة من الأحرف بشكل عشوائي أخذتها من نص، لتكوّن كتيّب بمثابة دليل أو مرجع شكلي لهذه الأحرف. خمسة قرون من الزمن لم تقضي على هذا النص، بل انه حتى صار مستخدماً وبشكله الأصلي في الطباعة والتنضيد الإلكتروني.</a:t>
              </a:r>
            </a:p>
          </p:txBody>
        </p:sp>
        <p:sp>
          <p:nvSpPr>
            <p:cNvPr id="16" name="Rectangle 15">
              <a:extLst>
                <a:ext uri="{FF2B5EF4-FFF2-40B4-BE49-F238E27FC236}">
                  <a16:creationId xmlns:a16="http://schemas.microsoft.com/office/drawing/2014/main" id="{1470EA2C-0057-5956-B100-8195E4DE5EF7}"/>
                </a:ext>
              </a:extLst>
            </p:cNvPr>
            <p:cNvSpPr/>
            <p:nvPr/>
          </p:nvSpPr>
          <p:spPr>
            <a:xfrm>
              <a:off x="10280397" y="1502716"/>
              <a:ext cx="1242649"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gn="r" rtl="1"/>
              <a:r>
                <a:rPr lang="ar-DZ" sz="2800" b="1" dirty="0">
                  <a:solidFill>
                    <a:schemeClr val="tx1"/>
                  </a:solidFill>
                  <a:latin typeface="Tahoma" panose="020B0604030504040204" pitchFamily="34" charset="0"/>
                  <a:ea typeface="Tahoma" panose="020B0604030504040204" pitchFamily="34" charset="0"/>
                  <a:cs typeface="Tahoma" panose="020B0604030504040204" pitchFamily="34" charset="0"/>
                </a:rPr>
                <a:t>عنوان</a:t>
              </a:r>
              <a:r>
                <a:rPr lang="fr-FR" sz="2800" b="1" dirty="0">
                  <a:solidFill>
                    <a:schemeClr val="tx1"/>
                  </a:solidFill>
                  <a:ea typeface="Open Sans" panose="020B0606030504020204" pitchFamily="34" charset="0"/>
                  <a:cs typeface="Mothanna" panose="02000503000000000000" pitchFamily="2" charset="-78"/>
                </a:rPr>
                <a:t> </a:t>
              </a:r>
            </a:p>
          </p:txBody>
        </p:sp>
        <p:sp>
          <p:nvSpPr>
            <p:cNvPr id="17" name="Rectangle 16">
              <a:extLst>
                <a:ext uri="{FF2B5EF4-FFF2-40B4-BE49-F238E27FC236}">
                  <a16:creationId xmlns:a16="http://schemas.microsoft.com/office/drawing/2014/main" id="{75042B01-7155-A4FB-4DA9-FE4D807B41AD}"/>
                </a:ext>
              </a:extLst>
            </p:cNvPr>
            <p:cNvSpPr/>
            <p:nvPr/>
          </p:nvSpPr>
          <p:spPr>
            <a:xfrm>
              <a:off x="8686062" y="1318481"/>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grpSp>
        <p:nvGrpSpPr>
          <p:cNvPr id="18" name="Group 17">
            <a:extLst>
              <a:ext uri="{FF2B5EF4-FFF2-40B4-BE49-F238E27FC236}">
                <a16:creationId xmlns:a16="http://schemas.microsoft.com/office/drawing/2014/main" id="{F3F84C85-259F-1FF6-A8EE-144E17921EB8}"/>
              </a:ext>
            </a:extLst>
          </p:cNvPr>
          <p:cNvGrpSpPr/>
          <p:nvPr/>
        </p:nvGrpSpPr>
        <p:grpSpPr>
          <a:xfrm>
            <a:off x="9535668" y="239561"/>
            <a:ext cx="2656332" cy="830997"/>
            <a:chOff x="13329449" y="239561"/>
            <a:chExt cx="2656332" cy="830997"/>
          </a:xfrm>
        </p:grpSpPr>
        <p:sp>
          <p:nvSpPr>
            <p:cNvPr id="19" name="Rectangle 18">
              <a:extLst>
                <a:ext uri="{FF2B5EF4-FFF2-40B4-BE49-F238E27FC236}">
                  <a16:creationId xmlns:a16="http://schemas.microsoft.com/office/drawing/2014/main" id="{D8936083-A394-C204-248A-8186DCD2DD69}"/>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20" name="TextBox 19">
              <a:extLst>
                <a:ext uri="{FF2B5EF4-FFF2-40B4-BE49-F238E27FC236}">
                  <a16:creationId xmlns:a16="http://schemas.microsoft.com/office/drawing/2014/main" id="{990719FE-C7D2-03ED-EE02-AF74757F8A51}"/>
                </a:ext>
              </a:extLst>
            </p:cNvPr>
            <p:cNvSpPr txBox="1"/>
            <p:nvPr/>
          </p:nvSpPr>
          <p:spPr>
            <a:xfrm>
              <a:off x="13329449" y="239561"/>
              <a:ext cx="2447786"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نصوص</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
        <p:nvSpPr>
          <p:cNvPr id="3" name="Picture Placeholder 2">
            <a:extLst>
              <a:ext uri="{FF2B5EF4-FFF2-40B4-BE49-F238E27FC236}">
                <a16:creationId xmlns:a16="http://schemas.microsoft.com/office/drawing/2014/main" id="{5367BAFC-D1D8-BEAF-4F0D-7E3B634FE875}"/>
              </a:ext>
            </a:extLst>
          </p:cNvPr>
          <p:cNvSpPr>
            <a:spLocks noGrp="1"/>
          </p:cNvSpPr>
          <p:nvPr>
            <p:ph type="pic" sz="quarter" idx="10"/>
          </p:nvPr>
        </p:nvSpPr>
        <p:spPr/>
      </p:sp>
    </p:spTree>
    <p:extLst>
      <p:ext uri="{BB962C8B-B14F-4D97-AF65-F5344CB8AC3E}">
        <p14:creationId xmlns:p14="http://schemas.microsoft.com/office/powerpoint/2010/main" val="2557522243"/>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1FA5302-53FD-446F-B43B-5B48E377169C}"/>
              </a:ext>
            </a:extLst>
          </p:cNvPr>
          <p:cNvSpPr/>
          <p:nvPr/>
        </p:nvSpPr>
        <p:spPr>
          <a:xfrm>
            <a:off x="437832" y="1417367"/>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sp>
        <p:nvSpPr>
          <p:cNvPr id="12" name="Rectangle 11">
            <a:extLst>
              <a:ext uri="{FF2B5EF4-FFF2-40B4-BE49-F238E27FC236}">
                <a16:creationId xmlns:a16="http://schemas.microsoft.com/office/drawing/2014/main" id="{1794858A-05BB-4E75-AEC0-EC793D049995}"/>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Slide Number Placeholder 3">
            <a:extLst>
              <a:ext uri="{FF2B5EF4-FFF2-40B4-BE49-F238E27FC236}">
                <a16:creationId xmlns:a16="http://schemas.microsoft.com/office/drawing/2014/main" id="{58992954-5C4C-7C2F-F784-C2F43C631A7D}"/>
              </a:ext>
            </a:extLst>
          </p:cNvPr>
          <p:cNvSpPr txBox="1">
            <a:spLocks/>
          </p:cNvSpPr>
          <p:nvPr/>
        </p:nvSpPr>
        <p:spPr>
          <a:xfrm>
            <a:off x="11667644" y="6371858"/>
            <a:ext cx="37983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14</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6" name="Group 5">
            <a:extLst>
              <a:ext uri="{FF2B5EF4-FFF2-40B4-BE49-F238E27FC236}">
                <a16:creationId xmlns:a16="http://schemas.microsoft.com/office/drawing/2014/main" id="{C5E186CA-13BD-7654-0544-F3BEBD20A94A}"/>
              </a:ext>
            </a:extLst>
          </p:cNvPr>
          <p:cNvGrpSpPr/>
          <p:nvPr/>
        </p:nvGrpSpPr>
        <p:grpSpPr>
          <a:xfrm>
            <a:off x="9535668" y="239561"/>
            <a:ext cx="2656332" cy="830997"/>
            <a:chOff x="13329449" y="239561"/>
            <a:chExt cx="2656332" cy="830997"/>
          </a:xfrm>
        </p:grpSpPr>
        <p:sp>
          <p:nvSpPr>
            <p:cNvPr id="7" name="Rectangle 6">
              <a:extLst>
                <a:ext uri="{FF2B5EF4-FFF2-40B4-BE49-F238E27FC236}">
                  <a16:creationId xmlns:a16="http://schemas.microsoft.com/office/drawing/2014/main" id="{AD59348C-35C8-F488-CE84-4C2CFBB97313}"/>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9" name="TextBox 8">
              <a:extLst>
                <a:ext uri="{FF2B5EF4-FFF2-40B4-BE49-F238E27FC236}">
                  <a16:creationId xmlns:a16="http://schemas.microsoft.com/office/drawing/2014/main" id="{B8F050F2-86BD-5534-C113-3F2B06B960A5}"/>
                </a:ext>
              </a:extLst>
            </p:cNvPr>
            <p:cNvSpPr txBox="1"/>
            <p:nvPr/>
          </p:nvSpPr>
          <p:spPr>
            <a:xfrm>
              <a:off x="13329449" y="239561"/>
              <a:ext cx="2447786"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نصوص</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14" name="Group 13">
            <a:extLst>
              <a:ext uri="{FF2B5EF4-FFF2-40B4-BE49-F238E27FC236}">
                <a16:creationId xmlns:a16="http://schemas.microsoft.com/office/drawing/2014/main" id="{D9600696-0281-E1DB-53F7-3B8EB0427CAD}"/>
              </a:ext>
            </a:extLst>
          </p:cNvPr>
          <p:cNvGrpSpPr/>
          <p:nvPr/>
        </p:nvGrpSpPr>
        <p:grpSpPr>
          <a:xfrm>
            <a:off x="6096000" y="1475982"/>
            <a:ext cx="5288357" cy="4482848"/>
            <a:chOff x="668954" y="1318481"/>
            <a:chExt cx="10854092" cy="4482848"/>
          </a:xfrm>
        </p:grpSpPr>
        <p:sp>
          <p:nvSpPr>
            <p:cNvPr id="15" name="Rectangle 14">
              <a:extLst>
                <a:ext uri="{FF2B5EF4-FFF2-40B4-BE49-F238E27FC236}">
                  <a16:creationId xmlns:a16="http://schemas.microsoft.com/office/drawing/2014/main" id="{FC0EF0F3-D8C9-5975-A4E4-2AA7A0E6ADBD}"/>
                </a:ext>
              </a:extLst>
            </p:cNvPr>
            <p:cNvSpPr/>
            <p:nvPr/>
          </p:nvSpPr>
          <p:spPr>
            <a:xfrm>
              <a:off x="668954" y="2025936"/>
              <a:ext cx="10854092" cy="37753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lnSpc>
                  <a:spcPct val="150000"/>
                </a:lnSpc>
              </a:pP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 عندما قامت مطبعة مجهولة برص مجموعة من الأحرف بشكل عشوائي أخذتها من نص، لتكوّن كتيّب بمثابة دليل أو مرجع شكلي لهذه الأحرف. خمسة قرون من الزمن لم تقضي على هذا النص، بل انه حتى صار مستخدماً وبشكله الأصلي في الطباعة والتنضيد الإلكتروني.</a:t>
              </a:r>
            </a:p>
          </p:txBody>
        </p:sp>
        <p:sp>
          <p:nvSpPr>
            <p:cNvPr id="16" name="Rectangle 15">
              <a:extLst>
                <a:ext uri="{FF2B5EF4-FFF2-40B4-BE49-F238E27FC236}">
                  <a16:creationId xmlns:a16="http://schemas.microsoft.com/office/drawing/2014/main" id="{8A217755-B995-8797-F176-303E74FFCF3B}"/>
                </a:ext>
              </a:extLst>
            </p:cNvPr>
            <p:cNvSpPr/>
            <p:nvPr/>
          </p:nvSpPr>
          <p:spPr>
            <a:xfrm>
              <a:off x="10280397" y="1502716"/>
              <a:ext cx="1242649" cy="5232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t">
              <a:spAutoFit/>
            </a:bodyPr>
            <a:lstStyle/>
            <a:p>
              <a:pPr algn="r" rtl="1"/>
              <a:r>
                <a:rPr lang="ar-DZ" sz="2800" b="1" dirty="0">
                  <a:solidFill>
                    <a:schemeClr val="tx1"/>
                  </a:solidFill>
                  <a:latin typeface="Tahoma" panose="020B0604030504040204" pitchFamily="34" charset="0"/>
                  <a:ea typeface="Tahoma" panose="020B0604030504040204" pitchFamily="34" charset="0"/>
                  <a:cs typeface="Tahoma" panose="020B0604030504040204" pitchFamily="34" charset="0"/>
                </a:rPr>
                <a:t>عنوان</a:t>
              </a:r>
              <a:r>
                <a:rPr lang="fr-FR" sz="2800" b="1" dirty="0">
                  <a:solidFill>
                    <a:schemeClr val="tx1"/>
                  </a:solidFill>
                  <a:ea typeface="Open Sans" panose="020B0606030504020204" pitchFamily="34" charset="0"/>
                  <a:cs typeface="Mothanna" panose="02000503000000000000" pitchFamily="2" charset="-78"/>
                </a:rPr>
                <a:t> </a:t>
              </a:r>
            </a:p>
          </p:txBody>
        </p:sp>
        <p:sp>
          <p:nvSpPr>
            <p:cNvPr id="17" name="Rectangle 16">
              <a:extLst>
                <a:ext uri="{FF2B5EF4-FFF2-40B4-BE49-F238E27FC236}">
                  <a16:creationId xmlns:a16="http://schemas.microsoft.com/office/drawing/2014/main" id="{5560D3F7-D069-2DC2-500B-2C531F3B81A3}"/>
                </a:ext>
              </a:extLst>
            </p:cNvPr>
            <p:cNvSpPr/>
            <p:nvPr/>
          </p:nvSpPr>
          <p:spPr>
            <a:xfrm>
              <a:off x="8686062" y="1318481"/>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sp>
        <p:nvSpPr>
          <p:cNvPr id="4" name="Picture Placeholder 3">
            <a:extLst>
              <a:ext uri="{FF2B5EF4-FFF2-40B4-BE49-F238E27FC236}">
                <a16:creationId xmlns:a16="http://schemas.microsoft.com/office/drawing/2014/main" id="{9F34BEE3-C371-7327-F452-78A6DB597245}"/>
              </a:ext>
            </a:extLst>
          </p:cNvPr>
          <p:cNvSpPr>
            <a:spLocks noGrp="1"/>
          </p:cNvSpPr>
          <p:nvPr>
            <p:ph type="pic" sz="quarter" idx="10"/>
          </p:nvPr>
        </p:nvSpPr>
        <p:spPr/>
      </p:sp>
    </p:spTree>
    <p:extLst>
      <p:ext uri="{BB962C8B-B14F-4D97-AF65-F5344CB8AC3E}">
        <p14:creationId xmlns:p14="http://schemas.microsoft.com/office/powerpoint/2010/main" val="94802343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F36F0-5988-48AE-A9F4-C0D660ED77AD}"/>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extBox 12">
            <a:extLst>
              <a:ext uri="{FF2B5EF4-FFF2-40B4-BE49-F238E27FC236}">
                <a16:creationId xmlns:a16="http://schemas.microsoft.com/office/drawing/2014/main" id="{396E180E-2BEF-43D8-BEB2-F3080CC797A8}"/>
              </a:ext>
            </a:extLst>
          </p:cNvPr>
          <p:cNvSpPr txBox="1"/>
          <p:nvPr/>
        </p:nvSpPr>
        <p:spPr>
          <a:xfrm>
            <a:off x="704850" y="1720840"/>
            <a:ext cx="10801350" cy="3416320"/>
          </a:xfrm>
          <a:prstGeom prst="rect">
            <a:avLst/>
          </a:prstGeom>
          <a:noFill/>
        </p:spPr>
        <p:txBody>
          <a:bodyPr wrap="square">
            <a:spAutoFit/>
          </a:bodyPr>
          <a:lstStyle/>
          <a:p>
            <a:pPr marL="285750" indent="-285750" algn="just" rtl="1">
              <a:buFont typeface="Wingdings" panose="05000000000000000000" pitchFamily="2" charset="2"/>
              <a:buChar char="§"/>
            </a:pPr>
            <a:r>
              <a:rPr lang="ar-DZ" sz="1800" dirty="0">
                <a:solidFill>
                  <a:schemeClr val="tx1"/>
                </a:solidFill>
                <a:latin typeface="Tahoma" panose="020B0604030504040204" pitchFamily="34" charset="0"/>
                <a:ea typeface="Tahoma" panose="020B0604030504040204" pitchFamily="34" charset="0"/>
                <a:cs typeface="Tahoma" panose="020B0604030504040204" pitchFamily="34" charset="0"/>
              </a:rPr>
              <a:t>عنوان ,,,,,,,,,,,,,,,,,,,,,,,,,,,,,,,,,,,,,</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ar-DZ" dirty="0">
                <a:latin typeface="Tahoma" panose="020B0604030504040204" pitchFamily="34" charset="0"/>
                <a:ea typeface="Tahoma" panose="020B0604030504040204" pitchFamily="34" charset="0"/>
                <a:cs typeface="Tahoma" panose="020B0604030504040204" pitchFamily="34" charset="0"/>
              </a:rPr>
              <a:t>عنوان ,,,,,,,,,,,,,,,,,,,,,,,,,,,,,,,,,,,,,</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ar-DZ" dirty="0">
                <a:latin typeface="Tahoma" panose="020B0604030504040204" pitchFamily="34" charset="0"/>
                <a:ea typeface="Tahoma" panose="020B0604030504040204" pitchFamily="34" charset="0"/>
                <a:cs typeface="Tahoma" panose="020B0604030504040204" pitchFamily="34" charset="0"/>
              </a:rPr>
              <a:t>عنوان ,,,,,,,,,,,,,,,,,,,,,,,,,,,,,,,,,,,,,</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ar-DZ" dirty="0">
                <a:latin typeface="Tahoma" panose="020B0604030504040204" pitchFamily="34" charset="0"/>
                <a:ea typeface="Tahoma" panose="020B0604030504040204" pitchFamily="34" charset="0"/>
                <a:cs typeface="Tahoma" panose="020B0604030504040204" pitchFamily="34" charset="0"/>
              </a:rPr>
              <a:t>عنوان ,,,,,,,,,,,,,,,,,,,,,,,,,,,,,,,,,,,,,</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ar-DZ" dirty="0">
                <a:latin typeface="Tahoma" panose="020B0604030504040204" pitchFamily="34" charset="0"/>
                <a:ea typeface="Tahoma" panose="020B0604030504040204" pitchFamily="34" charset="0"/>
                <a:cs typeface="Tahoma" panose="020B0604030504040204" pitchFamily="34" charset="0"/>
              </a:rPr>
              <a:t>عنوان ,,,,,,,,,,,,,,,,,,,,,,,,,,,,,,,,,,,,,</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ar-DZ" dirty="0">
                <a:latin typeface="Tahoma" panose="020B0604030504040204" pitchFamily="34" charset="0"/>
                <a:ea typeface="Tahoma" panose="020B0604030504040204" pitchFamily="34" charset="0"/>
                <a:cs typeface="Tahoma" panose="020B0604030504040204" pitchFamily="34" charset="0"/>
              </a:rPr>
              <a:t>عنوان ,,,,,,,,,,,,,,,,,,,,,,,,,,,,,,,,,,,,,</a:t>
            </a:r>
            <a:endParaRPr lang="fr-FR" dirty="0">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www.presentation-powerpoint.com</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www.presentation-powerpoint.com</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www.presentation-powerpoint.com</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www.presentation-powerpoint.com</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www.presentation-powerpoint.com</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just" rtl="1">
              <a:buFont typeface="Wingdings" panose="05000000000000000000" pitchFamily="2" charset="2"/>
              <a:buChar char="§"/>
            </a:pPr>
            <a:r>
              <a:rPr lang="fr-FR" dirty="0">
                <a:latin typeface="Tahoma" panose="020B0604030504040204" pitchFamily="34" charset="0"/>
                <a:ea typeface="Tahoma" panose="020B0604030504040204" pitchFamily="34" charset="0"/>
                <a:cs typeface="Tahoma" panose="020B0604030504040204" pitchFamily="34" charset="0"/>
              </a:rPr>
              <a:t>www.presentation-powerpoint.com</a:t>
            </a:r>
            <a:endParaRPr lang="fr-FR"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3">
            <a:extLst>
              <a:ext uri="{FF2B5EF4-FFF2-40B4-BE49-F238E27FC236}">
                <a16:creationId xmlns:a16="http://schemas.microsoft.com/office/drawing/2014/main" id="{C18665F6-0BE6-B2E7-5E86-8BF2FCF94FC4}"/>
              </a:ext>
            </a:extLst>
          </p:cNvPr>
          <p:cNvSpPr txBox="1">
            <a:spLocks/>
          </p:cNvSpPr>
          <p:nvPr/>
        </p:nvSpPr>
        <p:spPr>
          <a:xfrm>
            <a:off x="11667644" y="6371858"/>
            <a:ext cx="37983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15</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8" name="Group 7">
            <a:extLst>
              <a:ext uri="{FF2B5EF4-FFF2-40B4-BE49-F238E27FC236}">
                <a16:creationId xmlns:a16="http://schemas.microsoft.com/office/drawing/2014/main" id="{43D00E2F-9DEF-2E49-1675-C171CB0D9DBE}"/>
              </a:ext>
            </a:extLst>
          </p:cNvPr>
          <p:cNvGrpSpPr/>
          <p:nvPr/>
        </p:nvGrpSpPr>
        <p:grpSpPr>
          <a:xfrm>
            <a:off x="9535668" y="239561"/>
            <a:ext cx="2656332" cy="830997"/>
            <a:chOff x="13329449" y="239561"/>
            <a:chExt cx="2656332" cy="830997"/>
          </a:xfrm>
        </p:grpSpPr>
        <p:sp>
          <p:nvSpPr>
            <p:cNvPr id="9" name="Rectangle 8">
              <a:extLst>
                <a:ext uri="{FF2B5EF4-FFF2-40B4-BE49-F238E27FC236}">
                  <a16:creationId xmlns:a16="http://schemas.microsoft.com/office/drawing/2014/main" id="{43B24573-CB88-FD0F-9038-F15D50182E32}"/>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0" name="TextBox 9">
              <a:extLst>
                <a:ext uri="{FF2B5EF4-FFF2-40B4-BE49-F238E27FC236}">
                  <a16:creationId xmlns:a16="http://schemas.microsoft.com/office/drawing/2014/main" id="{B57B2488-38A6-E832-2443-C8D8F8C9B660}"/>
                </a:ext>
              </a:extLst>
            </p:cNvPr>
            <p:cNvSpPr txBox="1"/>
            <p:nvPr/>
          </p:nvSpPr>
          <p:spPr>
            <a:xfrm>
              <a:off x="13329449" y="239561"/>
              <a:ext cx="2447786"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نصوص</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91454558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366DA6-D05E-4D78-8517-CEF86166ABF4}"/>
              </a:ext>
            </a:extLst>
          </p:cNvPr>
          <p:cNvSpPr txBox="1"/>
          <p:nvPr/>
        </p:nvSpPr>
        <p:spPr>
          <a:xfrm>
            <a:off x="2598419" y="3930134"/>
            <a:ext cx="6995160" cy="1538883"/>
          </a:xfrm>
          <a:prstGeom prst="rect">
            <a:avLst/>
          </a:prstGeom>
          <a:noFill/>
        </p:spPr>
        <p:txBody>
          <a:bodyPr wrap="square">
            <a:spAutoFit/>
          </a:bodyPr>
          <a:lstStyle/>
          <a:p>
            <a:pPr algn="ctr"/>
            <a:r>
              <a:rPr lang="ar-DZ" sz="5400" b="1" dirty="0">
                <a:solidFill>
                  <a:srgbClr val="002060"/>
                </a:solidFill>
                <a:latin typeface="Tahoma" panose="020B0604030504040204" pitchFamily="34" charset="0"/>
                <a:ea typeface="Tahoma" panose="020B0604030504040204" pitchFamily="34" charset="0"/>
                <a:cs typeface="Tahoma" panose="020B0604030504040204" pitchFamily="34" charset="0"/>
              </a:rPr>
              <a:t>شكرا</a:t>
            </a:r>
            <a:r>
              <a:rPr lang="fr-FR" sz="4000" dirty="0">
                <a:solidFill>
                  <a:srgbClr val="002060"/>
                </a:solidFill>
                <a:latin typeface="Tahoma" panose="020B0604030504040204" pitchFamily="34" charset="0"/>
                <a:ea typeface="Tahoma" panose="020B0604030504040204" pitchFamily="34" charset="0"/>
                <a:cs typeface="Tahoma" panose="020B0604030504040204" pitchFamily="34" charset="0"/>
              </a:rPr>
              <a:t> </a:t>
            </a:r>
          </a:p>
          <a:p>
            <a:pPr algn="ctr"/>
            <a:r>
              <a:rPr lang="ar-DZ" sz="4000" dirty="0">
                <a:latin typeface="Tahoma" panose="020B0604030504040204" pitchFamily="34" charset="0"/>
                <a:ea typeface="Tahoma" panose="020B0604030504040204" pitchFamily="34" charset="0"/>
                <a:cs typeface="Tahoma" panose="020B0604030504040204" pitchFamily="34" charset="0"/>
              </a:rPr>
              <a:t>لحسن الإنتباه والإصغاء</a:t>
            </a:r>
            <a:endParaRPr lang="fr-FR" sz="4000"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a:extLst>
              <a:ext uri="{FF2B5EF4-FFF2-40B4-BE49-F238E27FC236}">
                <a16:creationId xmlns:a16="http://schemas.microsoft.com/office/drawing/2014/main" id="{DA12FC58-3F31-4A1E-B4CA-0ED7496575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8613" y="1489710"/>
            <a:ext cx="3894773" cy="2429767"/>
          </a:xfrm>
          <a:prstGeom prst="rect">
            <a:avLst/>
          </a:prstGeom>
        </p:spPr>
      </p:pic>
    </p:spTree>
    <p:extLst>
      <p:ext uri="{BB962C8B-B14F-4D97-AF65-F5344CB8AC3E}">
        <p14:creationId xmlns:p14="http://schemas.microsoft.com/office/powerpoint/2010/main" val="4198163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225" fill="hold">
                                          <p:stCondLst>
                                            <p:cond delay="0"/>
                                          </p:stCondLst>
                                        </p:cTn>
                                        <p:tgtEl>
                                          <p:spTgt spid="3"/>
                                        </p:tgtEl>
                                        <p:attrNameLst>
                                          <p:attrName>r</p:attrName>
                                        </p:attrNameLst>
                                      </p:cBhvr>
                                    </p:animRot>
                                    <p:animRot by="-240000">
                                      <p:cBhvr>
                                        <p:cTn id="7" dur="450" fill="hold">
                                          <p:stCondLst>
                                            <p:cond delay="450"/>
                                          </p:stCondLst>
                                        </p:cTn>
                                        <p:tgtEl>
                                          <p:spTgt spid="3"/>
                                        </p:tgtEl>
                                        <p:attrNameLst>
                                          <p:attrName>r</p:attrName>
                                        </p:attrNameLst>
                                      </p:cBhvr>
                                    </p:animRot>
                                    <p:animRot by="240000">
                                      <p:cBhvr>
                                        <p:cTn id="8" dur="450" fill="hold">
                                          <p:stCondLst>
                                            <p:cond delay="900"/>
                                          </p:stCondLst>
                                        </p:cTn>
                                        <p:tgtEl>
                                          <p:spTgt spid="3"/>
                                        </p:tgtEl>
                                        <p:attrNameLst>
                                          <p:attrName>r</p:attrName>
                                        </p:attrNameLst>
                                      </p:cBhvr>
                                    </p:animRot>
                                    <p:animRot by="-240000">
                                      <p:cBhvr>
                                        <p:cTn id="9" dur="450" fill="hold">
                                          <p:stCondLst>
                                            <p:cond delay="1350"/>
                                          </p:stCondLst>
                                        </p:cTn>
                                        <p:tgtEl>
                                          <p:spTgt spid="3"/>
                                        </p:tgtEl>
                                        <p:attrNameLst>
                                          <p:attrName>r</p:attrName>
                                        </p:attrNameLst>
                                      </p:cBhvr>
                                    </p:animRot>
                                    <p:animRot by="120000">
                                      <p:cBhvr>
                                        <p:cTn id="10" dur="450" fill="hold">
                                          <p:stCondLst>
                                            <p:cond delay="1800"/>
                                          </p:stCondLst>
                                        </p:cTn>
                                        <p:tgtEl>
                                          <p:spTgt spid="3"/>
                                        </p:tgtEl>
                                        <p:attrNameLst>
                                          <p:attrName>r</p:attrName>
                                        </p:attrNameLst>
                                      </p:cBhvr>
                                    </p:animRot>
                                  </p:childTnLst>
                                </p:cTn>
                              </p:par>
                              <p:par>
                                <p:cTn id="11" presetID="2" presetClass="entr" presetSubtype="4" fill="hold" grpId="0" nodeType="withEffect">
                                  <p:stCondLst>
                                    <p:cond delay="7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B49257E-C920-4A83-90CB-128C81CDA4CD}"/>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Slide Number Placeholder 3">
            <a:extLst>
              <a:ext uri="{FF2B5EF4-FFF2-40B4-BE49-F238E27FC236}">
                <a16:creationId xmlns:a16="http://schemas.microsoft.com/office/drawing/2014/main" id="{DD7F1CCE-F810-4636-8D93-4CF7865F4D79}"/>
              </a:ext>
            </a:extLst>
          </p:cNvPr>
          <p:cNvSpPr>
            <a:spLocks noGrp="1"/>
          </p:cNvSpPr>
          <p:nvPr>
            <p:ph type="sldNum" sz="quarter" idx="4294967295"/>
          </p:nvPr>
        </p:nvSpPr>
        <p:spPr>
          <a:xfrm>
            <a:off x="11732165" y="6371858"/>
            <a:ext cx="279186" cy="365125"/>
          </a:xfrm>
        </p:spPr>
        <p:txBody>
          <a:body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t>2</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29" name="Group 28">
            <a:extLst>
              <a:ext uri="{FF2B5EF4-FFF2-40B4-BE49-F238E27FC236}">
                <a16:creationId xmlns:a16="http://schemas.microsoft.com/office/drawing/2014/main" id="{D59DE5A9-5029-4B95-8C13-82982FA2290F}"/>
              </a:ext>
            </a:extLst>
          </p:cNvPr>
          <p:cNvGrpSpPr/>
          <p:nvPr/>
        </p:nvGrpSpPr>
        <p:grpSpPr>
          <a:xfrm>
            <a:off x="4411926" y="3029543"/>
            <a:ext cx="3368148" cy="830997"/>
            <a:chOff x="12617633" y="255603"/>
            <a:chExt cx="3368148" cy="830997"/>
          </a:xfrm>
        </p:grpSpPr>
        <p:sp>
          <p:nvSpPr>
            <p:cNvPr id="32" name="Rectangle 31">
              <a:extLst>
                <a:ext uri="{FF2B5EF4-FFF2-40B4-BE49-F238E27FC236}">
                  <a16:creationId xmlns:a16="http://schemas.microsoft.com/office/drawing/2014/main" id="{E86A9DEF-48A0-4089-95B5-8896EDA92C8E}"/>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a typeface="Open Sans Condensed" panose="020B0806030504020204" pitchFamily="34" charset="0"/>
                <a:cs typeface="Open Sans Condensed" panose="020B0806030504020204" pitchFamily="34" charset="0"/>
              </a:endParaRPr>
            </a:p>
          </p:txBody>
        </p:sp>
        <p:sp>
          <p:nvSpPr>
            <p:cNvPr id="35" name="TextBox 34">
              <a:extLst>
                <a:ext uri="{FF2B5EF4-FFF2-40B4-BE49-F238E27FC236}">
                  <a16:creationId xmlns:a16="http://schemas.microsoft.com/office/drawing/2014/main" id="{42CD0B93-5D9A-434A-BC30-907F781C8B2E}"/>
                </a:ext>
              </a:extLst>
            </p:cNvPr>
            <p:cNvSpPr txBox="1"/>
            <p:nvPr/>
          </p:nvSpPr>
          <p:spPr>
            <a:xfrm>
              <a:off x="12617633" y="255603"/>
              <a:ext cx="3223639" cy="830997"/>
            </a:xfrm>
            <a:prstGeom prst="rect">
              <a:avLst/>
            </a:prstGeom>
            <a:noFill/>
          </p:spPr>
          <p:txBody>
            <a:bodyPr wrap="none">
              <a:spAutoFit/>
            </a:bodyPr>
            <a:lstStyle/>
            <a:p>
              <a:pPr marL="71755" marR="148590" algn="r" rtl="1"/>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المقدمـــة</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313188267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051ACF4-14B8-0518-D312-F60085FAE358}"/>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Slide Number Placeholder 3">
            <a:extLst>
              <a:ext uri="{FF2B5EF4-FFF2-40B4-BE49-F238E27FC236}">
                <a16:creationId xmlns:a16="http://schemas.microsoft.com/office/drawing/2014/main" id="{DFFF9B28-B625-6764-0479-0C48A70843A0}"/>
              </a:ext>
            </a:extLst>
          </p:cNvPr>
          <p:cNvSpPr txBox="1">
            <a:spLocks/>
          </p:cNvSpPr>
          <p:nvPr/>
        </p:nvSpPr>
        <p:spPr>
          <a:xfrm>
            <a:off x="11732165" y="6371858"/>
            <a:ext cx="27918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3</a:t>
            </a:fld>
            <a:endParaRPr lang="fr-FR" sz="1400" b="1" dirty="0">
              <a:solidFill>
                <a:schemeClr val="bg1"/>
              </a:solidFill>
              <a:ea typeface="Open Sans Condensed" panose="020B0806030504020204" pitchFamily="34" charset="0"/>
              <a:cs typeface="Open Sans Condensed" panose="020B0806030504020204" pitchFamily="34" charset="0"/>
            </a:endParaRPr>
          </a:p>
        </p:txBody>
      </p:sp>
      <p:sp>
        <p:nvSpPr>
          <p:cNvPr id="5" name="Rectangle 4">
            <a:extLst>
              <a:ext uri="{FF2B5EF4-FFF2-40B4-BE49-F238E27FC236}">
                <a16:creationId xmlns:a16="http://schemas.microsoft.com/office/drawing/2014/main" id="{0ECAB96E-3E10-EAD8-EBB5-37421BF8DEEC}"/>
              </a:ext>
            </a:extLst>
          </p:cNvPr>
          <p:cNvSpPr/>
          <p:nvPr/>
        </p:nvSpPr>
        <p:spPr>
          <a:xfrm>
            <a:off x="804863" y="1956802"/>
            <a:ext cx="10582275" cy="2944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lnSpc>
                <a:spcPct val="150000"/>
              </a:lnSpc>
            </a:pP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 عندما قامت مطبعة مجهولة برص مجموعة من الأحرف بشكل عشوائي أخذتها من نص، لتكوّن كتيّب بمثابة دليل أو مرجع شكلي لهذه الأحرف. خمسة قرون من الزمن لم تقضي على هذا النص، بل انه حتى صار مستخدماً وبشكله الأصلي في الطباعة والتنضيد الإلكتروني. انتشر بشكل كبير في ستينيّات هذا القرن مع إصدار رقائق "ليتراسيت" البلاستيكية تحوي مقاطع من هذا النص، وعاد لينتشر مرة أخرى مؤخراَ مع ظهور برامج النشر الإلكتروني مثل "ألدوس بايج مايكر</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والتي حوت أيضاً على نسخ من نص لوريم إيبسوم.</a:t>
            </a:r>
          </a:p>
        </p:txBody>
      </p:sp>
    </p:spTree>
    <p:extLst>
      <p:ext uri="{BB962C8B-B14F-4D97-AF65-F5344CB8AC3E}">
        <p14:creationId xmlns:p14="http://schemas.microsoft.com/office/powerpoint/2010/main" val="11389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754FC84-185F-44FC-8D3D-4230EC24A909}"/>
              </a:ext>
            </a:extLst>
          </p:cNvPr>
          <p:cNvSpPr txBox="1"/>
          <p:nvPr/>
        </p:nvSpPr>
        <p:spPr>
          <a:xfrm>
            <a:off x="6753735" y="1876477"/>
            <a:ext cx="4209806" cy="523220"/>
          </a:xfrm>
          <a:prstGeom prst="rect">
            <a:avLst/>
          </a:prstGeom>
          <a:noFill/>
        </p:spPr>
        <p:txBody>
          <a:bodyPr wrap="none">
            <a:spAutoFit/>
          </a:bodyPr>
          <a:lstStyle/>
          <a:p>
            <a:pPr algn="r" rtl="1"/>
            <a:r>
              <a:rPr lang="ar-DZ" sz="2800" b="1" dirty="0">
                <a:latin typeface="Tahoma" panose="020B0604030504040204" pitchFamily="34" charset="0"/>
                <a:ea typeface="Tahoma" panose="020B0604030504040204" pitchFamily="34" charset="0"/>
                <a:cs typeface="Tahoma" panose="020B0604030504040204" pitchFamily="34" charset="0"/>
              </a:rPr>
              <a:t>الفصل الأول </a:t>
            </a:r>
            <a:r>
              <a:rPr lang="ar-DZ" sz="2800" dirty="0">
                <a:latin typeface="Tahoma" panose="020B0604030504040204" pitchFamily="34" charset="0"/>
                <a:ea typeface="Tahoma" panose="020B0604030504040204" pitchFamily="34" charset="0"/>
                <a:cs typeface="Tahoma" panose="020B0604030504040204" pitchFamily="34" charset="0"/>
              </a:rPr>
              <a:t>: عنوان النص</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5" name="TextBox 44">
            <a:extLst>
              <a:ext uri="{FF2B5EF4-FFF2-40B4-BE49-F238E27FC236}">
                <a16:creationId xmlns:a16="http://schemas.microsoft.com/office/drawing/2014/main" id="{0D41149A-7E92-C58F-5460-DD6AFF071535}"/>
              </a:ext>
            </a:extLst>
          </p:cNvPr>
          <p:cNvSpPr txBox="1"/>
          <p:nvPr/>
        </p:nvSpPr>
        <p:spPr>
          <a:xfrm>
            <a:off x="6168418" y="2640103"/>
            <a:ext cx="2428870" cy="523220"/>
          </a:xfrm>
          <a:prstGeom prst="rect">
            <a:avLst/>
          </a:prstGeom>
          <a:noFill/>
        </p:spPr>
        <p:txBody>
          <a:bodyPr wrap="none">
            <a:spAutoFit/>
          </a:bodyPr>
          <a:lstStyle/>
          <a:p>
            <a:pPr marL="571500" indent="-571500" algn="r" rtl="1">
              <a:buFont typeface="Arial" panose="020B0604020202020204" pitchFamily="34" charset="0"/>
              <a:buChar char="•"/>
            </a:pPr>
            <a:r>
              <a:rPr lang="ar-DZ" sz="2800" dirty="0">
                <a:latin typeface="Tahoma" panose="020B0604030504040204" pitchFamily="34" charset="0"/>
                <a:ea typeface="Tahoma" panose="020B0604030504040204" pitchFamily="34" charset="0"/>
                <a:cs typeface="Tahoma" panose="020B0604030504040204" pitchFamily="34" charset="0"/>
              </a:rPr>
              <a:t>عنوان النص</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46" name="TextBox 45">
            <a:extLst>
              <a:ext uri="{FF2B5EF4-FFF2-40B4-BE49-F238E27FC236}">
                <a16:creationId xmlns:a16="http://schemas.microsoft.com/office/drawing/2014/main" id="{34CA76DD-B5E5-B204-2FCA-7E964D915CD3}"/>
              </a:ext>
            </a:extLst>
          </p:cNvPr>
          <p:cNvSpPr txBox="1"/>
          <p:nvPr/>
        </p:nvSpPr>
        <p:spPr>
          <a:xfrm>
            <a:off x="6168417" y="3304309"/>
            <a:ext cx="2428870" cy="523220"/>
          </a:xfrm>
          <a:prstGeom prst="rect">
            <a:avLst/>
          </a:prstGeom>
          <a:noFill/>
        </p:spPr>
        <p:txBody>
          <a:bodyPr wrap="none">
            <a:spAutoFit/>
          </a:bodyPr>
          <a:lstStyle/>
          <a:p>
            <a:pPr marL="571500" indent="-571500" algn="r" rtl="1">
              <a:buFont typeface="Arial" panose="020B0604020202020204" pitchFamily="34" charset="0"/>
              <a:buChar char="•"/>
            </a:pPr>
            <a:r>
              <a:rPr lang="ar-DZ" sz="2800" dirty="0">
                <a:latin typeface="Tahoma" panose="020B0604030504040204" pitchFamily="34" charset="0"/>
                <a:ea typeface="Tahoma" panose="020B0604030504040204" pitchFamily="34" charset="0"/>
                <a:cs typeface="Tahoma" panose="020B0604030504040204" pitchFamily="34" charset="0"/>
              </a:rPr>
              <a:t>عنوان النص</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38" name="Rectangle 37">
            <a:extLst>
              <a:ext uri="{FF2B5EF4-FFF2-40B4-BE49-F238E27FC236}">
                <a16:creationId xmlns:a16="http://schemas.microsoft.com/office/drawing/2014/main" id="{C712D6A8-7A17-4D66-ACC6-ABE48C3E34EC}"/>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Slide Number Placeholder 3">
            <a:extLst>
              <a:ext uri="{FF2B5EF4-FFF2-40B4-BE49-F238E27FC236}">
                <a16:creationId xmlns:a16="http://schemas.microsoft.com/office/drawing/2014/main" id="{CFB0000C-E1AB-42AE-AC7D-5F4A086ADCCC}"/>
              </a:ext>
            </a:extLst>
          </p:cNvPr>
          <p:cNvSpPr>
            <a:spLocks noGrp="1"/>
          </p:cNvSpPr>
          <p:nvPr>
            <p:ph type="sldNum" sz="quarter" idx="4294967295"/>
          </p:nvPr>
        </p:nvSpPr>
        <p:spPr>
          <a:xfrm>
            <a:off x="11732165" y="6371858"/>
            <a:ext cx="279186" cy="365125"/>
          </a:xfrm>
        </p:spPr>
        <p:txBody>
          <a:body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t>4</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2" name="Group 1">
            <a:extLst>
              <a:ext uri="{FF2B5EF4-FFF2-40B4-BE49-F238E27FC236}">
                <a16:creationId xmlns:a16="http://schemas.microsoft.com/office/drawing/2014/main" id="{1F119B2E-2743-C1BB-7067-6C11AEFB3CBE}"/>
              </a:ext>
            </a:extLst>
          </p:cNvPr>
          <p:cNvGrpSpPr/>
          <p:nvPr/>
        </p:nvGrpSpPr>
        <p:grpSpPr>
          <a:xfrm>
            <a:off x="3986329" y="406545"/>
            <a:ext cx="4219342" cy="830997"/>
            <a:chOff x="11766439" y="255603"/>
            <a:chExt cx="4219342" cy="830997"/>
          </a:xfrm>
        </p:grpSpPr>
        <p:sp>
          <p:nvSpPr>
            <p:cNvPr id="3" name="Rectangle 2">
              <a:extLst>
                <a:ext uri="{FF2B5EF4-FFF2-40B4-BE49-F238E27FC236}">
                  <a16:creationId xmlns:a16="http://schemas.microsoft.com/office/drawing/2014/main" id="{49F682E9-1CF4-20BF-95DD-A3F0D0C739F1}"/>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ea typeface="Open Sans Condensed" panose="020B0806030504020204" pitchFamily="34" charset="0"/>
                <a:cs typeface="Open Sans Condensed" panose="020B0806030504020204" pitchFamily="34" charset="0"/>
              </a:endParaRPr>
            </a:p>
          </p:txBody>
        </p:sp>
        <p:sp>
          <p:nvSpPr>
            <p:cNvPr id="4" name="TextBox 3">
              <a:extLst>
                <a:ext uri="{FF2B5EF4-FFF2-40B4-BE49-F238E27FC236}">
                  <a16:creationId xmlns:a16="http://schemas.microsoft.com/office/drawing/2014/main" id="{3FA2E221-9E34-2745-73A5-E744FD638004}"/>
                </a:ext>
              </a:extLst>
            </p:cNvPr>
            <p:cNvSpPr txBox="1"/>
            <p:nvPr/>
          </p:nvSpPr>
          <p:spPr>
            <a:xfrm>
              <a:off x="11766439" y="255603"/>
              <a:ext cx="4074833" cy="830997"/>
            </a:xfrm>
            <a:prstGeom prst="rect">
              <a:avLst/>
            </a:prstGeom>
            <a:noFill/>
          </p:spPr>
          <p:txBody>
            <a:bodyPr wrap="none">
              <a:spAutoFit/>
            </a:bodyPr>
            <a:lstStyle/>
            <a:p>
              <a:pPr marL="71755" marR="148590" algn="r" rtl="1"/>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خطـة </a:t>
              </a:r>
              <a:r>
                <a:rPr lang="ar-DZ" sz="4800" b="1" dirty="0">
                  <a:latin typeface="Tahoma" panose="020B0604030504040204" pitchFamily="34" charset="0"/>
                  <a:ea typeface="Tahoma" panose="020B0604030504040204" pitchFamily="34" charset="0"/>
                  <a:cs typeface="Tahoma" panose="020B0604030504040204" pitchFamily="34" charset="0"/>
                </a:rPr>
                <a:t>البحـث</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
        <p:nvSpPr>
          <p:cNvPr id="48" name="TextBox 47">
            <a:extLst>
              <a:ext uri="{FF2B5EF4-FFF2-40B4-BE49-F238E27FC236}">
                <a16:creationId xmlns:a16="http://schemas.microsoft.com/office/drawing/2014/main" id="{4AC72AAD-A282-F4B8-F8F3-247CBDA061DF}"/>
              </a:ext>
            </a:extLst>
          </p:cNvPr>
          <p:cNvSpPr txBox="1"/>
          <p:nvPr/>
        </p:nvSpPr>
        <p:spPr>
          <a:xfrm>
            <a:off x="6550153" y="4068803"/>
            <a:ext cx="4413388" cy="523220"/>
          </a:xfrm>
          <a:prstGeom prst="rect">
            <a:avLst/>
          </a:prstGeom>
          <a:noFill/>
        </p:spPr>
        <p:txBody>
          <a:bodyPr wrap="none">
            <a:spAutoFit/>
          </a:bodyPr>
          <a:lstStyle/>
          <a:p>
            <a:pPr algn="r" rtl="1"/>
            <a:r>
              <a:rPr lang="ar-DZ" sz="2800" b="1" dirty="0">
                <a:latin typeface="Tahoma" panose="020B0604030504040204" pitchFamily="34" charset="0"/>
                <a:ea typeface="Tahoma" panose="020B0604030504040204" pitchFamily="34" charset="0"/>
                <a:cs typeface="Tahoma" panose="020B0604030504040204" pitchFamily="34" charset="0"/>
              </a:rPr>
              <a:t>الفصل الثاني </a:t>
            </a:r>
            <a:r>
              <a:rPr lang="ar-DZ" sz="2800" dirty="0">
                <a:latin typeface="Tahoma" panose="020B0604030504040204" pitchFamily="34" charset="0"/>
                <a:ea typeface="Tahoma" panose="020B0604030504040204" pitchFamily="34" charset="0"/>
                <a:cs typeface="Tahoma" panose="020B0604030504040204" pitchFamily="34" charset="0"/>
              </a:rPr>
              <a:t>: عنوان النص</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50" name="TextBox 49">
            <a:extLst>
              <a:ext uri="{FF2B5EF4-FFF2-40B4-BE49-F238E27FC236}">
                <a16:creationId xmlns:a16="http://schemas.microsoft.com/office/drawing/2014/main" id="{27A4A2EE-CF80-B0BD-B6FF-33BF6F35488B}"/>
              </a:ext>
            </a:extLst>
          </p:cNvPr>
          <p:cNvSpPr txBox="1"/>
          <p:nvPr/>
        </p:nvSpPr>
        <p:spPr>
          <a:xfrm>
            <a:off x="6085294" y="4832429"/>
            <a:ext cx="2428870" cy="523220"/>
          </a:xfrm>
          <a:prstGeom prst="rect">
            <a:avLst/>
          </a:prstGeom>
          <a:noFill/>
        </p:spPr>
        <p:txBody>
          <a:bodyPr wrap="none">
            <a:spAutoFit/>
          </a:bodyPr>
          <a:lstStyle/>
          <a:p>
            <a:pPr marL="571500" indent="-571500" algn="r" rtl="1">
              <a:buFont typeface="Arial" panose="020B0604020202020204" pitchFamily="34" charset="0"/>
              <a:buChar char="•"/>
            </a:pPr>
            <a:r>
              <a:rPr lang="ar-DZ" sz="2800" dirty="0">
                <a:latin typeface="Tahoma" panose="020B0604030504040204" pitchFamily="34" charset="0"/>
                <a:ea typeface="Tahoma" panose="020B0604030504040204" pitchFamily="34" charset="0"/>
                <a:cs typeface="Tahoma" panose="020B0604030504040204" pitchFamily="34" charset="0"/>
              </a:rPr>
              <a:t>عنوان النص</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
        <p:nvSpPr>
          <p:cNvPr id="51" name="TextBox 50">
            <a:extLst>
              <a:ext uri="{FF2B5EF4-FFF2-40B4-BE49-F238E27FC236}">
                <a16:creationId xmlns:a16="http://schemas.microsoft.com/office/drawing/2014/main" id="{8EA0B320-77EA-33F1-7C77-36874022A43C}"/>
              </a:ext>
            </a:extLst>
          </p:cNvPr>
          <p:cNvSpPr txBox="1"/>
          <p:nvPr/>
        </p:nvSpPr>
        <p:spPr>
          <a:xfrm>
            <a:off x="6085293" y="5496635"/>
            <a:ext cx="2428870" cy="523220"/>
          </a:xfrm>
          <a:prstGeom prst="rect">
            <a:avLst/>
          </a:prstGeom>
          <a:noFill/>
        </p:spPr>
        <p:txBody>
          <a:bodyPr wrap="none">
            <a:spAutoFit/>
          </a:bodyPr>
          <a:lstStyle/>
          <a:p>
            <a:pPr marL="571500" indent="-571500" algn="r" rtl="1">
              <a:buFont typeface="Arial" panose="020B0604020202020204" pitchFamily="34" charset="0"/>
              <a:buChar char="•"/>
            </a:pPr>
            <a:r>
              <a:rPr lang="ar-DZ" sz="2800" dirty="0">
                <a:latin typeface="Tahoma" panose="020B0604030504040204" pitchFamily="34" charset="0"/>
                <a:ea typeface="Tahoma" panose="020B0604030504040204" pitchFamily="34" charset="0"/>
                <a:cs typeface="Tahoma" panose="020B0604030504040204" pitchFamily="34" charset="0"/>
              </a:rPr>
              <a:t>عنوان النص</a:t>
            </a:r>
            <a:endParaRPr lang="fr-FR"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458918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B49257E-C920-4A83-90CB-128C81CDA4CD}"/>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Slide Number Placeholder 3">
            <a:extLst>
              <a:ext uri="{FF2B5EF4-FFF2-40B4-BE49-F238E27FC236}">
                <a16:creationId xmlns:a16="http://schemas.microsoft.com/office/drawing/2014/main" id="{DD7F1CCE-F810-4636-8D93-4CF7865F4D79}"/>
              </a:ext>
            </a:extLst>
          </p:cNvPr>
          <p:cNvSpPr>
            <a:spLocks noGrp="1"/>
          </p:cNvSpPr>
          <p:nvPr>
            <p:ph type="sldNum" sz="quarter" idx="4294967295"/>
          </p:nvPr>
        </p:nvSpPr>
        <p:spPr>
          <a:xfrm>
            <a:off x="11732165" y="6371858"/>
            <a:ext cx="279186" cy="365125"/>
          </a:xfrm>
        </p:spPr>
        <p:txBody>
          <a:body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t>5</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29" name="Group 28">
            <a:extLst>
              <a:ext uri="{FF2B5EF4-FFF2-40B4-BE49-F238E27FC236}">
                <a16:creationId xmlns:a16="http://schemas.microsoft.com/office/drawing/2014/main" id="{D59DE5A9-5029-4B95-8C13-82982FA2290F}"/>
              </a:ext>
            </a:extLst>
          </p:cNvPr>
          <p:cNvGrpSpPr/>
          <p:nvPr/>
        </p:nvGrpSpPr>
        <p:grpSpPr>
          <a:xfrm>
            <a:off x="3565660" y="2946417"/>
            <a:ext cx="5060681" cy="1618740"/>
            <a:chOff x="11771367" y="172477"/>
            <a:chExt cx="5060681" cy="1618740"/>
          </a:xfrm>
        </p:grpSpPr>
        <p:sp>
          <p:nvSpPr>
            <p:cNvPr id="35" name="TextBox 34">
              <a:extLst>
                <a:ext uri="{FF2B5EF4-FFF2-40B4-BE49-F238E27FC236}">
                  <a16:creationId xmlns:a16="http://schemas.microsoft.com/office/drawing/2014/main" id="{42CD0B93-5D9A-434A-BC30-907F781C8B2E}"/>
                </a:ext>
              </a:extLst>
            </p:cNvPr>
            <p:cNvSpPr txBox="1"/>
            <p:nvPr/>
          </p:nvSpPr>
          <p:spPr>
            <a:xfrm>
              <a:off x="12371691" y="172477"/>
              <a:ext cx="3860032" cy="830997"/>
            </a:xfrm>
            <a:prstGeom prst="rect">
              <a:avLst/>
            </a:prstGeom>
            <a:noFill/>
          </p:spPr>
          <p:txBody>
            <a:bodyPr wrap="none">
              <a:spAutoFit/>
            </a:bodyPr>
            <a:lstStyle/>
            <a:p>
              <a:pPr marL="71755" marR="148590" algn="r" rtl="1"/>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الفصل الأول</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74B88105-5974-DE9D-9454-493FBE948A66}"/>
                </a:ext>
              </a:extLst>
            </p:cNvPr>
            <p:cNvSpPr txBox="1"/>
            <p:nvPr/>
          </p:nvSpPr>
          <p:spPr>
            <a:xfrm>
              <a:off x="11771367" y="1206442"/>
              <a:ext cx="5060681" cy="584775"/>
            </a:xfrm>
            <a:prstGeom prst="rect">
              <a:avLst/>
            </a:prstGeom>
            <a:noFill/>
          </p:spPr>
          <p:txBody>
            <a:bodyPr wrap="none">
              <a:spAutoFit/>
            </a:bodyPr>
            <a:lstStyle/>
            <a:p>
              <a:pPr marL="71755" marR="148590" algn="r" rtl="1"/>
              <a:r>
                <a:rPr lang="ar-DZ" sz="3200" b="1" dirty="0">
                  <a:latin typeface="Tahoma" panose="020B0604030504040204" pitchFamily="34" charset="0"/>
                  <a:ea typeface="Tahoma" panose="020B0604030504040204" pitchFamily="34" charset="0"/>
                  <a:cs typeface="Tahoma" panose="020B0604030504040204" pitchFamily="34" charset="0"/>
                </a:rPr>
                <a:t>عنوان النص عنوان النص</a:t>
              </a:r>
              <a:endParaRPr lang="fr-FR" sz="32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883323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AF36F0-5988-48AE-A9F4-C0D660ED77AD}"/>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Slide Number Placeholder 3">
            <a:extLst>
              <a:ext uri="{FF2B5EF4-FFF2-40B4-BE49-F238E27FC236}">
                <a16:creationId xmlns:a16="http://schemas.microsoft.com/office/drawing/2014/main" id="{D1446E59-A449-493B-AF4E-653363D132D5}"/>
              </a:ext>
            </a:extLst>
          </p:cNvPr>
          <p:cNvSpPr txBox="1">
            <a:spLocks/>
          </p:cNvSpPr>
          <p:nvPr/>
        </p:nvSpPr>
        <p:spPr>
          <a:xfrm>
            <a:off x="11732165" y="6371858"/>
            <a:ext cx="279186" cy="365125"/>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pPr/>
              <a:t>6</a:t>
            </a:fld>
            <a:endParaRPr lang="fr-FR" sz="1400" b="1" dirty="0">
              <a:solidFill>
                <a:schemeClr val="bg1"/>
              </a:solidFill>
              <a:ea typeface="Open Sans Condensed" panose="020B0806030504020204" pitchFamily="34" charset="0"/>
              <a:cs typeface="Open Sans Condensed" panose="020B0806030504020204" pitchFamily="34" charset="0"/>
            </a:endParaRPr>
          </a:p>
        </p:txBody>
      </p:sp>
      <p:sp>
        <p:nvSpPr>
          <p:cNvPr id="8" name="Rectangle 7">
            <a:extLst>
              <a:ext uri="{FF2B5EF4-FFF2-40B4-BE49-F238E27FC236}">
                <a16:creationId xmlns:a16="http://schemas.microsoft.com/office/drawing/2014/main" id="{3D0386F2-6F80-45E2-B6FE-430080DB530D}"/>
              </a:ext>
            </a:extLst>
          </p:cNvPr>
          <p:cNvSpPr/>
          <p:nvPr/>
        </p:nvSpPr>
        <p:spPr>
          <a:xfrm>
            <a:off x="4814618" y="1457995"/>
            <a:ext cx="7072582" cy="46063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lnSpc>
                <a:spcPct val="150000"/>
              </a:lnSpc>
            </a:pP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 عندما قامت مطبعة مجهولة برص مجموعة من الأحرف بشكل عشوائي أخذتها من نص، لتكوّن كتيّب بمثابة دليل أو مرجع شكلي لهذه الأحرف. خمسة قرون من الزمن لم تقضي على هذا النص، بل انه حتى صار مستخدماً وبشكله الأصلي في الطباعة والتنضيد الإلكتروني. انتشر بشكل كبير في ستينيّات هذا القرن مع إصدار رقائق "ليتراسيت" البلاستيكية تحوي مقاطع من هذا النص، وعاد لينتشر مرة أخرى مؤخراَ مع ظهور برامج النشر الإلكتروني مثل "ألدوس بايج مايكر</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والتي حوت أيضاً على نسخ من نص لوريم إيبسوم.</a:t>
            </a:r>
          </a:p>
        </p:txBody>
      </p:sp>
      <p:sp>
        <p:nvSpPr>
          <p:cNvPr id="3" name="Picture Placeholder 2">
            <a:extLst>
              <a:ext uri="{FF2B5EF4-FFF2-40B4-BE49-F238E27FC236}">
                <a16:creationId xmlns:a16="http://schemas.microsoft.com/office/drawing/2014/main" id="{DF14F9C2-CBB1-ACA0-2EDA-0568F8AE2980}"/>
              </a:ext>
            </a:extLst>
          </p:cNvPr>
          <p:cNvSpPr>
            <a:spLocks noGrp="1"/>
          </p:cNvSpPr>
          <p:nvPr>
            <p:ph type="pic" sz="quarter" idx="10"/>
          </p:nvPr>
        </p:nvSpPr>
        <p:spPr/>
      </p:sp>
    </p:spTree>
    <p:extLst>
      <p:ext uri="{BB962C8B-B14F-4D97-AF65-F5344CB8AC3E}">
        <p14:creationId xmlns:p14="http://schemas.microsoft.com/office/powerpoint/2010/main" val="220254676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879EE03-98CE-4CDE-9F9D-10BC1B2AE1BC}"/>
              </a:ext>
            </a:extLst>
          </p:cNvPr>
          <p:cNvGrpSpPr/>
          <p:nvPr/>
        </p:nvGrpSpPr>
        <p:grpSpPr>
          <a:xfrm>
            <a:off x="513159" y="1702777"/>
            <a:ext cx="3000038" cy="4003238"/>
            <a:chOff x="306569" y="1664677"/>
            <a:chExt cx="3000038" cy="4003238"/>
          </a:xfrm>
        </p:grpSpPr>
        <p:grpSp>
          <p:nvGrpSpPr>
            <p:cNvPr id="44" name="Group 43">
              <a:extLst>
                <a:ext uri="{FF2B5EF4-FFF2-40B4-BE49-F238E27FC236}">
                  <a16:creationId xmlns:a16="http://schemas.microsoft.com/office/drawing/2014/main" id="{47EAF7B6-BE86-4588-915C-C5EDDA203CB0}"/>
                </a:ext>
              </a:extLst>
            </p:cNvPr>
            <p:cNvGrpSpPr/>
            <p:nvPr/>
          </p:nvGrpSpPr>
          <p:grpSpPr>
            <a:xfrm>
              <a:off x="306569" y="1664677"/>
              <a:ext cx="3000038" cy="4003238"/>
              <a:chOff x="820527" y="1756117"/>
              <a:chExt cx="3000038" cy="4003238"/>
            </a:xfrm>
          </p:grpSpPr>
          <p:sp>
            <p:nvSpPr>
              <p:cNvPr id="45" name="Rectangle 44">
                <a:extLst>
                  <a:ext uri="{FF2B5EF4-FFF2-40B4-BE49-F238E27FC236}">
                    <a16:creationId xmlns:a16="http://schemas.microsoft.com/office/drawing/2014/main" id="{A551F1DB-7CAF-473D-BBF5-B0FAA0D10A00}"/>
                  </a:ext>
                </a:extLst>
              </p:cNvPr>
              <p:cNvSpPr/>
              <p:nvPr/>
            </p:nvSpPr>
            <p:spPr>
              <a:xfrm>
                <a:off x="820527" y="1756117"/>
                <a:ext cx="3000038" cy="4003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a:extLst>
                  <a:ext uri="{FF2B5EF4-FFF2-40B4-BE49-F238E27FC236}">
                    <a16:creationId xmlns:a16="http://schemas.microsoft.com/office/drawing/2014/main" id="{6A83F121-7479-409D-A5A9-E589C16AA792}"/>
                  </a:ext>
                </a:extLst>
              </p:cNvPr>
              <p:cNvSpPr/>
              <p:nvPr/>
            </p:nvSpPr>
            <p:spPr>
              <a:xfrm>
                <a:off x="1027117" y="2235471"/>
                <a:ext cx="2606040" cy="899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Rectangle 47">
                <a:extLst>
                  <a:ext uri="{FF2B5EF4-FFF2-40B4-BE49-F238E27FC236}">
                    <a16:creationId xmlns:a16="http://schemas.microsoft.com/office/drawing/2014/main" id="{8D350063-3478-46B1-A59E-CE5DAAB959DE}"/>
                  </a:ext>
                </a:extLst>
              </p:cNvPr>
              <p:cNvSpPr/>
              <p:nvPr/>
            </p:nvSpPr>
            <p:spPr>
              <a:xfrm>
                <a:off x="1735264" y="2454219"/>
                <a:ext cx="1189749"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2400" b="1" dirty="0">
                    <a:solidFill>
                      <a:schemeClr val="bg1"/>
                    </a:solidFill>
                    <a:latin typeface="Tahoma" panose="020B0604030504040204" pitchFamily="34" charset="0"/>
                    <a:ea typeface="Tahoma" panose="020B0604030504040204" pitchFamily="34" charset="0"/>
                    <a:cs typeface="Tahoma" panose="020B0604030504040204" pitchFamily="34" charset="0"/>
                  </a:rPr>
                  <a:t>العنوان</a:t>
                </a:r>
                <a:endPar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48">
                <a:extLst>
                  <a:ext uri="{FF2B5EF4-FFF2-40B4-BE49-F238E27FC236}">
                    <a16:creationId xmlns:a16="http://schemas.microsoft.com/office/drawing/2014/main" id="{65741D48-CB2F-47FF-B4B7-9C53E9A95C3B}"/>
                  </a:ext>
                </a:extLst>
              </p:cNvPr>
              <p:cNvSpPr/>
              <p:nvPr/>
            </p:nvSpPr>
            <p:spPr>
              <a:xfrm>
                <a:off x="1234576" y="3278224"/>
                <a:ext cx="2171941" cy="203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a:t>
                </a:r>
                <a:endParaRPr lang="fr-FR" dirty="0">
                  <a:solidFill>
                    <a:schemeClr val="tx1"/>
                  </a:solidFill>
                  <a:ea typeface="Open Sans" panose="020B0606030504020204" pitchFamily="34" charset="0"/>
                  <a:cs typeface="Open Sans" panose="020B0606030504020204" pitchFamily="34" charset="0"/>
                </a:endParaRPr>
              </a:p>
            </p:txBody>
          </p:sp>
        </p:grpSp>
        <p:cxnSp>
          <p:nvCxnSpPr>
            <p:cNvPr id="6" name="Straight Connector 5">
              <a:extLst>
                <a:ext uri="{FF2B5EF4-FFF2-40B4-BE49-F238E27FC236}">
                  <a16:creationId xmlns:a16="http://schemas.microsoft.com/office/drawing/2014/main" id="{3D83BC31-2FE3-4855-9A6B-747A408F616D}"/>
                </a:ext>
              </a:extLst>
            </p:cNvPr>
            <p:cNvCxnSpPr/>
            <p:nvPr/>
          </p:nvCxnSpPr>
          <p:spPr>
            <a:xfrm>
              <a:off x="1335640" y="3186784"/>
              <a:ext cx="842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8F92ADBB-96A1-475D-90B1-5294C9D871F5}"/>
              </a:ext>
            </a:extLst>
          </p:cNvPr>
          <p:cNvGrpSpPr/>
          <p:nvPr/>
        </p:nvGrpSpPr>
        <p:grpSpPr>
          <a:xfrm>
            <a:off x="4610773" y="1702777"/>
            <a:ext cx="3000038" cy="4003238"/>
            <a:chOff x="306569" y="1664677"/>
            <a:chExt cx="3000038" cy="4003238"/>
          </a:xfrm>
        </p:grpSpPr>
        <p:grpSp>
          <p:nvGrpSpPr>
            <p:cNvPr id="33" name="Group 32">
              <a:extLst>
                <a:ext uri="{FF2B5EF4-FFF2-40B4-BE49-F238E27FC236}">
                  <a16:creationId xmlns:a16="http://schemas.microsoft.com/office/drawing/2014/main" id="{114889B1-104F-4AAF-AA74-CAC6E1B4EDA6}"/>
                </a:ext>
              </a:extLst>
            </p:cNvPr>
            <p:cNvGrpSpPr/>
            <p:nvPr/>
          </p:nvGrpSpPr>
          <p:grpSpPr>
            <a:xfrm>
              <a:off x="306569" y="1664677"/>
              <a:ext cx="3000038" cy="4003238"/>
              <a:chOff x="820527" y="1756117"/>
              <a:chExt cx="3000038" cy="4003238"/>
            </a:xfrm>
          </p:grpSpPr>
          <p:sp>
            <p:nvSpPr>
              <p:cNvPr id="50" name="Rectangle 49">
                <a:extLst>
                  <a:ext uri="{FF2B5EF4-FFF2-40B4-BE49-F238E27FC236}">
                    <a16:creationId xmlns:a16="http://schemas.microsoft.com/office/drawing/2014/main" id="{D901067D-9F77-4598-9205-8679CEA8EA3C}"/>
                  </a:ext>
                </a:extLst>
              </p:cNvPr>
              <p:cNvSpPr/>
              <p:nvPr/>
            </p:nvSpPr>
            <p:spPr>
              <a:xfrm>
                <a:off x="820527" y="1756117"/>
                <a:ext cx="3000038" cy="4003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Rectangle 50">
                <a:extLst>
                  <a:ext uri="{FF2B5EF4-FFF2-40B4-BE49-F238E27FC236}">
                    <a16:creationId xmlns:a16="http://schemas.microsoft.com/office/drawing/2014/main" id="{4D0CBF01-585F-4C0D-98CB-21C72DAFB826}"/>
                  </a:ext>
                </a:extLst>
              </p:cNvPr>
              <p:cNvSpPr/>
              <p:nvPr/>
            </p:nvSpPr>
            <p:spPr>
              <a:xfrm>
                <a:off x="1027117" y="2235471"/>
                <a:ext cx="2606040" cy="899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52">
                <a:extLst>
                  <a:ext uri="{FF2B5EF4-FFF2-40B4-BE49-F238E27FC236}">
                    <a16:creationId xmlns:a16="http://schemas.microsoft.com/office/drawing/2014/main" id="{F1E02BA3-717C-4ABD-A39B-2365F20E593A}"/>
                  </a:ext>
                </a:extLst>
              </p:cNvPr>
              <p:cNvSpPr/>
              <p:nvPr/>
            </p:nvSpPr>
            <p:spPr>
              <a:xfrm>
                <a:off x="1735264" y="2454219"/>
                <a:ext cx="1189749"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2400" b="1" dirty="0">
                    <a:solidFill>
                      <a:schemeClr val="bg1"/>
                    </a:solidFill>
                    <a:latin typeface="Tahoma" panose="020B0604030504040204" pitchFamily="34" charset="0"/>
                    <a:ea typeface="Tahoma" panose="020B0604030504040204" pitchFamily="34" charset="0"/>
                    <a:cs typeface="Tahoma" panose="020B0604030504040204" pitchFamily="34" charset="0"/>
                  </a:rPr>
                  <a:t>العنوان</a:t>
                </a:r>
                <a:endPar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4" name="Rectangle 53">
                <a:extLst>
                  <a:ext uri="{FF2B5EF4-FFF2-40B4-BE49-F238E27FC236}">
                    <a16:creationId xmlns:a16="http://schemas.microsoft.com/office/drawing/2014/main" id="{B148D4A4-D7C5-431A-B9F6-F5892DBF7B0B}"/>
                  </a:ext>
                </a:extLst>
              </p:cNvPr>
              <p:cNvSpPr/>
              <p:nvPr/>
            </p:nvSpPr>
            <p:spPr>
              <a:xfrm>
                <a:off x="1234576" y="3278224"/>
                <a:ext cx="2171941" cy="203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a:t>
                </a:r>
                <a:endParaRPr lang="fr-FR" dirty="0">
                  <a:solidFill>
                    <a:schemeClr val="tx1"/>
                  </a:solidFill>
                  <a:ea typeface="Open Sans" panose="020B0606030504020204" pitchFamily="34" charset="0"/>
                  <a:cs typeface="Open Sans" panose="020B0606030504020204" pitchFamily="34" charset="0"/>
                </a:endParaRPr>
              </a:p>
            </p:txBody>
          </p:sp>
        </p:grpSp>
        <p:cxnSp>
          <p:nvCxnSpPr>
            <p:cNvPr id="34" name="Straight Connector 33">
              <a:extLst>
                <a:ext uri="{FF2B5EF4-FFF2-40B4-BE49-F238E27FC236}">
                  <a16:creationId xmlns:a16="http://schemas.microsoft.com/office/drawing/2014/main" id="{DC392287-23ED-441A-B8E8-36BD8E276986}"/>
                </a:ext>
              </a:extLst>
            </p:cNvPr>
            <p:cNvCxnSpPr/>
            <p:nvPr/>
          </p:nvCxnSpPr>
          <p:spPr>
            <a:xfrm>
              <a:off x="1335640" y="3186784"/>
              <a:ext cx="842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BC6B0DAC-28C5-46D9-AD30-D256045F7444}"/>
              </a:ext>
            </a:extLst>
          </p:cNvPr>
          <p:cNvGrpSpPr/>
          <p:nvPr/>
        </p:nvGrpSpPr>
        <p:grpSpPr>
          <a:xfrm>
            <a:off x="8708387" y="1702777"/>
            <a:ext cx="3000038" cy="4003238"/>
            <a:chOff x="306569" y="1664677"/>
            <a:chExt cx="3000038" cy="4003238"/>
          </a:xfrm>
        </p:grpSpPr>
        <p:grpSp>
          <p:nvGrpSpPr>
            <p:cNvPr id="56" name="Group 55">
              <a:extLst>
                <a:ext uri="{FF2B5EF4-FFF2-40B4-BE49-F238E27FC236}">
                  <a16:creationId xmlns:a16="http://schemas.microsoft.com/office/drawing/2014/main" id="{23F1812E-3294-4081-BC4A-138238BDB8E1}"/>
                </a:ext>
              </a:extLst>
            </p:cNvPr>
            <p:cNvGrpSpPr/>
            <p:nvPr/>
          </p:nvGrpSpPr>
          <p:grpSpPr>
            <a:xfrm>
              <a:off x="306569" y="1664677"/>
              <a:ext cx="3000038" cy="4003238"/>
              <a:chOff x="820527" y="1756117"/>
              <a:chExt cx="3000038" cy="4003238"/>
            </a:xfrm>
          </p:grpSpPr>
          <p:sp>
            <p:nvSpPr>
              <p:cNvPr id="58" name="Rectangle 57">
                <a:extLst>
                  <a:ext uri="{FF2B5EF4-FFF2-40B4-BE49-F238E27FC236}">
                    <a16:creationId xmlns:a16="http://schemas.microsoft.com/office/drawing/2014/main" id="{08D5D240-6358-47E2-8242-20B331DC11F2}"/>
                  </a:ext>
                </a:extLst>
              </p:cNvPr>
              <p:cNvSpPr/>
              <p:nvPr/>
            </p:nvSpPr>
            <p:spPr>
              <a:xfrm>
                <a:off x="820527" y="1756117"/>
                <a:ext cx="3000038" cy="40032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9" name="Rectangle 58">
                <a:extLst>
                  <a:ext uri="{FF2B5EF4-FFF2-40B4-BE49-F238E27FC236}">
                    <a16:creationId xmlns:a16="http://schemas.microsoft.com/office/drawing/2014/main" id="{17AB9C89-D2BB-4CF1-9D9B-B523B9495940}"/>
                  </a:ext>
                </a:extLst>
              </p:cNvPr>
              <p:cNvSpPr/>
              <p:nvPr/>
            </p:nvSpPr>
            <p:spPr>
              <a:xfrm>
                <a:off x="1027117" y="2235471"/>
                <a:ext cx="2606040" cy="89916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Rectangle 60">
                <a:extLst>
                  <a:ext uri="{FF2B5EF4-FFF2-40B4-BE49-F238E27FC236}">
                    <a16:creationId xmlns:a16="http://schemas.microsoft.com/office/drawing/2014/main" id="{95CD6A67-7F35-4798-8373-055882A04901}"/>
                  </a:ext>
                </a:extLst>
              </p:cNvPr>
              <p:cNvSpPr/>
              <p:nvPr/>
            </p:nvSpPr>
            <p:spPr>
              <a:xfrm>
                <a:off x="1735264" y="2454219"/>
                <a:ext cx="1189749"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rtl="1"/>
                <a:r>
                  <a:rPr lang="ar-DZ" sz="2400" b="1" dirty="0">
                    <a:solidFill>
                      <a:schemeClr val="bg1"/>
                    </a:solidFill>
                    <a:latin typeface="Tahoma" panose="020B0604030504040204" pitchFamily="34" charset="0"/>
                    <a:ea typeface="Tahoma" panose="020B0604030504040204" pitchFamily="34" charset="0"/>
                    <a:cs typeface="Tahoma" panose="020B0604030504040204" pitchFamily="34" charset="0"/>
                  </a:rPr>
                  <a:t>العنوان</a:t>
                </a:r>
                <a:endPar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2" name="Rectangle 61">
                <a:extLst>
                  <a:ext uri="{FF2B5EF4-FFF2-40B4-BE49-F238E27FC236}">
                    <a16:creationId xmlns:a16="http://schemas.microsoft.com/office/drawing/2014/main" id="{C8554A09-A2E6-4E5E-9027-F8D61DAF91B6}"/>
                  </a:ext>
                </a:extLst>
              </p:cNvPr>
              <p:cNvSpPr/>
              <p:nvPr/>
            </p:nvSpPr>
            <p:spPr>
              <a:xfrm>
                <a:off x="1234576" y="3278224"/>
                <a:ext cx="2171941" cy="20313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a:t>
                </a:r>
                <a:endParaRPr lang="fr-FR" dirty="0">
                  <a:solidFill>
                    <a:schemeClr val="tx1"/>
                  </a:solidFill>
                  <a:ea typeface="Open Sans" panose="020B0606030504020204" pitchFamily="34" charset="0"/>
                  <a:cs typeface="Open Sans" panose="020B0606030504020204" pitchFamily="34" charset="0"/>
                </a:endParaRPr>
              </a:p>
            </p:txBody>
          </p:sp>
        </p:grpSp>
        <p:cxnSp>
          <p:nvCxnSpPr>
            <p:cNvPr id="57" name="Straight Connector 56">
              <a:extLst>
                <a:ext uri="{FF2B5EF4-FFF2-40B4-BE49-F238E27FC236}">
                  <a16:creationId xmlns:a16="http://schemas.microsoft.com/office/drawing/2014/main" id="{B0C3944F-4BEE-4059-915B-640D709C862B}"/>
                </a:ext>
              </a:extLst>
            </p:cNvPr>
            <p:cNvCxnSpPr/>
            <p:nvPr/>
          </p:nvCxnSpPr>
          <p:spPr>
            <a:xfrm>
              <a:off x="1335640" y="3186784"/>
              <a:ext cx="84262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Rectangle 26">
            <a:extLst>
              <a:ext uri="{FF2B5EF4-FFF2-40B4-BE49-F238E27FC236}">
                <a16:creationId xmlns:a16="http://schemas.microsoft.com/office/drawing/2014/main" id="{CB49257E-C920-4A83-90CB-128C81CDA4CD}"/>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Slide Number Placeholder 3">
            <a:extLst>
              <a:ext uri="{FF2B5EF4-FFF2-40B4-BE49-F238E27FC236}">
                <a16:creationId xmlns:a16="http://schemas.microsoft.com/office/drawing/2014/main" id="{DD7F1CCE-F810-4636-8D93-4CF7865F4D79}"/>
              </a:ext>
            </a:extLst>
          </p:cNvPr>
          <p:cNvSpPr>
            <a:spLocks noGrp="1"/>
          </p:cNvSpPr>
          <p:nvPr>
            <p:ph type="sldNum" sz="quarter" idx="4294967295"/>
          </p:nvPr>
        </p:nvSpPr>
        <p:spPr>
          <a:xfrm>
            <a:off x="11732165" y="6371858"/>
            <a:ext cx="279186" cy="365125"/>
          </a:xfrm>
        </p:spPr>
        <p:txBody>
          <a:body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t>7</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2" name="Group 1">
            <a:extLst>
              <a:ext uri="{FF2B5EF4-FFF2-40B4-BE49-F238E27FC236}">
                <a16:creationId xmlns:a16="http://schemas.microsoft.com/office/drawing/2014/main" id="{E6A986CA-9AED-464D-DADA-774A2BCA2A49}"/>
              </a:ext>
            </a:extLst>
          </p:cNvPr>
          <p:cNvGrpSpPr/>
          <p:nvPr/>
        </p:nvGrpSpPr>
        <p:grpSpPr>
          <a:xfrm>
            <a:off x="9535668" y="239561"/>
            <a:ext cx="2656332" cy="830997"/>
            <a:chOff x="13329449" y="239561"/>
            <a:chExt cx="2656332" cy="830997"/>
          </a:xfrm>
        </p:grpSpPr>
        <p:sp>
          <p:nvSpPr>
            <p:cNvPr id="3" name="Rectangle 2">
              <a:extLst>
                <a:ext uri="{FF2B5EF4-FFF2-40B4-BE49-F238E27FC236}">
                  <a16:creationId xmlns:a16="http://schemas.microsoft.com/office/drawing/2014/main" id="{B45457E6-1EA1-B302-4B3F-937D2D3FC32A}"/>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4" name="TextBox 3">
              <a:extLst>
                <a:ext uri="{FF2B5EF4-FFF2-40B4-BE49-F238E27FC236}">
                  <a16:creationId xmlns:a16="http://schemas.microsoft.com/office/drawing/2014/main" id="{8446E2D4-0E62-4A5F-C3FC-C11662453F82}"/>
                </a:ext>
              </a:extLst>
            </p:cNvPr>
            <p:cNvSpPr txBox="1"/>
            <p:nvPr/>
          </p:nvSpPr>
          <p:spPr>
            <a:xfrm>
              <a:off x="13329449" y="239561"/>
              <a:ext cx="2447786"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نصوص</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10340196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9C21B50-286C-4928-9B3B-958028A3358B}"/>
              </a:ext>
            </a:extLst>
          </p:cNvPr>
          <p:cNvGraphicFramePr>
            <a:graphicFrameLocks noGrp="1"/>
          </p:cNvGraphicFramePr>
          <p:nvPr>
            <p:extLst>
              <p:ext uri="{D42A27DB-BD31-4B8C-83A1-F6EECF244321}">
                <p14:modId xmlns:p14="http://schemas.microsoft.com/office/powerpoint/2010/main" val="391866431"/>
              </p:ext>
            </p:extLst>
          </p:nvPr>
        </p:nvGraphicFramePr>
        <p:xfrm>
          <a:off x="654774" y="1238250"/>
          <a:ext cx="10882452" cy="5139874"/>
        </p:xfrm>
        <a:graphic>
          <a:graphicData uri="http://schemas.openxmlformats.org/drawingml/2006/table">
            <a:tbl>
              <a:tblPr firstRow="1" bandRow="1">
                <a:tableStyleId>{5C22544A-7EE6-4342-B048-85BDC9FD1C3A}</a:tableStyleId>
              </a:tblPr>
              <a:tblGrid>
                <a:gridCol w="2720613">
                  <a:extLst>
                    <a:ext uri="{9D8B030D-6E8A-4147-A177-3AD203B41FA5}">
                      <a16:colId xmlns:a16="http://schemas.microsoft.com/office/drawing/2014/main" val="257270664"/>
                    </a:ext>
                  </a:extLst>
                </a:gridCol>
                <a:gridCol w="2720613">
                  <a:extLst>
                    <a:ext uri="{9D8B030D-6E8A-4147-A177-3AD203B41FA5}">
                      <a16:colId xmlns:a16="http://schemas.microsoft.com/office/drawing/2014/main" val="2937965082"/>
                    </a:ext>
                  </a:extLst>
                </a:gridCol>
                <a:gridCol w="2720613">
                  <a:extLst>
                    <a:ext uri="{9D8B030D-6E8A-4147-A177-3AD203B41FA5}">
                      <a16:colId xmlns:a16="http://schemas.microsoft.com/office/drawing/2014/main" val="2308414098"/>
                    </a:ext>
                  </a:extLst>
                </a:gridCol>
                <a:gridCol w="2720613">
                  <a:extLst>
                    <a:ext uri="{9D8B030D-6E8A-4147-A177-3AD203B41FA5}">
                      <a16:colId xmlns:a16="http://schemas.microsoft.com/office/drawing/2014/main" val="1701222050"/>
                    </a:ext>
                  </a:extLst>
                </a:gridCol>
              </a:tblGrid>
              <a:tr h="10808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400" i="0" dirty="0">
                          <a:latin typeface="Tahoma" panose="020B0604030504040204" pitchFamily="34" charset="0"/>
                          <a:ea typeface="Tahoma" panose="020B0604030504040204" pitchFamily="34" charset="0"/>
                          <a:cs typeface="Tahoma" panose="020B0604030504040204" pitchFamily="34" charset="0"/>
                        </a:rPr>
                        <a:t>العنوان</a:t>
                      </a:r>
                      <a:r>
                        <a:rPr lang="fr-FR" sz="2400" i="0" dirty="0">
                          <a:latin typeface="Tahoma" panose="020B0604030504040204" pitchFamily="34" charset="0"/>
                          <a:ea typeface="Tahoma" panose="020B0604030504040204" pitchFamily="34" charset="0"/>
                          <a:cs typeface="Tahoma" panose="020B0604030504040204" pitchFamily="34" charset="0"/>
                        </a:rPr>
                        <a:t> </a:t>
                      </a:r>
                    </a:p>
                  </a:txBody>
                  <a:tcPr marL="122428" marR="122428" marT="61214" marB="6121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400" i="0" dirty="0">
                          <a:latin typeface="Tahoma" panose="020B0604030504040204" pitchFamily="34" charset="0"/>
                          <a:ea typeface="Tahoma" panose="020B0604030504040204" pitchFamily="34" charset="0"/>
                          <a:cs typeface="Tahoma" panose="020B0604030504040204" pitchFamily="34" charset="0"/>
                        </a:rPr>
                        <a:t>العنوان</a:t>
                      </a:r>
                      <a:r>
                        <a:rPr lang="fr-FR" sz="2400" i="0" dirty="0">
                          <a:latin typeface="Tahoma" panose="020B0604030504040204" pitchFamily="34" charset="0"/>
                          <a:ea typeface="Tahoma" panose="020B0604030504040204" pitchFamily="34" charset="0"/>
                          <a:cs typeface="Tahoma" panose="020B0604030504040204" pitchFamily="34" charset="0"/>
                        </a:rPr>
                        <a:t> </a:t>
                      </a:r>
                    </a:p>
                  </a:txBody>
                  <a:tcPr marL="122428" marR="122428" marT="61214" marB="6121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DZ" sz="2400" i="0" dirty="0">
                          <a:latin typeface="Tahoma" panose="020B0604030504040204" pitchFamily="34" charset="0"/>
                          <a:ea typeface="Tahoma" panose="020B0604030504040204" pitchFamily="34" charset="0"/>
                          <a:cs typeface="Tahoma" panose="020B0604030504040204" pitchFamily="34" charset="0"/>
                        </a:rPr>
                        <a:t>العنوان</a:t>
                      </a:r>
                      <a:r>
                        <a:rPr lang="fr-FR" sz="2400" i="0" dirty="0">
                          <a:latin typeface="Tahoma" panose="020B0604030504040204" pitchFamily="34" charset="0"/>
                          <a:ea typeface="Tahoma" panose="020B0604030504040204" pitchFamily="34" charset="0"/>
                          <a:cs typeface="Tahoma" panose="020B0604030504040204" pitchFamily="34" charset="0"/>
                        </a:rPr>
                        <a:t> </a:t>
                      </a:r>
                    </a:p>
                  </a:txBody>
                  <a:tcPr marL="122428" marR="122428" marT="61214" marB="6121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a:r>
                        <a:rPr lang="ar-DZ" sz="2400" i="0" dirty="0">
                          <a:latin typeface="Tahoma" panose="020B0604030504040204" pitchFamily="34" charset="0"/>
                          <a:ea typeface="Tahoma" panose="020B0604030504040204" pitchFamily="34" charset="0"/>
                          <a:cs typeface="Tahoma" panose="020B0604030504040204" pitchFamily="34" charset="0"/>
                        </a:rPr>
                        <a:t>العنوان</a:t>
                      </a:r>
                      <a:r>
                        <a:rPr lang="fr-FR" sz="2400" i="0" dirty="0">
                          <a:latin typeface="Tahoma" panose="020B0604030504040204" pitchFamily="34" charset="0"/>
                          <a:ea typeface="Tahoma" panose="020B0604030504040204" pitchFamily="34" charset="0"/>
                          <a:cs typeface="Tahoma" panose="020B0604030504040204" pitchFamily="34" charset="0"/>
                        </a:rPr>
                        <a:t> </a:t>
                      </a:r>
                    </a:p>
                  </a:txBody>
                  <a:tcPr marL="122428" marR="122428" marT="61214" marB="61214" anchor="ctr">
                    <a:lnL w="12700" cmpd="sng">
                      <a:noFill/>
                    </a:lnL>
                    <a:lnR w="12700" cmpd="sng">
                      <a:noFill/>
                    </a:lnR>
                    <a:lnT w="12700" cmpd="sng">
                      <a:noFill/>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762580961"/>
                  </a:ext>
                </a:extLst>
              </a:tr>
              <a:tr h="579856">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4317211"/>
                  </a:ext>
                </a:extLst>
              </a:tr>
              <a:tr h="579856">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50,00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50,00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50,00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50,00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7948841"/>
                  </a:ext>
                </a:extLst>
              </a:tr>
              <a:tr h="579856">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60,00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60,00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60,00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60,00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48189087"/>
                  </a:ext>
                </a:extLst>
              </a:tr>
              <a:tr h="579856">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70,00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70,00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70,00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70,00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5045399"/>
                  </a:ext>
                </a:extLst>
              </a:tr>
              <a:tr h="579856">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20,00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20,00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20,00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20,00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998195"/>
                  </a:ext>
                </a:extLst>
              </a:tr>
              <a:tr h="579856">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r>
                        <a:rPr lang="fr-FR" sz="1800" i="0" dirty="0">
                          <a:latin typeface="Tahoma" panose="020B0604030504040204" pitchFamily="34" charset="0"/>
                          <a:ea typeface="Tahoma" panose="020B0604030504040204" pitchFamily="34" charset="0"/>
                          <a:cs typeface="Tahoma" panose="020B0604030504040204" pitchFamily="34" charset="0"/>
                        </a:rPr>
                        <a:t>10,00</a:t>
                      </a:r>
                    </a:p>
                  </a:txBody>
                  <a:tcPr marL="122428" marR="122428" marT="61214" marB="61214">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9592263"/>
                  </a:ext>
                </a:extLst>
              </a:tr>
              <a:tr h="5798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i="0" dirty="0">
                          <a:solidFill>
                            <a:schemeClr val="bg1"/>
                          </a:solidFill>
                          <a:latin typeface="Tahoma" panose="020B0604030504040204" pitchFamily="34" charset="0"/>
                          <a:ea typeface="Tahoma" panose="020B0604030504040204" pitchFamily="34" charset="0"/>
                          <a:cs typeface="Tahoma" panose="020B0604030504040204" pitchFamily="34" charset="0"/>
                        </a:rPr>
                        <a:t>150</a:t>
                      </a:r>
                    </a:p>
                  </a:txBody>
                  <a:tcPr marL="122428" marR="122428" marT="61214" marB="61214">
                    <a:lnL w="12700" cmpd="sng">
                      <a:noFill/>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i="0" dirty="0">
                          <a:solidFill>
                            <a:schemeClr val="bg1"/>
                          </a:solidFill>
                          <a:latin typeface="Tahoma" panose="020B0604030504040204" pitchFamily="34" charset="0"/>
                          <a:ea typeface="Tahoma" panose="020B0604030504040204" pitchFamily="34" charset="0"/>
                          <a:cs typeface="Tahoma" panose="020B0604030504040204" pitchFamily="34" charset="0"/>
                        </a:rPr>
                        <a:t>550</a:t>
                      </a:r>
                    </a:p>
                  </a:txBody>
                  <a:tcPr marL="122428" marR="122428" marT="61214" marB="61214">
                    <a:lnL w="12700" cmpd="sng">
                      <a:noFill/>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i="0" dirty="0">
                          <a:solidFill>
                            <a:schemeClr val="bg1"/>
                          </a:solidFill>
                          <a:latin typeface="Tahoma" panose="020B0604030504040204" pitchFamily="34" charset="0"/>
                          <a:ea typeface="Tahoma" panose="020B0604030504040204" pitchFamily="34" charset="0"/>
                          <a:cs typeface="Tahoma" panose="020B0604030504040204" pitchFamily="34" charset="0"/>
                        </a:rPr>
                        <a:t>552</a:t>
                      </a:r>
                    </a:p>
                  </a:txBody>
                  <a:tcPr marL="122428" marR="122428" marT="61214" marB="61214">
                    <a:lnL w="12700" cmpd="sng">
                      <a:noFill/>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rtl="0"/>
                      <a:r>
                        <a:rPr lang="fr-FR" sz="1800" i="0" dirty="0">
                          <a:solidFill>
                            <a:schemeClr val="bg1"/>
                          </a:solidFill>
                          <a:latin typeface="Tahoma" panose="020B0604030504040204" pitchFamily="34" charset="0"/>
                          <a:ea typeface="Tahoma" panose="020B0604030504040204" pitchFamily="34" charset="0"/>
                          <a:cs typeface="Tahoma" panose="020B0604030504040204" pitchFamily="34" charset="0"/>
                        </a:rPr>
                        <a:t>562</a:t>
                      </a:r>
                    </a:p>
                  </a:txBody>
                  <a:tcPr marL="122428" marR="122428" marT="61214" marB="61214">
                    <a:lnL w="12700" cmpd="sng">
                      <a:noFill/>
                    </a:lnL>
                    <a:lnR w="12700" cmpd="sng">
                      <a:noFill/>
                    </a:lnR>
                    <a:lnT w="1905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827438095"/>
                  </a:ext>
                </a:extLst>
              </a:tr>
            </a:tbl>
          </a:graphicData>
        </a:graphic>
      </p:graphicFrame>
      <p:grpSp>
        <p:nvGrpSpPr>
          <p:cNvPr id="5" name="Group 4">
            <a:extLst>
              <a:ext uri="{FF2B5EF4-FFF2-40B4-BE49-F238E27FC236}">
                <a16:creationId xmlns:a16="http://schemas.microsoft.com/office/drawing/2014/main" id="{563E3B99-78C1-44F5-B7E4-CCC0685EAC1C}"/>
              </a:ext>
            </a:extLst>
          </p:cNvPr>
          <p:cNvGrpSpPr/>
          <p:nvPr/>
        </p:nvGrpSpPr>
        <p:grpSpPr>
          <a:xfrm>
            <a:off x="9960464" y="239561"/>
            <a:ext cx="2231536" cy="830997"/>
            <a:chOff x="13754245" y="239561"/>
            <a:chExt cx="2231536" cy="830997"/>
          </a:xfrm>
        </p:grpSpPr>
        <p:sp>
          <p:nvSpPr>
            <p:cNvPr id="6" name="Rectangle 5">
              <a:extLst>
                <a:ext uri="{FF2B5EF4-FFF2-40B4-BE49-F238E27FC236}">
                  <a16:creationId xmlns:a16="http://schemas.microsoft.com/office/drawing/2014/main" id="{531432FF-92C7-4674-91B8-1DF5FE0A8DB6}"/>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7" name="TextBox 6">
              <a:extLst>
                <a:ext uri="{FF2B5EF4-FFF2-40B4-BE49-F238E27FC236}">
                  <a16:creationId xmlns:a16="http://schemas.microsoft.com/office/drawing/2014/main" id="{2411C46B-833C-4936-9DE1-BC121CC3F01D}"/>
                </a:ext>
              </a:extLst>
            </p:cNvPr>
            <p:cNvSpPr txBox="1"/>
            <p:nvPr/>
          </p:nvSpPr>
          <p:spPr>
            <a:xfrm>
              <a:off x="13754245" y="239561"/>
              <a:ext cx="2022990"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جدول</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
        <p:nvSpPr>
          <p:cNvPr id="8" name="Rectangle 7">
            <a:extLst>
              <a:ext uri="{FF2B5EF4-FFF2-40B4-BE49-F238E27FC236}">
                <a16:creationId xmlns:a16="http://schemas.microsoft.com/office/drawing/2014/main" id="{EB5E0B8C-D430-440D-BA07-86C21D67C159}"/>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Slide Number Placeholder 3">
            <a:extLst>
              <a:ext uri="{FF2B5EF4-FFF2-40B4-BE49-F238E27FC236}">
                <a16:creationId xmlns:a16="http://schemas.microsoft.com/office/drawing/2014/main" id="{9B9BEC48-6C54-4731-90B1-7119BC713F0B}"/>
              </a:ext>
            </a:extLst>
          </p:cNvPr>
          <p:cNvSpPr txBox="1">
            <a:spLocks/>
          </p:cNvSpPr>
          <p:nvPr/>
        </p:nvSpPr>
        <p:spPr>
          <a:xfrm>
            <a:off x="11732165" y="6371858"/>
            <a:ext cx="279186"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E92EC78-BBA7-416B-B6F3-CD0AF1B601EC}" type="slidenum">
              <a:rPr lang="fr-FR" sz="1400" b="1" smtClean="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rPr>
              <a:pPr/>
              <a:t>8</a:t>
            </a:fld>
            <a:endParaRPr lang="fr-FR" sz="1400" b="1" dirty="0">
              <a:solidFill>
                <a:schemeClr val="bg1"/>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Tree>
    <p:extLst>
      <p:ext uri="{BB962C8B-B14F-4D97-AF65-F5344CB8AC3E}">
        <p14:creationId xmlns:p14="http://schemas.microsoft.com/office/powerpoint/2010/main" val="219633576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Group 44">
            <a:extLst>
              <a:ext uri="{FF2B5EF4-FFF2-40B4-BE49-F238E27FC236}">
                <a16:creationId xmlns:a16="http://schemas.microsoft.com/office/drawing/2014/main" id="{3335803A-83B2-45AC-9193-D9E3125036D5}"/>
              </a:ext>
            </a:extLst>
          </p:cNvPr>
          <p:cNvGrpSpPr/>
          <p:nvPr/>
        </p:nvGrpSpPr>
        <p:grpSpPr>
          <a:xfrm>
            <a:off x="6370944" y="1673668"/>
            <a:ext cx="5420604" cy="1625325"/>
            <a:chOff x="5758779" y="1242645"/>
            <a:chExt cx="5420604" cy="1625325"/>
          </a:xfrm>
        </p:grpSpPr>
        <p:grpSp>
          <p:nvGrpSpPr>
            <p:cNvPr id="49" name="Group 48">
              <a:extLst>
                <a:ext uri="{FF2B5EF4-FFF2-40B4-BE49-F238E27FC236}">
                  <a16:creationId xmlns:a16="http://schemas.microsoft.com/office/drawing/2014/main" id="{3FBE71C4-BD84-47B9-AE7A-84CA957031E0}"/>
                </a:ext>
              </a:extLst>
            </p:cNvPr>
            <p:cNvGrpSpPr/>
            <p:nvPr/>
          </p:nvGrpSpPr>
          <p:grpSpPr>
            <a:xfrm>
              <a:off x="5758779" y="1390642"/>
              <a:ext cx="5420604" cy="1477328"/>
              <a:chOff x="5284943" y="2691788"/>
              <a:chExt cx="5842657" cy="1477328"/>
            </a:xfrm>
          </p:grpSpPr>
          <p:sp>
            <p:nvSpPr>
              <p:cNvPr id="55" name="TextBox 54">
                <a:extLst>
                  <a:ext uri="{FF2B5EF4-FFF2-40B4-BE49-F238E27FC236}">
                    <a16:creationId xmlns:a16="http://schemas.microsoft.com/office/drawing/2014/main" id="{269EFB72-D8DB-4639-9A8C-852DC7939DB8}"/>
                  </a:ext>
                </a:extLst>
              </p:cNvPr>
              <p:cNvSpPr txBox="1"/>
              <p:nvPr/>
            </p:nvSpPr>
            <p:spPr>
              <a:xfrm>
                <a:off x="10313454" y="2706068"/>
                <a:ext cx="814146" cy="769441"/>
              </a:xfrm>
              <a:prstGeom prst="rect">
                <a:avLst/>
              </a:prstGeom>
              <a:noFill/>
            </p:spPr>
            <p:txBody>
              <a:bodyPr wrap="none" rtlCol="0" anchor="t">
                <a:spAutoFit/>
              </a:bodyPr>
              <a:lstStyle/>
              <a:p>
                <a:pPr algn="r" rtl="1"/>
                <a:r>
                  <a:rPr lang="fr-FR" sz="4400" b="1" dirty="0">
                    <a:ea typeface="Open Sans" panose="020B0606030504020204" pitchFamily="34" charset="0"/>
                    <a:cs typeface="Open Sans" panose="020B0606030504020204" pitchFamily="34" charset="0"/>
                  </a:rPr>
                  <a:t>01</a:t>
                </a:r>
              </a:p>
            </p:txBody>
          </p:sp>
          <p:sp>
            <p:nvSpPr>
              <p:cNvPr id="57" name="Rectangle 56">
                <a:extLst>
                  <a:ext uri="{FF2B5EF4-FFF2-40B4-BE49-F238E27FC236}">
                    <a16:creationId xmlns:a16="http://schemas.microsoft.com/office/drawing/2014/main" id="{AB9304D4-C80D-4A83-A783-2DCB93F0B3E7}"/>
                  </a:ext>
                </a:extLst>
              </p:cNvPr>
              <p:cNvSpPr/>
              <p:nvPr/>
            </p:nvSpPr>
            <p:spPr>
              <a:xfrm>
                <a:off x="5284943" y="2691788"/>
                <a:ext cx="4902569"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a:t>
                </a:r>
                <a:endParaRPr lang="fr-FR" dirty="0">
                  <a:solidFill>
                    <a:schemeClr val="tx1"/>
                  </a:solidFill>
                  <a:ea typeface="Open Sans" panose="020B0606030504020204" pitchFamily="34" charset="0"/>
                  <a:cs typeface="Open Sans" panose="020B0606030504020204" pitchFamily="34" charset="0"/>
                </a:endParaRPr>
              </a:p>
            </p:txBody>
          </p:sp>
        </p:grpSp>
        <p:sp>
          <p:nvSpPr>
            <p:cNvPr id="51" name="Rectangle 50">
              <a:extLst>
                <a:ext uri="{FF2B5EF4-FFF2-40B4-BE49-F238E27FC236}">
                  <a16:creationId xmlns:a16="http://schemas.microsoft.com/office/drawing/2014/main" id="{FC6D2FFD-892E-4E2F-A24E-8232112B2D6F}"/>
                </a:ext>
              </a:extLst>
            </p:cNvPr>
            <p:cNvSpPr/>
            <p:nvPr/>
          </p:nvSpPr>
          <p:spPr>
            <a:xfrm>
              <a:off x="8245052" y="1242645"/>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sp>
        <p:nvSpPr>
          <p:cNvPr id="27" name="Rectangle 26">
            <a:extLst>
              <a:ext uri="{FF2B5EF4-FFF2-40B4-BE49-F238E27FC236}">
                <a16:creationId xmlns:a16="http://schemas.microsoft.com/office/drawing/2014/main" id="{5496E368-0F4E-4803-B1A9-39AC6D0DBF67}"/>
              </a:ext>
            </a:extLst>
          </p:cNvPr>
          <p:cNvSpPr/>
          <p:nvPr/>
        </p:nvSpPr>
        <p:spPr>
          <a:xfrm>
            <a:off x="11704704" y="6387367"/>
            <a:ext cx="334108" cy="334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Slide Number Placeholder 3">
            <a:extLst>
              <a:ext uri="{FF2B5EF4-FFF2-40B4-BE49-F238E27FC236}">
                <a16:creationId xmlns:a16="http://schemas.microsoft.com/office/drawing/2014/main" id="{EAA437B8-68CD-41D9-8B36-A65800497EFC}"/>
              </a:ext>
            </a:extLst>
          </p:cNvPr>
          <p:cNvSpPr>
            <a:spLocks noGrp="1"/>
          </p:cNvSpPr>
          <p:nvPr>
            <p:ph type="sldNum" sz="quarter" idx="4294967295"/>
          </p:nvPr>
        </p:nvSpPr>
        <p:spPr>
          <a:xfrm>
            <a:off x="11732165" y="6371858"/>
            <a:ext cx="279186" cy="365125"/>
          </a:xfrm>
        </p:spPr>
        <p:txBody>
          <a:bodyPr/>
          <a:lstStyle/>
          <a:p>
            <a:fld id="{0E92EC78-BBA7-416B-B6F3-CD0AF1B601EC}" type="slidenum">
              <a:rPr lang="fr-FR" sz="1400" b="1" smtClean="0">
                <a:solidFill>
                  <a:schemeClr val="bg1"/>
                </a:solidFill>
                <a:ea typeface="Open Sans Condensed" panose="020B0806030504020204" pitchFamily="34" charset="0"/>
                <a:cs typeface="Open Sans Condensed" panose="020B0806030504020204" pitchFamily="34" charset="0"/>
              </a:rPr>
              <a:t>9</a:t>
            </a:fld>
            <a:endParaRPr lang="fr-FR" sz="1400" b="1" dirty="0">
              <a:solidFill>
                <a:schemeClr val="bg1"/>
              </a:solidFill>
              <a:ea typeface="Open Sans Condensed" panose="020B0806030504020204" pitchFamily="34" charset="0"/>
              <a:cs typeface="Open Sans Condensed" panose="020B0806030504020204" pitchFamily="34" charset="0"/>
            </a:endParaRPr>
          </a:p>
        </p:txBody>
      </p:sp>
      <p:grpSp>
        <p:nvGrpSpPr>
          <p:cNvPr id="2" name="Group 1">
            <a:extLst>
              <a:ext uri="{FF2B5EF4-FFF2-40B4-BE49-F238E27FC236}">
                <a16:creationId xmlns:a16="http://schemas.microsoft.com/office/drawing/2014/main" id="{641D1AF6-83A8-D1EE-B7F4-A00C7B39A806}"/>
              </a:ext>
            </a:extLst>
          </p:cNvPr>
          <p:cNvGrpSpPr/>
          <p:nvPr/>
        </p:nvGrpSpPr>
        <p:grpSpPr>
          <a:xfrm>
            <a:off x="6370944" y="3981391"/>
            <a:ext cx="5420604" cy="1625325"/>
            <a:chOff x="5758779" y="1242645"/>
            <a:chExt cx="5420604" cy="1625325"/>
          </a:xfrm>
        </p:grpSpPr>
        <p:grpSp>
          <p:nvGrpSpPr>
            <p:cNvPr id="3" name="Group 2">
              <a:extLst>
                <a:ext uri="{FF2B5EF4-FFF2-40B4-BE49-F238E27FC236}">
                  <a16:creationId xmlns:a16="http://schemas.microsoft.com/office/drawing/2014/main" id="{F330EA9D-4975-4918-E0BD-105A1F502CC2}"/>
                </a:ext>
              </a:extLst>
            </p:cNvPr>
            <p:cNvGrpSpPr/>
            <p:nvPr/>
          </p:nvGrpSpPr>
          <p:grpSpPr>
            <a:xfrm>
              <a:off x="5758779" y="1390642"/>
              <a:ext cx="5420604" cy="1477328"/>
              <a:chOff x="5284943" y="2691788"/>
              <a:chExt cx="5842657" cy="1477328"/>
            </a:xfrm>
          </p:grpSpPr>
          <p:sp>
            <p:nvSpPr>
              <p:cNvPr id="5" name="TextBox 4">
                <a:extLst>
                  <a:ext uri="{FF2B5EF4-FFF2-40B4-BE49-F238E27FC236}">
                    <a16:creationId xmlns:a16="http://schemas.microsoft.com/office/drawing/2014/main" id="{3912B4AB-88F9-B28C-12D4-D6ED9D216181}"/>
                  </a:ext>
                </a:extLst>
              </p:cNvPr>
              <p:cNvSpPr txBox="1"/>
              <p:nvPr/>
            </p:nvSpPr>
            <p:spPr>
              <a:xfrm>
                <a:off x="10233975" y="2706068"/>
                <a:ext cx="893625" cy="769441"/>
              </a:xfrm>
              <a:prstGeom prst="rect">
                <a:avLst/>
              </a:prstGeom>
              <a:noFill/>
            </p:spPr>
            <p:txBody>
              <a:bodyPr wrap="none" rtlCol="0" anchor="t">
                <a:spAutoFit/>
              </a:bodyPr>
              <a:lstStyle/>
              <a:p>
                <a:pPr algn="r" rtl="1"/>
                <a:r>
                  <a:rPr lang="ar-DZ" sz="4400" b="1" dirty="0">
                    <a:ea typeface="Open Sans" panose="020B0606030504020204" pitchFamily="34" charset="0"/>
                    <a:cs typeface="Open Sans" panose="020B0606030504020204" pitchFamily="34" charset="0"/>
                  </a:rPr>
                  <a:t>02</a:t>
                </a:r>
                <a:endParaRPr lang="fr-FR" sz="4400" b="1" dirty="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A9F27AB5-A04E-6A71-2C66-8DAD0BA1E257}"/>
                  </a:ext>
                </a:extLst>
              </p:cNvPr>
              <p:cNvSpPr/>
              <p:nvPr/>
            </p:nvSpPr>
            <p:spPr>
              <a:xfrm>
                <a:off x="5284943" y="2691788"/>
                <a:ext cx="4902569"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a:t>
                </a:r>
                <a:endParaRPr lang="fr-FR" dirty="0">
                  <a:solidFill>
                    <a:schemeClr val="tx1"/>
                  </a:solidFill>
                  <a:ea typeface="Open Sans" panose="020B0606030504020204" pitchFamily="34" charset="0"/>
                  <a:cs typeface="Open Sans" panose="020B0606030504020204" pitchFamily="34" charset="0"/>
                </a:endParaRPr>
              </a:p>
            </p:txBody>
          </p:sp>
        </p:grpSp>
        <p:sp>
          <p:nvSpPr>
            <p:cNvPr id="4" name="Rectangle 3">
              <a:extLst>
                <a:ext uri="{FF2B5EF4-FFF2-40B4-BE49-F238E27FC236}">
                  <a16:creationId xmlns:a16="http://schemas.microsoft.com/office/drawing/2014/main" id="{031AF495-28FF-E752-6932-B900C3F851A7}"/>
                </a:ext>
              </a:extLst>
            </p:cNvPr>
            <p:cNvSpPr/>
            <p:nvPr/>
          </p:nvSpPr>
          <p:spPr>
            <a:xfrm>
              <a:off x="8245052" y="1242645"/>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grpSp>
        <p:nvGrpSpPr>
          <p:cNvPr id="7" name="Group 6">
            <a:extLst>
              <a:ext uri="{FF2B5EF4-FFF2-40B4-BE49-F238E27FC236}">
                <a16:creationId xmlns:a16="http://schemas.microsoft.com/office/drawing/2014/main" id="{2898433E-D1C1-B082-F25D-385E30A50703}"/>
              </a:ext>
            </a:extLst>
          </p:cNvPr>
          <p:cNvGrpSpPr/>
          <p:nvPr/>
        </p:nvGrpSpPr>
        <p:grpSpPr>
          <a:xfrm>
            <a:off x="464062" y="1673668"/>
            <a:ext cx="5420604" cy="1625325"/>
            <a:chOff x="5758779" y="1242645"/>
            <a:chExt cx="5420604" cy="1625325"/>
          </a:xfrm>
        </p:grpSpPr>
        <p:grpSp>
          <p:nvGrpSpPr>
            <p:cNvPr id="8" name="Group 7">
              <a:extLst>
                <a:ext uri="{FF2B5EF4-FFF2-40B4-BE49-F238E27FC236}">
                  <a16:creationId xmlns:a16="http://schemas.microsoft.com/office/drawing/2014/main" id="{DF3BB8A8-8448-889A-2A96-945CA7147288}"/>
                </a:ext>
              </a:extLst>
            </p:cNvPr>
            <p:cNvGrpSpPr/>
            <p:nvPr/>
          </p:nvGrpSpPr>
          <p:grpSpPr>
            <a:xfrm>
              <a:off x="5758779" y="1390642"/>
              <a:ext cx="5420604" cy="1477328"/>
              <a:chOff x="5284943" y="2691788"/>
              <a:chExt cx="5842657" cy="1477328"/>
            </a:xfrm>
          </p:grpSpPr>
          <p:sp>
            <p:nvSpPr>
              <p:cNvPr id="10" name="TextBox 9">
                <a:extLst>
                  <a:ext uri="{FF2B5EF4-FFF2-40B4-BE49-F238E27FC236}">
                    <a16:creationId xmlns:a16="http://schemas.microsoft.com/office/drawing/2014/main" id="{F8F8755C-0AC6-F729-4BA2-E5F04B697A49}"/>
                  </a:ext>
                </a:extLst>
              </p:cNvPr>
              <p:cNvSpPr txBox="1"/>
              <p:nvPr/>
            </p:nvSpPr>
            <p:spPr>
              <a:xfrm>
                <a:off x="10233975" y="2706068"/>
                <a:ext cx="893625" cy="769441"/>
              </a:xfrm>
              <a:prstGeom prst="rect">
                <a:avLst/>
              </a:prstGeom>
              <a:noFill/>
            </p:spPr>
            <p:txBody>
              <a:bodyPr wrap="none" rtlCol="0" anchor="t">
                <a:spAutoFit/>
              </a:bodyPr>
              <a:lstStyle/>
              <a:p>
                <a:pPr algn="r" rtl="1"/>
                <a:r>
                  <a:rPr lang="ar-DZ" sz="4400" b="1" dirty="0">
                    <a:ea typeface="Open Sans" panose="020B0606030504020204" pitchFamily="34" charset="0"/>
                    <a:cs typeface="Open Sans" panose="020B0606030504020204" pitchFamily="34" charset="0"/>
                  </a:rPr>
                  <a:t>03</a:t>
                </a:r>
                <a:endParaRPr lang="fr-FR" sz="4400" b="1" dirty="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16E650A8-C018-7783-FF04-2009474E22C1}"/>
                  </a:ext>
                </a:extLst>
              </p:cNvPr>
              <p:cNvSpPr/>
              <p:nvPr/>
            </p:nvSpPr>
            <p:spPr>
              <a:xfrm>
                <a:off x="5284943" y="2691788"/>
                <a:ext cx="4902569"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a:t>
                </a:r>
                <a:endParaRPr lang="fr-FR" dirty="0">
                  <a:solidFill>
                    <a:schemeClr val="tx1"/>
                  </a:solidFill>
                  <a:ea typeface="Open Sans" panose="020B0606030504020204" pitchFamily="34" charset="0"/>
                  <a:cs typeface="Open Sans" panose="020B0606030504020204" pitchFamily="34" charset="0"/>
                </a:endParaRPr>
              </a:p>
            </p:txBody>
          </p:sp>
        </p:grpSp>
        <p:sp>
          <p:nvSpPr>
            <p:cNvPr id="9" name="Rectangle 8">
              <a:extLst>
                <a:ext uri="{FF2B5EF4-FFF2-40B4-BE49-F238E27FC236}">
                  <a16:creationId xmlns:a16="http://schemas.microsoft.com/office/drawing/2014/main" id="{C0472E0B-F564-E1B3-0718-242B415116AF}"/>
                </a:ext>
              </a:extLst>
            </p:cNvPr>
            <p:cNvSpPr/>
            <p:nvPr/>
          </p:nvSpPr>
          <p:spPr>
            <a:xfrm>
              <a:off x="8245052" y="1242645"/>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grpSp>
        <p:nvGrpSpPr>
          <p:cNvPr id="12" name="Group 11">
            <a:extLst>
              <a:ext uri="{FF2B5EF4-FFF2-40B4-BE49-F238E27FC236}">
                <a16:creationId xmlns:a16="http://schemas.microsoft.com/office/drawing/2014/main" id="{D7852EE0-F2C7-6279-FC61-A9144DE69B12}"/>
              </a:ext>
            </a:extLst>
          </p:cNvPr>
          <p:cNvGrpSpPr/>
          <p:nvPr/>
        </p:nvGrpSpPr>
        <p:grpSpPr>
          <a:xfrm>
            <a:off x="464062" y="3981391"/>
            <a:ext cx="5420604" cy="1625325"/>
            <a:chOff x="5758779" y="1242645"/>
            <a:chExt cx="5420604" cy="1625325"/>
          </a:xfrm>
        </p:grpSpPr>
        <p:grpSp>
          <p:nvGrpSpPr>
            <p:cNvPr id="13" name="Group 12">
              <a:extLst>
                <a:ext uri="{FF2B5EF4-FFF2-40B4-BE49-F238E27FC236}">
                  <a16:creationId xmlns:a16="http://schemas.microsoft.com/office/drawing/2014/main" id="{7068C614-F73F-F6C6-7CC1-2492921DE8BC}"/>
                </a:ext>
              </a:extLst>
            </p:cNvPr>
            <p:cNvGrpSpPr/>
            <p:nvPr/>
          </p:nvGrpSpPr>
          <p:grpSpPr>
            <a:xfrm>
              <a:off x="5758779" y="1390642"/>
              <a:ext cx="5420604" cy="1477328"/>
              <a:chOff x="5284943" y="2691788"/>
              <a:chExt cx="5842657" cy="1477328"/>
            </a:xfrm>
          </p:grpSpPr>
          <p:sp>
            <p:nvSpPr>
              <p:cNvPr id="15" name="TextBox 14">
                <a:extLst>
                  <a:ext uri="{FF2B5EF4-FFF2-40B4-BE49-F238E27FC236}">
                    <a16:creationId xmlns:a16="http://schemas.microsoft.com/office/drawing/2014/main" id="{A046F586-880C-3881-42CB-BF643B83193D}"/>
                  </a:ext>
                </a:extLst>
              </p:cNvPr>
              <p:cNvSpPr txBox="1"/>
              <p:nvPr/>
            </p:nvSpPr>
            <p:spPr>
              <a:xfrm>
                <a:off x="10233975" y="2706068"/>
                <a:ext cx="893625" cy="769441"/>
              </a:xfrm>
              <a:prstGeom prst="rect">
                <a:avLst/>
              </a:prstGeom>
              <a:noFill/>
            </p:spPr>
            <p:txBody>
              <a:bodyPr wrap="none" rtlCol="0" anchor="t">
                <a:spAutoFit/>
              </a:bodyPr>
              <a:lstStyle/>
              <a:p>
                <a:pPr algn="r" rtl="1"/>
                <a:r>
                  <a:rPr lang="ar-DZ" sz="4400" b="1" dirty="0">
                    <a:ea typeface="Open Sans" panose="020B0606030504020204" pitchFamily="34" charset="0"/>
                    <a:cs typeface="Open Sans" panose="020B0606030504020204" pitchFamily="34" charset="0"/>
                  </a:rPr>
                  <a:t>04</a:t>
                </a:r>
                <a:endParaRPr lang="fr-FR" sz="4400" b="1" dirty="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315962C9-E4A0-547B-4D96-1F3BC99CCACE}"/>
                  </a:ext>
                </a:extLst>
              </p:cNvPr>
              <p:cNvSpPr/>
              <p:nvPr/>
            </p:nvSpPr>
            <p:spPr>
              <a:xfrm>
                <a:off x="5284943" y="2691788"/>
                <a:ext cx="4902569" cy="14773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algn="just" rtl="1"/>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لوريم إيبسوم</a:t>
                </a:r>
                <a:r>
                  <a:rPr lang="fr-FR"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DZ" dirty="0">
                    <a:solidFill>
                      <a:schemeClr val="tx1"/>
                    </a:solidFill>
                    <a:latin typeface="Tahoma" panose="020B0604030504040204" pitchFamily="34" charset="0"/>
                    <a:ea typeface="Tahoma" panose="020B0604030504040204" pitchFamily="34" charset="0"/>
                    <a:cs typeface="Tahoma" panose="020B0604030504040204" pitchFamily="34" charset="0"/>
                  </a:rPr>
                  <a:t>هو ببساطة نص شكلي (بمعنى أن الغاية هي الشكل وليس المحتوى) ويُستخدم في صناعات المطابع ودور النشر. كان لوريم إيبسوم ولايزال المعيار للنص الشكلي منذ القرن الخامس عشر.</a:t>
                </a:r>
                <a:endParaRPr lang="fr-FR" dirty="0">
                  <a:solidFill>
                    <a:schemeClr val="tx1"/>
                  </a:solidFill>
                  <a:ea typeface="Open Sans" panose="020B0606030504020204" pitchFamily="34" charset="0"/>
                  <a:cs typeface="Open Sans" panose="020B0606030504020204" pitchFamily="34" charset="0"/>
                </a:endParaRPr>
              </a:p>
            </p:txBody>
          </p:sp>
        </p:grpSp>
        <p:sp>
          <p:nvSpPr>
            <p:cNvPr id="14" name="Rectangle 13">
              <a:extLst>
                <a:ext uri="{FF2B5EF4-FFF2-40B4-BE49-F238E27FC236}">
                  <a16:creationId xmlns:a16="http://schemas.microsoft.com/office/drawing/2014/main" id="{F041FC0F-7682-99F6-5452-29B2FFCFA591}"/>
                </a:ext>
              </a:extLst>
            </p:cNvPr>
            <p:cNvSpPr/>
            <p:nvPr/>
          </p:nvSpPr>
          <p:spPr>
            <a:xfrm>
              <a:off x="8245052" y="1242645"/>
              <a:ext cx="2836984" cy="1172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a:p>
          </p:txBody>
        </p:sp>
      </p:grpSp>
      <p:grpSp>
        <p:nvGrpSpPr>
          <p:cNvPr id="17" name="Group 16">
            <a:extLst>
              <a:ext uri="{FF2B5EF4-FFF2-40B4-BE49-F238E27FC236}">
                <a16:creationId xmlns:a16="http://schemas.microsoft.com/office/drawing/2014/main" id="{7CEBD871-47FD-5033-19FE-C0C1F4F11E4C}"/>
              </a:ext>
            </a:extLst>
          </p:cNvPr>
          <p:cNvGrpSpPr/>
          <p:nvPr/>
        </p:nvGrpSpPr>
        <p:grpSpPr>
          <a:xfrm>
            <a:off x="9535668" y="239561"/>
            <a:ext cx="2656332" cy="830997"/>
            <a:chOff x="13329449" y="239561"/>
            <a:chExt cx="2656332" cy="830997"/>
          </a:xfrm>
        </p:grpSpPr>
        <p:sp>
          <p:nvSpPr>
            <p:cNvPr id="18" name="Rectangle 17">
              <a:extLst>
                <a:ext uri="{FF2B5EF4-FFF2-40B4-BE49-F238E27FC236}">
                  <a16:creationId xmlns:a16="http://schemas.microsoft.com/office/drawing/2014/main" id="{ABA1F669-2C69-9CC0-409A-166109DDF2C6}"/>
                </a:ext>
              </a:extLst>
            </p:cNvPr>
            <p:cNvSpPr/>
            <p:nvPr/>
          </p:nvSpPr>
          <p:spPr>
            <a:xfrm>
              <a:off x="15790909" y="448825"/>
              <a:ext cx="194872" cy="47968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2060"/>
                </a:solidFill>
                <a:latin typeface="Open Sans Condensed" panose="020B0806030504020204" pitchFamily="34" charset="0"/>
                <a:ea typeface="Open Sans Condensed" panose="020B0806030504020204" pitchFamily="34" charset="0"/>
                <a:cs typeface="Open Sans Condensed" panose="020B0806030504020204" pitchFamily="34" charset="0"/>
              </a:endParaRPr>
            </a:p>
          </p:txBody>
        </p:sp>
        <p:sp>
          <p:nvSpPr>
            <p:cNvPr id="19" name="TextBox 18">
              <a:extLst>
                <a:ext uri="{FF2B5EF4-FFF2-40B4-BE49-F238E27FC236}">
                  <a16:creationId xmlns:a16="http://schemas.microsoft.com/office/drawing/2014/main" id="{4225C319-34B7-6962-369B-0ED7716E52CD}"/>
                </a:ext>
              </a:extLst>
            </p:cNvPr>
            <p:cNvSpPr txBox="1"/>
            <p:nvPr/>
          </p:nvSpPr>
          <p:spPr>
            <a:xfrm>
              <a:off x="13329449" y="239561"/>
              <a:ext cx="2447786" cy="830997"/>
            </a:xfrm>
            <a:prstGeom prst="rect">
              <a:avLst/>
            </a:prstGeom>
            <a:noFill/>
          </p:spPr>
          <p:txBody>
            <a:bodyPr wrap="none">
              <a:spAutoFit/>
            </a:bodyPr>
            <a:lstStyle/>
            <a:p>
              <a:pPr marL="71755" marR="148590" algn="r"/>
              <a:r>
                <a:rPr lang="ar-DZ" sz="4800" b="1" dirty="0">
                  <a:solidFill>
                    <a:srgbClr val="002060"/>
                  </a:solidFill>
                  <a:latin typeface="Tahoma" panose="020B0604030504040204" pitchFamily="34" charset="0"/>
                  <a:ea typeface="Tahoma" panose="020B0604030504040204" pitchFamily="34" charset="0"/>
                  <a:cs typeface="Tahoma" panose="020B0604030504040204" pitchFamily="34" charset="0"/>
                </a:rPr>
                <a:t>نصوص</a:t>
              </a:r>
              <a:endParaRPr lang="fr-FR" sz="4800" b="1" dirty="0">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9863390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1129</Words>
  <Application>Microsoft Office PowerPoint</Application>
  <PresentationFormat>Widescreen</PresentationFormat>
  <Paragraphs>147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Open Sans Condensed</vt:lpstr>
      <vt:lpstr>Wingdings</vt:lpstr>
      <vt:lpstr>Tahoma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www.presentation-powerpoint.com</dc:title>
  <dc:creator>YUSF</dc:creator>
  <cp:keywords>www.presentation-powerpoint.com</cp:keywords>
  <cp:lastModifiedBy>YUSF</cp:lastModifiedBy>
  <cp:revision>71</cp:revision>
  <dcterms:created xsi:type="dcterms:W3CDTF">2018-11-30T14:16:14Z</dcterms:created>
  <dcterms:modified xsi:type="dcterms:W3CDTF">2022-09-22T16:53:08Z</dcterms:modified>
  <cp:category>www.presentation-powerpoint.com</cp:category>
</cp:coreProperties>
</file>