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4" r:id="rId3"/>
    <p:sldId id="335" r:id="rId4"/>
    <p:sldId id="337" r:id="rId5"/>
    <p:sldId id="336" r:id="rId6"/>
    <p:sldId id="33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00" d="100"/>
          <a:sy n="100" d="100"/>
        </p:scale>
        <p:origin x="1320" y="5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1/21/2026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1/21/2026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1/21/2026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1/21/2026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1/21/2026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err="1">
                <a:solidFill>
                  <a:srgbClr val="FF0000"/>
                </a:solidFill>
                <a:latin typeface="Arial" panose="020B0604020202020204" pitchFamily="34" charset="0"/>
                <a:cs typeface="Arial" panose="020B0604020202020204" pitchFamily="34" charset="0"/>
              </a:rPr>
              <a:t>Ngày</a:t>
            </a:r>
            <a:r>
              <a:rPr lang="en-US" sz="5400" b="1" dirty="0">
                <a:solidFill>
                  <a:srgbClr val="FF0000"/>
                </a:solidFill>
                <a:latin typeface="Arial" panose="020B0604020202020204" pitchFamily="34" charset="0"/>
                <a:cs typeface="Arial" panose="020B0604020202020204" pitchFamily="34" charset="0"/>
              </a:rPr>
              <a:t> </a:t>
            </a:r>
            <a:r>
              <a:rPr lang="en-US" sz="5400" b="1" dirty="0" err="1">
                <a:solidFill>
                  <a:srgbClr val="FF0000"/>
                </a:solidFill>
                <a:latin typeface="Arial" panose="020B0604020202020204" pitchFamily="34" charset="0"/>
                <a:cs typeface="Arial" panose="020B0604020202020204" pitchFamily="34" charset="0"/>
              </a:rPr>
              <a:t>xuân</a:t>
            </a:r>
            <a:r>
              <a:rPr lang="en-US" sz="5400" b="1" dirty="0">
                <a:solidFill>
                  <a:srgbClr val="FF0000"/>
                </a:solidFill>
                <a:latin typeface="Arial" panose="020B0604020202020204" pitchFamily="34" charset="0"/>
                <a:cs typeface="Arial" panose="020B0604020202020204" pitchFamily="34" charset="0"/>
              </a:rPr>
              <a:t> </a:t>
            </a:r>
            <a:r>
              <a:rPr lang="en-US" sz="5400" b="1" dirty="0" err="1">
                <a:solidFill>
                  <a:srgbClr val="FF0000"/>
                </a:solidFill>
                <a:latin typeface="Arial" panose="020B0604020202020204" pitchFamily="34" charset="0"/>
                <a:cs typeface="Arial" panose="020B0604020202020204" pitchFamily="34" charset="0"/>
              </a:rPr>
              <a:t>mới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6E866-5485-E2CB-02EB-77B6FF09F8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F6EF7D-8920-11E8-84B3-77A1DC6DF55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5CE11DA-ED2A-4F08-2A7A-DD43AEC91E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A4C59F2-2C1C-CE81-4FA9-28F04E02D350}"/>
              </a:ext>
            </a:extLst>
          </p:cNvPr>
          <p:cNvSpPr/>
          <p:nvPr/>
        </p:nvSpPr>
        <p:spPr>
          <a:xfrm>
            <a:off x="538367" y="302359"/>
            <a:ext cx="11087865" cy="6001643"/>
          </a:xfrm>
          <a:prstGeom prst="rect">
            <a:avLst/>
          </a:prstGeom>
        </p:spPr>
        <p:txBody>
          <a:bodyPr wrap="square">
            <a:spAutoFit/>
          </a:bodyPr>
          <a:lstStyle/>
          <a:p>
            <a:pPr algn="just"/>
            <a:r>
              <a:rPr lang="vi-VN" sz="4800" b="1" dirty="0">
                <a:solidFill>
                  <a:srgbClr val="FF0000"/>
                </a:solidFill>
                <a:latin typeface="Arial" panose="020B0604020202020204" pitchFamily="34" charset="0"/>
                <a:cs typeface="Arial" panose="020B0604020202020204" pitchFamily="34" charset="0"/>
              </a:rPr>
              <a:t>ĐK: </a:t>
            </a:r>
            <a:r>
              <a:rPr lang="vi-VN" sz="4800" b="1" dirty="0">
                <a:latin typeface="Arial" panose="020B0604020202020204" pitchFamily="34" charset="0"/>
                <a:cs typeface="Arial" panose="020B0604020202020204" pitchFamily="34" charset="0"/>
              </a:rPr>
              <a:t>Ngày xuân đã tới gieo tươi ấm mọi nơi mang hương mới cho đời, nào tất cả chúng ta dâng lời ca mừng xuân mới (chung lời mừng xuân). Nào cùng hô vang tiếng chúc tụng Chúa ta cho xuân mới muôn nhà, nào tất cả chúng ta chung lời ca khen Chúa Trời. (ca khen Chúa Trời).</a:t>
            </a:r>
            <a:endParaRPr lang="vi-VN" sz="4800" b="1" dirty="0"/>
          </a:p>
        </p:txBody>
      </p:sp>
    </p:spTree>
    <p:extLst>
      <p:ext uri="{BB962C8B-B14F-4D97-AF65-F5344CB8AC3E}">
        <p14:creationId xmlns:p14="http://schemas.microsoft.com/office/powerpoint/2010/main" val="2123119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274F7-64B2-A447-5AFD-2E09F521BD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675636-AFB0-319F-73B7-C4D14E71F4D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8FE3F63-CE1F-C20D-AF39-D155C4366E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825ED67-99B6-5758-12FE-90FE1937FDF0}"/>
              </a:ext>
            </a:extLst>
          </p:cNvPr>
          <p:cNvSpPr/>
          <p:nvPr/>
        </p:nvSpPr>
        <p:spPr>
          <a:xfrm>
            <a:off x="538367" y="302359"/>
            <a:ext cx="11087865" cy="6324808"/>
          </a:xfrm>
          <a:prstGeom prst="rect">
            <a:avLst/>
          </a:prstGeom>
        </p:spPr>
        <p:txBody>
          <a:bodyPr wrap="square">
            <a:spAutoFit/>
          </a:bodyPr>
          <a:lstStyle/>
          <a:p>
            <a:pPr algn="just"/>
            <a:r>
              <a:rPr lang="vi-VN" sz="4500" b="1" dirty="0">
                <a:solidFill>
                  <a:srgbClr val="FF0000"/>
                </a:solidFill>
                <a:latin typeface="Arial" panose="020B0604020202020204" pitchFamily="34" charset="0"/>
                <a:cs typeface="Arial" panose="020B0604020202020204" pitchFamily="34" charset="0"/>
              </a:rPr>
              <a:t>1. </a:t>
            </a:r>
            <a:r>
              <a:rPr lang="vi-VN" sz="4500" b="1" dirty="0">
                <a:latin typeface="Arial" panose="020B0604020202020204" pitchFamily="34" charset="0"/>
                <a:cs typeface="Arial" panose="020B0604020202020204" pitchFamily="34" charset="0"/>
              </a:rPr>
              <a:t>Đàn lên réo rắt (đàn lên réo rắt). Hát khen Danh Ngài (hát khen Danh Ngài). Vì Ngài thương ta ban cho mùa xuân mới với những ngày tháng năm trong an bình. Hỡi người con Chúa (hỡi người con Chúa). Hãy luôn trung thành (hãy luôn trung thành). Dù gặp đau thương hay muôn ngàn nguy khó quyết sống đời vững tin trong tình yêu.</a:t>
            </a:r>
            <a:endParaRPr lang="vi-VN" sz="4500" b="1" dirty="0"/>
          </a:p>
        </p:txBody>
      </p:sp>
    </p:spTree>
    <p:extLst>
      <p:ext uri="{BB962C8B-B14F-4D97-AF65-F5344CB8AC3E}">
        <p14:creationId xmlns:p14="http://schemas.microsoft.com/office/powerpoint/2010/main" val="2950990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186E4-1B8B-BEBF-B6D8-33E284F733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ACCF2C-B870-9129-209E-82766724973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A95CCEA-78B2-534E-4108-6588142234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B91FE56-3F80-25F3-42BA-15C4A8056951}"/>
              </a:ext>
            </a:extLst>
          </p:cNvPr>
          <p:cNvSpPr/>
          <p:nvPr/>
        </p:nvSpPr>
        <p:spPr>
          <a:xfrm>
            <a:off x="538367" y="302359"/>
            <a:ext cx="11087865" cy="6001643"/>
          </a:xfrm>
          <a:prstGeom prst="rect">
            <a:avLst/>
          </a:prstGeom>
        </p:spPr>
        <p:txBody>
          <a:bodyPr wrap="square">
            <a:spAutoFit/>
          </a:bodyPr>
          <a:lstStyle/>
          <a:p>
            <a:pPr algn="just"/>
            <a:r>
              <a:rPr lang="vi-VN" sz="4800" b="1" dirty="0">
                <a:solidFill>
                  <a:srgbClr val="FF0000"/>
                </a:solidFill>
                <a:latin typeface="Arial" panose="020B0604020202020204" pitchFamily="34" charset="0"/>
                <a:cs typeface="Arial" panose="020B0604020202020204" pitchFamily="34" charset="0"/>
              </a:rPr>
              <a:t>ĐK: </a:t>
            </a:r>
            <a:r>
              <a:rPr lang="vi-VN" sz="4800" b="1" dirty="0">
                <a:latin typeface="Arial" panose="020B0604020202020204" pitchFamily="34" charset="0"/>
                <a:cs typeface="Arial" panose="020B0604020202020204" pitchFamily="34" charset="0"/>
              </a:rPr>
              <a:t>Ngày xuân đã tới gieo tươi ấm mọi nơi mang hương mới cho đời, nào tất cả chúng ta dâng lời ca mừng xuân mới (chung lời mừng xuân). Nào cùng hô vang tiếng chúc tụng Chúa ta cho xuân mới muôn nhà, nào tất cả chúng ta chung lời ca khen Chúa Trời. (ca khen Chúa Trời).</a:t>
            </a:r>
            <a:endParaRPr lang="vi-VN" sz="4800" b="1" dirty="0"/>
          </a:p>
        </p:txBody>
      </p:sp>
    </p:spTree>
    <p:extLst>
      <p:ext uri="{BB962C8B-B14F-4D97-AF65-F5344CB8AC3E}">
        <p14:creationId xmlns:p14="http://schemas.microsoft.com/office/powerpoint/2010/main" val="3649571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5E3C5-7F12-C426-8621-D7AD1D800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A0E885-2D60-2006-8649-7EEA025A862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A0971DE-78D0-4C6F-DA27-8EDDE8FF85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BD89568-F1B6-B547-994C-73A4EB07347D}"/>
              </a:ext>
            </a:extLst>
          </p:cNvPr>
          <p:cNvSpPr/>
          <p:nvPr/>
        </p:nvSpPr>
        <p:spPr>
          <a:xfrm>
            <a:off x="538367" y="302359"/>
            <a:ext cx="11087865" cy="5632311"/>
          </a:xfrm>
          <a:prstGeom prst="rect">
            <a:avLst/>
          </a:prstGeom>
        </p:spPr>
        <p:txBody>
          <a:bodyPr wrap="square">
            <a:spAutoFit/>
          </a:bodyPr>
          <a:lstStyle/>
          <a:p>
            <a:pPr algn="just"/>
            <a:r>
              <a:rPr lang="vi-VN" sz="4500" b="1" dirty="0">
                <a:solidFill>
                  <a:srgbClr val="FF0000"/>
                </a:solidFill>
                <a:latin typeface="Arial" panose="020B0604020202020204" pitchFamily="34" charset="0"/>
                <a:cs typeface="Arial" panose="020B0604020202020204" pitchFamily="34" charset="0"/>
              </a:rPr>
              <a:t>2.</a:t>
            </a:r>
            <a:r>
              <a:rPr lang="vi-VN" sz="4500" b="1" dirty="0">
                <a:latin typeface="Arial" panose="020B0604020202020204" pitchFamily="34" charset="0"/>
                <a:cs typeface="Arial" panose="020B0604020202020204" pitchFamily="34" charset="0"/>
              </a:rPr>
              <a:t> Hãy tạ ơn Chúa (hãy tạ ơn Chúa). Tháng năm qua rồi (tháng năm qua rồi). Và cầu xin Chúa ban cho nhiều ơn phúc với những ngày tới đây trong cuộc đời. Hỡi người tội lỗi (hỡi người tội lỗi). Hãy mau quay về (hãy mau quay về). Tìm lại tình Chúa sau bao ngày tăm tối thống hối tội đã qua, ta cùng vui.</a:t>
            </a:r>
            <a:endParaRPr lang="vi-VN" sz="4500" b="1" dirty="0"/>
          </a:p>
        </p:txBody>
      </p:sp>
    </p:spTree>
    <p:extLst>
      <p:ext uri="{BB962C8B-B14F-4D97-AF65-F5344CB8AC3E}">
        <p14:creationId xmlns:p14="http://schemas.microsoft.com/office/powerpoint/2010/main" val="2769295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8F4F5-245D-83C8-9184-74A1E58146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50FCAA-8109-D984-7FAF-F72E27F18C3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4D8C58E-7EC7-1617-0EF0-6A53748233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0DF4BD5-543E-07BB-A0A5-5FD05B9CD695}"/>
              </a:ext>
            </a:extLst>
          </p:cNvPr>
          <p:cNvSpPr/>
          <p:nvPr/>
        </p:nvSpPr>
        <p:spPr>
          <a:xfrm>
            <a:off x="538367" y="302359"/>
            <a:ext cx="11087865" cy="6001643"/>
          </a:xfrm>
          <a:prstGeom prst="rect">
            <a:avLst/>
          </a:prstGeom>
        </p:spPr>
        <p:txBody>
          <a:bodyPr wrap="square">
            <a:spAutoFit/>
          </a:bodyPr>
          <a:lstStyle/>
          <a:p>
            <a:pPr algn="just"/>
            <a:r>
              <a:rPr lang="vi-VN" sz="4800" b="1" dirty="0">
                <a:solidFill>
                  <a:srgbClr val="FF0000"/>
                </a:solidFill>
                <a:latin typeface="Arial" panose="020B0604020202020204" pitchFamily="34" charset="0"/>
                <a:cs typeface="Arial" panose="020B0604020202020204" pitchFamily="34" charset="0"/>
              </a:rPr>
              <a:t>ĐK: </a:t>
            </a:r>
            <a:r>
              <a:rPr lang="vi-VN" sz="4800" b="1" dirty="0">
                <a:latin typeface="Arial" panose="020B0604020202020204" pitchFamily="34" charset="0"/>
                <a:cs typeface="Arial" panose="020B0604020202020204" pitchFamily="34" charset="0"/>
              </a:rPr>
              <a:t>Ngày xuân đã tới gieo tươi ấm mọi nơi mang hương mới cho đời, nào tất cả chúng ta dâng lời ca mừng xuân mới (chung lời mừng xuân). Nào cùng hô vang tiếng chúc tụng Chúa ta cho xuân mới muôn nhà, nào tất cả chúng ta chung lời ca khen Chúa Trời. (ca khen Chúa Trời).</a:t>
            </a:r>
            <a:endParaRPr lang="vi-VN" sz="4800" b="1" dirty="0"/>
          </a:p>
        </p:txBody>
      </p:sp>
    </p:spTree>
    <p:extLst>
      <p:ext uri="{BB962C8B-B14F-4D97-AF65-F5344CB8AC3E}">
        <p14:creationId xmlns:p14="http://schemas.microsoft.com/office/powerpoint/2010/main" val="36843065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205</TotalTime>
  <Words>361</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Ngày xuân mới</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51</cp:revision>
  <dcterms:created xsi:type="dcterms:W3CDTF">2024-12-09T09:23:25Z</dcterms:created>
  <dcterms:modified xsi:type="dcterms:W3CDTF">2026-01-21T15:15:02Z</dcterms:modified>
</cp:coreProperties>
</file>